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sldIdLst>
    <p:sldId id="256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6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BB474C-70D5-710F-3C19-E7AAD756CC05}" v="1" dt="2025-10-16T15:45:01.883"/>
    <p1510:client id="{B81AF226-4DE1-41B9-9733-387A01CC04ED}" v="140" dt="2025-10-14T15:53:10.7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48"/>
  </p:normalViewPr>
  <p:slideViewPr>
    <p:cSldViewPr snapToGrid="0">
      <p:cViewPr varScale="1">
        <p:scale>
          <a:sx n="107" d="100"/>
          <a:sy n="107" d="100"/>
        </p:scale>
        <p:origin x="76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espilot.com/?utm_source=chatgpt.com" TargetMode="External"/><Relationship Id="rId3" Type="http://schemas.openxmlformats.org/officeDocument/2006/relationships/hyperlink" Target="https://slidesgpt.com/?utm_source=chatgpt.com" TargetMode="External"/><Relationship Id="rId7" Type="http://schemas.openxmlformats.org/officeDocument/2006/relationships/hyperlink" Target="https://slidespeak.co/features/generate-powerpoint-with-ai?utm_source=chatgpt.com" TargetMode="External"/><Relationship Id="rId2" Type="http://schemas.openxmlformats.org/officeDocument/2006/relationships/hyperlink" Target="https://www.canva.com/create/ai-presentations/?utm_source=chatgpt.com" TargetMode="External"/><Relationship Id="rId1" Type="http://schemas.openxmlformats.org/officeDocument/2006/relationships/hyperlink" Target="https://gamma.app/es/ai-powerpoint?utm_source=chatgpt.com" TargetMode="External"/><Relationship Id="rId6" Type="http://schemas.openxmlformats.org/officeDocument/2006/relationships/hyperlink" Target="https://www.slidesai.io/es?utm_source=chatgpt.com" TargetMode="External"/><Relationship Id="rId5" Type="http://schemas.openxmlformats.org/officeDocument/2006/relationships/hyperlink" Target="https://www.presentations.ai/tools/text-to-ppt?utm_source=chatgpt.com" TargetMode="External"/><Relationship Id="rId10" Type="http://schemas.openxmlformats.org/officeDocument/2006/relationships/hyperlink" Target="https://simplified.com/ai-presentation-maker?utm_source=chatgpt.com" TargetMode="External"/><Relationship Id="rId4" Type="http://schemas.openxmlformats.org/officeDocument/2006/relationships/hyperlink" Target="https://autoppt.com/?utm_source=chatgpt.com" TargetMode="External"/><Relationship Id="rId9" Type="http://schemas.openxmlformats.org/officeDocument/2006/relationships/hyperlink" Target="https://genppt.com/?utm_source=chatgpt.com" TargetMode="Externa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https://storm.genie.stanford.edu/" TargetMode="External"/><Relationship Id="rId3" Type="http://schemas.openxmlformats.org/officeDocument/2006/relationships/hyperlink" Target="https://www.teachertool.ai/best-ai-tools-for-teachers/ai-generated-informational-texts?utm_source=chatgpt.com" TargetMode="External"/><Relationship Id="rId7" Type="http://schemas.openxmlformats.org/officeDocument/2006/relationships/hyperlink" Target="https://www.wordtune.com/" TargetMode="External"/><Relationship Id="rId2" Type="http://schemas.openxmlformats.org/officeDocument/2006/relationships/hyperlink" Target="https://raugen.com/ai-tools/concept-explainer?utm_source=chatgpt.com" TargetMode="External"/><Relationship Id="rId1" Type="http://schemas.openxmlformats.org/officeDocument/2006/relationships/hyperlink" Target="https://www.maxai.co/ai-tools/ai-reading-assistant/text-explainer/?utm_source=chatgpt.com" TargetMode="External"/><Relationship Id="rId6" Type="http://schemas.openxmlformats.org/officeDocument/2006/relationships/hyperlink" Target="https://www.magicschool.ai/tools/text-rewriter?utm_source=chatgpt.com" TargetMode="External"/><Relationship Id="rId5" Type="http://schemas.openxmlformats.org/officeDocument/2006/relationships/hyperlink" Target="https://texta.ai/content-rewriter-generator-for/teaching-training-and-education?utm_source=chatgpt.com" TargetMode="External"/><Relationship Id="rId4" Type="http://schemas.openxmlformats.org/officeDocument/2006/relationships/hyperlink" Target="https://aithor.io/en/pre-grade-ai-text-generator/?utm_source=chatgpt.com" TargetMode="External"/><Relationship Id="rId9" Type="http://schemas.openxmlformats.org/officeDocument/2006/relationships/hyperlink" Target="https://chaton.ai/web_06/?utm_source=google&amp;utm_medium=cpc&amp;utm_campaign=GA%20|%20ChatOn%20|%20Web%20|%20ES%20|%20Search%20|%20Main%20|%20CPA%20|%2027.08.25&amp;utm_content=771347143639&amp;utm_term=logicballs&amp;campaign_id=22936406799&amp;adset_id=184187650749&amp;ad_id=771347143639&amp;gad_source=1&amp;gad_campaignid=22936406799&amp;gbraid=0AAAAA9SXzF4BI2KHWHpIkenSxz0NzQNvN&amp;gclid=Cj0KCQjw6bfHBhDNARIsAIGsqLhdNjzqX_7Gu23XiTiuQltiv4T9JNI9LL0-krB6VfYHcBB6vQLc5v0aAjUZEALw_wcB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hyperlink" Target="https://makepix.ai/ai-art-gallery/spanish?utm_source=chatgpt.com" TargetMode="External"/><Relationship Id="rId3" Type="http://schemas.openxmlformats.org/officeDocument/2006/relationships/hyperlink" Target="https://www.fotor.com/ai-image-generator/" TargetMode="External"/><Relationship Id="rId7" Type="http://schemas.openxmlformats.org/officeDocument/2006/relationships/hyperlink" Target="https://playground.com/" TargetMode="External"/><Relationship Id="rId2" Type="http://schemas.openxmlformats.org/officeDocument/2006/relationships/hyperlink" Target="https://aitubo.ai/es/ai-image-generator/?utm_source=chatgpt.com" TargetMode="External"/><Relationship Id="rId1" Type="http://schemas.openxmlformats.org/officeDocument/2006/relationships/hyperlink" Target="https://openart.ai/es/ai-image-generator?utm_source=chatgpt.com" TargetMode="External"/><Relationship Id="rId6" Type="http://schemas.openxmlformats.org/officeDocument/2006/relationships/hyperlink" Target="https://www.craiyon.com/es/image/hP3_k5vFRqOm5O91GskkIw?utm_source=chatgpt.com" TargetMode="External"/><Relationship Id="rId5" Type="http://schemas.openxmlformats.org/officeDocument/2006/relationships/hyperlink" Target="https://pixeldojo.ai/free-ai-image-generators?utm_source=chatgpt.com" TargetMode="External"/><Relationship Id="rId10" Type="http://schemas.openxmlformats.org/officeDocument/2006/relationships/hyperlink" Target="https://a1.art/features/ai-spain-art-generator?utm_source=chatgpt.com" TargetMode="External"/><Relationship Id="rId4" Type="http://schemas.openxmlformats.org/officeDocument/2006/relationships/hyperlink" Target="https://createimg.ai/?utm_source=chatgpt.com" TargetMode="External"/><Relationship Id="rId9" Type="http://schemas.openxmlformats.org/officeDocument/2006/relationships/hyperlink" Target="https://typli.ai/ai-image-generator?utm_source=chatgpt.com" TargetMode="Externa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murf.ai/?utm_source=chatgpt.com" TargetMode="External"/><Relationship Id="rId3" Type="http://schemas.openxmlformats.org/officeDocument/2006/relationships/hyperlink" Target="https://elevenlabs.io/?utm_source=chatgpt.com" TargetMode="External"/><Relationship Id="rId7" Type="http://schemas.openxmlformats.org/officeDocument/2006/relationships/hyperlink" Target="https://www.narakeet.com/create/text-to-speech-voiceovers.html?utm_source=chatgpt.com" TargetMode="External"/><Relationship Id="rId2" Type="http://schemas.openxmlformats.org/officeDocument/2006/relationships/hyperlink" Target="https://luvvoice.com/?utm_source=chatgpt.com" TargetMode="External"/><Relationship Id="rId1" Type="http://schemas.openxmlformats.org/officeDocument/2006/relationships/hyperlink" Target="https://www.naturalreaders.com/online/" TargetMode="External"/><Relationship Id="rId6" Type="http://schemas.openxmlformats.org/officeDocument/2006/relationships/hyperlink" Target="https://www.vidnoz.com/text-to-speech.html?utm_source=chatgpt.com" TargetMode="External"/><Relationship Id="rId5" Type="http://schemas.openxmlformats.org/officeDocument/2006/relationships/hyperlink" Target="https://ttsreader.com/?utm_source=chatgpt.com" TargetMode="External"/><Relationship Id="rId10" Type="http://schemas.openxmlformats.org/officeDocument/2006/relationships/hyperlink" Target="https://www.voicebooking.com/en/free-voice-over-generator?utm_source=chatgpt.com" TargetMode="External"/><Relationship Id="rId4" Type="http://schemas.openxmlformats.org/officeDocument/2006/relationships/hyperlink" Target="https://ttsmaker.com/?utm_source=chatgpt.com" TargetMode="External"/><Relationship Id="rId9" Type="http://schemas.openxmlformats.org/officeDocument/2006/relationships/hyperlink" Target="https://finevoice.fineshare.com/?utm_source=chatgpt.com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apwing.com/es/ai/text-to-video?utm_source=chatgpt.com" TargetMode="External"/><Relationship Id="rId3" Type="http://schemas.openxmlformats.org/officeDocument/2006/relationships/hyperlink" Target="https://www.adobe.com/es/products/firefly/features/ai-video-generator.html?utm_source=chatgpt.com" TargetMode="External"/><Relationship Id="rId7" Type="http://schemas.openxmlformats.org/officeDocument/2006/relationships/hyperlink" Target="https://www.synthesia.io/es?utm_source=chatgpt.com" TargetMode="External"/><Relationship Id="rId2" Type="http://schemas.openxmlformats.org/officeDocument/2006/relationships/hyperlink" Target="https://www.veed.io/tools/ai-video/text-to-video?utm_source=chatgpt.com" TargetMode="External"/><Relationship Id="rId1" Type="http://schemas.openxmlformats.org/officeDocument/2006/relationships/hyperlink" Target="https://www.canva.com/features/ai-video-generator/?utm_source=chatgpt.com" TargetMode="External"/><Relationship Id="rId6" Type="http://schemas.openxmlformats.org/officeDocument/2006/relationships/hyperlink" Target="https://www.vidnoz.com/text-to-video-ai.html?utm_source=chatgpt.com" TargetMode="External"/><Relationship Id="rId5" Type="http://schemas.openxmlformats.org/officeDocument/2006/relationships/hyperlink" Target="https://www.renderforest.com/es/text-to-video-ai?utm_source=chatgpt.com" TargetMode="External"/><Relationship Id="rId10" Type="http://schemas.openxmlformats.org/officeDocument/2006/relationships/hyperlink" Target="https://www.fotor.com/ai-video-generator/?utm_source=chatgpt.com" TargetMode="External"/><Relationship Id="rId4" Type="http://schemas.openxmlformats.org/officeDocument/2006/relationships/hyperlink" Target="https://fliki.ai/features/text-to-video?utm_source=chatgpt.com" TargetMode="External"/><Relationship Id="rId9" Type="http://schemas.openxmlformats.org/officeDocument/2006/relationships/hyperlink" Target="https://invideo.io/es/crear/generatore-video-ia/?utm_source=chatgpt.com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slidespeak.co/features/generate-powerpoint-with-ai?utm_source=chatgpt.com" TargetMode="External"/><Relationship Id="rId3" Type="http://schemas.openxmlformats.org/officeDocument/2006/relationships/hyperlink" Target="https://www.canva.com/create/ai-presentations/?utm_source=chatgpt.com" TargetMode="External"/><Relationship Id="rId7" Type="http://schemas.openxmlformats.org/officeDocument/2006/relationships/hyperlink" Target="https://www.slidesai.io/es?utm_source=chatgpt.com" TargetMode="External"/><Relationship Id="rId2" Type="http://schemas.openxmlformats.org/officeDocument/2006/relationships/hyperlink" Target="https://gamma.app/es/ai-powerpoint?utm_source=chatgpt.com" TargetMode="External"/><Relationship Id="rId1" Type="http://schemas.openxmlformats.org/officeDocument/2006/relationships/image" Target="../media/image1.jpeg"/><Relationship Id="rId6" Type="http://schemas.openxmlformats.org/officeDocument/2006/relationships/hyperlink" Target="https://www.presentations.ai/tools/text-to-ppt?utm_source=chatgpt.com" TargetMode="External"/><Relationship Id="rId11" Type="http://schemas.openxmlformats.org/officeDocument/2006/relationships/hyperlink" Target="https://simplified.com/ai-presentation-maker?utm_source=chatgpt.com" TargetMode="External"/><Relationship Id="rId5" Type="http://schemas.openxmlformats.org/officeDocument/2006/relationships/hyperlink" Target="https://autoppt.com/?utm_source=chatgpt.com" TargetMode="External"/><Relationship Id="rId10" Type="http://schemas.openxmlformats.org/officeDocument/2006/relationships/hyperlink" Target="https://genppt.com/?utm_source=chatgpt.com" TargetMode="External"/><Relationship Id="rId4" Type="http://schemas.openxmlformats.org/officeDocument/2006/relationships/hyperlink" Target="https://slidesgpt.com/?utm_source=chatgpt.com" TargetMode="External"/><Relationship Id="rId9" Type="http://schemas.openxmlformats.org/officeDocument/2006/relationships/hyperlink" Target="https://www.slidespilot.com/?utm_source=chatgpt.com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ordtune.com/" TargetMode="External"/><Relationship Id="rId3" Type="http://schemas.openxmlformats.org/officeDocument/2006/relationships/hyperlink" Target="https://raugen.com/ai-tools/concept-explainer?utm_source=chatgpt.com" TargetMode="External"/><Relationship Id="rId7" Type="http://schemas.openxmlformats.org/officeDocument/2006/relationships/hyperlink" Target="https://www.magicschool.ai/tools/text-rewriter?utm_source=chatgpt.com" TargetMode="External"/><Relationship Id="rId2" Type="http://schemas.openxmlformats.org/officeDocument/2006/relationships/hyperlink" Target="https://www.maxai.co/ai-tools/ai-reading-assistant/text-explainer/?utm_source=chatgpt.com" TargetMode="External"/><Relationship Id="rId1" Type="http://schemas.openxmlformats.org/officeDocument/2006/relationships/image" Target="../media/image1.jpeg"/><Relationship Id="rId6" Type="http://schemas.openxmlformats.org/officeDocument/2006/relationships/hyperlink" Target="https://texta.ai/content-rewriter-generator-for/teaching-training-and-education?utm_source=chatgpt.com" TargetMode="External"/><Relationship Id="rId5" Type="http://schemas.openxmlformats.org/officeDocument/2006/relationships/hyperlink" Target="https://aithor.io/en/pre-grade-ai-text-generator/?utm_source=chatgpt.com" TargetMode="External"/><Relationship Id="rId10" Type="http://schemas.openxmlformats.org/officeDocument/2006/relationships/hyperlink" Target="https://chaton.ai/web_06/?utm_source=google&amp;utm_medium=cpc&amp;utm_campaign=GA%20|%20ChatOn%20|%20Web%20|%20ES%20|%20Search%20|%20Main%20|%20CPA%20|%2027.08.25&amp;utm_content=771347143639&amp;utm_term=logicballs&amp;campaign_id=22936406799&amp;adset_id=184187650749&amp;ad_id=771347143639&amp;gad_source=1&amp;gad_campaignid=22936406799&amp;gbraid=0AAAAA9SXzF4BI2KHWHpIkenSxz0NzQNvN&amp;gclid=Cj0KCQjw6bfHBhDNARIsAIGsqLhdNjzqX_7Gu23XiTiuQltiv4T9JNI9LL0-krB6VfYHcBB6vQLc5v0aAjUZEALw_wcB" TargetMode="External"/><Relationship Id="rId4" Type="http://schemas.openxmlformats.org/officeDocument/2006/relationships/hyperlink" Target="https://www.teachertool.ai/best-ai-tools-for-teachers/ai-generated-informational-texts?utm_source=chatgpt.com" TargetMode="External"/><Relationship Id="rId9" Type="http://schemas.openxmlformats.org/officeDocument/2006/relationships/hyperlink" Target="https://storm.genie.stanford.edu/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hyperlink" Target="https://playground.com/" TargetMode="External"/><Relationship Id="rId3" Type="http://schemas.openxmlformats.org/officeDocument/2006/relationships/hyperlink" Target="https://aitubo.ai/es/ai-image-generator/?utm_source=chatgpt.com" TargetMode="External"/><Relationship Id="rId7" Type="http://schemas.openxmlformats.org/officeDocument/2006/relationships/hyperlink" Target="https://www.craiyon.com/es/image/hP3_k5vFRqOm5O91GskkIw?utm_source=chatgpt.com" TargetMode="External"/><Relationship Id="rId2" Type="http://schemas.openxmlformats.org/officeDocument/2006/relationships/hyperlink" Target="https://openart.ai/es/ai-image-generator?utm_source=chatgpt.com" TargetMode="External"/><Relationship Id="rId1" Type="http://schemas.openxmlformats.org/officeDocument/2006/relationships/image" Target="../media/image1.jpeg"/><Relationship Id="rId6" Type="http://schemas.openxmlformats.org/officeDocument/2006/relationships/hyperlink" Target="https://pixeldojo.ai/free-ai-image-generators?utm_source=chatgpt.com" TargetMode="External"/><Relationship Id="rId11" Type="http://schemas.openxmlformats.org/officeDocument/2006/relationships/hyperlink" Target="https://a1.art/features/ai-spain-art-generator?utm_source=chatgpt.com" TargetMode="External"/><Relationship Id="rId5" Type="http://schemas.openxmlformats.org/officeDocument/2006/relationships/hyperlink" Target="https://createimg.ai/?utm_source=chatgpt.com" TargetMode="External"/><Relationship Id="rId10" Type="http://schemas.openxmlformats.org/officeDocument/2006/relationships/hyperlink" Target="https://typli.ai/ai-image-generator?utm_source=chatgpt.com" TargetMode="External"/><Relationship Id="rId4" Type="http://schemas.openxmlformats.org/officeDocument/2006/relationships/hyperlink" Target="https://www.fotor.com/ai-image-generator/" TargetMode="External"/><Relationship Id="rId9" Type="http://schemas.openxmlformats.org/officeDocument/2006/relationships/hyperlink" Target="https://makepix.ai/ai-art-gallery/spanish?utm_source=chatgpt.com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murf.ai/?utm_source=chatgpt.com" TargetMode="External"/><Relationship Id="rId3" Type="http://schemas.openxmlformats.org/officeDocument/2006/relationships/hyperlink" Target="https://elevenlabs.io/?utm_source=chatgpt.com" TargetMode="External"/><Relationship Id="rId7" Type="http://schemas.openxmlformats.org/officeDocument/2006/relationships/hyperlink" Target="https://www.narakeet.com/create/text-to-speech-voiceovers.html?utm_source=chatgpt.com" TargetMode="External"/><Relationship Id="rId2" Type="http://schemas.openxmlformats.org/officeDocument/2006/relationships/hyperlink" Target="https://luvvoice.com/?utm_source=chatgpt.com" TargetMode="External"/><Relationship Id="rId1" Type="http://schemas.openxmlformats.org/officeDocument/2006/relationships/hyperlink" Target="https://www.naturalreaders.com/online/" TargetMode="External"/><Relationship Id="rId6" Type="http://schemas.openxmlformats.org/officeDocument/2006/relationships/hyperlink" Target="https://www.vidnoz.com/text-to-speech.html?utm_source=chatgpt.com" TargetMode="External"/><Relationship Id="rId5" Type="http://schemas.openxmlformats.org/officeDocument/2006/relationships/hyperlink" Target="https://ttsreader.com/?utm_source=chatgpt.com" TargetMode="External"/><Relationship Id="rId10" Type="http://schemas.openxmlformats.org/officeDocument/2006/relationships/hyperlink" Target="https://www.voicebooking.com/en/free-voice-over-generator?utm_source=chatgpt.com" TargetMode="External"/><Relationship Id="rId4" Type="http://schemas.openxmlformats.org/officeDocument/2006/relationships/hyperlink" Target="https://ttsmaker.com/?utm_source=chatgpt.com" TargetMode="External"/><Relationship Id="rId9" Type="http://schemas.openxmlformats.org/officeDocument/2006/relationships/hyperlink" Target="https://finevoice.fineshare.com/?utm_source=chatgpt.com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apwing.com/es/ai/text-to-video?utm_source=chatgpt.com" TargetMode="External"/><Relationship Id="rId3" Type="http://schemas.openxmlformats.org/officeDocument/2006/relationships/hyperlink" Target="https://www.adobe.com/es/products/firefly/features/ai-video-generator.html?utm_source=chatgpt.com" TargetMode="External"/><Relationship Id="rId7" Type="http://schemas.openxmlformats.org/officeDocument/2006/relationships/hyperlink" Target="https://www.synthesia.io/es?utm_source=chatgpt.com" TargetMode="External"/><Relationship Id="rId2" Type="http://schemas.openxmlformats.org/officeDocument/2006/relationships/hyperlink" Target="https://www.veed.io/tools/ai-video/text-to-video?utm_source=chatgpt.com" TargetMode="External"/><Relationship Id="rId1" Type="http://schemas.openxmlformats.org/officeDocument/2006/relationships/hyperlink" Target="https://www.canva.com/features/ai-video-generator/?utm_source=chatgpt.com" TargetMode="External"/><Relationship Id="rId6" Type="http://schemas.openxmlformats.org/officeDocument/2006/relationships/hyperlink" Target="https://www.vidnoz.com/text-to-video-ai.html?utm_source=chatgpt.com" TargetMode="External"/><Relationship Id="rId5" Type="http://schemas.openxmlformats.org/officeDocument/2006/relationships/hyperlink" Target="https://www.renderforest.com/es/text-to-video-ai?utm_source=chatgpt.com" TargetMode="External"/><Relationship Id="rId10" Type="http://schemas.openxmlformats.org/officeDocument/2006/relationships/hyperlink" Target="https://www.fotor.com/ai-video-generator/?utm_source=chatgpt.com" TargetMode="External"/><Relationship Id="rId4" Type="http://schemas.openxmlformats.org/officeDocument/2006/relationships/hyperlink" Target="https://fliki.ai/features/text-to-video?utm_source=chatgpt.com" TargetMode="External"/><Relationship Id="rId9" Type="http://schemas.openxmlformats.org/officeDocument/2006/relationships/hyperlink" Target="https://invideo.io/es/crear/generatore-video-ia/?utm_source=chatgpt.com" TargetMode="External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A8A6B5-7F17-414B-B30B-CA3268B0A589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5EB589C-CEB4-44D0-BBCB-254F81F05C22}">
      <dgm:prSet/>
      <dgm:spPr/>
      <dgm:t>
        <a:bodyPr/>
        <a:lstStyle/>
        <a:p>
          <a:r>
            <a:rPr lang="es-ES"/>
            <a:t>Gamma — genera decks estilo PowerPoint automáticamente a partir de un prompt. </a:t>
          </a:r>
          <a:r>
            <a:rPr lang="es-ES">
              <a:hlinkClick xmlns:r="http://schemas.openxmlformats.org/officeDocument/2006/relationships" r:id="rId1"/>
            </a:rPr>
            <a:t>Gamma</a:t>
          </a:r>
          <a:endParaRPr lang="en-US"/>
        </a:p>
      </dgm:t>
    </dgm:pt>
    <dgm:pt modelId="{2C5390A6-360E-4584-A7AD-223DDD6ED50D}" type="parTrans" cxnId="{D06DB266-2F66-4B6C-A82C-3363BD063DDD}">
      <dgm:prSet/>
      <dgm:spPr/>
      <dgm:t>
        <a:bodyPr/>
        <a:lstStyle/>
        <a:p>
          <a:endParaRPr lang="en-US"/>
        </a:p>
      </dgm:t>
    </dgm:pt>
    <dgm:pt modelId="{B1833B73-E2A6-4DA2-8F3C-BE6462496F1F}" type="sibTrans" cxnId="{D06DB266-2F66-4B6C-A82C-3363BD063DDD}">
      <dgm:prSet/>
      <dgm:spPr/>
      <dgm:t>
        <a:bodyPr/>
        <a:lstStyle/>
        <a:p>
          <a:endParaRPr lang="en-US"/>
        </a:p>
      </dgm:t>
    </dgm:pt>
    <dgm:pt modelId="{50CD193C-2043-4B7D-B4BC-7336F4D1A2FB}">
      <dgm:prSet/>
      <dgm:spPr/>
      <dgm:t>
        <a:bodyPr/>
        <a:lstStyle/>
        <a:p>
          <a:r>
            <a:rPr lang="es-ES"/>
            <a:t>Canva (Magic Design para Presentaciones) — convierte ideas en presentaciones con ayuda de IA. </a:t>
          </a:r>
          <a:r>
            <a:rPr lang="es-ES">
              <a:hlinkClick xmlns:r="http://schemas.openxmlformats.org/officeDocument/2006/relationships" r:id="rId2"/>
            </a:rPr>
            <a:t>Canva</a:t>
          </a:r>
          <a:endParaRPr lang="en-US"/>
        </a:p>
      </dgm:t>
    </dgm:pt>
    <dgm:pt modelId="{6E9672FF-3475-4030-95AF-72CDDC3634D5}" type="parTrans" cxnId="{3D124CBF-D8CB-4925-8F1E-5E8802C12E9D}">
      <dgm:prSet/>
      <dgm:spPr/>
      <dgm:t>
        <a:bodyPr/>
        <a:lstStyle/>
        <a:p>
          <a:endParaRPr lang="en-US"/>
        </a:p>
      </dgm:t>
    </dgm:pt>
    <dgm:pt modelId="{D012009E-57AE-4206-9767-E4564F79A6C8}" type="sibTrans" cxnId="{3D124CBF-D8CB-4925-8F1E-5E8802C12E9D}">
      <dgm:prSet/>
      <dgm:spPr/>
      <dgm:t>
        <a:bodyPr/>
        <a:lstStyle/>
        <a:p>
          <a:endParaRPr lang="en-US"/>
        </a:p>
      </dgm:t>
    </dgm:pt>
    <dgm:pt modelId="{EFA2B0E2-9EDD-4C82-907F-1577FFC9F98A}">
      <dgm:prSet/>
      <dgm:spPr/>
      <dgm:t>
        <a:bodyPr/>
        <a:lstStyle/>
        <a:p>
          <a:r>
            <a:rPr lang="es-ES"/>
            <a:t>SlidesGPT — “AI PowerPoint Generator / AI PPT Maker” que acepta prompts para generar presentaciones. </a:t>
          </a:r>
          <a:r>
            <a:rPr lang="es-ES">
              <a:hlinkClick xmlns:r="http://schemas.openxmlformats.org/officeDocument/2006/relationships" r:id="rId3"/>
            </a:rPr>
            <a:t>SlidesGPT.com</a:t>
          </a:r>
          <a:endParaRPr lang="en-US"/>
        </a:p>
      </dgm:t>
    </dgm:pt>
    <dgm:pt modelId="{64C80F5B-8DC5-4D1D-8676-A65CC3A96D3D}" type="parTrans" cxnId="{9CE08585-A848-411B-9F62-DAE8758C51D6}">
      <dgm:prSet/>
      <dgm:spPr/>
      <dgm:t>
        <a:bodyPr/>
        <a:lstStyle/>
        <a:p>
          <a:endParaRPr lang="en-US"/>
        </a:p>
      </dgm:t>
    </dgm:pt>
    <dgm:pt modelId="{354A317B-1FFC-41B1-977B-4EFC4CD1AD2C}" type="sibTrans" cxnId="{9CE08585-A848-411B-9F62-DAE8758C51D6}">
      <dgm:prSet/>
      <dgm:spPr/>
      <dgm:t>
        <a:bodyPr/>
        <a:lstStyle/>
        <a:p>
          <a:endParaRPr lang="en-US"/>
        </a:p>
      </dgm:t>
    </dgm:pt>
    <dgm:pt modelId="{A30BA5C3-B3B7-4949-A068-F4CBFE58899A}">
      <dgm:prSet/>
      <dgm:spPr/>
      <dgm:t>
        <a:bodyPr/>
        <a:lstStyle/>
        <a:p>
          <a:r>
            <a:rPr lang="es-ES"/>
            <a:t>Autoppt — genera presentaciones completas desde un prompt. </a:t>
          </a:r>
          <a:r>
            <a:rPr lang="es-ES">
              <a:hlinkClick xmlns:r="http://schemas.openxmlformats.org/officeDocument/2006/relationships" r:id="rId4"/>
            </a:rPr>
            <a:t>Autoppt</a:t>
          </a:r>
          <a:endParaRPr lang="en-US"/>
        </a:p>
      </dgm:t>
    </dgm:pt>
    <dgm:pt modelId="{0111AC39-46CA-4A6C-842F-5703CF4B6868}" type="parTrans" cxnId="{BD322DD4-41F7-4C0A-8CED-D515EB912517}">
      <dgm:prSet/>
      <dgm:spPr/>
      <dgm:t>
        <a:bodyPr/>
        <a:lstStyle/>
        <a:p>
          <a:endParaRPr lang="en-US"/>
        </a:p>
      </dgm:t>
    </dgm:pt>
    <dgm:pt modelId="{6CAC4F8A-72BF-4B38-8042-1E272B59DB5D}" type="sibTrans" cxnId="{BD322DD4-41F7-4C0A-8CED-D515EB912517}">
      <dgm:prSet/>
      <dgm:spPr/>
      <dgm:t>
        <a:bodyPr/>
        <a:lstStyle/>
        <a:p>
          <a:endParaRPr lang="en-US"/>
        </a:p>
      </dgm:t>
    </dgm:pt>
    <dgm:pt modelId="{2399E5E5-DE9F-4C7C-AA14-EFC6492B4A2E}">
      <dgm:prSet/>
      <dgm:spPr/>
      <dgm:t>
        <a:bodyPr/>
        <a:lstStyle/>
        <a:p>
          <a:r>
            <a:rPr lang="es-ES"/>
            <a:t>Presentations.AI — convierte texto en presentaciones profesionales con IA. </a:t>
          </a:r>
          <a:r>
            <a:rPr lang="es-ES">
              <a:hlinkClick xmlns:r="http://schemas.openxmlformats.org/officeDocument/2006/relationships" r:id="rId5"/>
            </a:rPr>
            <a:t>Presentations.AI</a:t>
          </a:r>
          <a:endParaRPr lang="en-US"/>
        </a:p>
      </dgm:t>
    </dgm:pt>
    <dgm:pt modelId="{BF6D847D-5044-4755-B04D-DB430DABC132}" type="parTrans" cxnId="{935E71E1-C561-4B72-BC0C-BDE8BFFA2E05}">
      <dgm:prSet/>
      <dgm:spPr/>
      <dgm:t>
        <a:bodyPr/>
        <a:lstStyle/>
        <a:p>
          <a:endParaRPr lang="en-US"/>
        </a:p>
      </dgm:t>
    </dgm:pt>
    <dgm:pt modelId="{CC1793B4-5A55-42AD-902A-E5612AE4286F}" type="sibTrans" cxnId="{935E71E1-C561-4B72-BC0C-BDE8BFFA2E05}">
      <dgm:prSet/>
      <dgm:spPr/>
      <dgm:t>
        <a:bodyPr/>
        <a:lstStyle/>
        <a:p>
          <a:endParaRPr lang="en-US"/>
        </a:p>
      </dgm:t>
    </dgm:pt>
    <dgm:pt modelId="{9C0E7949-C476-41D7-9CBB-690DBD2DDA6D}">
      <dgm:prSet/>
      <dgm:spPr/>
      <dgm:t>
        <a:bodyPr/>
        <a:lstStyle/>
        <a:p>
          <a:r>
            <a:rPr lang="es-ES"/>
            <a:t>SlidesAI.io — transforma texto en diapositivas visuales con IA. </a:t>
          </a:r>
          <a:r>
            <a:rPr lang="es-ES">
              <a:hlinkClick xmlns:r="http://schemas.openxmlformats.org/officeDocument/2006/relationships" r:id="rId6"/>
            </a:rPr>
            <a:t>slidesai.io</a:t>
          </a:r>
          <a:endParaRPr lang="en-US"/>
        </a:p>
      </dgm:t>
    </dgm:pt>
    <dgm:pt modelId="{8ABBB805-AE6F-4F97-AEF7-E794FDB394D4}" type="parTrans" cxnId="{E7137CA3-7935-4F42-AFB4-BDB8B8659F88}">
      <dgm:prSet/>
      <dgm:spPr/>
      <dgm:t>
        <a:bodyPr/>
        <a:lstStyle/>
        <a:p>
          <a:endParaRPr lang="en-US"/>
        </a:p>
      </dgm:t>
    </dgm:pt>
    <dgm:pt modelId="{CB9E76DF-3A9B-4137-9677-97C08E8D7A4C}" type="sibTrans" cxnId="{E7137CA3-7935-4F42-AFB4-BDB8B8659F88}">
      <dgm:prSet/>
      <dgm:spPr/>
      <dgm:t>
        <a:bodyPr/>
        <a:lstStyle/>
        <a:p>
          <a:endParaRPr lang="en-US"/>
        </a:p>
      </dgm:t>
    </dgm:pt>
    <dgm:pt modelId="{AD9434A5-4A2E-4A6B-9000-F6895850003D}">
      <dgm:prSet/>
      <dgm:spPr/>
      <dgm:t>
        <a:bodyPr/>
        <a:lstStyle/>
        <a:p>
          <a:r>
            <a:rPr lang="es-ES"/>
            <a:t>SlideSpeak — generar PowerPoints con IA desde texto, Word, PDF, etc. </a:t>
          </a:r>
          <a:r>
            <a:rPr lang="es-ES">
              <a:hlinkClick xmlns:r="http://schemas.openxmlformats.org/officeDocument/2006/relationships" r:id="rId7"/>
            </a:rPr>
            <a:t>SlideSpeak</a:t>
          </a:r>
          <a:endParaRPr lang="en-US"/>
        </a:p>
      </dgm:t>
    </dgm:pt>
    <dgm:pt modelId="{FBACD32C-E332-4C66-B644-E45FBBF0E546}" type="parTrans" cxnId="{FB07AE21-D32F-47B5-853E-F769CD8A579F}">
      <dgm:prSet/>
      <dgm:spPr/>
      <dgm:t>
        <a:bodyPr/>
        <a:lstStyle/>
        <a:p>
          <a:endParaRPr lang="en-US"/>
        </a:p>
      </dgm:t>
    </dgm:pt>
    <dgm:pt modelId="{19B93630-35C2-494C-803F-2A4C3FFC8D46}" type="sibTrans" cxnId="{FB07AE21-D32F-47B5-853E-F769CD8A579F}">
      <dgm:prSet/>
      <dgm:spPr/>
      <dgm:t>
        <a:bodyPr/>
        <a:lstStyle/>
        <a:p>
          <a:endParaRPr lang="en-US"/>
        </a:p>
      </dgm:t>
    </dgm:pt>
    <dgm:pt modelId="{F5E6C057-4FD1-4E5B-B558-4456C10594EC}">
      <dgm:prSet/>
      <dgm:spPr/>
      <dgm:t>
        <a:bodyPr/>
        <a:lstStyle/>
        <a:p>
          <a:r>
            <a:rPr lang="es-ES"/>
            <a:t>SlidesPilot — herramienta con “AI Copilot” para crear o editar presentaciones automáticamente. </a:t>
          </a:r>
          <a:r>
            <a:rPr lang="es-ES">
              <a:hlinkClick xmlns:r="http://schemas.openxmlformats.org/officeDocument/2006/relationships" r:id="rId8"/>
            </a:rPr>
            <a:t>slidespilot.com</a:t>
          </a:r>
          <a:endParaRPr lang="en-US"/>
        </a:p>
      </dgm:t>
    </dgm:pt>
    <dgm:pt modelId="{B33BC79C-04AC-428A-AD83-9718DC73E620}" type="parTrans" cxnId="{2D3F37D8-0B15-462A-B3FA-32ABDF9AA57F}">
      <dgm:prSet/>
      <dgm:spPr/>
      <dgm:t>
        <a:bodyPr/>
        <a:lstStyle/>
        <a:p>
          <a:endParaRPr lang="en-US"/>
        </a:p>
      </dgm:t>
    </dgm:pt>
    <dgm:pt modelId="{01343FA9-125F-443B-BDE4-294A3B28EF44}" type="sibTrans" cxnId="{2D3F37D8-0B15-462A-B3FA-32ABDF9AA57F}">
      <dgm:prSet/>
      <dgm:spPr/>
      <dgm:t>
        <a:bodyPr/>
        <a:lstStyle/>
        <a:p>
          <a:endParaRPr lang="en-US"/>
        </a:p>
      </dgm:t>
    </dgm:pt>
    <dgm:pt modelId="{106F1CEE-0C62-4BBE-87D0-0B691E5E1F1E}">
      <dgm:prSet/>
      <dgm:spPr/>
      <dgm:t>
        <a:bodyPr/>
        <a:lstStyle/>
        <a:p>
          <a:r>
            <a:rPr lang="es-ES"/>
            <a:t>GenPPT — genera presentaciones rápidamente a partir de un tema o prompt. </a:t>
          </a:r>
          <a:r>
            <a:rPr lang="es-ES">
              <a:hlinkClick xmlns:r="http://schemas.openxmlformats.org/officeDocument/2006/relationships" r:id="rId9"/>
            </a:rPr>
            <a:t>GenPPT</a:t>
          </a:r>
          <a:endParaRPr lang="en-US"/>
        </a:p>
      </dgm:t>
    </dgm:pt>
    <dgm:pt modelId="{4D273C3B-628C-45E2-960A-ECA18E6DE55A}" type="parTrans" cxnId="{14348758-FE5F-4C4B-B220-ECE930EBE87B}">
      <dgm:prSet/>
      <dgm:spPr/>
      <dgm:t>
        <a:bodyPr/>
        <a:lstStyle/>
        <a:p>
          <a:endParaRPr lang="en-US"/>
        </a:p>
      </dgm:t>
    </dgm:pt>
    <dgm:pt modelId="{7AB35AF8-95E5-4773-893A-34A59B9F2C12}" type="sibTrans" cxnId="{14348758-FE5F-4C4B-B220-ECE930EBE87B}">
      <dgm:prSet/>
      <dgm:spPr/>
      <dgm:t>
        <a:bodyPr/>
        <a:lstStyle/>
        <a:p>
          <a:endParaRPr lang="en-US"/>
        </a:p>
      </dgm:t>
    </dgm:pt>
    <dgm:pt modelId="{F497A5E5-2801-4AD9-BC6A-5E8BB2F046D8}">
      <dgm:prSet/>
      <dgm:spPr/>
      <dgm:t>
        <a:bodyPr/>
        <a:lstStyle/>
        <a:p>
          <a:r>
            <a:rPr lang="es-ES"/>
            <a:t>Simplified AI Presentation Maker — escribe tu tema, pulsa “generate” y obtiene una presentación de ~10 diapositivas que luego puedes personalizar. </a:t>
          </a:r>
          <a:r>
            <a:rPr lang="es-ES">
              <a:hlinkClick xmlns:r="http://schemas.openxmlformats.org/officeDocument/2006/relationships" r:id="rId10"/>
            </a:rPr>
            <a:t>Simplified</a:t>
          </a:r>
          <a:endParaRPr lang="en-US"/>
        </a:p>
      </dgm:t>
    </dgm:pt>
    <dgm:pt modelId="{293CFC30-8776-4AE7-B0A5-DD8EE22B93EC}" type="parTrans" cxnId="{77A0FC81-1898-4E1D-AE02-DEC64CEA41D7}">
      <dgm:prSet/>
      <dgm:spPr/>
      <dgm:t>
        <a:bodyPr/>
        <a:lstStyle/>
        <a:p>
          <a:endParaRPr lang="en-US"/>
        </a:p>
      </dgm:t>
    </dgm:pt>
    <dgm:pt modelId="{D9D98BA2-7BB4-464F-8BB8-295919CBD4ED}" type="sibTrans" cxnId="{77A0FC81-1898-4E1D-AE02-DEC64CEA41D7}">
      <dgm:prSet/>
      <dgm:spPr/>
      <dgm:t>
        <a:bodyPr/>
        <a:lstStyle/>
        <a:p>
          <a:endParaRPr lang="en-US"/>
        </a:p>
      </dgm:t>
    </dgm:pt>
    <dgm:pt modelId="{066E2F91-B54F-40BA-A19B-2714CA800B14}" type="pres">
      <dgm:prSet presAssocID="{2CA8A6B5-7F17-414B-B30B-CA3268B0A589}" presName="diagram" presStyleCnt="0">
        <dgm:presLayoutVars>
          <dgm:dir/>
          <dgm:resizeHandles val="exact"/>
        </dgm:presLayoutVars>
      </dgm:prSet>
      <dgm:spPr/>
    </dgm:pt>
    <dgm:pt modelId="{84BDF0C9-C629-4109-9BEF-6C7CB31905D3}" type="pres">
      <dgm:prSet presAssocID="{65EB589C-CEB4-44D0-BBCB-254F81F05C22}" presName="node" presStyleLbl="node1" presStyleIdx="0" presStyleCnt="10">
        <dgm:presLayoutVars>
          <dgm:bulletEnabled val="1"/>
        </dgm:presLayoutVars>
      </dgm:prSet>
      <dgm:spPr/>
    </dgm:pt>
    <dgm:pt modelId="{045EAD1C-6196-47D5-B8E3-563AAF304CD2}" type="pres">
      <dgm:prSet presAssocID="{B1833B73-E2A6-4DA2-8F3C-BE6462496F1F}" presName="sibTrans" presStyleCnt="0"/>
      <dgm:spPr/>
    </dgm:pt>
    <dgm:pt modelId="{96104961-FEFD-467B-A6AD-919E06C873C8}" type="pres">
      <dgm:prSet presAssocID="{50CD193C-2043-4B7D-B4BC-7336F4D1A2FB}" presName="node" presStyleLbl="node1" presStyleIdx="1" presStyleCnt="10">
        <dgm:presLayoutVars>
          <dgm:bulletEnabled val="1"/>
        </dgm:presLayoutVars>
      </dgm:prSet>
      <dgm:spPr/>
    </dgm:pt>
    <dgm:pt modelId="{936BDD8C-058D-464C-9A10-E2108D8FFCAA}" type="pres">
      <dgm:prSet presAssocID="{D012009E-57AE-4206-9767-E4564F79A6C8}" presName="sibTrans" presStyleCnt="0"/>
      <dgm:spPr/>
    </dgm:pt>
    <dgm:pt modelId="{84E5B809-C355-44E7-8254-BAABFA7E3611}" type="pres">
      <dgm:prSet presAssocID="{EFA2B0E2-9EDD-4C82-907F-1577FFC9F98A}" presName="node" presStyleLbl="node1" presStyleIdx="2" presStyleCnt="10">
        <dgm:presLayoutVars>
          <dgm:bulletEnabled val="1"/>
        </dgm:presLayoutVars>
      </dgm:prSet>
      <dgm:spPr/>
    </dgm:pt>
    <dgm:pt modelId="{295856A5-07B7-4BCA-B8C1-5646E2C38398}" type="pres">
      <dgm:prSet presAssocID="{354A317B-1FFC-41B1-977B-4EFC4CD1AD2C}" presName="sibTrans" presStyleCnt="0"/>
      <dgm:spPr/>
    </dgm:pt>
    <dgm:pt modelId="{517197E4-8076-4BB0-B8DB-4035EF11EEEC}" type="pres">
      <dgm:prSet presAssocID="{A30BA5C3-B3B7-4949-A068-F4CBFE58899A}" presName="node" presStyleLbl="node1" presStyleIdx="3" presStyleCnt="10">
        <dgm:presLayoutVars>
          <dgm:bulletEnabled val="1"/>
        </dgm:presLayoutVars>
      </dgm:prSet>
      <dgm:spPr/>
    </dgm:pt>
    <dgm:pt modelId="{9808555A-937E-4DBA-BFE6-D0B51899ECBD}" type="pres">
      <dgm:prSet presAssocID="{6CAC4F8A-72BF-4B38-8042-1E272B59DB5D}" presName="sibTrans" presStyleCnt="0"/>
      <dgm:spPr/>
    </dgm:pt>
    <dgm:pt modelId="{782230C6-A73A-4F01-B717-9C11B5F2623F}" type="pres">
      <dgm:prSet presAssocID="{2399E5E5-DE9F-4C7C-AA14-EFC6492B4A2E}" presName="node" presStyleLbl="node1" presStyleIdx="4" presStyleCnt="10">
        <dgm:presLayoutVars>
          <dgm:bulletEnabled val="1"/>
        </dgm:presLayoutVars>
      </dgm:prSet>
      <dgm:spPr/>
    </dgm:pt>
    <dgm:pt modelId="{AD613A7D-38F2-4128-A62D-340078F4020B}" type="pres">
      <dgm:prSet presAssocID="{CC1793B4-5A55-42AD-902A-E5612AE4286F}" presName="sibTrans" presStyleCnt="0"/>
      <dgm:spPr/>
    </dgm:pt>
    <dgm:pt modelId="{027A134B-00FE-4DDA-A3FE-931C15E2C7EF}" type="pres">
      <dgm:prSet presAssocID="{9C0E7949-C476-41D7-9CBB-690DBD2DDA6D}" presName="node" presStyleLbl="node1" presStyleIdx="5" presStyleCnt="10">
        <dgm:presLayoutVars>
          <dgm:bulletEnabled val="1"/>
        </dgm:presLayoutVars>
      </dgm:prSet>
      <dgm:spPr/>
    </dgm:pt>
    <dgm:pt modelId="{BE2BE79B-800F-4D90-820E-7EF62CDAA034}" type="pres">
      <dgm:prSet presAssocID="{CB9E76DF-3A9B-4137-9677-97C08E8D7A4C}" presName="sibTrans" presStyleCnt="0"/>
      <dgm:spPr/>
    </dgm:pt>
    <dgm:pt modelId="{26E8CD6F-6597-4184-97B3-9BEDD4A28F2F}" type="pres">
      <dgm:prSet presAssocID="{AD9434A5-4A2E-4A6B-9000-F6895850003D}" presName="node" presStyleLbl="node1" presStyleIdx="6" presStyleCnt="10">
        <dgm:presLayoutVars>
          <dgm:bulletEnabled val="1"/>
        </dgm:presLayoutVars>
      </dgm:prSet>
      <dgm:spPr/>
    </dgm:pt>
    <dgm:pt modelId="{7FCCED41-73CE-49E7-91D7-078F7985BA73}" type="pres">
      <dgm:prSet presAssocID="{19B93630-35C2-494C-803F-2A4C3FFC8D46}" presName="sibTrans" presStyleCnt="0"/>
      <dgm:spPr/>
    </dgm:pt>
    <dgm:pt modelId="{316402AE-1A57-4F6C-8D80-34A9192F8E87}" type="pres">
      <dgm:prSet presAssocID="{F5E6C057-4FD1-4E5B-B558-4456C10594EC}" presName="node" presStyleLbl="node1" presStyleIdx="7" presStyleCnt="10">
        <dgm:presLayoutVars>
          <dgm:bulletEnabled val="1"/>
        </dgm:presLayoutVars>
      </dgm:prSet>
      <dgm:spPr/>
    </dgm:pt>
    <dgm:pt modelId="{53253413-5A65-4561-BAAB-260F414F38EC}" type="pres">
      <dgm:prSet presAssocID="{01343FA9-125F-443B-BDE4-294A3B28EF44}" presName="sibTrans" presStyleCnt="0"/>
      <dgm:spPr/>
    </dgm:pt>
    <dgm:pt modelId="{113FA4C9-E816-43AF-A808-2468F12C9BE8}" type="pres">
      <dgm:prSet presAssocID="{106F1CEE-0C62-4BBE-87D0-0B691E5E1F1E}" presName="node" presStyleLbl="node1" presStyleIdx="8" presStyleCnt="10">
        <dgm:presLayoutVars>
          <dgm:bulletEnabled val="1"/>
        </dgm:presLayoutVars>
      </dgm:prSet>
      <dgm:spPr/>
    </dgm:pt>
    <dgm:pt modelId="{F18748BC-0B6C-47FC-AEDB-5D2CD66EEFCF}" type="pres">
      <dgm:prSet presAssocID="{7AB35AF8-95E5-4773-893A-34A59B9F2C12}" presName="sibTrans" presStyleCnt="0"/>
      <dgm:spPr/>
    </dgm:pt>
    <dgm:pt modelId="{BCB50682-2DF1-4D0C-AA53-51C0D2F5CDD1}" type="pres">
      <dgm:prSet presAssocID="{F497A5E5-2801-4AD9-BC6A-5E8BB2F046D8}" presName="node" presStyleLbl="node1" presStyleIdx="9" presStyleCnt="10">
        <dgm:presLayoutVars>
          <dgm:bulletEnabled val="1"/>
        </dgm:presLayoutVars>
      </dgm:prSet>
      <dgm:spPr/>
    </dgm:pt>
  </dgm:ptLst>
  <dgm:cxnLst>
    <dgm:cxn modelId="{96ED4C00-878B-4FBE-A2D1-46B4EAD66BC5}" type="presOf" srcId="{9C0E7949-C476-41D7-9CBB-690DBD2DDA6D}" destId="{027A134B-00FE-4DDA-A3FE-931C15E2C7EF}" srcOrd="0" destOrd="0" presId="urn:microsoft.com/office/officeart/2005/8/layout/default"/>
    <dgm:cxn modelId="{6D785409-6AB0-4DB5-A7DA-5BE491906FEB}" type="presOf" srcId="{F497A5E5-2801-4AD9-BC6A-5E8BB2F046D8}" destId="{BCB50682-2DF1-4D0C-AA53-51C0D2F5CDD1}" srcOrd="0" destOrd="0" presId="urn:microsoft.com/office/officeart/2005/8/layout/default"/>
    <dgm:cxn modelId="{F71F2F0B-B245-4ABC-B9D8-A1853C391933}" type="presOf" srcId="{50CD193C-2043-4B7D-B4BC-7336F4D1A2FB}" destId="{96104961-FEFD-467B-A6AD-919E06C873C8}" srcOrd="0" destOrd="0" presId="urn:microsoft.com/office/officeart/2005/8/layout/default"/>
    <dgm:cxn modelId="{808AB113-CFC2-444E-AEB7-2FC657656F27}" type="presOf" srcId="{2399E5E5-DE9F-4C7C-AA14-EFC6492B4A2E}" destId="{782230C6-A73A-4F01-B717-9C11B5F2623F}" srcOrd="0" destOrd="0" presId="urn:microsoft.com/office/officeart/2005/8/layout/default"/>
    <dgm:cxn modelId="{FB07AE21-D32F-47B5-853E-F769CD8A579F}" srcId="{2CA8A6B5-7F17-414B-B30B-CA3268B0A589}" destId="{AD9434A5-4A2E-4A6B-9000-F6895850003D}" srcOrd="6" destOrd="0" parTransId="{FBACD32C-E332-4C66-B644-E45FBBF0E546}" sibTransId="{19B93630-35C2-494C-803F-2A4C3FFC8D46}"/>
    <dgm:cxn modelId="{7C25C423-895E-490B-B15B-B6113277B273}" type="presOf" srcId="{A30BA5C3-B3B7-4949-A068-F4CBFE58899A}" destId="{517197E4-8076-4BB0-B8DB-4035EF11EEEC}" srcOrd="0" destOrd="0" presId="urn:microsoft.com/office/officeart/2005/8/layout/default"/>
    <dgm:cxn modelId="{D06DB266-2F66-4B6C-A82C-3363BD063DDD}" srcId="{2CA8A6B5-7F17-414B-B30B-CA3268B0A589}" destId="{65EB589C-CEB4-44D0-BBCB-254F81F05C22}" srcOrd="0" destOrd="0" parTransId="{2C5390A6-360E-4584-A7AD-223DDD6ED50D}" sibTransId="{B1833B73-E2A6-4DA2-8F3C-BE6462496F1F}"/>
    <dgm:cxn modelId="{7B56AB71-3E03-4116-A4A4-D7355A355F26}" type="presOf" srcId="{F5E6C057-4FD1-4E5B-B558-4456C10594EC}" destId="{316402AE-1A57-4F6C-8D80-34A9192F8E87}" srcOrd="0" destOrd="0" presId="urn:microsoft.com/office/officeart/2005/8/layout/default"/>
    <dgm:cxn modelId="{14348758-FE5F-4C4B-B220-ECE930EBE87B}" srcId="{2CA8A6B5-7F17-414B-B30B-CA3268B0A589}" destId="{106F1CEE-0C62-4BBE-87D0-0B691E5E1F1E}" srcOrd="8" destOrd="0" parTransId="{4D273C3B-628C-45E2-960A-ECA18E6DE55A}" sibTransId="{7AB35AF8-95E5-4773-893A-34A59B9F2C12}"/>
    <dgm:cxn modelId="{77A0FC81-1898-4E1D-AE02-DEC64CEA41D7}" srcId="{2CA8A6B5-7F17-414B-B30B-CA3268B0A589}" destId="{F497A5E5-2801-4AD9-BC6A-5E8BB2F046D8}" srcOrd="9" destOrd="0" parTransId="{293CFC30-8776-4AE7-B0A5-DD8EE22B93EC}" sibTransId="{D9D98BA2-7BB4-464F-8BB8-295919CBD4ED}"/>
    <dgm:cxn modelId="{9CE08585-A848-411B-9F62-DAE8758C51D6}" srcId="{2CA8A6B5-7F17-414B-B30B-CA3268B0A589}" destId="{EFA2B0E2-9EDD-4C82-907F-1577FFC9F98A}" srcOrd="2" destOrd="0" parTransId="{64C80F5B-8DC5-4D1D-8676-A65CC3A96D3D}" sibTransId="{354A317B-1FFC-41B1-977B-4EFC4CD1AD2C}"/>
    <dgm:cxn modelId="{9C8D4A9B-C59C-4168-8AB9-DFCF4E74915D}" type="presOf" srcId="{2CA8A6B5-7F17-414B-B30B-CA3268B0A589}" destId="{066E2F91-B54F-40BA-A19B-2714CA800B14}" srcOrd="0" destOrd="0" presId="urn:microsoft.com/office/officeart/2005/8/layout/default"/>
    <dgm:cxn modelId="{E7137CA3-7935-4F42-AFB4-BDB8B8659F88}" srcId="{2CA8A6B5-7F17-414B-B30B-CA3268B0A589}" destId="{9C0E7949-C476-41D7-9CBB-690DBD2DDA6D}" srcOrd="5" destOrd="0" parTransId="{8ABBB805-AE6F-4F97-AEF7-E794FDB394D4}" sibTransId="{CB9E76DF-3A9B-4137-9677-97C08E8D7A4C}"/>
    <dgm:cxn modelId="{3D124CBF-D8CB-4925-8F1E-5E8802C12E9D}" srcId="{2CA8A6B5-7F17-414B-B30B-CA3268B0A589}" destId="{50CD193C-2043-4B7D-B4BC-7336F4D1A2FB}" srcOrd="1" destOrd="0" parTransId="{6E9672FF-3475-4030-95AF-72CDDC3634D5}" sibTransId="{D012009E-57AE-4206-9767-E4564F79A6C8}"/>
    <dgm:cxn modelId="{0A901AC3-A253-42E4-9ECD-C20235C84F4C}" type="presOf" srcId="{AD9434A5-4A2E-4A6B-9000-F6895850003D}" destId="{26E8CD6F-6597-4184-97B3-9BEDD4A28F2F}" srcOrd="0" destOrd="0" presId="urn:microsoft.com/office/officeart/2005/8/layout/default"/>
    <dgm:cxn modelId="{627D4AC6-8BE4-4F48-AFE2-F2FBD9FB7AEF}" type="presOf" srcId="{EFA2B0E2-9EDD-4C82-907F-1577FFC9F98A}" destId="{84E5B809-C355-44E7-8254-BAABFA7E3611}" srcOrd="0" destOrd="0" presId="urn:microsoft.com/office/officeart/2005/8/layout/default"/>
    <dgm:cxn modelId="{BCF8B5C6-902F-4AFA-BAA5-2E1BD69FB175}" type="presOf" srcId="{106F1CEE-0C62-4BBE-87D0-0B691E5E1F1E}" destId="{113FA4C9-E816-43AF-A808-2468F12C9BE8}" srcOrd="0" destOrd="0" presId="urn:microsoft.com/office/officeart/2005/8/layout/default"/>
    <dgm:cxn modelId="{BD322DD4-41F7-4C0A-8CED-D515EB912517}" srcId="{2CA8A6B5-7F17-414B-B30B-CA3268B0A589}" destId="{A30BA5C3-B3B7-4949-A068-F4CBFE58899A}" srcOrd="3" destOrd="0" parTransId="{0111AC39-46CA-4A6C-842F-5703CF4B6868}" sibTransId="{6CAC4F8A-72BF-4B38-8042-1E272B59DB5D}"/>
    <dgm:cxn modelId="{2D3F37D8-0B15-462A-B3FA-32ABDF9AA57F}" srcId="{2CA8A6B5-7F17-414B-B30B-CA3268B0A589}" destId="{F5E6C057-4FD1-4E5B-B558-4456C10594EC}" srcOrd="7" destOrd="0" parTransId="{B33BC79C-04AC-428A-AD83-9718DC73E620}" sibTransId="{01343FA9-125F-443B-BDE4-294A3B28EF44}"/>
    <dgm:cxn modelId="{935E71E1-C561-4B72-BC0C-BDE8BFFA2E05}" srcId="{2CA8A6B5-7F17-414B-B30B-CA3268B0A589}" destId="{2399E5E5-DE9F-4C7C-AA14-EFC6492B4A2E}" srcOrd="4" destOrd="0" parTransId="{BF6D847D-5044-4755-B04D-DB430DABC132}" sibTransId="{CC1793B4-5A55-42AD-902A-E5612AE4286F}"/>
    <dgm:cxn modelId="{0A9FB7F0-4B25-409C-BD8E-E8CF1D1C2560}" type="presOf" srcId="{65EB589C-CEB4-44D0-BBCB-254F81F05C22}" destId="{84BDF0C9-C629-4109-9BEF-6C7CB31905D3}" srcOrd="0" destOrd="0" presId="urn:microsoft.com/office/officeart/2005/8/layout/default"/>
    <dgm:cxn modelId="{CDEBB58D-B6F0-4CD6-AA67-AF136B955E15}" type="presParOf" srcId="{066E2F91-B54F-40BA-A19B-2714CA800B14}" destId="{84BDF0C9-C629-4109-9BEF-6C7CB31905D3}" srcOrd="0" destOrd="0" presId="urn:microsoft.com/office/officeart/2005/8/layout/default"/>
    <dgm:cxn modelId="{8A7D3D2E-CD3C-4CBD-83EA-FB51492E6131}" type="presParOf" srcId="{066E2F91-B54F-40BA-A19B-2714CA800B14}" destId="{045EAD1C-6196-47D5-B8E3-563AAF304CD2}" srcOrd="1" destOrd="0" presId="urn:microsoft.com/office/officeart/2005/8/layout/default"/>
    <dgm:cxn modelId="{ED8E261F-C0A0-4446-A9BA-ECC41657C4B3}" type="presParOf" srcId="{066E2F91-B54F-40BA-A19B-2714CA800B14}" destId="{96104961-FEFD-467B-A6AD-919E06C873C8}" srcOrd="2" destOrd="0" presId="urn:microsoft.com/office/officeart/2005/8/layout/default"/>
    <dgm:cxn modelId="{5AEFE8A5-A94C-4BDD-A01A-44A9FDEC85D1}" type="presParOf" srcId="{066E2F91-B54F-40BA-A19B-2714CA800B14}" destId="{936BDD8C-058D-464C-9A10-E2108D8FFCAA}" srcOrd="3" destOrd="0" presId="urn:microsoft.com/office/officeart/2005/8/layout/default"/>
    <dgm:cxn modelId="{D8D8718C-7A3A-44FB-8860-2D75701DEE54}" type="presParOf" srcId="{066E2F91-B54F-40BA-A19B-2714CA800B14}" destId="{84E5B809-C355-44E7-8254-BAABFA7E3611}" srcOrd="4" destOrd="0" presId="urn:microsoft.com/office/officeart/2005/8/layout/default"/>
    <dgm:cxn modelId="{2B86BC0B-716C-466D-897D-DCE335B41E8E}" type="presParOf" srcId="{066E2F91-B54F-40BA-A19B-2714CA800B14}" destId="{295856A5-07B7-4BCA-B8C1-5646E2C38398}" srcOrd="5" destOrd="0" presId="urn:microsoft.com/office/officeart/2005/8/layout/default"/>
    <dgm:cxn modelId="{934C5E33-1A18-4ECD-B402-446B4BD32725}" type="presParOf" srcId="{066E2F91-B54F-40BA-A19B-2714CA800B14}" destId="{517197E4-8076-4BB0-B8DB-4035EF11EEEC}" srcOrd="6" destOrd="0" presId="urn:microsoft.com/office/officeart/2005/8/layout/default"/>
    <dgm:cxn modelId="{68F4F359-2F3D-4F6B-BCAC-7B461E52D83B}" type="presParOf" srcId="{066E2F91-B54F-40BA-A19B-2714CA800B14}" destId="{9808555A-937E-4DBA-BFE6-D0B51899ECBD}" srcOrd="7" destOrd="0" presId="urn:microsoft.com/office/officeart/2005/8/layout/default"/>
    <dgm:cxn modelId="{8ACBC955-0A00-4ECA-9B68-8C94CF0BDC2A}" type="presParOf" srcId="{066E2F91-B54F-40BA-A19B-2714CA800B14}" destId="{782230C6-A73A-4F01-B717-9C11B5F2623F}" srcOrd="8" destOrd="0" presId="urn:microsoft.com/office/officeart/2005/8/layout/default"/>
    <dgm:cxn modelId="{348C52B5-543B-4104-A0DB-229E6368924B}" type="presParOf" srcId="{066E2F91-B54F-40BA-A19B-2714CA800B14}" destId="{AD613A7D-38F2-4128-A62D-340078F4020B}" srcOrd="9" destOrd="0" presId="urn:microsoft.com/office/officeart/2005/8/layout/default"/>
    <dgm:cxn modelId="{BF985182-954A-40FC-8622-2365B2E24750}" type="presParOf" srcId="{066E2F91-B54F-40BA-A19B-2714CA800B14}" destId="{027A134B-00FE-4DDA-A3FE-931C15E2C7EF}" srcOrd="10" destOrd="0" presId="urn:microsoft.com/office/officeart/2005/8/layout/default"/>
    <dgm:cxn modelId="{45EC58CE-40AF-4563-ABD2-6B5995D268C5}" type="presParOf" srcId="{066E2F91-B54F-40BA-A19B-2714CA800B14}" destId="{BE2BE79B-800F-4D90-820E-7EF62CDAA034}" srcOrd="11" destOrd="0" presId="urn:microsoft.com/office/officeart/2005/8/layout/default"/>
    <dgm:cxn modelId="{4149E89A-9E42-4A74-A70C-783246FD5541}" type="presParOf" srcId="{066E2F91-B54F-40BA-A19B-2714CA800B14}" destId="{26E8CD6F-6597-4184-97B3-9BEDD4A28F2F}" srcOrd="12" destOrd="0" presId="urn:microsoft.com/office/officeart/2005/8/layout/default"/>
    <dgm:cxn modelId="{0EB7D0A5-E311-4198-B798-DDFF27442D19}" type="presParOf" srcId="{066E2F91-B54F-40BA-A19B-2714CA800B14}" destId="{7FCCED41-73CE-49E7-91D7-078F7985BA73}" srcOrd="13" destOrd="0" presId="urn:microsoft.com/office/officeart/2005/8/layout/default"/>
    <dgm:cxn modelId="{1C9748EB-91E1-4F8A-821A-C3F395B2F4AC}" type="presParOf" srcId="{066E2F91-B54F-40BA-A19B-2714CA800B14}" destId="{316402AE-1A57-4F6C-8D80-34A9192F8E87}" srcOrd="14" destOrd="0" presId="urn:microsoft.com/office/officeart/2005/8/layout/default"/>
    <dgm:cxn modelId="{5944BEE1-B86C-4CD4-BDD6-786D0D2BCF93}" type="presParOf" srcId="{066E2F91-B54F-40BA-A19B-2714CA800B14}" destId="{53253413-5A65-4561-BAAB-260F414F38EC}" srcOrd="15" destOrd="0" presId="urn:microsoft.com/office/officeart/2005/8/layout/default"/>
    <dgm:cxn modelId="{EF3AB618-9E1D-4202-834D-2836656DC4D2}" type="presParOf" srcId="{066E2F91-B54F-40BA-A19B-2714CA800B14}" destId="{113FA4C9-E816-43AF-A808-2468F12C9BE8}" srcOrd="16" destOrd="0" presId="urn:microsoft.com/office/officeart/2005/8/layout/default"/>
    <dgm:cxn modelId="{CF0BCCDB-F383-41C6-9FA5-CCB153277E5D}" type="presParOf" srcId="{066E2F91-B54F-40BA-A19B-2714CA800B14}" destId="{F18748BC-0B6C-47FC-AEDB-5D2CD66EEFCF}" srcOrd="17" destOrd="0" presId="urn:microsoft.com/office/officeart/2005/8/layout/default"/>
    <dgm:cxn modelId="{A2513761-7EFE-475B-83B5-A3153B3011AA}" type="presParOf" srcId="{066E2F91-B54F-40BA-A19B-2714CA800B14}" destId="{BCB50682-2DF1-4D0C-AA53-51C0D2F5CDD1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EDB8D2-2647-45F6-973D-C5EC9213E6FF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E07A701-A400-42F0-B001-C17285C5B446}">
      <dgm:prSet/>
      <dgm:spPr/>
      <dgm:t>
        <a:bodyPr/>
        <a:lstStyle/>
        <a:p>
          <a:r>
            <a:rPr lang="es-ES"/>
            <a:t>MaxAI — Free AI Text Explainer: Permite ingresar un tema o concepto y obtiene una explicación clara, simplificada, con ejemplos. Útil para entender temas complejos. </a:t>
          </a:r>
          <a:r>
            <a:rPr lang="es-ES">
              <a:hlinkClick xmlns:r="http://schemas.openxmlformats.org/officeDocument/2006/relationships" r:id="rId1"/>
            </a:rPr>
            <a:t>MaxAI.co</a:t>
          </a:r>
          <a:endParaRPr lang="en-US"/>
        </a:p>
      </dgm:t>
    </dgm:pt>
    <dgm:pt modelId="{CDAA0BA2-1A5F-415E-A09E-DD7114C261CE}" type="parTrans" cxnId="{F315CD0A-8777-481D-A1BE-9063632BDBBB}">
      <dgm:prSet/>
      <dgm:spPr/>
      <dgm:t>
        <a:bodyPr/>
        <a:lstStyle/>
        <a:p>
          <a:endParaRPr lang="en-US"/>
        </a:p>
      </dgm:t>
    </dgm:pt>
    <dgm:pt modelId="{5929EE87-9CF4-423B-BA17-DC2CC8249943}" type="sibTrans" cxnId="{F315CD0A-8777-481D-A1BE-9063632BDBBB}">
      <dgm:prSet/>
      <dgm:spPr/>
      <dgm:t>
        <a:bodyPr/>
        <a:lstStyle/>
        <a:p>
          <a:endParaRPr lang="en-US"/>
        </a:p>
      </dgm:t>
    </dgm:pt>
    <dgm:pt modelId="{534F8534-71BC-40F5-9688-6E6705D17656}">
      <dgm:prSet/>
      <dgm:spPr/>
      <dgm:t>
        <a:bodyPr/>
        <a:lstStyle/>
        <a:p>
          <a:r>
            <a:rPr lang="es-ES"/>
            <a:t>RauGen — AI Concept Explainer: Transforma ideas complicadas en explicaciones adaptadas, con analogías, ejemplos, hechos curiosos, y el nivel de detalle que quieras. </a:t>
          </a:r>
          <a:r>
            <a:rPr lang="es-ES">
              <a:hlinkClick xmlns:r="http://schemas.openxmlformats.org/officeDocument/2006/relationships" r:id="rId2"/>
            </a:rPr>
            <a:t>RauGen</a:t>
          </a:r>
          <a:endParaRPr lang="en-US"/>
        </a:p>
      </dgm:t>
    </dgm:pt>
    <dgm:pt modelId="{81D5ABCD-7C1A-4E97-BE00-78030FCF2C8F}" type="parTrans" cxnId="{07122B94-7B9E-4BB7-8E2F-70259197F5A4}">
      <dgm:prSet/>
      <dgm:spPr/>
      <dgm:t>
        <a:bodyPr/>
        <a:lstStyle/>
        <a:p>
          <a:endParaRPr lang="en-US"/>
        </a:p>
      </dgm:t>
    </dgm:pt>
    <dgm:pt modelId="{CEEF39F4-B764-44A2-89CE-0288F7BC6E1F}" type="sibTrans" cxnId="{07122B94-7B9E-4BB7-8E2F-70259197F5A4}">
      <dgm:prSet/>
      <dgm:spPr/>
      <dgm:t>
        <a:bodyPr/>
        <a:lstStyle/>
        <a:p>
          <a:endParaRPr lang="en-US"/>
        </a:p>
      </dgm:t>
    </dgm:pt>
    <dgm:pt modelId="{75EDEA73-A13B-44FB-AD92-BDCB48D51759}">
      <dgm:prSet/>
      <dgm:spPr/>
      <dgm:t>
        <a:bodyPr/>
        <a:lstStyle/>
        <a:p>
          <a:r>
            <a:rPr lang="es-ES"/>
            <a:t>TeachShare / TeacherTool.AI — Informational Texts Generator: Genera textos informativos educativos hechos a medida: puedes elegir nivel educativo, longitud, tipo de texto (explicativo, comparativo, causa-efecto, etc.). </a:t>
          </a:r>
          <a:r>
            <a:rPr lang="es-ES">
              <a:hlinkClick xmlns:r="http://schemas.openxmlformats.org/officeDocument/2006/relationships" r:id="rId3"/>
            </a:rPr>
            <a:t>TeacherTool</a:t>
          </a:r>
          <a:endParaRPr lang="en-US"/>
        </a:p>
      </dgm:t>
    </dgm:pt>
    <dgm:pt modelId="{06C7E6D1-AE72-41D9-9684-3F675439D57F}" type="parTrans" cxnId="{4C8BE53F-0EBD-4D67-B5DA-F266FD8FA9D5}">
      <dgm:prSet/>
      <dgm:spPr/>
      <dgm:t>
        <a:bodyPr/>
        <a:lstStyle/>
        <a:p>
          <a:endParaRPr lang="en-US"/>
        </a:p>
      </dgm:t>
    </dgm:pt>
    <dgm:pt modelId="{2E4E1FEF-7A6D-47A8-B33F-20501782F0E7}" type="sibTrans" cxnId="{4C8BE53F-0EBD-4D67-B5DA-F266FD8FA9D5}">
      <dgm:prSet/>
      <dgm:spPr/>
      <dgm:t>
        <a:bodyPr/>
        <a:lstStyle/>
        <a:p>
          <a:endParaRPr lang="en-US"/>
        </a:p>
      </dgm:t>
    </dgm:pt>
    <dgm:pt modelId="{5D1B9179-CFF1-44CF-A0F5-012D298FF200}">
      <dgm:prSet/>
      <dgm:spPr/>
      <dgm:t>
        <a:bodyPr/>
        <a:lstStyle/>
        <a:p>
          <a:r>
            <a:rPr lang="es-ES"/>
            <a:t>Aithor: Genera textos académicos, ensayos, trabajos completos, mejóralos (tono, claridad), organiza ideas y sintetiza contenido. </a:t>
          </a:r>
          <a:r>
            <a:rPr lang="es-ES">
              <a:hlinkClick xmlns:r="http://schemas.openxmlformats.org/officeDocument/2006/relationships" r:id="rId4"/>
            </a:rPr>
            <a:t>Aithor</a:t>
          </a:r>
          <a:endParaRPr lang="en-US"/>
        </a:p>
      </dgm:t>
    </dgm:pt>
    <dgm:pt modelId="{F0A9365C-2125-489A-B40E-634F270CA559}" type="parTrans" cxnId="{157E38F7-644F-441F-8523-15D8882F9E2A}">
      <dgm:prSet/>
      <dgm:spPr/>
      <dgm:t>
        <a:bodyPr/>
        <a:lstStyle/>
        <a:p>
          <a:endParaRPr lang="en-US"/>
        </a:p>
      </dgm:t>
    </dgm:pt>
    <dgm:pt modelId="{C6E5908B-2188-4B0A-8241-68DBB4D80961}" type="sibTrans" cxnId="{157E38F7-644F-441F-8523-15D8882F9E2A}">
      <dgm:prSet/>
      <dgm:spPr/>
      <dgm:t>
        <a:bodyPr/>
        <a:lstStyle/>
        <a:p>
          <a:endParaRPr lang="en-US"/>
        </a:p>
      </dgm:t>
    </dgm:pt>
    <dgm:pt modelId="{5C89C5B9-724B-43F4-893B-657B7893F66D}">
      <dgm:prSet/>
      <dgm:spPr/>
      <dgm:t>
        <a:bodyPr/>
        <a:lstStyle/>
        <a:p>
          <a:r>
            <a:rPr lang="es-ES"/>
            <a:t>Texta.ai — Content Rewriter / Generator para Educación / Formación: Buen recurso para producir o reescribir textos educativos, ajustándolos al público, nivel y estilo deseado. </a:t>
          </a:r>
          <a:r>
            <a:rPr lang="es-ES">
              <a:hlinkClick xmlns:r="http://schemas.openxmlformats.org/officeDocument/2006/relationships" r:id="rId5"/>
            </a:rPr>
            <a:t>texta.ai</a:t>
          </a:r>
          <a:endParaRPr lang="en-US"/>
        </a:p>
      </dgm:t>
    </dgm:pt>
    <dgm:pt modelId="{085BF201-C32A-4028-A4B6-3F41893588D7}" type="parTrans" cxnId="{84AFF12C-FAB7-4CE8-8276-57B74B3DC4F6}">
      <dgm:prSet/>
      <dgm:spPr/>
      <dgm:t>
        <a:bodyPr/>
        <a:lstStyle/>
        <a:p>
          <a:endParaRPr lang="en-US"/>
        </a:p>
      </dgm:t>
    </dgm:pt>
    <dgm:pt modelId="{FA63D9EB-0857-401D-8C35-A0AE7D552F80}" type="sibTrans" cxnId="{84AFF12C-FAB7-4CE8-8276-57B74B3DC4F6}">
      <dgm:prSet/>
      <dgm:spPr/>
      <dgm:t>
        <a:bodyPr/>
        <a:lstStyle/>
        <a:p>
          <a:endParaRPr lang="en-US"/>
        </a:p>
      </dgm:t>
    </dgm:pt>
    <dgm:pt modelId="{2E30F7CA-4210-4E1C-8E23-28EB7B513188}">
      <dgm:prSet/>
      <dgm:spPr/>
      <dgm:t>
        <a:bodyPr/>
        <a:lstStyle/>
        <a:p>
          <a:r>
            <a:rPr lang="es-ES"/>
            <a:t>MagicSchool — Text Rewriter: Similar a Texta, sirve para adaptar textos existentes, adecuar el nivel (más sencillo, más técnico), hacerlo más claro, etc. Útil para diferenciar contenidos para distintos alumnos. </a:t>
          </a:r>
          <a:r>
            <a:rPr lang="es-ES">
              <a:hlinkClick xmlns:r="http://schemas.openxmlformats.org/officeDocument/2006/relationships" r:id="rId6"/>
            </a:rPr>
            <a:t>MagicSchool</a:t>
          </a:r>
          <a:endParaRPr lang="en-US"/>
        </a:p>
      </dgm:t>
    </dgm:pt>
    <dgm:pt modelId="{C01D63C1-C3A6-41B0-B05A-81115E5CF18F}" type="parTrans" cxnId="{CE5A4722-3C50-42AD-9B25-4D5A92E2D745}">
      <dgm:prSet/>
      <dgm:spPr/>
      <dgm:t>
        <a:bodyPr/>
        <a:lstStyle/>
        <a:p>
          <a:endParaRPr lang="en-US"/>
        </a:p>
      </dgm:t>
    </dgm:pt>
    <dgm:pt modelId="{8548CD5A-332B-4156-8D8E-3E503A543731}" type="sibTrans" cxnId="{CE5A4722-3C50-42AD-9B25-4D5A92E2D745}">
      <dgm:prSet/>
      <dgm:spPr/>
      <dgm:t>
        <a:bodyPr/>
        <a:lstStyle/>
        <a:p>
          <a:endParaRPr lang="en-US"/>
        </a:p>
      </dgm:t>
    </dgm:pt>
    <dgm:pt modelId="{6A97E71F-81F0-4B61-BA40-2F218CF3C4DC}">
      <dgm:prSet/>
      <dgm:spPr/>
      <dgm:t>
        <a:bodyPr/>
        <a:lstStyle/>
        <a:p>
          <a:r>
            <a:rPr lang="es-ES"/>
            <a:t>Wordtune: No está centrado solo en educación, pero tiene funcionalidades muy útiles: sugerir parafraseos, mejorar formulaciones, adaptar el estilo, claridad, etc. </a:t>
          </a:r>
          <a:r>
            <a:rPr lang="es-ES">
              <a:hlinkClick xmlns:r="http://schemas.openxmlformats.org/officeDocument/2006/relationships" r:id="rId7"/>
            </a:rPr>
            <a:t>Wordtune</a:t>
          </a:r>
          <a:endParaRPr lang="en-US"/>
        </a:p>
      </dgm:t>
    </dgm:pt>
    <dgm:pt modelId="{CC95B609-2B2A-4E9A-86FD-1657BFD12976}" type="parTrans" cxnId="{0CACF9F3-4476-4D74-827C-93FEF2A18ED3}">
      <dgm:prSet/>
      <dgm:spPr/>
      <dgm:t>
        <a:bodyPr/>
        <a:lstStyle/>
        <a:p>
          <a:endParaRPr lang="en-US"/>
        </a:p>
      </dgm:t>
    </dgm:pt>
    <dgm:pt modelId="{F00C432F-6D81-4066-90B3-061577FC0355}" type="sibTrans" cxnId="{0CACF9F3-4476-4D74-827C-93FEF2A18ED3}">
      <dgm:prSet/>
      <dgm:spPr/>
      <dgm:t>
        <a:bodyPr/>
        <a:lstStyle/>
        <a:p>
          <a:endParaRPr lang="en-US"/>
        </a:p>
      </dgm:t>
    </dgm:pt>
    <dgm:pt modelId="{6CF74ACB-66AC-438E-82BF-2DE2DC2D3D70}">
      <dgm:prSet/>
      <dgm:spPr/>
      <dgm:t>
        <a:bodyPr/>
        <a:lstStyle/>
        <a:p>
          <a:r>
            <a:rPr lang="es-ES"/>
            <a:t>STORM (Stanford OVAL): Es una herramienta de investigación, pero útil: genera artículos estructurados sobre un tema dado, con secciones, referencias, varias perspectivas. Puede servir para explicaciones profundas. </a:t>
          </a:r>
          <a:r>
            <a:rPr lang="es-ES">
              <a:hlinkClick xmlns:r="http://schemas.openxmlformats.org/officeDocument/2006/relationships" r:id="rId8"/>
            </a:rPr>
            <a:t>Storm</a:t>
          </a:r>
          <a:endParaRPr lang="en-US"/>
        </a:p>
      </dgm:t>
    </dgm:pt>
    <dgm:pt modelId="{1A6DABBB-6BB3-4842-8E52-6431B9E35EEA}" type="parTrans" cxnId="{5719BD93-35B4-4960-BC62-08ACF542C6A0}">
      <dgm:prSet/>
      <dgm:spPr/>
      <dgm:t>
        <a:bodyPr/>
        <a:lstStyle/>
        <a:p>
          <a:endParaRPr lang="en-US"/>
        </a:p>
      </dgm:t>
    </dgm:pt>
    <dgm:pt modelId="{F0FADA7C-56A8-47E2-BAC3-F27A40EB2DC7}" type="sibTrans" cxnId="{5719BD93-35B4-4960-BC62-08ACF542C6A0}">
      <dgm:prSet/>
      <dgm:spPr/>
      <dgm:t>
        <a:bodyPr/>
        <a:lstStyle/>
        <a:p>
          <a:endParaRPr lang="en-US"/>
        </a:p>
      </dgm:t>
    </dgm:pt>
    <dgm:pt modelId="{6FA0C8B5-A919-4B66-B17A-79C4E8809578}">
      <dgm:prSet/>
      <dgm:spPr/>
      <dgm:t>
        <a:bodyPr/>
        <a:lstStyle/>
        <a:p>
          <a:r>
            <a:rPr lang="es-ES"/>
            <a:t>ChatGPT u otros LLMs como Claude / GPT-4: Aunque no siempre se etiquetan como “educativos”, permiten generar explicaciones, resúmenes, ejemplos, adaptaciones de la complejidad del lenguaje, etc., según el prompt que le des. </a:t>
          </a:r>
          <a:endParaRPr lang="en-US"/>
        </a:p>
      </dgm:t>
    </dgm:pt>
    <dgm:pt modelId="{249F93F2-F185-4A7D-9C81-68CE989C7CBF}" type="parTrans" cxnId="{EEAD7096-07D3-4D8A-95F1-AD18B0A8C2CC}">
      <dgm:prSet/>
      <dgm:spPr/>
      <dgm:t>
        <a:bodyPr/>
        <a:lstStyle/>
        <a:p>
          <a:endParaRPr lang="en-US"/>
        </a:p>
      </dgm:t>
    </dgm:pt>
    <dgm:pt modelId="{A2F495CB-1574-4489-BFBC-A89144F89204}" type="sibTrans" cxnId="{EEAD7096-07D3-4D8A-95F1-AD18B0A8C2CC}">
      <dgm:prSet/>
      <dgm:spPr/>
      <dgm:t>
        <a:bodyPr/>
        <a:lstStyle/>
        <a:p>
          <a:endParaRPr lang="en-US"/>
        </a:p>
      </dgm:t>
    </dgm:pt>
    <dgm:pt modelId="{D2A61983-DE23-4A8A-8FF1-16F880F3566F}">
      <dgm:prSet/>
      <dgm:spPr/>
      <dgm:t>
        <a:bodyPr/>
        <a:lstStyle/>
        <a:p>
          <a:r>
            <a:rPr lang="es-ES"/>
            <a:t>LogicBalls: Herramienta con muchos templates educativos: generador de textos, reescritura según nivel, reformulación de redacción para distintos cursos / niveles. </a:t>
          </a:r>
          <a:r>
            <a:rPr lang="es-ES">
              <a:hlinkClick xmlns:r="http://schemas.openxmlformats.org/officeDocument/2006/relationships" r:id="rId9"/>
            </a:rPr>
            <a:t>LogicBall</a:t>
          </a:r>
          <a:endParaRPr lang="en-US"/>
        </a:p>
      </dgm:t>
    </dgm:pt>
    <dgm:pt modelId="{63311ABD-B83D-4313-9DFD-76397F2FE56C}" type="parTrans" cxnId="{1A31B60C-AD30-439C-9CDB-1CD89C60BBE1}">
      <dgm:prSet/>
      <dgm:spPr/>
      <dgm:t>
        <a:bodyPr/>
        <a:lstStyle/>
        <a:p>
          <a:endParaRPr lang="en-US"/>
        </a:p>
      </dgm:t>
    </dgm:pt>
    <dgm:pt modelId="{8B9BDE79-0541-4956-AFCC-1904DFFCA1BE}" type="sibTrans" cxnId="{1A31B60C-AD30-439C-9CDB-1CD89C60BBE1}">
      <dgm:prSet/>
      <dgm:spPr/>
      <dgm:t>
        <a:bodyPr/>
        <a:lstStyle/>
        <a:p>
          <a:endParaRPr lang="en-US"/>
        </a:p>
      </dgm:t>
    </dgm:pt>
    <dgm:pt modelId="{81B59E43-0634-4D2B-A60E-EDB9E1CCC59E}" type="pres">
      <dgm:prSet presAssocID="{0EEDB8D2-2647-45F6-973D-C5EC9213E6FF}" presName="diagram" presStyleCnt="0">
        <dgm:presLayoutVars>
          <dgm:dir/>
          <dgm:resizeHandles val="exact"/>
        </dgm:presLayoutVars>
      </dgm:prSet>
      <dgm:spPr/>
    </dgm:pt>
    <dgm:pt modelId="{8996CED8-97C4-45F0-BB76-2A56E430F389}" type="pres">
      <dgm:prSet presAssocID="{CE07A701-A400-42F0-B001-C17285C5B446}" presName="node" presStyleLbl="node1" presStyleIdx="0" presStyleCnt="10">
        <dgm:presLayoutVars>
          <dgm:bulletEnabled val="1"/>
        </dgm:presLayoutVars>
      </dgm:prSet>
      <dgm:spPr/>
    </dgm:pt>
    <dgm:pt modelId="{B2D275B0-A2C1-4F72-B12A-C24F29AE7B4D}" type="pres">
      <dgm:prSet presAssocID="{5929EE87-9CF4-423B-BA17-DC2CC8249943}" presName="sibTrans" presStyleCnt="0"/>
      <dgm:spPr/>
    </dgm:pt>
    <dgm:pt modelId="{9EA813AB-2F8E-40D9-B608-12CC0FA31FE8}" type="pres">
      <dgm:prSet presAssocID="{534F8534-71BC-40F5-9688-6E6705D17656}" presName="node" presStyleLbl="node1" presStyleIdx="1" presStyleCnt="10">
        <dgm:presLayoutVars>
          <dgm:bulletEnabled val="1"/>
        </dgm:presLayoutVars>
      </dgm:prSet>
      <dgm:spPr/>
    </dgm:pt>
    <dgm:pt modelId="{8616247A-0269-4569-8251-179CA1D9B8BD}" type="pres">
      <dgm:prSet presAssocID="{CEEF39F4-B764-44A2-89CE-0288F7BC6E1F}" presName="sibTrans" presStyleCnt="0"/>
      <dgm:spPr/>
    </dgm:pt>
    <dgm:pt modelId="{55F898B8-0CF0-4966-967C-B3BBDB3BE071}" type="pres">
      <dgm:prSet presAssocID="{75EDEA73-A13B-44FB-AD92-BDCB48D51759}" presName="node" presStyleLbl="node1" presStyleIdx="2" presStyleCnt="10">
        <dgm:presLayoutVars>
          <dgm:bulletEnabled val="1"/>
        </dgm:presLayoutVars>
      </dgm:prSet>
      <dgm:spPr/>
    </dgm:pt>
    <dgm:pt modelId="{DFD55A15-95AB-4EB7-9494-AB26916DB037}" type="pres">
      <dgm:prSet presAssocID="{2E4E1FEF-7A6D-47A8-B33F-20501782F0E7}" presName="sibTrans" presStyleCnt="0"/>
      <dgm:spPr/>
    </dgm:pt>
    <dgm:pt modelId="{E4F4CFF0-AFBB-41E2-A31D-D1E68CA5F734}" type="pres">
      <dgm:prSet presAssocID="{5D1B9179-CFF1-44CF-A0F5-012D298FF200}" presName="node" presStyleLbl="node1" presStyleIdx="3" presStyleCnt="10">
        <dgm:presLayoutVars>
          <dgm:bulletEnabled val="1"/>
        </dgm:presLayoutVars>
      </dgm:prSet>
      <dgm:spPr/>
    </dgm:pt>
    <dgm:pt modelId="{6F73EF0D-BDAB-4D8B-9699-0CB831A23009}" type="pres">
      <dgm:prSet presAssocID="{C6E5908B-2188-4B0A-8241-68DBB4D80961}" presName="sibTrans" presStyleCnt="0"/>
      <dgm:spPr/>
    </dgm:pt>
    <dgm:pt modelId="{FA835079-E1EC-464F-8A6C-C652427ED8B1}" type="pres">
      <dgm:prSet presAssocID="{5C89C5B9-724B-43F4-893B-657B7893F66D}" presName="node" presStyleLbl="node1" presStyleIdx="4" presStyleCnt="10">
        <dgm:presLayoutVars>
          <dgm:bulletEnabled val="1"/>
        </dgm:presLayoutVars>
      </dgm:prSet>
      <dgm:spPr/>
    </dgm:pt>
    <dgm:pt modelId="{4424B18B-2ECB-4BA3-AC19-99E85D1B1651}" type="pres">
      <dgm:prSet presAssocID="{FA63D9EB-0857-401D-8C35-A0AE7D552F80}" presName="sibTrans" presStyleCnt="0"/>
      <dgm:spPr/>
    </dgm:pt>
    <dgm:pt modelId="{84E9A262-6E18-4638-BD1B-1F9A6E25F3AC}" type="pres">
      <dgm:prSet presAssocID="{2E30F7CA-4210-4E1C-8E23-28EB7B513188}" presName="node" presStyleLbl="node1" presStyleIdx="5" presStyleCnt="10">
        <dgm:presLayoutVars>
          <dgm:bulletEnabled val="1"/>
        </dgm:presLayoutVars>
      </dgm:prSet>
      <dgm:spPr/>
    </dgm:pt>
    <dgm:pt modelId="{DF3F8EE3-22C3-4D25-8CE9-78F6FEF673DF}" type="pres">
      <dgm:prSet presAssocID="{8548CD5A-332B-4156-8D8E-3E503A543731}" presName="sibTrans" presStyleCnt="0"/>
      <dgm:spPr/>
    </dgm:pt>
    <dgm:pt modelId="{F25FB1E1-8E3A-4AAE-BA60-A30640BD3F01}" type="pres">
      <dgm:prSet presAssocID="{6A97E71F-81F0-4B61-BA40-2F218CF3C4DC}" presName="node" presStyleLbl="node1" presStyleIdx="6" presStyleCnt="10">
        <dgm:presLayoutVars>
          <dgm:bulletEnabled val="1"/>
        </dgm:presLayoutVars>
      </dgm:prSet>
      <dgm:spPr/>
    </dgm:pt>
    <dgm:pt modelId="{0E1D487E-D57B-4243-A281-85E0BBAF1C46}" type="pres">
      <dgm:prSet presAssocID="{F00C432F-6D81-4066-90B3-061577FC0355}" presName="sibTrans" presStyleCnt="0"/>
      <dgm:spPr/>
    </dgm:pt>
    <dgm:pt modelId="{19E0C37D-77E1-4B61-8C9E-2985D196ACFA}" type="pres">
      <dgm:prSet presAssocID="{6CF74ACB-66AC-438E-82BF-2DE2DC2D3D70}" presName="node" presStyleLbl="node1" presStyleIdx="7" presStyleCnt="10">
        <dgm:presLayoutVars>
          <dgm:bulletEnabled val="1"/>
        </dgm:presLayoutVars>
      </dgm:prSet>
      <dgm:spPr/>
    </dgm:pt>
    <dgm:pt modelId="{43B26F5F-0894-459E-8BBC-8F07BE8B6216}" type="pres">
      <dgm:prSet presAssocID="{F0FADA7C-56A8-47E2-BAC3-F27A40EB2DC7}" presName="sibTrans" presStyleCnt="0"/>
      <dgm:spPr/>
    </dgm:pt>
    <dgm:pt modelId="{782D9928-9C9E-4E35-BBB0-F2F2458E3B4C}" type="pres">
      <dgm:prSet presAssocID="{6FA0C8B5-A919-4B66-B17A-79C4E8809578}" presName="node" presStyleLbl="node1" presStyleIdx="8" presStyleCnt="10">
        <dgm:presLayoutVars>
          <dgm:bulletEnabled val="1"/>
        </dgm:presLayoutVars>
      </dgm:prSet>
      <dgm:spPr/>
    </dgm:pt>
    <dgm:pt modelId="{F344FAB4-CE41-4253-B4BF-FC62E8647FA0}" type="pres">
      <dgm:prSet presAssocID="{A2F495CB-1574-4489-BFBC-A89144F89204}" presName="sibTrans" presStyleCnt="0"/>
      <dgm:spPr/>
    </dgm:pt>
    <dgm:pt modelId="{CBAE3D81-E57A-471A-8C3F-35A3165CEBFD}" type="pres">
      <dgm:prSet presAssocID="{D2A61983-DE23-4A8A-8FF1-16F880F3566F}" presName="node" presStyleLbl="node1" presStyleIdx="9" presStyleCnt="10">
        <dgm:presLayoutVars>
          <dgm:bulletEnabled val="1"/>
        </dgm:presLayoutVars>
      </dgm:prSet>
      <dgm:spPr/>
    </dgm:pt>
  </dgm:ptLst>
  <dgm:cxnLst>
    <dgm:cxn modelId="{A0600903-AC49-40F2-9EF7-BE0C18228973}" type="presOf" srcId="{5D1B9179-CFF1-44CF-A0F5-012D298FF200}" destId="{E4F4CFF0-AFBB-41E2-A31D-D1E68CA5F734}" srcOrd="0" destOrd="0" presId="urn:microsoft.com/office/officeart/2005/8/layout/default"/>
    <dgm:cxn modelId="{E84EB309-5094-49B9-9CCE-425061C21C93}" type="presOf" srcId="{534F8534-71BC-40F5-9688-6E6705D17656}" destId="{9EA813AB-2F8E-40D9-B608-12CC0FA31FE8}" srcOrd="0" destOrd="0" presId="urn:microsoft.com/office/officeart/2005/8/layout/default"/>
    <dgm:cxn modelId="{F315CD0A-8777-481D-A1BE-9063632BDBBB}" srcId="{0EEDB8D2-2647-45F6-973D-C5EC9213E6FF}" destId="{CE07A701-A400-42F0-B001-C17285C5B446}" srcOrd="0" destOrd="0" parTransId="{CDAA0BA2-1A5F-415E-A09E-DD7114C261CE}" sibTransId="{5929EE87-9CF4-423B-BA17-DC2CC8249943}"/>
    <dgm:cxn modelId="{1A31B60C-AD30-439C-9CDB-1CD89C60BBE1}" srcId="{0EEDB8D2-2647-45F6-973D-C5EC9213E6FF}" destId="{D2A61983-DE23-4A8A-8FF1-16F880F3566F}" srcOrd="9" destOrd="0" parTransId="{63311ABD-B83D-4313-9DFD-76397F2FE56C}" sibTransId="{8B9BDE79-0541-4956-AFCC-1904DFFCA1BE}"/>
    <dgm:cxn modelId="{0CF21A0F-1684-41C4-8551-2AE3CB272181}" type="presOf" srcId="{CE07A701-A400-42F0-B001-C17285C5B446}" destId="{8996CED8-97C4-45F0-BB76-2A56E430F389}" srcOrd="0" destOrd="0" presId="urn:microsoft.com/office/officeart/2005/8/layout/default"/>
    <dgm:cxn modelId="{CE5A4722-3C50-42AD-9B25-4D5A92E2D745}" srcId="{0EEDB8D2-2647-45F6-973D-C5EC9213E6FF}" destId="{2E30F7CA-4210-4E1C-8E23-28EB7B513188}" srcOrd="5" destOrd="0" parTransId="{C01D63C1-C3A6-41B0-B05A-81115E5CF18F}" sibTransId="{8548CD5A-332B-4156-8D8E-3E503A543731}"/>
    <dgm:cxn modelId="{84AFF12C-FAB7-4CE8-8276-57B74B3DC4F6}" srcId="{0EEDB8D2-2647-45F6-973D-C5EC9213E6FF}" destId="{5C89C5B9-724B-43F4-893B-657B7893F66D}" srcOrd="4" destOrd="0" parTransId="{085BF201-C32A-4028-A4B6-3F41893588D7}" sibTransId="{FA63D9EB-0857-401D-8C35-A0AE7D552F80}"/>
    <dgm:cxn modelId="{4C8BE53F-0EBD-4D67-B5DA-F266FD8FA9D5}" srcId="{0EEDB8D2-2647-45F6-973D-C5EC9213E6FF}" destId="{75EDEA73-A13B-44FB-AD92-BDCB48D51759}" srcOrd="2" destOrd="0" parTransId="{06C7E6D1-AE72-41D9-9684-3F675439D57F}" sibTransId="{2E4E1FEF-7A6D-47A8-B33F-20501782F0E7}"/>
    <dgm:cxn modelId="{62E1C56D-892B-4365-BC40-35BDE47EE59B}" type="presOf" srcId="{6FA0C8B5-A919-4B66-B17A-79C4E8809578}" destId="{782D9928-9C9E-4E35-BBB0-F2F2458E3B4C}" srcOrd="0" destOrd="0" presId="urn:microsoft.com/office/officeart/2005/8/layout/default"/>
    <dgm:cxn modelId="{D9D58C83-7B5B-4BAC-9F1F-E419E182AA4F}" type="presOf" srcId="{2E30F7CA-4210-4E1C-8E23-28EB7B513188}" destId="{84E9A262-6E18-4638-BD1B-1F9A6E25F3AC}" srcOrd="0" destOrd="0" presId="urn:microsoft.com/office/officeart/2005/8/layout/default"/>
    <dgm:cxn modelId="{5719BD93-35B4-4960-BC62-08ACF542C6A0}" srcId="{0EEDB8D2-2647-45F6-973D-C5EC9213E6FF}" destId="{6CF74ACB-66AC-438E-82BF-2DE2DC2D3D70}" srcOrd="7" destOrd="0" parTransId="{1A6DABBB-6BB3-4842-8E52-6431B9E35EEA}" sibTransId="{F0FADA7C-56A8-47E2-BAC3-F27A40EB2DC7}"/>
    <dgm:cxn modelId="{07122B94-7B9E-4BB7-8E2F-70259197F5A4}" srcId="{0EEDB8D2-2647-45F6-973D-C5EC9213E6FF}" destId="{534F8534-71BC-40F5-9688-6E6705D17656}" srcOrd="1" destOrd="0" parTransId="{81D5ABCD-7C1A-4E97-BE00-78030FCF2C8F}" sibTransId="{CEEF39F4-B764-44A2-89CE-0288F7BC6E1F}"/>
    <dgm:cxn modelId="{EEAD7096-07D3-4D8A-95F1-AD18B0A8C2CC}" srcId="{0EEDB8D2-2647-45F6-973D-C5EC9213E6FF}" destId="{6FA0C8B5-A919-4B66-B17A-79C4E8809578}" srcOrd="8" destOrd="0" parTransId="{249F93F2-F185-4A7D-9C81-68CE989C7CBF}" sibTransId="{A2F495CB-1574-4489-BFBC-A89144F89204}"/>
    <dgm:cxn modelId="{1A2AD9AE-5B00-47E7-B6D0-A5F924DEEA52}" type="presOf" srcId="{6CF74ACB-66AC-438E-82BF-2DE2DC2D3D70}" destId="{19E0C37D-77E1-4B61-8C9E-2985D196ACFA}" srcOrd="0" destOrd="0" presId="urn:microsoft.com/office/officeart/2005/8/layout/default"/>
    <dgm:cxn modelId="{FFED80B0-BA59-47A0-8938-7BAB511AF75C}" type="presOf" srcId="{6A97E71F-81F0-4B61-BA40-2F218CF3C4DC}" destId="{F25FB1E1-8E3A-4AAE-BA60-A30640BD3F01}" srcOrd="0" destOrd="0" presId="urn:microsoft.com/office/officeart/2005/8/layout/default"/>
    <dgm:cxn modelId="{DB38EFC1-D391-4FF0-AC13-99926D449142}" type="presOf" srcId="{0EEDB8D2-2647-45F6-973D-C5EC9213E6FF}" destId="{81B59E43-0634-4D2B-A60E-EDB9E1CCC59E}" srcOrd="0" destOrd="0" presId="urn:microsoft.com/office/officeart/2005/8/layout/default"/>
    <dgm:cxn modelId="{509551C3-B84A-404E-93A2-4ACE5CE2B159}" type="presOf" srcId="{5C89C5B9-724B-43F4-893B-657B7893F66D}" destId="{FA835079-E1EC-464F-8A6C-C652427ED8B1}" srcOrd="0" destOrd="0" presId="urn:microsoft.com/office/officeart/2005/8/layout/default"/>
    <dgm:cxn modelId="{45A08ED9-14F7-47C8-859E-589703C5C153}" type="presOf" srcId="{75EDEA73-A13B-44FB-AD92-BDCB48D51759}" destId="{55F898B8-0CF0-4966-967C-B3BBDB3BE071}" srcOrd="0" destOrd="0" presId="urn:microsoft.com/office/officeart/2005/8/layout/default"/>
    <dgm:cxn modelId="{24B6D3F1-4F3F-4AA1-BD97-8CA45E20B6F9}" type="presOf" srcId="{D2A61983-DE23-4A8A-8FF1-16F880F3566F}" destId="{CBAE3D81-E57A-471A-8C3F-35A3165CEBFD}" srcOrd="0" destOrd="0" presId="urn:microsoft.com/office/officeart/2005/8/layout/default"/>
    <dgm:cxn modelId="{0CACF9F3-4476-4D74-827C-93FEF2A18ED3}" srcId="{0EEDB8D2-2647-45F6-973D-C5EC9213E6FF}" destId="{6A97E71F-81F0-4B61-BA40-2F218CF3C4DC}" srcOrd="6" destOrd="0" parTransId="{CC95B609-2B2A-4E9A-86FD-1657BFD12976}" sibTransId="{F00C432F-6D81-4066-90B3-061577FC0355}"/>
    <dgm:cxn modelId="{157E38F7-644F-441F-8523-15D8882F9E2A}" srcId="{0EEDB8D2-2647-45F6-973D-C5EC9213E6FF}" destId="{5D1B9179-CFF1-44CF-A0F5-012D298FF200}" srcOrd="3" destOrd="0" parTransId="{F0A9365C-2125-489A-B40E-634F270CA559}" sibTransId="{C6E5908B-2188-4B0A-8241-68DBB4D80961}"/>
    <dgm:cxn modelId="{B4D8F913-2CF5-40C5-9283-5EEE43A4AA8A}" type="presParOf" srcId="{81B59E43-0634-4D2B-A60E-EDB9E1CCC59E}" destId="{8996CED8-97C4-45F0-BB76-2A56E430F389}" srcOrd="0" destOrd="0" presId="urn:microsoft.com/office/officeart/2005/8/layout/default"/>
    <dgm:cxn modelId="{D9CD7EAD-D865-4A2A-BD35-851E2872DD99}" type="presParOf" srcId="{81B59E43-0634-4D2B-A60E-EDB9E1CCC59E}" destId="{B2D275B0-A2C1-4F72-B12A-C24F29AE7B4D}" srcOrd="1" destOrd="0" presId="urn:microsoft.com/office/officeart/2005/8/layout/default"/>
    <dgm:cxn modelId="{B64CB29E-A5B3-4A22-B45B-30B31C62728B}" type="presParOf" srcId="{81B59E43-0634-4D2B-A60E-EDB9E1CCC59E}" destId="{9EA813AB-2F8E-40D9-B608-12CC0FA31FE8}" srcOrd="2" destOrd="0" presId="urn:microsoft.com/office/officeart/2005/8/layout/default"/>
    <dgm:cxn modelId="{53E2E7EC-A392-4FEB-BF68-25E6D0F9749B}" type="presParOf" srcId="{81B59E43-0634-4D2B-A60E-EDB9E1CCC59E}" destId="{8616247A-0269-4569-8251-179CA1D9B8BD}" srcOrd="3" destOrd="0" presId="urn:microsoft.com/office/officeart/2005/8/layout/default"/>
    <dgm:cxn modelId="{17F190EC-3BF2-4EBF-AFF5-A8DCA7B96E46}" type="presParOf" srcId="{81B59E43-0634-4D2B-A60E-EDB9E1CCC59E}" destId="{55F898B8-0CF0-4966-967C-B3BBDB3BE071}" srcOrd="4" destOrd="0" presId="urn:microsoft.com/office/officeart/2005/8/layout/default"/>
    <dgm:cxn modelId="{9A71419B-4427-4BC9-A556-C230B77CAA78}" type="presParOf" srcId="{81B59E43-0634-4D2B-A60E-EDB9E1CCC59E}" destId="{DFD55A15-95AB-4EB7-9494-AB26916DB037}" srcOrd="5" destOrd="0" presId="urn:microsoft.com/office/officeart/2005/8/layout/default"/>
    <dgm:cxn modelId="{88DFA57C-B667-4E1B-BAAB-99EB992EE743}" type="presParOf" srcId="{81B59E43-0634-4D2B-A60E-EDB9E1CCC59E}" destId="{E4F4CFF0-AFBB-41E2-A31D-D1E68CA5F734}" srcOrd="6" destOrd="0" presId="urn:microsoft.com/office/officeart/2005/8/layout/default"/>
    <dgm:cxn modelId="{BB8AB471-E60D-47B5-8458-9863EBE644B0}" type="presParOf" srcId="{81B59E43-0634-4D2B-A60E-EDB9E1CCC59E}" destId="{6F73EF0D-BDAB-4D8B-9699-0CB831A23009}" srcOrd="7" destOrd="0" presId="urn:microsoft.com/office/officeart/2005/8/layout/default"/>
    <dgm:cxn modelId="{F9E62772-20F8-4535-A6C7-FAE0FC51121A}" type="presParOf" srcId="{81B59E43-0634-4D2B-A60E-EDB9E1CCC59E}" destId="{FA835079-E1EC-464F-8A6C-C652427ED8B1}" srcOrd="8" destOrd="0" presId="urn:microsoft.com/office/officeart/2005/8/layout/default"/>
    <dgm:cxn modelId="{45B52DDD-E9DE-4071-B6AE-311A2547CF80}" type="presParOf" srcId="{81B59E43-0634-4D2B-A60E-EDB9E1CCC59E}" destId="{4424B18B-2ECB-4BA3-AC19-99E85D1B1651}" srcOrd="9" destOrd="0" presId="urn:microsoft.com/office/officeart/2005/8/layout/default"/>
    <dgm:cxn modelId="{459568FD-121B-4480-AF8A-E8683419E244}" type="presParOf" srcId="{81B59E43-0634-4D2B-A60E-EDB9E1CCC59E}" destId="{84E9A262-6E18-4638-BD1B-1F9A6E25F3AC}" srcOrd="10" destOrd="0" presId="urn:microsoft.com/office/officeart/2005/8/layout/default"/>
    <dgm:cxn modelId="{8943AD3F-6950-45D2-8A18-31AD820784F5}" type="presParOf" srcId="{81B59E43-0634-4D2B-A60E-EDB9E1CCC59E}" destId="{DF3F8EE3-22C3-4D25-8CE9-78F6FEF673DF}" srcOrd="11" destOrd="0" presId="urn:microsoft.com/office/officeart/2005/8/layout/default"/>
    <dgm:cxn modelId="{BD012124-C82D-4680-82C1-BA415D78C15E}" type="presParOf" srcId="{81B59E43-0634-4D2B-A60E-EDB9E1CCC59E}" destId="{F25FB1E1-8E3A-4AAE-BA60-A30640BD3F01}" srcOrd="12" destOrd="0" presId="urn:microsoft.com/office/officeart/2005/8/layout/default"/>
    <dgm:cxn modelId="{E8F93F0D-B637-4125-ACC4-B5A3120D1D3B}" type="presParOf" srcId="{81B59E43-0634-4D2B-A60E-EDB9E1CCC59E}" destId="{0E1D487E-D57B-4243-A281-85E0BBAF1C46}" srcOrd="13" destOrd="0" presId="urn:microsoft.com/office/officeart/2005/8/layout/default"/>
    <dgm:cxn modelId="{54ADC8B0-3541-4B53-A6F6-AA88D792E12C}" type="presParOf" srcId="{81B59E43-0634-4D2B-A60E-EDB9E1CCC59E}" destId="{19E0C37D-77E1-4B61-8C9E-2985D196ACFA}" srcOrd="14" destOrd="0" presId="urn:microsoft.com/office/officeart/2005/8/layout/default"/>
    <dgm:cxn modelId="{A8850FA6-2FC9-4C15-AAFD-E58B30F9EC01}" type="presParOf" srcId="{81B59E43-0634-4D2B-A60E-EDB9E1CCC59E}" destId="{43B26F5F-0894-459E-8BBC-8F07BE8B6216}" srcOrd="15" destOrd="0" presId="urn:microsoft.com/office/officeart/2005/8/layout/default"/>
    <dgm:cxn modelId="{13F82598-63FE-4661-9A34-D6580B26E23E}" type="presParOf" srcId="{81B59E43-0634-4D2B-A60E-EDB9E1CCC59E}" destId="{782D9928-9C9E-4E35-BBB0-F2F2458E3B4C}" srcOrd="16" destOrd="0" presId="urn:microsoft.com/office/officeart/2005/8/layout/default"/>
    <dgm:cxn modelId="{B8ED7AB8-ADA2-4E81-8640-EA013CC8E2A8}" type="presParOf" srcId="{81B59E43-0634-4D2B-A60E-EDB9E1CCC59E}" destId="{F344FAB4-CE41-4253-B4BF-FC62E8647FA0}" srcOrd="17" destOrd="0" presId="urn:microsoft.com/office/officeart/2005/8/layout/default"/>
    <dgm:cxn modelId="{48611A37-EE33-43D9-9998-A010ED2937CE}" type="presParOf" srcId="{81B59E43-0634-4D2B-A60E-EDB9E1CCC59E}" destId="{CBAE3D81-E57A-471A-8C3F-35A3165CEBFD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FD8B6D-0994-40BE-926B-7EE148BF7FBE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59AFD4C-49B4-4FB4-AA7C-F62BFB568568}">
      <dgm:prSet/>
      <dgm:spPr/>
      <dgm:t>
        <a:bodyPr/>
        <a:lstStyle/>
        <a:p>
          <a:r>
            <a:rPr lang="es-ES"/>
            <a:t>OpenArt: tiene uso gratuito con funciones básicas, resolución 512×512. </a:t>
          </a:r>
          <a:r>
            <a:rPr lang="es-ES">
              <a:hlinkClick xmlns:r="http://schemas.openxmlformats.org/officeDocument/2006/relationships" r:id="rId1"/>
            </a:rPr>
            <a:t>OpenArt</a:t>
          </a:r>
          <a:endParaRPr lang="en-US"/>
        </a:p>
      </dgm:t>
    </dgm:pt>
    <dgm:pt modelId="{ED133472-AED5-4A05-A9C9-5FA825A94629}" type="parTrans" cxnId="{1E8753D6-F13C-486A-9907-05007BD94015}">
      <dgm:prSet/>
      <dgm:spPr/>
      <dgm:t>
        <a:bodyPr/>
        <a:lstStyle/>
        <a:p>
          <a:endParaRPr lang="en-US"/>
        </a:p>
      </dgm:t>
    </dgm:pt>
    <dgm:pt modelId="{81ADAB87-DFB0-4DE5-9F8C-7CF880A6678D}" type="sibTrans" cxnId="{1E8753D6-F13C-486A-9907-05007BD94015}">
      <dgm:prSet/>
      <dgm:spPr/>
      <dgm:t>
        <a:bodyPr/>
        <a:lstStyle/>
        <a:p>
          <a:endParaRPr lang="en-US"/>
        </a:p>
      </dgm:t>
    </dgm:pt>
    <dgm:pt modelId="{B0B4E71F-4AC7-49C5-AD08-BA2A1D6D11BA}">
      <dgm:prSet/>
      <dgm:spPr/>
      <dgm:t>
        <a:bodyPr/>
        <a:lstStyle/>
        <a:p>
          <a:r>
            <a:rPr lang="es-ES"/>
            <a:t>Aitubo: cuenta gratuita permite generar hasta ~25 imágenes al día. </a:t>
          </a:r>
          <a:r>
            <a:rPr lang="es-ES">
              <a:hlinkClick xmlns:r="http://schemas.openxmlformats.org/officeDocument/2006/relationships" r:id="rId2"/>
            </a:rPr>
            <a:t>aitubo.ai</a:t>
          </a:r>
          <a:r>
            <a:rPr lang="es-ES"/>
            <a:t>	</a:t>
          </a:r>
          <a:endParaRPr lang="en-US"/>
        </a:p>
      </dgm:t>
    </dgm:pt>
    <dgm:pt modelId="{C0CD191D-3311-4937-A510-9A958506B88D}" type="parTrans" cxnId="{528F7B92-CEA4-41F3-91D2-9B936C144362}">
      <dgm:prSet/>
      <dgm:spPr/>
      <dgm:t>
        <a:bodyPr/>
        <a:lstStyle/>
        <a:p>
          <a:endParaRPr lang="en-US"/>
        </a:p>
      </dgm:t>
    </dgm:pt>
    <dgm:pt modelId="{5DA6DD24-238B-42E6-8710-8BDE325616EA}" type="sibTrans" cxnId="{528F7B92-CEA4-41F3-91D2-9B936C144362}">
      <dgm:prSet/>
      <dgm:spPr/>
      <dgm:t>
        <a:bodyPr/>
        <a:lstStyle/>
        <a:p>
          <a:endParaRPr lang="en-US"/>
        </a:p>
      </dgm:t>
    </dgm:pt>
    <dgm:pt modelId="{881FB0F2-F634-4C88-A2B0-55B33F4262A6}">
      <dgm:prSet/>
      <dgm:spPr/>
      <dgm:t>
        <a:bodyPr/>
        <a:lstStyle/>
        <a:p>
          <a:r>
            <a:rPr lang="es-ES"/>
            <a:t>Fotor: ofrece créditos gratis iniciales, estilos variados (ilustración, dibujo, realismo…) </a:t>
          </a:r>
          <a:r>
            <a:rPr lang="es-ES">
              <a:hlinkClick xmlns:r="http://schemas.openxmlformats.org/officeDocument/2006/relationships" r:id="rId3"/>
            </a:rPr>
            <a:t>Fotor</a:t>
          </a:r>
          <a:r>
            <a:rPr lang="es-ES"/>
            <a:t>	</a:t>
          </a:r>
          <a:endParaRPr lang="en-US"/>
        </a:p>
      </dgm:t>
    </dgm:pt>
    <dgm:pt modelId="{F1FA7F68-7297-4388-A10A-BD19AFA2667D}" type="parTrans" cxnId="{7A40DD31-2CE8-4DE4-9574-E11EF323B604}">
      <dgm:prSet/>
      <dgm:spPr/>
      <dgm:t>
        <a:bodyPr/>
        <a:lstStyle/>
        <a:p>
          <a:endParaRPr lang="en-US"/>
        </a:p>
      </dgm:t>
    </dgm:pt>
    <dgm:pt modelId="{C015CD5A-2D4F-4724-B8D7-9C7486207615}" type="sibTrans" cxnId="{7A40DD31-2CE8-4DE4-9574-E11EF323B604}">
      <dgm:prSet/>
      <dgm:spPr/>
      <dgm:t>
        <a:bodyPr/>
        <a:lstStyle/>
        <a:p>
          <a:endParaRPr lang="en-US"/>
        </a:p>
      </dgm:t>
    </dgm:pt>
    <dgm:pt modelId="{437D91B8-119A-4202-9648-2BBC3C8EF622}">
      <dgm:prSet/>
      <dgm:spPr/>
      <dgm:t>
        <a:bodyPr/>
        <a:lstStyle/>
        <a:p>
          <a:r>
            <a:rPr lang="es-ES"/>
            <a:t>Createimg.ai: permite generar imágenes gratis (“no account required” para algunas funciones) aunque con limitaciones. </a:t>
          </a:r>
          <a:r>
            <a:rPr lang="es-ES">
              <a:hlinkClick xmlns:r="http://schemas.openxmlformats.org/officeDocument/2006/relationships" r:id="rId4"/>
            </a:rPr>
            <a:t>CreateImg.AI	</a:t>
          </a:r>
          <a:endParaRPr lang="en-US"/>
        </a:p>
      </dgm:t>
    </dgm:pt>
    <dgm:pt modelId="{92D483F4-0CCB-4E7A-A3CF-E8AC2F33440F}" type="parTrans" cxnId="{C99828A8-791E-4049-9B53-6B7850872BFF}">
      <dgm:prSet/>
      <dgm:spPr/>
      <dgm:t>
        <a:bodyPr/>
        <a:lstStyle/>
        <a:p>
          <a:endParaRPr lang="en-US"/>
        </a:p>
      </dgm:t>
    </dgm:pt>
    <dgm:pt modelId="{58F7E1A5-6DE0-4733-843C-A1B40448C728}" type="sibTrans" cxnId="{C99828A8-791E-4049-9B53-6B7850872BFF}">
      <dgm:prSet/>
      <dgm:spPr/>
      <dgm:t>
        <a:bodyPr/>
        <a:lstStyle/>
        <a:p>
          <a:endParaRPr lang="en-US"/>
        </a:p>
      </dgm:t>
    </dgm:pt>
    <dgm:pt modelId="{B9E94701-32D6-41EE-9260-B79D10CCFC21}">
      <dgm:prSet/>
      <dgm:spPr/>
      <dgm:t>
        <a:bodyPr/>
        <a:lstStyle/>
        <a:p>
          <a:r>
            <a:rPr lang="es-ES"/>
            <a:t>PixelDojo: tiene herramientas gratis de generación de imágenes; buen número de modelos disponibles sin coste. </a:t>
          </a:r>
          <a:r>
            <a:rPr lang="es-ES">
              <a:hlinkClick xmlns:r="http://schemas.openxmlformats.org/officeDocument/2006/relationships" r:id="rId5"/>
            </a:rPr>
            <a:t>pixeldojo.ai</a:t>
          </a:r>
          <a:endParaRPr lang="en-US"/>
        </a:p>
      </dgm:t>
    </dgm:pt>
    <dgm:pt modelId="{4E70C70A-AE1C-436B-84B5-800DD4429227}" type="parTrans" cxnId="{179A5847-1C7E-41F4-A474-0B449152712E}">
      <dgm:prSet/>
      <dgm:spPr/>
      <dgm:t>
        <a:bodyPr/>
        <a:lstStyle/>
        <a:p>
          <a:endParaRPr lang="en-US"/>
        </a:p>
      </dgm:t>
    </dgm:pt>
    <dgm:pt modelId="{4D61EDDE-A8C7-4E30-9F6A-5189C4E0AFB1}" type="sibTrans" cxnId="{179A5847-1C7E-41F4-A474-0B449152712E}">
      <dgm:prSet/>
      <dgm:spPr/>
      <dgm:t>
        <a:bodyPr/>
        <a:lstStyle/>
        <a:p>
          <a:endParaRPr lang="en-US"/>
        </a:p>
      </dgm:t>
    </dgm:pt>
    <dgm:pt modelId="{7E5E1715-0F27-4414-8541-8FBE93BDAF32}">
      <dgm:prSet/>
      <dgm:spPr/>
      <dgm:t>
        <a:bodyPr/>
        <a:lstStyle/>
        <a:p>
          <a:r>
            <a:rPr lang="es-ES"/>
            <a:t>Craiyon: muy sencillo, gratuito, aunque calidad más básica. </a:t>
          </a:r>
          <a:r>
            <a:rPr lang="es-ES">
              <a:hlinkClick xmlns:r="http://schemas.openxmlformats.org/officeDocument/2006/relationships" r:id="rId6"/>
            </a:rPr>
            <a:t>Craiyon</a:t>
          </a:r>
          <a:endParaRPr lang="en-US"/>
        </a:p>
      </dgm:t>
    </dgm:pt>
    <dgm:pt modelId="{8D214C49-B797-4034-94AD-45A480218A94}" type="parTrans" cxnId="{879C3D1A-32FC-4BF3-8535-1B7720085167}">
      <dgm:prSet/>
      <dgm:spPr/>
      <dgm:t>
        <a:bodyPr/>
        <a:lstStyle/>
        <a:p>
          <a:endParaRPr lang="en-US"/>
        </a:p>
      </dgm:t>
    </dgm:pt>
    <dgm:pt modelId="{EA0670BD-0080-49A0-A076-DA5E365CC99E}" type="sibTrans" cxnId="{879C3D1A-32FC-4BF3-8535-1B7720085167}">
      <dgm:prSet/>
      <dgm:spPr/>
      <dgm:t>
        <a:bodyPr/>
        <a:lstStyle/>
        <a:p>
          <a:endParaRPr lang="en-US"/>
        </a:p>
      </dgm:t>
    </dgm:pt>
    <dgm:pt modelId="{8A62B6BC-B5E1-46A7-86D1-584F926C261D}">
      <dgm:prSet/>
      <dgm:spPr/>
      <dgm:t>
        <a:bodyPr/>
        <a:lstStyle/>
        <a:p>
          <a:r>
            <a:rPr lang="es-ES"/>
            <a:t>Playground: Permite generar imágenes con estilo artístico, fotorrealista o educativo. </a:t>
          </a:r>
          <a:r>
            <a:rPr lang="es-ES">
              <a:hlinkClick xmlns:r="http://schemas.openxmlformats.org/officeDocument/2006/relationships" r:id="rId7"/>
            </a:rPr>
            <a:t>Playground</a:t>
          </a:r>
          <a:endParaRPr lang="en-US"/>
        </a:p>
      </dgm:t>
    </dgm:pt>
    <dgm:pt modelId="{3CB348CE-102E-42C9-BBF4-D7D56C3CB9C4}" type="parTrans" cxnId="{643991FC-18EF-495D-B25D-0C1FD65E9DD8}">
      <dgm:prSet/>
      <dgm:spPr/>
      <dgm:t>
        <a:bodyPr/>
        <a:lstStyle/>
        <a:p>
          <a:endParaRPr lang="en-US"/>
        </a:p>
      </dgm:t>
    </dgm:pt>
    <dgm:pt modelId="{AB1A69E4-1AA9-4EFC-B870-5EDCBFCB4BD4}" type="sibTrans" cxnId="{643991FC-18EF-495D-B25D-0C1FD65E9DD8}">
      <dgm:prSet/>
      <dgm:spPr/>
      <dgm:t>
        <a:bodyPr/>
        <a:lstStyle/>
        <a:p>
          <a:endParaRPr lang="en-US"/>
        </a:p>
      </dgm:t>
    </dgm:pt>
    <dgm:pt modelId="{970DA5AD-A346-4928-BD32-7B433F6D3E8E}">
      <dgm:prSet/>
      <dgm:spPr/>
      <dgm:t>
        <a:bodyPr/>
        <a:lstStyle/>
        <a:p>
          <a:r>
            <a:rPr lang="es-ES"/>
            <a:t>Makepix: galería de imágenes generadas por IA, puedes usar como inspiración o base. </a:t>
          </a:r>
          <a:r>
            <a:rPr lang="es-ES">
              <a:hlinkClick xmlns:r="http://schemas.openxmlformats.org/officeDocument/2006/relationships" r:id="rId8"/>
            </a:rPr>
            <a:t>makepix.ai</a:t>
          </a:r>
          <a:r>
            <a:rPr lang="es-ES"/>
            <a:t>	</a:t>
          </a:r>
          <a:endParaRPr lang="en-US"/>
        </a:p>
      </dgm:t>
    </dgm:pt>
    <dgm:pt modelId="{74F8BBAE-E881-4FD2-A0AD-DF53B5E9E228}" type="parTrans" cxnId="{4AD58239-9161-447E-9141-97F4151295A0}">
      <dgm:prSet/>
      <dgm:spPr/>
      <dgm:t>
        <a:bodyPr/>
        <a:lstStyle/>
        <a:p>
          <a:endParaRPr lang="en-US"/>
        </a:p>
      </dgm:t>
    </dgm:pt>
    <dgm:pt modelId="{E240774D-02CD-4586-A8D6-A53FD4BB64AB}" type="sibTrans" cxnId="{4AD58239-9161-447E-9141-97F4151295A0}">
      <dgm:prSet/>
      <dgm:spPr/>
      <dgm:t>
        <a:bodyPr/>
        <a:lstStyle/>
        <a:p>
          <a:endParaRPr lang="en-US"/>
        </a:p>
      </dgm:t>
    </dgm:pt>
    <dgm:pt modelId="{6F57D2F4-606A-4317-840C-704DC3193E27}">
      <dgm:prSet/>
      <dgm:spPr/>
      <dgm:t>
        <a:bodyPr/>
        <a:lstStyle/>
        <a:p>
          <a:r>
            <a:rPr lang="es-ES"/>
            <a:t>Typli.ai: generador de imágenes gratis (“free AI image generator”) aunque con ciertas restricciones de uso. </a:t>
          </a:r>
          <a:r>
            <a:rPr lang="es-ES">
              <a:hlinkClick xmlns:r="http://schemas.openxmlformats.org/officeDocument/2006/relationships" r:id="rId9"/>
            </a:rPr>
            <a:t>Typli.ai</a:t>
          </a:r>
          <a:r>
            <a:rPr lang="es-ES"/>
            <a:t>	</a:t>
          </a:r>
          <a:endParaRPr lang="en-US"/>
        </a:p>
      </dgm:t>
    </dgm:pt>
    <dgm:pt modelId="{732F8A86-DAE7-4BA8-8F9C-CB8852446230}" type="parTrans" cxnId="{6466506A-D552-4F3B-B659-EFB41132240A}">
      <dgm:prSet/>
      <dgm:spPr/>
      <dgm:t>
        <a:bodyPr/>
        <a:lstStyle/>
        <a:p>
          <a:endParaRPr lang="en-US"/>
        </a:p>
      </dgm:t>
    </dgm:pt>
    <dgm:pt modelId="{3DFCBBF1-32A3-4E28-BC5B-E6797ECFC6CF}" type="sibTrans" cxnId="{6466506A-D552-4F3B-B659-EFB41132240A}">
      <dgm:prSet/>
      <dgm:spPr/>
      <dgm:t>
        <a:bodyPr/>
        <a:lstStyle/>
        <a:p>
          <a:endParaRPr lang="en-US"/>
        </a:p>
      </dgm:t>
    </dgm:pt>
    <dgm:pt modelId="{558F9F36-EB6B-4853-8926-DC5B2840BA26}">
      <dgm:prSet/>
      <dgm:spPr/>
      <dgm:t>
        <a:bodyPr/>
        <a:lstStyle/>
        <a:p>
          <a:r>
            <a:rPr lang="es-ES"/>
            <a:t>a1.art	ofrece créditos diarios gratuitos para probar estilos distintos. </a:t>
          </a:r>
          <a:r>
            <a:rPr lang="es-ES">
              <a:hlinkClick xmlns:r="http://schemas.openxmlformats.org/officeDocument/2006/relationships" r:id="rId10"/>
            </a:rPr>
            <a:t>a1.art</a:t>
          </a:r>
          <a:endParaRPr lang="en-US"/>
        </a:p>
      </dgm:t>
    </dgm:pt>
    <dgm:pt modelId="{0E47D645-5905-488F-9371-90814699DC52}" type="parTrans" cxnId="{EB7C5AA9-1378-47FF-BDF5-192FBAC03F29}">
      <dgm:prSet/>
      <dgm:spPr/>
      <dgm:t>
        <a:bodyPr/>
        <a:lstStyle/>
        <a:p>
          <a:endParaRPr lang="en-US"/>
        </a:p>
      </dgm:t>
    </dgm:pt>
    <dgm:pt modelId="{9DBAA25E-6167-4E25-BB3C-0C21FE4552C9}" type="sibTrans" cxnId="{EB7C5AA9-1378-47FF-BDF5-192FBAC03F29}">
      <dgm:prSet/>
      <dgm:spPr/>
      <dgm:t>
        <a:bodyPr/>
        <a:lstStyle/>
        <a:p>
          <a:endParaRPr lang="en-US"/>
        </a:p>
      </dgm:t>
    </dgm:pt>
    <dgm:pt modelId="{C587729B-E52A-4B93-A630-F35004C441B5}" type="pres">
      <dgm:prSet presAssocID="{14FD8B6D-0994-40BE-926B-7EE148BF7FBE}" presName="diagram" presStyleCnt="0">
        <dgm:presLayoutVars>
          <dgm:dir/>
          <dgm:resizeHandles val="exact"/>
        </dgm:presLayoutVars>
      </dgm:prSet>
      <dgm:spPr/>
    </dgm:pt>
    <dgm:pt modelId="{C7153276-D185-44B0-95EA-CF7AFDDAC5DA}" type="pres">
      <dgm:prSet presAssocID="{159AFD4C-49B4-4FB4-AA7C-F62BFB568568}" presName="node" presStyleLbl="node1" presStyleIdx="0" presStyleCnt="10">
        <dgm:presLayoutVars>
          <dgm:bulletEnabled val="1"/>
        </dgm:presLayoutVars>
      </dgm:prSet>
      <dgm:spPr/>
    </dgm:pt>
    <dgm:pt modelId="{764D8BAE-7E53-4321-BB4C-C1205A59F4FD}" type="pres">
      <dgm:prSet presAssocID="{81ADAB87-DFB0-4DE5-9F8C-7CF880A6678D}" presName="sibTrans" presStyleCnt="0"/>
      <dgm:spPr/>
    </dgm:pt>
    <dgm:pt modelId="{78A75C86-000A-496A-90C7-C74E7C7E0424}" type="pres">
      <dgm:prSet presAssocID="{B0B4E71F-4AC7-49C5-AD08-BA2A1D6D11BA}" presName="node" presStyleLbl="node1" presStyleIdx="1" presStyleCnt="10">
        <dgm:presLayoutVars>
          <dgm:bulletEnabled val="1"/>
        </dgm:presLayoutVars>
      </dgm:prSet>
      <dgm:spPr/>
    </dgm:pt>
    <dgm:pt modelId="{B2B00523-0D79-4D66-8184-8BC8E81D9548}" type="pres">
      <dgm:prSet presAssocID="{5DA6DD24-238B-42E6-8710-8BDE325616EA}" presName="sibTrans" presStyleCnt="0"/>
      <dgm:spPr/>
    </dgm:pt>
    <dgm:pt modelId="{AC72A80E-9A73-4DDC-B54B-029788D341D8}" type="pres">
      <dgm:prSet presAssocID="{881FB0F2-F634-4C88-A2B0-55B33F4262A6}" presName="node" presStyleLbl="node1" presStyleIdx="2" presStyleCnt="10">
        <dgm:presLayoutVars>
          <dgm:bulletEnabled val="1"/>
        </dgm:presLayoutVars>
      </dgm:prSet>
      <dgm:spPr/>
    </dgm:pt>
    <dgm:pt modelId="{9CBDDEE7-9BBB-44AB-9ACC-452FE4C0238B}" type="pres">
      <dgm:prSet presAssocID="{C015CD5A-2D4F-4724-B8D7-9C7486207615}" presName="sibTrans" presStyleCnt="0"/>
      <dgm:spPr/>
    </dgm:pt>
    <dgm:pt modelId="{5F36DAC5-1F45-4B17-AA42-17A11DEE3450}" type="pres">
      <dgm:prSet presAssocID="{437D91B8-119A-4202-9648-2BBC3C8EF622}" presName="node" presStyleLbl="node1" presStyleIdx="3" presStyleCnt="10">
        <dgm:presLayoutVars>
          <dgm:bulletEnabled val="1"/>
        </dgm:presLayoutVars>
      </dgm:prSet>
      <dgm:spPr/>
    </dgm:pt>
    <dgm:pt modelId="{D9EF4F85-5F4C-4E87-90BE-0CD4C3F4E7A7}" type="pres">
      <dgm:prSet presAssocID="{58F7E1A5-6DE0-4733-843C-A1B40448C728}" presName="sibTrans" presStyleCnt="0"/>
      <dgm:spPr/>
    </dgm:pt>
    <dgm:pt modelId="{418AEA18-86B3-4046-A8DE-CCFB5D9F35D2}" type="pres">
      <dgm:prSet presAssocID="{B9E94701-32D6-41EE-9260-B79D10CCFC21}" presName="node" presStyleLbl="node1" presStyleIdx="4" presStyleCnt="10">
        <dgm:presLayoutVars>
          <dgm:bulletEnabled val="1"/>
        </dgm:presLayoutVars>
      </dgm:prSet>
      <dgm:spPr/>
    </dgm:pt>
    <dgm:pt modelId="{6714B59B-3C73-4F37-942A-65F2B02B9572}" type="pres">
      <dgm:prSet presAssocID="{4D61EDDE-A8C7-4E30-9F6A-5189C4E0AFB1}" presName="sibTrans" presStyleCnt="0"/>
      <dgm:spPr/>
    </dgm:pt>
    <dgm:pt modelId="{B8B1DB68-2C86-413D-8431-D1789181C5B7}" type="pres">
      <dgm:prSet presAssocID="{7E5E1715-0F27-4414-8541-8FBE93BDAF32}" presName="node" presStyleLbl="node1" presStyleIdx="5" presStyleCnt="10">
        <dgm:presLayoutVars>
          <dgm:bulletEnabled val="1"/>
        </dgm:presLayoutVars>
      </dgm:prSet>
      <dgm:spPr/>
    </dgm:pt>
    <dgm:pt modelId="{9BFEF95F-D1FB-4E84-8382-3D00612D14C1}" type="pres">
      <dgm:prSet presAssocID="{EA0670BD-0080-49A0-A076-DA5E365CC99E}" presName="sibTrans" presStyleCnt="0"/>
      <dgm:spPr/>
    </dgm:pt>
    <dgm:pt modelId="{FECCB0D4-CEB1-45C5-B083-7F9248A27663}" type="pres">
      <dgm:prSet presAssocID="{8A62B6BC-B5E1-46A7-86D1-584F926C261D}" presName="node" presStyleLbl="node1" presStyleIdx="6" presStyleCnt="10">
        <dgm:presLayoutVars>
          <dgm:bulletEnabled val="1"/>
        </dgm:presLayoutVars>
      </dgm:prSet>
      <dgm:spPr/>
    </dgm:pt>
    <dgm:pt modelId="{B8ED8160-1C94-4288-9F88-F4FB0E1DFFFA}" type="pres">
      <dgm:prSet presAssocID="{AB1A69E4-1AA9-4EFC-B870-5EDCBFCB4BD4}" presName="sibTrans" presStyleCnt="0"/>
      <dgm:spPr/>
    </dgm:pt>
    <dgm:pt modelId="{E6D4B685-2D49-4D21-B468-F791A8409A4C}" type="pres">
      <dgm:prSet presAssocID="{970DA5AD-A346-4928-BD32-7B433F6D3E8E}" presName="node" presStyleLbl="node1" presStyleIdx="7" presStyleCnt="10">
        <dgm:presLayoutVars>
          <dgm:bulletEnabled val="1"/>
        </dgm:presLayoutVars>
      </dgm:prSet>
      <dgm:spPr/>
    </dgm:pt>
    <dgm:pt modelId="{324AF8CA-E5F1-4F5C-B403-98F05EB74A12}" type="pres">
      <dgm:prSet presAssocID="{E240774D-02CD-4586-A8D6-A53FD4BB64AB}" presName="sibTrans" presStyleCnt="0"/>
      <dgm:spPr/>
    </dgm:pt>
    <dgm:pt modelId="{0D966E84-D839-41CE-84E5-229B1F9BD20F}" type="pres">
      <dgm:prSet presAssocID="{6F57D2F4-606A-4317-840C-704DC3193E27}" presName="node" presStyleLbl="node1" presStyleIdx="8" presStyleCnt="10">
        <dgm:presLayoutVars>
          <dgm:bulletEnabled val="1"/>
        </dgm:presLayoutVars>
      </dgm:prSet>
      <dgm:spPr/>
    </dgm:pt>
    <dgm:pt modelId="{195C1AB7-EF55-4DB5-8089-305257F82892}" type="pres">
      <dgm:prSet presAssocID="{3DFCBBF1-32A3-4E28-BC5B-E6797ECFC6CF}" presName="sibTrans" presStyleCnt="0"/>
      <dgm:spPr/>
    </dgm:pt>
    <dgm:pt modelId="{253038A7-0BAB-442D-BA60-CCC4DEFC6C38}" type="pres">
      <dgm:prSet presAssocID="{558F9F36-EB6B-4853-8926-DC5B2840BA26}" presName="node" presStyleLbl="node1" presStyleIdx="9" presStyleCnt="10">
        <dgm:presLayoutVars>
          <dgm:bulletEnabled val="1"/>
        </dgm:presLayoutVars>
      </dgm:prSet>
      <dgm:spPr/>
    </dgm:pt>
  </dgm:ptLst>
  <dgm:cxnLst>
    <dgm:cxn modelId="{879C3D1A-32FC-4BF3-8535-1B7720085167}" srcId="{14FD8B6D-0994-40BE-926B-7EE148BF7FBE}" destId="{7E5E1715-0F27-4414-8541-8FBE93BDAF32}" srcOrd="5" destOrd="0" parTransId="{8D214C49-B797-4034-94AD-45A480218A94}" sibTransId="{EA0670BD-0080-49A0-A076-DA5E365CC99E}"/>
    <dgm:cxn modelId="{E817A91C-87ED-4DD0-8523-77251F776414}" type="presOf" srcId="{14FD8B6D-0994-40BE-926B-7EE148BF7FBE}" destId="{C587729B-E52A-4B93-A630-F35004C441B5}" srcOrd="0" destOrd="0" presId="urn:microsoft.com/office/officeart/2005/8/layout/default"/>
    <dgm:cxn modelId="{7A40DD31-2CE8-4DE4-9574-E11EF323B604}" srcId="{14FD8B6D-0994-40BE-926B-7EE148BF7FBE}" destId="{881FB0F2-F634-4C88-A2B0-55B33F4262A6}" srcOrd="2" destOrd="0" parTransId="{F1FA7F68-7297-4388-A10A-BD19AFA2667D}" sibTransId="{C015CD5A-2D4F-4724-B8D7-9C7486207615}"/>
    <dgm:cxn modelId="{4AD58239-9161-447E-9141-97F4151295A0}" srcId="{14FD8B6D-0994-40BE-926B-7EE148BF7FBE}" destId="{970DA5AD-A346-4928-BD32-7B433F6D3E8E}" srcOrd="7" destOrd="0" parTransId="{74F8BBAE-E881-4FD2-A0AD-DF53B5E9E228}" sibTransId="{E240774D-02CD-4586-A8D6-A53FD4BB64AB}"/>
    <dgm:cxn modelId="{179A5847-1C7E-41F4-A474-0B449152712E}" srcId="{14FD8B6D-0994-40BE-926B-7EE148BF7FBE}" destId="{B9E94701-32D6-41EE-9260-B79D10CCFC21}" srcOrd="4" destOrd="0" parTransId="{4E70C70A-AE1C-436B-84B5-800DD4429227}" sibTransId="{4D61EDDE-A8C7-4E30-9F6A-5189C4E0AFB1}"/>
    <dgm:cxn modelId="{83232C49-43C8-4454-8F2D-FB69664218B2}" type="presOf" srcId="{8A62B6BC-B5E1-46A7-86D1-584F926C261D}" destId="{FECCB0D4-CEB1-45C5-B083-7F9248A27663}" srcOrd="0" destOrd="0" presId="urn:microsoft.com/office/officeart/2005/8/layout/default"/>
    <dgm:cxn modelId="{6466506A-D552-4F3B-B659-EFB41132240A}" srcId="{14FD8B6D-0994-40BE-926B-7EE148BF7FBE}" destId="{6F57D2F4-606A-4317-840C-704DC3193E27}" srcOrd="8" destOrd="0" parTransId="{732F8A86-DAE7-4BA8-8F9C-CB8852446230}" sibTransId="{3DFCBBF1-32A3-4E28-BC5B-E6797ECFC6CF}"/>
    <dgm:cxn modelId="{D5B15D4B-3411-4221-9CF0-5308AB11769D}" type="presOf" srcId="{881FB0F2-F634-4C88-A2B0-55B33F4262A6}" destId="{AC72A80E-9A73-4DDC-B54B-029788D341D8}" srcOrd="0" destOrd="0" presId="urn:microsoft.com/office/officeart/2005/8/layout/default"/>
    <dgm:cxn modelId="{E5DA787C-4396-4A08-98A7-64B657767D82}" type="presOf" srcId="{558F9F36-EB6B-4853-8926-DC5B2840BA26}" destId="{253038A7-0BAB-442D-BA60-CCC4DEFC6C38}" srcOrd="0" destOrd="0" presId="urn:microsoft.com/office/officeart/2005/8/layout/default"/>
    <dgm:cxn modelId="{0D46CB7F-823C-487F-9313-FC0F93E1C8DF}" type="presOf" srcId="{437D91B8-119A-4202-9648-2BBC3C8EF622}" destId="{5F36DAC5-1F45-4B17-AA42-17A11DEE3450}" srcOrd="0" destOrd="0" presId="urn:microsoft.com/office/officeart/2005/8/layout/default"/>
    <dgm:cxn modelId="{BD75D789-794A-4998-80A8-0A659E4ECE93}" type="presOf" srcId="{970DA5AD-A346-4928-BD32-7B433F6D3E8E}" destId="{E6D4B685-2D49-4D21-B468-F791A8409A4C}" srcOrd="0" destOrd="0" presId="urn:microsoft.com/office/officeart/2005/8/layout/default"/>
    <dgm:cxn modelId="{528F7B92-CEA4-41F3-91D2-9B936C144362}" srcId="{14FD8B6D-0994-40BE-926B-7EE148BF7FBE}" destId="{B0B4E71F-4AC7-49C5-AD08-BA2A1D6D11BA}" srcOrd="1" destOrd="0" parTransId="{C0CD191D-3311-4937-A510-9A958506B88D}" sibTransId="{5DA6DD24-238B-42E6-8710-8BDE325616EA}"/>
    <dgm:cxn modelId="{F61C029B-0E04-42A8-906B-9DCB9A7B1D1B}" type="presOf" srcId="{B0B4E71F-4AC7-49C5-AD08-BA2A1D6D11BA}" destId="{78A75C86-000A-496A-90C7-C74E7C7E0424}" srcOrd="0" destOrd="0" presId="urn:microsoft.com/office/officeart/2005/8/layout/default"/>
    <dgm:cxn modelId="{C99828A8-791E-4049-9B53-6B7850872BFF}" srcId="{14FD8B6D-0994-40BE-926B-7EE148BF7FBE}" destId="{437D91B8-119A-4202-9648-2BBC3C8EF622}" srcOrd="3" destOrd="0" parTransId="{92D483F4-0CCB-4E7A-A3CF-E8AC2F33440F}" sibTransId="{58F7E1A5-6DE0-4733-843C-A1B40448C728}"/>
    <dgm:cxn modelId="{EB7C5AA9-1378-47FF-BDF5-192FBAC03F29}" srcId="{14FD8B6D-0994-40BE-926B-7EE148BF7FBE}" destId="{558F9F36-EB6B-4853-8926-DC5B2840BA26}" srcOrd="9" destOrd="0" parTransId="{0E47D645-5905-488F-9371-90814699DC52}" sibTransId="{9DBAA25E-6167-4E25-BB3C-0C21FE4552C9}"/>
    <dgm:cxn modelId="{23EF4BCC-BB31-4866-A598-759F78440D27}" type="presOf" srcId="{B9E94701-32D6-41EE-9260-B79D10CCFC21}" destId="{418AEA18-86B3-4046-A8DE-CCFB5D9F35D2}" srcOrd="0" destOrd="0" presId="urn:microsoft.com/office/officeart/2005/8/layout/default"/>
    <dgm:cxn modelId="{65EBDBCC-CAE0-4A32-8D40-FB79E2B7F66D}" type="presOf" srcId="{7E5E1715-0F27-4414-8541-8FBE93BDAF32}" destId="{B8B1DB68-2C86-413D-8431-D1789181C5B7}" srcOrd="0" destOrd="0" presId="urn:microsoft.com/office/officeart/2005/8/layout/default"/>
    <dgm:cxn modelId="{1E8753D6-F13C-486A-9907-05007BD94015}" srcId="{14FD8B6D-0994-40BE-926B-7EE148BF7FBE}" destId="{159AFD4C-49B4-4FB4-AA7C-F62BFB568568}" srcOrd="0" destOrd="0" parTransId="{ED133472-AED5-4A05-A9C9-5FA825A94629}" sibTransId="{81ADAB87-DFB0-4DE5-9F8C-7CF880A6678D}"/>
    <dgm:cxn modelId="{D35F6BDB-4F76-4382-BA3E-EF9A821942CE}" type="presOf" srcId="{159AFD4C-49B4-4FB4-AA7C-F62BFB568568}" destId="{C7153276-D185-44B0-95EA-CF7AFDDAC5DA}" srcOrd="0" destOrd="0" presId="urn:microsoft.com/office/officeart/2005/8/layout/default"/>
    <dgm:cxn modelId="{CA725FEC-16E9-4A19-A30D-3610DF1B426F}" type="presOf" srcId="{6F57D2F4-606A-4317-840C-704DC3193E27}" destId="{0D966E84-D839-41CE-84E5-229B1F9BD20F}" srcOrd="0" destOrd="0" presId="urn:microsoft.com/office/officeart/2005/8/layout/default"/>
    <dgm:cxn modelId="{643991FC-18EF-495D-B25D-0C1FD65E9DD8}" srcId="{14FD8B6D-0994-40BE-926B-7EE148BF7FBE}" destId="{8A62B6BC-B5E1-46A7-86D1-584F926C261D}" srcOrd="6" destOrd="0" parTransId="{3CB348CE-102E-42C9-BBF4-D7D56C3CB9C4}" sibTransId="{AB1A69E4-1AA9-4EFC-B870-5EDCBFCB4BD4}"/>
    <dgm:cxn modelId="{775AAF93-077A-4613-8F17-8C7501B725E7}" type="presParOf" srcId="{C587729B-E52A-4B93-A630-F35004C441B5}" destId="{C7153276-D185-44B0-95EA-CF7AFDDAC5DA}" srcOrd="0" destOrd="0" presId="urn:microsoft.com/office/officeart/2005/8/layout/default"/>
    <dgm:cxn modelId="{BFF483F1-D15F-4FC6-B5FF-328A08E2F9A3}" type="presParOf" srcId="{C587729B-E52A-4B93-A630-F35004C441B5}" destId="{764D8BAE-7E53-4321-BB4C-C1205A59F4FD}" srcOrd="1" destOrd="0" presId="urn:microsoft.com/office/officeart/2005/8/layout/default"/>
    <dgm:cxn modelId="{0377412F-FB39-480D-813B-1CE7080CF139}" type="presParOf" srcId="{C587729B-E52A-4B93-A630-F35004C441B5}" destId="{78A75C86-000A-496A-90C7-C74E7C7E0424}" srcOrd="2" destOrd="0" presId="urn:microsoft.com/office/officeart/2005/8/layout/default"/>
    <dgm:cxn modelId="{264A7C1C-4D50-4D52-BB91-BC859A02389B}" type="presParOf" srcId="{C587729B-E52A-4B93-A630-F35004C441B5}" destId="{B2B00523-0D79-4D66-8184-8BC8E81D9548}" srcOrd="3" destOrd="0" presId="urn:microsoft.com/office/officeart/2005/8/layout/default"/>
    <dgm:cxn modelId="{B78407BF-3F48-4D58-BCDC-45B879D5B247}" type="presParOf" srcId="{C587729B-E52A-4B93-A630-F35004C441B5}" destId="{AC72A80E-9A73-4DDC-B54B-029788D341D8}" srcOrd="4" destOrd="0" presId="urn:microsoft.com/office/officeart/2005/8/layout/default"/>
    <dgm:cxn modelId="{04CA63CD-1F7A-4908-8FB7-0AD097DA2A17}" type="presParOf" srcId="{C587729B-E52A-4B93-A630-F35004C441B5}" destId="{9CBDDEE7-9BBB-44AB-9ACC-452FE4C0238B}" srcOrd="5" destOrd="0" presId="urn:microsoft.com/office/officeart/2005/8/layout/default"/>
    <dgm:cxn modelId="{6E326B97-A283-4F65-BA6F-A52C53282A70}" type="presParOf" srcId="{C587729B-E52A-4B93-A630-F35004C441B5}" destId="{5F36DAC5-1F45-4B17-AA42-17A11DEE3450}" srcOrd="6" destOrd="0" presId="urn:microsoft.com/office/officeart/2005/8/layout/default"/>
    <dgm:cxn modelId="{D66393AA-EB8B-4187-9E38-FB54C9F51A28}" type="presParOf" srcId="{C587729B-E52A-4B93-A630-F35004C441B5}" destId="{D9EF4F85-5F4C-4E87-90BE-0CD4C3F4E7A7}" srcOrd="7" destOrd="0" presId="urn:microsoft.com/office/officeart/2005/8/layout/default"/>
    <dgm:cxn modelId="{38E150C5-F90A-4AE2-A9B7-3FCB96A4305A}" type="presParOf" srcId="{C587729B-E52A-4B93-A630-F35004C441B5}" destId="{418AEA18-86B3-4046-A8DE-CCFB5D9F35D2}" srcOrd="8" destOrd="0" presId="urn:microsoft.com/office/officeart/2005/8/layout/default"/>
    <dgm:cxn modelId="{1C64B8E6-5693-4951-93B0-3D2FA4C80691}" type="presParOf" srcId="{C587729B-E52A-4B93-A630-F35004C441B5}" destId="{6714B59B-3C73-4F37-942A-65F2B02B9572}" srcOrd="9" destOrd="0" presId="urn:microsoft.com/office/officeart/2005/8/layout/default"/>
    <dgm:cxn modelId="{DDAAC3FD-443A-4859-85C1-B617E465077E}" type="presParOf" srcId="{C587729B-E52A-4B93-A630-F35004C441B5}" destId="{B8B1DB68-2C86-413D-8431-D1789181C5B7}" srcOrd="10" destOrd="0" presId="urn:microsoft.com/office/officeart/2005/8/layout/default"/>
    <dgm:cxn modelId="{D1958B83-EE0B-4067-82C0-9F3EEC6C849D}" type="presParOf" srcId="{C587729B-E52A-4B93-A630-F35004C441B5}" destId="{9BFEF95F-D1FB-4E84-8382-3D00612D14C1}" srcOrd="11" destOrd="0" presId="urn:microsoft.com/office/officeart/2005/8/layout/default"/>
    <dgm:cxn modelId="{4E6D522A-D6B9-4A1B-B0CA-BF1BDD586BA0}" type="presParOf" srcId="{C587729B-E52A-4B93-A630-F35004C441B5}" destId="{FECCB0D4-CEB1-45C5-B083-7F9248A27663}" srcOrd="12" destOrd="0" presId="urn:microsoft.com/office/officeart/2005/8/layout/default"/>
    <dgm:cxn modelId="{074B081F-A3BA-4224-B27A-2ED8F315D312}" type="presParOf" srcId="{C587729B-E52A-4B93-A630-F35004C441B5}" destId="{B8ED8160-1C94-4288-9F88-F4FB0E1DFFFA}" srcOrd="13" destOrd="0" presId="urn:microsoft.com/office/officeart/2005/8/layout/default"/>
    <dgm:cxn modelId="{A245854F-0E48-4601-B1A5-BF37C376C039}" type="presParOf" srcId="{C587729B-E52A-4B93-A630-F35004C441B5}" destId="{E6D4B685-2D49-4D21-B468-F791A8409A4C}" srcOrd="14" destOrd="0" presId="urn:microsoft.com/office/officeart/2005/8/layout/default"/>
    <dgm:cxn modelId="{C7D7DD44-0462-4FF6-9030-559E0E110400}" type="presParOf" srcId="{C587729B-E52A-4B93-A630-F35004C441B5}" destId="{324AF8CA-E5F1-4F5C-B403-98F05EB74A12}" srcOrd="15" destOrd="0" presId="urn:microsoft.com/office/officeart/2005/8/layout/default"/>
    <dgm:cxn modelId="{436974FA-2F5F-42B5-A691-6EEFEA9A7640}" type="presParOf" srcId="{C587729B-E52A-4B93-A630-F35004C441B5}" destId="{0D966E84-D839-41CE-84E5-229B1F9BD20F}" srcOrd="16" destOrd="0" presId="urn:microsoft.com/office/officeart/2005/8/layout/default"/>
    <dgm:cxn modelId="{CF6F395F-54A0-4AF9-B669-BBA737E2439A}" type="presParOf" srcId="{C587729B-E52A-4B93-A630-F35004C441B5}" destId="{195C1AB7-EF55-4DB5-8089-305257F82892}" srcOrd="17" destOrd="0" presId="urn:microsoft.com/office/officeart/2005/8/layout/default"/>
    <dgm:cxn modelId="{9FAE0A63-7CFB-4242-9396-84190BBB96E3}" type="presParOf" srcId="{C587729B-E52A-4B93-A630-F35004C441B5}" destId="{253038A7-0BAB-442D-BA60-CCC4DEFC6C38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D06FAF-AEF3-4C91-ADB3-99FD36B5743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00BB600-C5E6-40AB-83E2-47BFAD1FBC7B}">
      <dgm:prSet/>
      <dgm:spPr/>
      <dgm:t>
        <a:bodyPr/>
        <a:lstStyle/>
        <a:p>
          <a:r>
            <a:rPr lang="es-ES"/>
            <a:t>NaturalReader — convierte texto en audio con voces realistas. </a:t>
          </a:r>
          <a:r>
            <a:rPr lang="es-ES">
              <a:hlinkClick xmlns:r="http://schemas.openxmlformats.org/officeDocument/2006/relationships" r:id="rId1"/>
            </a:rPr>
            <a:t>naturalreaders.com</a:t>
          </a:r>
          <a:endParaRPr lang="en-US"/>
        </a:p>
      </dgm:t>
    </dgm:pt>
    <dgm:pt modelId="{15BF5AFF-4567-4B8B-BDC8-7611DCB5B503}" type="parTrans" cxnId="{60C0FA6B-7B76-4034-B7FE-D0D119F149A8}">
      <dgm:prSet/>
      <dgm:spPr/>
      <dgm:t>
        <a:bodyPr/>
        <a:lstStyle/>
        <a:p>
          <a:endParaRPr lang="en-US"/>
        </a:p>
      </dgm:t>
    </dgm:pt>
    <dgm:pt modelId="{2BB3A6B5-DBEE-40D8-BAF7-2C0FE108F7A0}" type="sibTrans" cxnId="{60C0FA6B-7B76-4034-B7FE-D0D119F149A8}">
      <dgm:prSet/>
      <dgm:spPr/>
      <dgm:t>
        <a:bodyPr/>
        <a:lstStyle/>
        <a:p>
          <a:endParaRPr lang="en-US"/>
        </a:p>
      </dgm:t>
    </dgm:pt>
    <dgm:pt modelId="{F0E79F97-5209-4E03-BD4A-92DC11EFBACF}">
      <dgm:prSet/>
      <dgm:spPr/>
      <dgm:t>
        <a:bodyPr/>
        <a:lstStyle/>
        <a:p>
          <a:r>
            <a:rPr lang="es-ES"/>
            <a:t>Luvvoice — convierte gratis texto a voz natural. </a:t>
          </a:r>
          <a:r>
            <a:rPr lang="es-ES">
              <a:hlinkClick xmlns:r="http://schemas.openxmlformats.org/officeDocument/2006/relationships" r:id="rId2"/>
            </a:rPr>
            <a:t>luvvoice.com</a:t>
          </a:r>
          <a:endParaRPr lang="en-US"/>
        </a:p>
      </dgm:t>
    </dgm:pt>
    <dgm:pt modelId="{112CF686-B0B6-42D2-967E-6A3F86E27161}" type="parTrans" cxnId="{DAF0D537-F9A4-4BEA-B7DF-BF65B4ECD892}">
      <dgm:prSet/>
      <dgm:spPr/>
      <dgm:t>
        <a:bodyPr/>
        <a:lstStyle/>
        <a:p>
          <a:endParaRPr lang="en-US"/>
        </a:p>
      </dgm:t>
    </dgm:pt>
    <dgm:pt modelId="{A38374A1-F66D-4046-A1B6-2B65902811BD}" type="sibTrans" cxnId="{DAF0D537-F9A4-4BEA-B7DF-BF65B4ECD892}">
      <dgm:prSet/>
      <dgm:spPr/>
      <dgm:t>
        <a:bodyPr/>
        <a:lstStyle/>
        <a:p>
          <a:endParaRPr lang="en-US"/>
        </a:p>
      </dgm:t>
    </dgm:pt>
    <dgm:pt modelId="{70CC6993-9D83-405F-BD48-0C7F4E88B862}">
      <dgm:prSet/>
      <dgm:spPr/>
      <dgm:t>
        <a:bodyPr/>
        <a:lstStyle/>
        <a:p>
          <a:r>
            <a:rPr lang="es-ES"/>
            <a:t>ElevenLabs — voz de alta calidad con plan gratuito de prueba. </a:t>
          </a:r>
          <a:r>
            <a:rPr lang="es-ES">
              <a:hlinkClick xmlns:r="http://schemas.openxmlformats.org/officeDocument/2006/relationships" r:id="rId3"/>
            </a:rPr>
            <a:t>ElevenLabs</a:t>
          </a:r>
          <a:endParaRPr lang="en-US"/>
        </a:p>
      </dgm:t>
    </dgm:pt>
    <dgm:pt modelId="{1E01220F-D201-404A-A49F-A409D82ED941}" type="parTrans" cxnId="{2E177BA8-94F2-4F4C-9F4C-C67528937220}">
      <dgm:prSet/>
      <dgm:spPr/>
      <dgm:t>
        <a:bodyPr/>
        <a:lstStyle/>
        <a:p>
          <a:endParaRPr lang="en-US"/>
        </a:p>
      </dgm:t>
    </dgm:pt>
    <dgm:pt modelId="{6808EFFA-0BE9-4FDA-B502-B310805B6987}" type="sibTrans" cxnId="{2E177BA8-94F2-4F4C-9F4C-C67528937220}">
      <dgm:prSet/>
      <dgm:spPr/>
      <dgm:t>
        <a:bodyPr/>
        <a:lstStyle/>
        <a:p>
          <a:endParaRPr lang="en-US"/>
        </a:p>
      </dgm:t>
    </dgm:pt>
    <dgm:pt modelId="{8D468BB2-1E7E-4A4B-B1AA-83A0BAA0F346}">
      <dgm:prSet/>
      <dgm:spPr/>
      <dgm:t>
        <a:bodyPr/>
        <a:lstStyle/>
        <a:p>
          <a:r>
            <a:rPr lang="es-ES"/>
            <a:t>TTSMaker — herramienta gratuita de texto a voz con múltiples idiomas. </a:t>
          </a:r>
          <a:r>
            <a:rPr lang="es-ES">
              <a:hlinkClick xmlns:r="http://schemas.openxmlformats.org/officeDocument/2006/relationships" r:id="rId4"/>
            </a:rPr>
            <a:t>TTSMaker</a:t>
          </a:r>
          <a:endParaRPr lang="en-US"/>
        </a:p>
      </dgm:t>
    </dgm:pt>
    <dgm:pt modelId="{98E12D5D-C41A-423F-95DC-AFD974994B0B}" type="parTrans" cxnId="{C5CD0265-F776-4FC8-A273-B2963CA1F7A3}">
      <dgm:prSet/>
      <dgm:spPr/>
      <dgm:t>
        <a:bodyPr/>
        <a:lstStyle/>
        <a:p>
          <a:endParaRPr lang="en-US"/>
        </a:p>
      </dgm:t>
    </dgm:pt>
    <dgm:pt modelId="{38AD5C6F-15EF-4A5A-AB51-06B3C8FEDB1D}" type="sibTrans" cxnId="{C5CD0265-F776-4FC8-A273-B2963CA1F7A3}">
      <dgm:prSet/>
      <dgm:spPr/>
      <dgm:t>
        <a:bodyPr/>
        <a:lstStyle/>
        <a:p>
          <a:endParaRPr lang="en-US"/>
        </a:p>
      </dgm:t>
    </dgm:pt>
    <dgm:pt modelId="{D03EAA7B-F268-4513-ADA2-ECBF86474452}">
      <dgm:prSet/>
      <dgm:spPr/>
      <dgm:t>
        <a:bodyPr/>
        <a:lstStyle/>
        <a:p>
          <a:r>
            <a:rPr lang="es-ES"/>
            <a:t>TTSReader — lee textos en voz alta y permite exportar MP3. </a:t>
          </a:r>
          <a:r>
            <a:rPr lang="es-ES">
              <a:hlinkClick xmlns:r="http://schemas.openxmlformats.org/officeDocument/2006/relationships" r:id="rId5"/>
            </a:rPr>
            <a:t>TTSReader</a:t>
          </a:r>
          <a:endParaRPr lang="en-US"/>
        </a:p>
      </dgm:t>
    </dgm:pt>
    <dgm:pt modelId="{C5C7A05E-1865-4126-8063-8817A7D046B9}" type="parTrans" cxnId="{8E0BC21B-096D-4847-9AAB-F7A775EC1EB5}">
      <dgm:prSet/>
      <dgm:spPr/>
      <dgm:t>
        <a:bodyPr/>
        <a:lstStyle/>
        <a:p>
          <a:endParaRPr lang="en-US"/>
        </a:p>
      </dgm:t>
    </dgm:pt>
    <dgm:pt modelId="{7F872C67-5118-4FFF-B539-82C412B55C6E}" type="sibTrans" cxnId="{8E0BC21B-096D-4847-9AAB-F7A775EC1EB5}">
      <dgm:prSet/>
      <dgm:spPr/>
      <dgm:t>
        <a:bodyPr/>
        <a:lstStyle/>
        <a:p>
          <a:endParaRPr lang="en-US"/>
        </a:p>
      </dgm:t>
    </dgm:pt>
    <dgm:pt modelId="{3F96F39C-48A8-42AF-9F43-ECFA77E26F2F}">
      <dgm:prSet/>
      <dgm:spPr/>
      <dgm:t>
        <a:bodyPr/>
        <a:lstStyle/>
        <a:p>
          <a:r>
            <a:rPr lang="es-ES"/>
            <a:t>Vidnoz AI Text to Speech — generador con muchas voces y uso gratuito limitado. </a:t>
          </a:r>
          <a:r>
            <a:rPr lang="es-ES">
              <a:hlinkClick xmlns:r="http://schemas.openxmlformats.org/officeDocument/2006/relationships" r:id="rId6"/>
            </a:rPr>
            <a:t>Vidnoz</a:t>
          </a:r>
          <a:endParaRPr lang="en-US"/>
        </a:p>
      </dgm:t>
    </dgm:pt>
    <dgm:pt modelId="{E7AFAB44-0F52-4E4F-87DF-44A5987F24B1}" type="parTrans" cxnId="{DA490467-14CD-4140-8D35-163E02FFF05B}">
      <dgm:prSet/>
      <dgm:spPr/>
      <dgm:t>
        <a:bodyPr/>
        <a:lstStyle/>
        <a:p>
          <a:endParaRPr lang="en-US"/>
        </a:p>
      </dgm:t>
    </dgm:pt>
    <dgm:pt modelId="{E9B10F99-44C2-4F3B-9BFF-1074E7609AB8}" type="sibTrans" cxnId="{DA490467-14CD-4140-8D35-163E02FFF05B}">
      <dgm:prSet/>
      <dgm:spPr/>
      <dgm:t>
        <a:bodyPr/>
        <a:lstStyle/>
        <a:p>
          <a:endParaRPr lang="en-US"/>
        </a:p>
      </dgm:t>
    </dgm:pt>
    <dgm:pt modelId="{B0664BBB-350C-4D6A-806E-C2BFB4DEF0DD}">
      <dgm:prSet/>
      <dgm:spPr/>
      <dgm:t>
        <a:bodyPr/>
        <a:lstStyle/>
        <a:p>
          <a:r>
            <a:rPr lang="es-ES"/>
            <a:t>Narakeet — voces gratuitas hasta cierto límite (20 usos). </a:t>
          </a:r>
          <a:r>
            <a:rPr lang="es-ES">
              <a:hlinkClick xmlns:r="http://schemas.openxmlformats.org/officeDocument/2006/relationships" r:id="rId7"/>
            </a:rPr>
            <a:t>Narakeet</a:t>
          </a:r>
          <a:endParaRPr lang="en-US"/>
        </a:p>
      </dgm:t>
    </dgm:pt>
    <dgm:pt modelId="{8FFB851F-560C-4A3D-8E3D-ED1BB6ECC8EA}" type="parTrans" cxnId="{8F372428-6E36-4089-B562-B21918E01031}">
      <dgm:prSet/>
      <dgm:spPr/>
      <dgm:t>
        <a:bodyPr/>
        <a:lstStyle/>
        <a:p>
          <a:endParaRPr lang="en-US"/>
        </a:p>
      </dgm:t>
    </dgm:pt>
    <dgm:pt modelId="{6068BE51-3617-480A-8ECA-47B8859C15F3}" type="sibTrans" cxnId="{8F372428-6E36-4089-B562-B21918E01031}">
      <dgm:prSet/>
      <dgm:spPr/>
      <dgm:t>
        <a:bodyPr/>
        <a:lstStyle/>
        <a:p>
          <a:endParaRPr lang="en-US"/>
        </a:p>
      </dgm:t>
    </dgm:pt>
    <dgm:pt modelId="{7F09AA61-7691-4030-9827-C2E3F66DB888}">
      <dgm:prSet/>
      <dgm:spPr/>
      <dgm:t>
        <a:bodyPr/>
        <a:lstStyle/>
        <a:p>
          <a:r>
            <a:rPr lang="es-ES"/>
            <a:t>Murf AI — permite generar locuciones con diferentes voces; tiene opción gratuita de prueba. </a:t>
          </a:r>
          <a:r>
            <a:rPr lang="es-ES">
              <a:hlinkClick xmlns:r="http://schemas.openxmlformats.org/officeDocument/2006/relationships" r:id="rId8"/>
            </a:rPr>
            <a:t>Murf AI</a:t>
          </a:r>
          <a:endParaRPr lang="en-US"/>
        </a:p>
      </dgm:t>
    </dgm:pt>
    <dgm:pt modelId="{E0E0DD30-19DF-46A1-8F7E-6CF86722D794}" type="parTrans" cxnId="{9F769EDA-D9DA-41CF-877C-EC3F80D04380}">
      <dgm:prSet/>
      <dgm:spPr/>
      <dgm:t>
        <a:bodyPr/>
        <a:lstStyle/>
        <a:p>
          <a:endParaRPr lang="en-US"/>
        </a:p>
      </dgm:t>
    </dgm:pt>
    <dgm:pt modelId="{6589B4FE-EB89-4EAC-BAFE-2A0A1874C5B6}" type="sibTrans" cxnId="{9F769EDA-D9DA-41CF-877C-EC3F80D04380}">
      <dgm:prSet/>
      <dgm:spPr/>
      <dgm:t>
        <a:bodyPr/>
        <a:lstStyle/>
        <a:p>
          <a:endParaRPr lang="en-US"/>
        </a:p>
      </dgm:t>
    </dgm:pt>
    <dgm:pt modelId="{336DED1F-DC91-46BD-9ACB-7FD6D5A95301}">
      <dgm:prSet/>
      <dgm:spPr/>
      <dgm:t>
        <a:bodyPr/>
        <a:lstStyle/>
        <a:p>
          <a:r>
            <a:rPr lang="es-ES"/>
            <a:t>FineVoice / AI Voice Generator (Fineshare) — permite generar voz desde texto con varios modelos. </a:t>
          </a:r>
          <a:r>
            <a:rPr lang="es-ES">
              <a:hlinkClick xmlns:r="http://schemas.openxmlformats.org/officeDocument/2006/relationships" r:id="rId9"/>
            </a:rPr>
            <a:t>finevoice.fineshare.com</a:t>
          </a:r>
          <a:endParaRPr lang="en-US"/>
        </a:p>
      </dgm:t>
    </dgm:pt>
    <dgm:pt modelId="{36D37A51-3DAD-40AB-9DB4-20A19E30C360}" type="parTrans" cxnId="{8C222A74-49E1-4F68-97E3-63D4BBC66841}">
      <dgm:prSet/>
      <dgm:spPr/>
      <dgm:t>
        <a:bodyPr/>
        <a:lstStyle/>
        <a:p>
          <a:endParaRPr lang="en-US"/>
        </a:p>
      </dgm:t>
    </dgm:pt>
    <dgm:pt modelId="{837A6E60-D510-41DC-8789-5AE65C2660A1}" type="sibTrans" cxnId="{8C222A74-49E1-4F68-97E3-63D4BBC66841}">
      <dgm:prSet/>
      <dgm:spPr/>
      <dgm:t>
        <a:bodyPr/>
        <a:lstStyle/>
        <a:p>
          <a:endParaRPr lang="en-US"/>
        </a:p>
      </dgm:t>
    </dgm:pt>
    <dgm:pt modelId="{704676B5-12A4-4C9A-8614-B5FDCF2B8CDC}">
      <dgm:prSet/>
      <dgm:spPr/>
      <dgm:t>
        <a:bodyPr/>
        <a:lstStyle/>
        <a:p>
          <a:r>
            <a:rPr lang="es-ES"/>
            <a:t>Voicebooking Free Voice Over Generator — el primer proyecto de locución es gratis. </a:t>
          </a:r>
          <a:r>
            <a:rPr lang="es-ES">
              <a:hlinkClick xmlns:r="http://schemas.openxmlformats.org/officeDocument/2006/relationships" r:id="rId10"/>
            </a:rPr>
            <a:t>Voicebooking</a:t>
          </a:r>
          <a:endParaRPr lang="en-US"/>
        </a:p>
      </dgm:t>
    </dgm:pt>
    <dgm:pt modelId="{8A378792-2DBE-4C2D-B5F8-35A1BB4F8A32}" type="parTrans" cxnId="{4687ACD2-D0AC-46D8-9BBC-213CDA4B245D}">
      <dgm:prSet/>
      <dgm:spPr/>
      <dgm:t>
        <a:bodyPr/>
        <a:lstStyle/>
        <a:p>
          <a:endParaRPr lang="en-US"/>
        </a:p>
      </dgm:t>
    </dgm:pt>
    <dgm:pt modelId="{533A28DA-65FF-40E6-8D57-306FA1ECB08D}" type="sibTrans" cxnId="{4687ACD2-D0AC-46D8-9BBC-213CDA4B245D}">
      <dgm:prSet/>
      <dgm:spPr/>
      <dgm:t>
        <a:bodyPr/>
        <a:lstStyle/>
        <a:p>
          <a:endParaRPr lang="en-US"/>
        </a:p>
      </dgm:t>
    </dgm:pt>
    <dgm:pt modelId="{81C2CFCF-697C-4D82-B0E7-2CF83BC74D16}" type="pres">
      <dgm:prSet presAssocID="{69D06FAF-AEF3-4C91-ADB3-99FD36B5743C}" presName="diagram" presStyleCnt="0">
        <dgm:presLayoutVars>
          <dgm:dir/>
          <dgm:resizeHandles val="exact"/>
        </dgm:presLayoutVars>
      </dgm:prSet>
      <dgm:spPr/>
    </dgm:pt>
    <dgm:pt modelId="{7F7C7927-6B3E-4217-AEDF-3330A9387F58}" type="pres">
      <dgm:prSet presAssocID="{300BB600-C5E6-40AB-83E2-47BFAD1FBC7B}" presName="node" presStyleLbl="node1" presStyleIdx="0" presStyleCnt="10">
        <dgm:presLayoutVars>
          <dgm:bulletEnabled val="1"/>
        </dgm:presLayoutVars>
      </dgm:prSet>
      <dgm:spPr/>
    </dgm:pt>
    <dgm:pt modelId="{D7B3C7CC-91ED-433A-98B1-F0CFFEC39765}" type="pres">
      <dgm:prSet presAssocID="{2BB3A6B5-DBEE-40D8-BAF7-2C0FE108F7A0}" presName="sibTrans" presStyleCnt="0"/>
      <dgm:spPr/>
    </dgm:pt>
    <dgm:pt modelId="{C46ABCEB-995D-46BE-8D03-1C93907B565E}" type="pres">
      <dgm:prSet presAssocID="{F0E79F97-5209-4E03-BD4A-92DC11EFBACF}" presName="node" presStyleLbl="node1" presStyleIdx="1" presStyleCnt="10">
        <dgm:presLayoutVars>
          <dgm:bulletEnabled val="1"/>
        </dgm:presLayoutVars>
      </dgm:prSet>
      <dgm:spPr/>
    </dgm:pt>
    <dgm:pt modelId="{DC0C2C50-8ED4-48E9-9A5B-35521B8F3D54}" type="pres">
      <dgm:prSet presAssocID="{A38374A1-F66D-4046-A1B6-2B65902811BD}" presName="sibTrans" presStyleCnt="0"/>
      <dgm:spPr/>
    </dgm:pt>
    <dgm:pt modelId="{35E6A1F7-C847-4093-B478-B5CD6EF417BF}" type="pres">
      <dgm:prSet presAssocID="{70CC6993-9D83-405F-BD48-0C7F4E88B862}" presName="node" presStyleLbl="node1" presStyleIdx="2" presStyleCnt="10">
        <dgm:presLayoutVars>
          <dgm:bulletEnabled val="1"/>
        </dgm:presLayoutVars>
      </dgm:prSet>
      <dgm:spPr/>
    </dgm:pt>
    <dgm:pt modelId="{62EA3A45-DB26-4FC4-88A3-BE4B4D480246}" type="pres">
      <dgm:prSet presAssocID="{6808EFFA-0BE9-4FDA-B502-B310805B6987}" presName="sibTrans" presStyleCnt="0"/>
      <dgm:spPr/>
    </dgm:pt>
    <dgm:pt modelId="{395960E1-22DF-498A-8C02-23B7C17D9203}" type="pres">
      <dgm:prSet presAssocID="{8D468BB2-1E7E-4A4B-B1AA-83A0BAA0F346}" presName="node" presStyleLbl="node1" presStyleIdx="3" presStyleCnt="10">
        <dgm:presLayoutVars>
          <dgm:bulletEnabled val="1"/>
        </dgm:presLayoutVars>
      </dgm:prSet>
      <dgm:spPr/>
    </dgm:pt>
    <dgm:pt modelId="{41649CC7-EFAA-41ED-9226-DD228B9028E0}" type="pres">
      <dgm:prSet presAssocID="{38AD5C6F-15EF-4A5A-AB51-06B3C8FEDB1D}" presName="sibTrans" presStyleCnt="0"/>
      <dgm:spPr/>
    </dgm:pt>
    <dgm:pt modelId="{3FCDF5F2-F716-42AA-8177-2615C837A9B3}" type="pres">
      <dgm:prSet presAssocID="{D03EAA7B-F268-4513-ADA2-ECBF86474452}" presName="node" presStyleLbl="node1" presStyleIdx="4" presStyleCnt="10">
        <dgm:presLayoutVars>
          <dgm:bulletEnabled val="1"/>
        </dgm:presLayoutVars>
      </dgm:prSet>
      <dgm:spPr/>
    </dgm:pt>
    <dgm:pt modelId="{92C5912C-D0F4-4C46-BC10-267E5DB8585F}" type="pres">
      <dgm:prSet presAssocID="{7F872C67-5118-4FFF-B539-82C412B55C6E}" presName="sibTrans" presStyleCnt="0"/>
      <dgm:spPr/>
    </dgm:pt>
    <dgm:pt modelId="{DD6CAB02-577F-4B97-8587-DD0775D0E02C}" type="pres">
      <dgm:prSet presAssocID="{3F96F39C-48A8-42AF-9F43-ECFA77E26F2F}" presName="node" presStyleLbl="node1" presStyleIdx="5" presStyleCnt="10">
        <dgm:presLayoutVars>
          <dgm:bulletEnabled val="1"/>
        </dgm:presLayoutVars>
      </dgm:prSet>
      <dgm:spPr/>
    </dgm:pt>
    <dgm:pt modelId="{E9A9DE12-B672-4087-AB37-92CEBEC3B741}" type="pres">
      <dgm:prSet presAssocID="{E9B10F99-44C2-4F3B-9BFF-1074E7609AB8}" presName="sibTrans" presStyleCnt="0"/>
      <dgm:spPr/>
    </dgm:pt>
    <dgm:pt modelId="{5B82D1A1-DCE1-4634-9C58-4A5F1AFEABFF}" type="pres">
      <dgm:prSet presAssocID="{B0664BBB-350C-4D6A-806E-C2BFB4DEF0DD}" presName="node" presStyleLbl="node1" presStyleIdx="6" presStyleCnt="10">
        <dgm:presLayoutVars>
          <dgm:bulletEnabled val="1"/>
        </dgm:presLayoutVars>
      </dgm:prSet>
      <dgm:spPr/>
    </dgm:pt>
    <dgm:pt modelId="{8737E7D8-898E-47AB-A025-60A24E7F6DCE}" type="pres">
      <dgm:prSet presAssocID="{6068BE51-3617-480A-8ECA-47B8859C15F3}" presName="sibTrans" presStyleCnt="0"/>
      <dgm:spPr/>
    </dgm:pt>
    <dgm:pt modelId="{5EEDA9C8-7B0B-41FC-A7F9-3F26EC836C6B}" type="pres">
      <dgm:prSet presAssocID="{7F09AA61-7691-4030-9827-C2E3F66DB888}" presName="node" presStyleLbl="node1" presStyleIdx="7" presStyleCnt="10">
        <dgm:presLayoutVars>
          <dgm:bulletEnabled val="1"/>
        </dgm:presLayoutVars>
      </dgm:prSet>
      <dgm:spPr/>
    </dgm:pt>
    <dgm:pt modelId="{796CCE00-5B97-4055-B54D-44B2EDBA5A25}" type="pres">
      <dgm:prSet presAssocID="{6589B4FE-EB89-4EAC-BAFE-2A0A1874C5B6}" presName="sibTrans" presStyleCnt="0"/>
      <dgm:spPr/>
    </dgm:pt>
    <dgm:pt modelId="{D9883CED-FFC3-47CE-B032-F8E82783BC2C}" type="pres">
      <dgm:prSet presAssocID="{336DED1F-DC91-46BD-9ACB-7FD6D5A95301}" presName="node" presStyleLbl="node1" presStyleIdx="8" presStyleCnt="10">
        <dgm:presLayoutVars>
          <dgm:bulletEnabled val="1"/>
        </dgm:presLayoutVars>
      </dgm:prSet>
      <dgm:spPr/>
    </dgm:pt>
    <dgm:pt modelId="{652889A4-1429-40D6-A836-D6698C634378}" type="pres">
      <dgm:prSet presAssocID="{837A6E60-D510-41DC-8789-5AE65C2660A1}" presName="sibTrans" presStyleCnt="0"/>
      <dgm:spPr/>
    </dgm:pt>
    <dgm:pt modelId="{18F7683F-4600-40B1-8B08-D16AC56E2155}" type="pres">
      <dgm:prSet presAssocID="{704676B5-12A4-4C9A-8614-B5FDCF2B8CDC}" presName="node" presStyleLbl="node1" presStyleIdx="9" presStyleCnt="10">
        <dgm:presLayoutVars>
          <dgm:bulletEnabled val="1"/>
        </dgm:presLayoutVars>
      </dgm:prSet>
      <dgm:spPr/>
    </dgm:pt>
  </dgm:ptLst>
  <dgm:cxnLst>
    <dgm:cxn modelId="{8E0BC21B-096D-4847-9AAB-F7A775EC1EB5}" srcId="{69D06FAF-AEF3-4C91-ADB3-99FD36B5743C}" destId="{D03EAA7B-F268-4513-ADA2-ECBF86474452}" srcOrd="4" destOrd="0" parTransId="{C5C7A05E-1865-4126-8063-8817A7D046B9}" sibTransId="{7F872C67-5118-4FFF-B539-82C412B55C6E}"/>
    <dgm:cxn modelId="{8F372428-6E36-4089-B562-B21918E01031}" srcId="{69D06FAF-AEF3-4C91-ADB3-99FD36B5743C}" destId="{B0664BBB-350C-4D6A-806E-C2BFB4DEF0DD}" srcOrd="6" destOrd="0" parTransId="{8FFB851F-560C-4A3D-8E3D-ED1BB6ECC8EA}" sibTransId="{6068BE51-3617-480A-8ECA-47B8859C15F3}"/>
    <dgm:cxn modelId="{67BF2828-0F91-4531-A836-6207AC269D22}" type="presOf" srcId="{300BB600-C5E6-40AB-83E2-47BFAD1FBC7B}" destId="{7F7C7927-6B3E-4217-AEDF-3330A9387F58}" srcOrd="0" destOrd="0" presId="urn:microsoft.com/office/officeart/2005/8/layout/default"/>
    <dgm:cxn modelId="{DAF0D537-F9A4-4BEA-B7DF-BF65B4ECD892}" srcId="{69D06FAF-AEF3-4C91-ADB3-99FD36B5743C}" destId="{F0E79F97-5209-4E03-BD4A-92DC11EFBACF}" srcOrd="1" destOrd="0" parTransId="{112CF686-B0B6-42D2-967E-6A3F86E27161}" sibTransId="{A38374A1-F66D-4046-A1B6-2B65902811BD}"/>
    <dgm:cxn modelId="{6477523B-A9ED-45AE-A610-770BCD88D110}" type="presOf" srcId="{F0E79F97-5209-4E03-BD4A-92DC11EFBACF}" destId="{C46ABCEB-995D-46BE-8D03-1C93907B565E}" srcOrd="0" destOrd="0" presId="urn:microsoft.com/office/officeart/2005/8/layout/default"/>
    <dgm:cxn modelId="{75E0995C-DDBD-4067-AEFB-3F9AC608C2DB}" type="presOf" srcId="{D03EAA7B-F268-4513-ADA2-ECBF86474452}" destId="{3FCDF5F2-F716-42AA-8177-2615C837A9B3}" srcOrd="0" destOrd="0" presId="urn:microsoft.com/office/officeart/2005/8/layout/default"/>
    <dgm:cxn modelId="{C5CD0265-F776-4FC8-A273-B2963CA1F7A3}" srcId="{69D06FAF-AEF3-4C91-ADB3-99FD36B5743C}" destId="{8D468BB2-1E7E-4A4B-B1AA-83A0BAA0F346}" srcOrd="3" destOrd="0" parTransId="{98E12D5D-C41A-423F-95DC-AFD974994B0B}" sibTransId="{38AD5C6F-15EF-4A5A-AB51-06B3C8FEDB1D}"/>
    <dgm:cxn modelId="{DA490467-14CD-4140-8D35-163E02FFF05B}" srcId="{69D06FAF-AEF3-4C91-ADB3-99FD36B5743C}" destId="{3F96F39C-48A8-42AF-9F43-ECFA77E26F2F}" srcOrd="5" destOrd="0" parTransId="{E7AFAB44-0F52-4E4F-87DF-44A5987F24B1}" sibTransId="{E9B10F99-44C2-4F3B-9BFF-1074E7609AB8}"/>
    <dgm:cxn modelId="{60C0FA6B-7B76-4034-B7FE-D0D119F149A8}" srcId="{69D06FAF-AEF3-4C91-ADB3-99FD36B5743C}" destId="{300BB600-C5E6-40AB-83E2-47BFAD1FBC7B}" srcOrd="0" destOrd="0" parTransId="{15BF5AFF-4567-4B8B-BDC8-7611DCB5B503}" sibTransId="{2BB3A6B5-DBEE-40D8-BAF7-2C0FE108F7A0}"/>
    <dgm:cxn modelId="{044CED6C-E041-42E3-93B1-2395A1A4C945}" type="presOf" srcId="{3F96F39C-48A8-42AF-9F43-ECFA77E26F2F}" destId="{DD6CAB02-577F-4B97-8587-DD0775D0E02C}" srcOrd="0" destOrd="0" presId="urn:microsoft.com/office/officeart/2005/8/layout/default"/>
    <dgm:cxn modelId="{7571DF70-6357-4FAE-B830-FD758E5CE207}" type="presOf" srcId="{7F09AA61-7691-4030-9827-C2E3F66DB888}" destId="{5EEDA9C8-7B0B-41FC-A7F9-3F26EC836C6B}" srcOrd="0" destOrd="0" presId="urn:microsoft.com/office/officeart/2005/8/layout/default"/>
    <dgm:cxn modelId="{8C222A74-49E1-4F68-97E3-63D4BBC66841}" srcId="{69D06FAF-AEF3-4C91-ADB3-99FD36B5743C}" destId="{336DED1F-DC91-46BD-9ACB-7FD6D5A95301}" srcOrd="8" destOrd="0" parTransId="{36D37A51-3DAD-40AB-9DB4-20A19E30C360}" sibTransId="{837A6E60-D510-41DC-8789-5AE65C2660A1}"/>
    <dgm:cxn modelId="{1A24648F-71F7-4C22-9B83-FD96F1B33B2B}" type="presOf" srcId="{B0664BBB-350C-4D6A-806E-C2BFB4DEF0DD}" destId="{5B82D1A1-DCE1-4634-9C58-4A5F1AFEABFF}" srcOrd="0" destOrd="0" presId="urn:microsoft.com/office/officeart/2005/8/layout/default"/>
    <dgm:cxn modelId="{2E177BA8-94F2-4F4C-9F4C-C67528937220}" srcId="{69D06FAF-AEF3-4C91-ADB3-99FD36B5743C}" destId="{70CC6993-9D83-405F-BD48-0C7F4E88B862}" srcOrd="2" destOrd="0" parTransId="{1E01220F-D201-404A-A49F-A409D82ED941}" sibTransId="{6808EFFA-0BE9-4FDA-B502-B310805B6987}"/>
    <dgm:cxn modelId="{B6188EB3-67EF-41B3-942D-251234E74D58}" type="presOf" srcId="{704676B5-12A4-4C9A-8614-B5FDCF2B8CDC}" destId="{18F7683F-4600-40B1-8B08-D16AC56E2155}" srcOrd="0" destOrd="0" presId="urn:microsoft.com/office/officeart/2005/8/layout/default"/>
    <dgm:cxn modelId="{4D4AD4CA-AB62-4864-8901-0DD9F5C5CBE0}" type="presOf" srcId="{8D468BB2-1E7E-4A4B-B1AA-83A0BAA0F346}" destId="{395960E1-22DF-498A-8C02-23B7C17D9203}" srcOrd="0" destOrd="0" presId="urn:microsoft.com/office/officeart/2005/8/layout/default"/>
    <dgm:cxn modelId="{C72BC7D0-9F7A-44A9-80AA-8CBFBBD82881}" type="presOf" srcId="{70CC6993-9D83-405F-BD48-0C7F4E88B862}" destId="{35E6A1F7-C847-4093-B478-B5CD6EF417BF}" srcOrd="0" destOrd="0" presId="urn:microsoft.com/office/officeart/2005/8/layout/default"/>
    <dgm:cxn modelId="{4687ACD2-D0AC-46D8-9BBC-213CDA4B245D}" srcId="{69D06FAF-AEF3-4C91-ADB3-99FD36B5743C}" destId="{704676B5-12A4-4C9A-8614-B5FDCF2B8CDC}" srcOrd="9" destOrd="0" parTransId="{8A378792-2DBE-4C2D-B5F8-35A1BB4F8A32}" sibTransId="{533A28DA-65FF-40E6-8D57-306FA1ECB08D}"/>
    <dgm:cxn modelId="{065081D5-1F93-40DC-A426-0E4FB1F8E214}" type="presOf" srcId="{69D06FAF-AEF3-4C91-ADB3-99FD36B5743C}" destId="{81C2CFCF-697C-4D82-B0E7-2CF83BC74D16}" srcOrd="0" destOrd="0" presId="urn:microsoft.com/office/officeart/2005/8/layout/default"/>
    <dgm:cxn modelId="{9F769EDA-D9DA-41CF-877C-EC3F80D04380}" srcId="{69D06FAF-AEF3-4C91-ADB3-99FD36B5743C}" destId="{7F09AA61-7691-4030-9827-C2E3F66DB888}" srcOrd="7" destOrd="0" parTransId="{E0E0DD30-19DF-46A1-8F7E-6CF86722D794}" sibTransId="{6589B4FE-EB89-4EAC-BAFE-2A0A1874C5B6}"/>
    <dgm:cxn modelId="{45A27BE9-51EB-457A-A490-9DA0AF934540}" type="presOf" srcId="{336DED1F-DC91-46BD-9ACB-7FD6D5A95301}" destId="{D9883CED-FFC3-47CE-B032-F8E82783BC2C}" srcOrd="0" destOrd="0" presId="urn:microsoft.com/office/officeart/2005/8/layout/default"/>
    <dgm:cxn modelId="{E25F0465-E7D0-4A20-B897-D6D820A4E5F8}" type="presParOf" srcId="{81C2CFCF-697C-4D82-B0E7-2CF83BC74D16}" destId="{7F7C7927-6B3E-4217-AEDF-3330A9387F58}" srcOrd="0" destOrd="0" presId="urn:microsoft.com/office/officeart/2005/8/layout/default"/>
    <dgm:cxn modelId="{CEC990AC-5A71-4E13-A7B6-C5FC6B256957}" type="presParOf" srcId="{81C2CFCF-697C-4D82-B0E7-2CF83BC74D16}" destId="{D7B3C7CC-91ED-433A-98B1-F0CFFEC39765}" srcOrd="1" destOrd="0" presId="urn:microsoft.com/office/officeart/2005/8/layout/default"/>
    <dgm:cxn modelId="{B9720A07-E860-476E-B6F4-501C787AAFEC}" type="presParOf" srcId="{81C2CFCF-697C-4D82-B0E7-2CF83BC74D16}" destId="{C46ABCEB-995D-46BE-8D03-1C93907B565E}" srcOrd="2" destOrd="0" presId="urn:microsoft.com/office/officeart/2005/8/layout/default"/>
    <dgm:cxn modelId="{24F95577-1086-4036-BA28-6093E7648035}" type="presParOf" srcId="{81C2CFCF-697C-4D82-B0E7-2CF83BC74D16}" destId="{DC0C2C50-8ED4-48E9-9A5B-35521B8F3D54}" srcOrd="3" destOrd="0" presId="urn:microsoft.com/office/officeart/2005/8/layout/default"/>
    <dgm:cxn modelId="{BCCE47B9-64C3-4B0E-BBD9-B65BF47ABB45}" type="presParOf" srcId="{81C2CFCF-697C-4D82-B0E7-2CF83BC74D16}" destId="{35E6A1F7-C847-4093-B478-B5CD6EF417BF}" srcOrd="4" destOrd="0" presId="urn:microsoft.com/office/officeart/2005/8/layout/default"/>
    <dgm:cxn modelId="{8DCA7691-5ED6-4958-BB7F-A4363E7FAE24}" type="presParOf" srcId="{81C2CFCF-697C-4D82-B0E7-2CF83BC74D16}" destId="{62EA3A45-DB26-4FC4-88A3-BE4B4D480246}" srcOrd="5" destOrd="0" presId="urn:microsoft.com/office/officeart/2005/8/layout/default"/>
    <dgm:cxn modelId="{801B605E-FF26-461C-AEC7-494397176D4C}" type="presParOf" srcId="{81C2CFCF-697C-4D82-B0E7-2CF83BC74D16}" destId="{395960E1-22DF-498A-8C02-23B7C17D9203}" srcOrd="6" destOrd="0" presId="urn:microsoft.com/office/officeart/2005/8/layout/default"/>
    <dgm:cxn modelId="{8DE5D8DD-1DF5-4981-88F9-4C8E3BF74CDE}" type="presParOf" srcId="{81C2CFCF-697C-4D82-B0E7-2CF83BC74D16}" destId="{41649CC7-EFAA-41ED-9226-DD228B9028E0}" srcOrd="7" destOrd="0" presId="urn:microsoft.com/office/officeart/2005/8/layout/default"/>
    <dgm:cxn modelId="{7DFE67F3-3F20-4555-A645-EF4E9101BEA0}" type="presParOf" srcId="{81C2CFCF-697C-4D82-B0E7-2CF83BC74D16}" destId="{3FCDF5F2-F716-42AA-8177-2615C837A9B3}" srcOrd="8" destOrd="0" presId="urn:microsoft.com/office/officeart/2005/8/layout/default"/>
    <dgm:cxn modelId="{60BBEE67-3823-4E5B-B261-11E7C717E178}" type="presParOf" srcId="{81C2CFCF-697C-4D82-B0E7-2CF83BC74D16}" destId="{92C5912C-D0F4-4C46-BC10-267E5DB8585F}" srcOrd="9" destOrd="0" presId="urn:microsoft.com/office/officeart/2005/8/layout/default"/>
    <dgm:cxn modelId="{1B0047E8-F93C-4C0C-90F7-BEA702877A94}" type="presParOf" srcId="{81C2CFCF-697C-4D82-B0E7-2CF83BC74D16}" destId="{DD6CAB02-577F-4B97-8587-DD0775D0E02C}" srcOrd="10" destOrd="0" presId="urn:microsoft.com/office/officeart/2005/8/layout/default"/>
    <dgm:cxn modelId="{89758851-FDD5-4EA2-96E7-9704B878B95F}" type="presParOf" srcId="{81C2CFCF-697C-4D82-B0E7-2CF83BC74D16}" destId="{E9A9DE12-B672-4087-AB37-92CEBEC3B741}" srcOrd="11" destOrd="0" presId="urn:microsoft.com/office/officeart/2005/8/layout/default"/>
    <dgm:cxn modelId="{2938D20D-03BA-4127-858F-3032683E3019}" type="presParOf" srcId="{81C2CFCF-697C-4D82-B0E7-2CF83BC74D16}" destId="{5B82D1A1-DCE1-4634-9C58-4A5F1AFEABFF}" srcOrd="12" destOrd="0" presId="urn:microsoft.com/office/officeart/2005/8/layout/default"/>
    <dgm:cxn modelId="{0614D58E-B0BC-47DB-8289-89FE62AA2BC2}" type="presParOf" srcId="{81C2CFCF-697C-4D82-B0E7-2CF83BC74D16}" destId="{8737E7D8-898E-47AB-A025-60A24E7F6DCE}" srcOrd="13" destOrd="0" presId="urn:microsoft.com/office/officeart/2005/8/layout/default"/>
    <dgm:cxn modelId="{7E18E357-3F38-47D6-B763-5B15426F4734}" type="presParOf" srcId="{81C2CFCF-697C-4D82-B0E7-2CF83BC74D16}" destId="{5EEDA9C8-7B0B-41FC-A7F9-3F26EC836C6B}" srcOrd="14" destOrd="0" presId="urn:microsoft.com/office/officeart/2005/8/layout/default"/>
    <dgm:cxn modelId="{3CF26B11-1CD1-475F-AB90-520F2CDA5C64}" type="presParOf" srcId="{81C2CFCF-697C-4D82-B0E7-2CF83BC74D16}" destId="{796CCE00-5B97-4055-B54D-44B2EDBA5A25}" srcOrd="15" destOrd="0" presId="urn:microsoft.com/office/officeart/2005/8/layout/default"/>
    <dgm:cxn modelId="{B1845D7C-2946-45B0-A547-538FFE26A821}" type="presParOf" srcId="{81C2CFCF-697C-4D82-B0E7-2CF83BC74D16}" destId="{D9883CED-FFC3-47CE-B032-F8E82783BC2C}" srcOrd="16" destOrd="0" presId="urn:microsoft.com/office/officeart/2005/8/layout/default"/>
    <dgm:cxn modelId="{EE1A8B8A-2F58-42DD-932C-20D04803065F}" type="presParOf" srcId="{81C2CFCF-697C-4D82-B0E7-2CF83BC74D16}" destId="{652889A4-1429-40D6-A836-D6698C634378}" srcOrd="17" destOrd="0" presId="urn:microsoft.com/office/officeart/2005/8/layout/default"/>
    <dgm:cxn modelId="{7F86C84D-EB97-4FE1-B98A-10A07144E80C}" type="presParOf" srcId="{81C2CFCF-697C-4D82-B0E7-2CF83BC74D16}" destId="{18F7683F-4600-40B1-8B08-D16AC56E2155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55A4F2-43FB-4AC6-B564-2F9DD9853197}" type="doc">
      <dgm:prSet loTypeId="urn:microsoft.com/office/officeart/2005/8/layout/default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3303EA3-7F12-43FB-87E1-DB4C3DB3A18E}">
      <dgm:prSet/>
      <dgm:spPr/>
      <dgm:t>
        <a:bodyPr/>
        <a:lstStyle/>
        <a:p>
          <a:r>
            <a:rPr lang="es-ES"/>
            <a:t>Canva AI Video Generator: Genera vídeos con audio sincronizado, efectos y escenas cinematográficas. </a:t>
          </a:r>
          <a:r>
            <a:rPr lang="es-ES">
              <a:hlinkClick xmlns:r="http://schemas.openxmlformats.org/officeDocument/2006/relationships" r:id="rId1"/>
            </a:rPr>
            <a:t>canva.com</a:t>
          </a:r>
          <a:endParaRPr lang="en-US"/>
        </a:p>
      </dgm:t>
    </dgm:pt>
    <dgm:pt modelId="{FA9FF1E6-EDA3-47E1-8BC4-43151FB141A4}" type="parTrans" cxnId="{DE057ECC-0D9A-4339-9339-B92DC8824C1D}">
      <dgm:prSet/>
      <dgm:spPr/>
      <dgm:t>
        <a:bodyPr/>
        <a:lstStyle/>
        <a:p>
          <a:endParaRPr lang="en-US"/>
        </a:p>
      </dgm:t>
    </dgm:pt>
    <dgm:pt modelId="{84D2576C-6D78-4729-8699-7AEDC03351FF}" type="sibTrans" cxnId="{DE057ECC-0D9A-4339-9339-B92DC8824C1D}">
      <dgm:prSet/>
      <dgm:spPr/>
      <dgm:t>
        <a:bodyPr/>
        <a:lstStyle/>
        <a:p>
          <a:endParaRPr lang="en-US"/>
        </a:p>
      </dgm:t>
    </dgm:pt>
    <dgm:pt modelId="{A88B6722-9DA2-4B45-8BB5-6C579C6DCFE6}">
      <dgm:prSet/>
      <dgm:spPr/>
      <dgm:t>
        <a:bodyPr/>
        <a:lstStyle/>
        <a:p>
          <a:r>
            <a:rPr lang="es-ES"/>
            <a:t>Veed.io AI Video Generator: Convierte texto en vídeos con narración, subtítulos y metraje de stock. </a:t>
          </a:r>
          <a:r>
            <a:rPr lang="es-ES">
              <a:hlinkClick xmlns:r="http://schemas.openxmlformats.org/officeDocument/2006/relationships" r:id="rId2"/>
            </a:rPr>
            <a:t>veed.io</a:t>
          </a:r>
          <a:endParaRPr lang="en-US"/>
        </a:p>
      </dgm:t>
    </dgm:pt>
    <dgm:pt modelId="{AFF9B478-AF5B-4AC3-88EE-6C77FB333E31}" type="parTrans" cxnId="{09C209C5-2B91-4E1F-87F2-33F44B55CFC8}">
      <dgm:prSet/>
      <dgm:spPr/>
      <dgm:t>
        <a:bodyPr/>
        <a:lstStyle/>
        <a:p>
          <a:endParaRPr lang="en-US"/>
        </a:p>
      </dgm:t>
    </dgm:pt>
    <dgm:pt modelId="{448DC447-6548-4BE9-8316-B7FE8F605CEA}" type="sibTrans" cxnId="{09C209C5-2B91-4E1F-87F2-33F44B55CFC8}">
      <dgm:prSet/>
      <dgm:spPr/>
      <dgm:t>
        <a:bodyPr/>
        <a:lstStyle/>
        <a:p>
          <a:endParaRPr lang="en-US"/>
        </a:p>
      </dgm:t>
    </dgm:pt>
    <dgm:pt modelId="{2F301996-6B9F-47FC-8433-F9B0103241DD}">
      <dgm:prSet/>
      <dgm:spPr/>
      <dgm:t>
        <a:bodyPr/>
        <a:lstStyle/>
        <a:p>
          <a:r>
            <a:rPr lang="es-ES"/>
            <a:t>Adobe Firefly: Crea vídeos de alta calidad a partir de texto o imágenes, ideal para proyectos creativos. </a:t>
          </a:r>
          <a:r>
            <a:rPr lang="es-ES">
              <a:hlinkClick xmlns:r="http://schemas.openxmlformats.org/officeDocument/2006/relationships" r:id="rId3"/>
            </a:rPr>
            <a:t>adobe.com</a:t>
          </a:r>
          <a:endParaRPr lang="en-US"/>
        </a:p>
      </dgm:t>
    </dgm:pt>
    <dgm:pt modelId="{057B2393-9185-46CB-8F0E-2443A25A0191}" type="parTrans" cxnId="{332F6D51-C334-4206-9247-A92559C0BE90}">
      <dgm:prSet/>
      <dgm:spPr/>
      <dgm:t>
        <a:bodyPr/>
        <a:lstStyle/>
        <a:p>
          <a:endParaRPr lang="en-US"/>
        </a:p>
      </dgm:t>
    </dgm:pt>
    <dgm:pt modelId="{97BE2EEC-5B54-4227-BE8A-5718936DED47}" type="sibTrans" cxnId="{332F6D51-C334-4206-9247-A92559C0BE90}">
      <dgm:prSet/>
      <dgm:spPr/>
      <dgm:t>
        <a:bodyPr/>
        <a:lstStyle/>
        <a:p>
          <a:endParaRPr lang="en-US"/>
        </a:p>
      </dgm:t>
    </dgm:pt>
    <dgm:pt modelId="{2CBA66E2-CD46-4B3F-B80F-D5FFF09BD6B1}">
      <dgm:prSet/>
      <dgm:spPr/>
      <dgm:t>
        <a:bodyPr/>
        <a:lstStyle/>
        <a:p>
          <a:r>
            <a:rPr lang="es-ES"/>
            <a:t>Fliki.ai: Convierte texto en vídeos con avatares de IA y voces en más de 80 idiomas. </a:t>
          </a:r>
          <a:r>
            <a:rPr lang="es-ES">
              <a:hlinkClick xmlns:r="http://schemas.openxmlformats.org/officeDocument/2006/relationships" r:id="rId4"/>
            </a:rPr>
            <a:t>fliki.ai</a:t>
          </a:r>
          <a:endParaRPr lang="en-US"/>
        </a:p>
      </dgm:t>
    </dgm:pt>
    <dgm:pt modelId="{FF14D25B-5420-4315-8364-9283DBD2B9E4}" type="parTrans" cxnId="{0A5775F4-6AA7-426A-A795-CE1B565C0EE5}">
      <dgm:prSet/>
      <dgm:spPr/>
      <dgm:t>
        <a:bodyPr/>
        <a:lstStyle/>
        <a:p>
          <a:endParaRPr lang="en-US"/>
        </a:p>
      </dgm:t>
    </dgm:pt>
    <dgm:pt modelId="{D02AEBAA-7CEE-43C1-B879-6CEDE1CFB08A}" type="sibTrans" cxnId="{0A5775F4-6AA7-426A-A795-CE1B565C0EE5}">
      <dgm:prSet/>
      <dgm:spPr/>
      <dgm:t>
        <a:bodyPr/>
        <a:lstStyle/>
        <a:p>
          <a:endParaRPr lang="en-US"/>
        </a:p>
      </dgm:t>
    </dgm:pt>
    <dgm:pt modelId="{689A5236-47EB-4691-968E-2CCBBFD672BD}">
      <dgm:prSet/>
      <dgm:spPr/>
      <dgm:t>
        <a:bodyPr/>
        <a:lstStyle/>
        <a:p>
          <a:r>
            <a:rPr lang="es-ES"/>
            <a:t>Renderforest AI Video Generator: Convierte guiones en vídeos animados o con metraje de stock en minutos. </a:t>
          </a:r>
          <a:r>
            <a:rPr lang="es-ES">
              <a:hlinkClick xmlns:r="http://schemas.openxmlformats.org/officeDocument/2006/relationships" r:id="rId5"/>
            </a:rPr>
            <a:t>renderforest.com</a:t>
          </a:r>
          <a:endParaRPr lang="en-US"/>
        </a:p>
      </dgm:t>
    </dgm:pt>
    <dgm:pt modelId="{BE9EBE0A-80BA-4C56-8D92-09448EB83359}" type="parTrans" cxnId="{1711525A-D58E-4693-AF24-2E4B2E1B23F2}">
      <dgm:prSet/>
      <dgm:spPr/>
      <dgm:t>
        <a:bodyPr/>
        <a:lstStyle/>
        <a:p>
          <a:endParaRPr lang="en-US"/>
        </a:p>
      </dgm:t>
    </dgm:pt>
    <dgm:pt modelId="{6A88924E-D354-4E35-8A23-2F0B44464F2C}" type="sibTrans" cxnId="{1711525A-D58E-4693-AF24-2E4B2E1B23F2}">
      <dgm:prSet/>
      <dgm:spPr/>
      <dgm:t>
        <a:bodyPr/>
        <a:lstStyle/>
        <a:p>
          <a:endParaRPr lang="en-US"/>
        </a:p>
      </dgm:t>
    </dgm:pt>
    <dgm:pt modelId="{F3E3FC42-6EEC-41E6-B3A0-3149413FE04A}">
      <dgm:prSet/>
      <dgm:spPr/>
      <dgm:t>
        <a:bodyPr/>
        <a:lstStyle/>
        <a:p>
          <a:r>
            <a:rPr lang="es-ES"/>
            <a:t>Vidnoz AI Video Generator: Genera vídeos a partir de texto con avatares y voces de IA. </a:t>
          </a:r>
          <a:r>
            <a:rPr lang="es-ES">
              <a:hlinkClick xmlns:r="http://schemas.openxmlformats.org/officeDocument/2006/relationships" r:id="rId6"/>
            </a:rPr>
            <a:t>vidnoz.com</a:t>
          </a:r>
          <a:endParaRPr lang="en-US"/>
        </a:p>
      </dgm:t>
    </dgm:pt>
    <dgm:pt modelId="{056608DD-BBCD-444C-A47D-B59A448765C9}" type="parTrans" cxnId="{ED6421B7-20DE-40FE-9E22-68EDD6085C6D}">
      <dgm:prSet/>
      <dgm:spPr/>
      <dgm:t>
        <a:bodyPr/>
        <a:lstStyle/>
        <a:p>
          <a:endParaRPr lang="en-US"/>
        </a:p>
      </dgm:t>
    </dgm:pt>
    <dgm:pt modelId="{DA35A383-5B6F-414C-9A32-7217C8247945}" type="sibTrans" cxnId="{ED6421B7-20DE-40FE-9E22-68EDD6085C6D}">
      <dgm:prSet/>
      <dgm:spPr/>
      <dgm:t>
        <a:bodyPr/>
        <a:lstStyle/>
        <a:p>
          <a:endParaRPr lang="en-US"/>
        </a:p>
      </dgm:t>
    </dgm:pt>
    <dgm:pt modelId="{5C2B8900-DD7A-4339-8EF5-16E4CA7F5B74}">
      <dgm:prSet/>
      <dgm:spPr/>
      <dgm:t>
        <a:bodyPr/>
        <a:lstStyle/>
        <a:p>
          <a:r>
            <a:rPr lang="es-ES"/>
            <a:t>Synthesia: Crea vídeos con avatares en más de 140 idiomas; incluye un plan gratuito limitado. </a:t>
          </a:r>
          <a:r>
            <a:rPr lang="es-ES">
              <a:hlinkClick xmlns:r="http://schemas.openxmlformats.org/officeDocument/2006/relationships" r:id="rId7"/>
            </a:rPr>
            <a:t>synthesia.io</a:t>
          </a:r>
          <a:endParaRPr lang="en-US"/>
        </a:p>
      </dgm:t>
    </dgm:pt>
    <dgm:pt modelId="{4EB14F1A-22A5-41B6-B74C-0AF061622F5A}" type="parTrans" cxnId="{C6A0776F-5714-4812-94B2-23E8409EB6F2}">
      <dgm:prSet/>
      <dgm:spPr/>
      <dgm:t>
        <a:bodyPr/>
        <a:lstStyle/>
        <a:p>
          <a:endParaRPr lang="en-US"/>
        </a:p>
      </dgm:t>
    </dgm:pt>
    <dgm:pt modelId="{19A87599-1E87-45B6-A314-057293C06F64}" type="sibTrans" cxnId="{C6A0776F-5714-4812-94B2-23E8409EB6F2}">
      <dgm:prSet/>
      <dgm:spPr/>
      <dgm:t>
        <a:bodyPr/>
        <a:lstStyle/>
        <a:p>
          <a:endParaRPr lang="en-US"/>
        </a:p>
      </dgm:t>
    </dgm:pt>
    <dgm:pt modelId="{116EE1CE-2B94-40F1-84B5-7D536C956B3C}">
      <dgm:prSet/>
      <dgm:spPr/>
      <dgm:t>
        <a:bodyPr/>
        <a:lstStyle/>
        <a:p>
          <a:r>
            <a:rPr lang="es-ES"/>
            <a:t>Kapwing AI Video Generator: Convierte texto o artículos en vídeos con voz en off, subtítulos y transiciones. </a:t>
          </a:r>
          <a:r>
            <a:rPr lang="es-ES">
              <a:hlinkClick xmlns:r="http://schemas.openxmlformats.org/officeDocument/2006/relationships" r:id="rId8"/>
            </a:rPr>
            <a:t>kapwing.com</a:t>
          </a:r>
          <a:endParaRPr lang="en-US"/>
        </a:p>
      </dgm:t>
    </dgm:pt>
    <dgm:pt modelId="{9967B123-6FCA-48EC-B6E2-666F3C9A9488}" type="parTrans" cxnId="{329CF5DE-76C6-4A79-9C63-4CAF1A5072A6}">
      <dgm:prSet/>
      <dgm:spPr/>
      <dgm:t>
        <a:bodyPr/>
        <a:lstStyle/>
        <a:p>
          <a:endParaRPr lang="en-US"/>
        </a:p>
      </dgm:t>
    </dgm:pt>
    <dgm:pt modelId="{6ABB8BD3-4E15-445B-8172-0D7B9C2F36C9}" type="sibTrans" cxnId="{329CF5DE-76C6-4A79-9C63-4CAF1A5072A6}">
      <dgm:prSet/>
      <dgm:spPr/>
      <dgm:t>
        <a:bodyPr/>
        <a:lstStyle/>
        <a:p>
          <a:endParaRPr lang="en-US"/>
        </a:p>
      </dgm:t>
    </dgm:pt>
    <dgm:pt modelId="{E67D4085-0557-4287-81E5-6CFDA18E1EFB}">
      <dgm:prSet/>
      <dgm:spPr/>
      <dgm:t>
        <a:bodyPr/>
        <a:lstStyle/>
        <a:p>
          <a:r>
            <a:rPr lang="es-ES"/>
            <a:t>InVideo AI Video Generator: Genera vídeos con guiones, voces en off y metraje de stock en minutos. </a:t>
          </a:r>
          <a:r>
            <a:rPr lang="es-ES">
              <a:hlinkClick xmlns:r="http://schemas.openxmlformats.org/officeDocument/2006/relationships" r:id="rId9"/>
            </a:rPr>
            <a:t>invideo.io</a:t>
          </a:r>
          <a:endParaRPr lang="en-US"/>
        </a:p>
      </dgm:t>
    </dgm:pt>
    <dgm:pt modelId="{38EAE981-6543-4AF0-8CD6-BC60CE9F79D5}" type="parTrans" cxnId="{4E4B1F1E-0BDD-47B8-850D-5D3196E5ECD9}">
      <dgm:prSet/>
      <dgm:spPr/>
      <dgm:t>
        <a:bodyPr/>
        <a:lstStyle/>
        <a:p>
          <a:endParaRPr lang="en-US"/>
        </a:p>
      </dgm:t>
    </dgm:pt>
    <dgm:pt modelId="{E299C7FE-93B2-4F4E-B176-E14490D6A1E3}" type="sibTrans" cxnId="{4E4B1F1E-0BDD-47B8-850D-5D3196E5ECD9}">
      <dgm:prSet/>
      <dgm:spPr/>
      <dgm:t>
        <a:bodyPr/>
        <a:lstStyle/>
        <a:p>
          <a:endParaRPr lang="en-US"/>
        </a:p>
      </dgm:t>
    </dgm:pt>
    <dgm:pt modelId="{1FDABE39-229B-464F-A35A-793D00DD9FDD}">
      <dgm:prSet/>
      <dgm:spPr/>
      <dgm:t>
        <a:bodyPr/>
        <a:lstStyle/>
        <a:p>
          <a:r>
            <a:rPr lang="es-ES"/>
            <a:t>Fotor AI Video Generator: Crea vídeos cortos a partir de texto o imágenes con efectos y música. </a:t>
          </a:r>
          <a:r>
            <a:rPr lang="es-ES">
              <a:hlinkClick xmlns:r="http://schemas.openxmlformats.org/officeDocument/2006/relationships" r:id="rId10"/>
            </a:rPr>
            <a:t>fotor.com</a:t>
          </a:r>
          <a:endParaRPr lang="en-US"/>
        </a:p>
      </dgm:t>
    </dgm:pt>
    <dgm:pt modelId="{BD500780-D780-4248-876D-5E10F4AB4AD8}" type="parTrans" cxnId="{8A282B90-D435-44EA-AF31-AB6472A2A410}">
      <dgm:prSet/>
      <dgm:spPr/>
      <dgm:t>
        <a:bodyPr/>
        <a:lstStyle/>
        <a:p>
          <a:endParaRPr lang="en-US"/>
        </a:p>
      </dgm:t>
    </dgm:pt>
    <dgm:pt modelId="{C67DE02B-3786-4ED3-831F-43A9C6332F23}" type="sibTrans" cxnId="{8A282B90-D435-44EA-AF31-AB6472A2A410}">
      <dgm:prSet/>
      <dgm:spPr/>
      <dgm:t>
        <a:bodyPr/>
        <a:lstStyle/>
        <a:p>
          <a:endParaRPr lang="en-US"/>
        </a:p>
      </dgm:t>
    </dgm:pt>
    <dgm:pt modelId="{F73E227D-8F37-4857-956E-DC09FCB54122}" type="pres">
      <dgm:prSet presAssocID="{4155A4F2-43FB-4AC6-B564-2F9DD9853197}" presName="diagram" presStyleCnt="0">
        <dgm:presLayoutVars>
          <dgm:dir/>
          <dgm:resizeHandles val="exact"/>
        </dgm:presLayoutVars>
      </dgm:prSet>
      <dgm:spPr/>
    </dgm:pt>
    <dgm:pt modelId="{D05043F2-CD06-4576-8F5C-F5B93FF7085F}" type="pres">
      <dgm:prSet presAssocID="{83303EA3-7F12-43FB-87E1-DB4C3DB3A18E}" presName="node" presStyleLbl="node1" presStyleIdx="0" presStyleCnt="10">
        <dgm:presLayoutVars>
          <dgm:bulletEnabled val="1"/>
        </dgm:presLayoutVars>
      </dgm:prSet>
      <dgm:spPr/>
    </dgm:pt>
    <dgm:pt modelId="{AC800300-29FC-44BD-9204-8D3D37632E5A}" type="pres">
      <dgm:prSet presAssocID="{84D2576C-6D78-4729-8699-7AEDC03351FF}" presName="sibTrans" presStyleCnt="0"/>
      <dgm:spPr/>
    </dgm:pt>
    <dgm:pt modelId="{48331C41-EB16-4650-896F-7A22BB4F36C4}" type="pres">
      <dgm:prSet presAssocID="{A88B6722-9DA2-4B45-8BB5-6C579C6DCFE6}" presName="node" presStyleLbl="node1" presStyleIdx="1" presStyleCnt="10">
        <dgm:presLayoutVars>
          <dgm:bulletEnabled val="1"/>
        </dgm:presLayoutVars>
      </dgm:prSet>
      <dgm:spPr/>
    </dgm:pt>
    <dgm:pt modelId="{39D0251B-51F4-4A41-9E95-F29BF42ABBF1}" type="pres">
      <dgm:prSet presAssocID="{448DC447-6548-4BE9-8316-B7FE8F605CEA}" presName="sibTrans" presStyleCnt="0"/>
      <dgm:spPr/>
    </dgm:pt>
    <dgm:pt modelId="{939AB737-6431-4B9F-A41E-48B6DA07D74B}" type="pres">
      <dgm:prSet presAssocID="{2F301996-6B9F-47FC-8433-F9B0103241DD}" presName="node" presStyleLbl="node1" presStyleIdx="2" presStyleCnt="10">
        <dgm:presLayoutVars>
          <dgm:bulletEnabled val="1"/>
        </dgm:presLayoutVars>
      </dgm:prSet>
      <dgm:spPr/>
    </dgm:pt>
    <dgm:pt modelId="{A69B2CC5-509C-48DD-ADA9-7F04D0B76745}" type="pres">
      <dgm:prSet presAssocID="{97BE2EEC-5B54-4227-BE8A-5718936DED47}" presName="sibTrans" presStyleCnt="0"/>
      <dgm:spPr/>
    </dgm:pt>
    <dgm:pt modelId="{D8F3B868-3CA2-4C0E-822E-D933955880DE}" type="pres">
      <dgm:prSet presAssocID="{2CBA66E2-CD46-4B3F-B80F-D5FFF09BD6B1}" presName="node" presStyleLbl="node1" presStyleIdx="3" presStyleCnt="10">
        <dgm:presLayoutVars>
          <dgm:bulletEnabled val="1"/>
        </dgm:presLayoutVars>
      </dgm:prSet>
      <dgm:spPr/>
    </dgm:pt>
    <dgm:pt modelId="{84FD1CC8-EF72-4009-976F-BFC10615C029}" type="pres">
      <dgm:prSet presAssocID="{D02AEBAA-7CEE-43C1-B879-6CEDE1CFB08A}" presName="sibTrans" presStyleCnt="0"/>
      <dgm:spPr/>
    </dgm:pt>
    <dgm:pt modelId="{2C6327FF-1193-40E8-8EA8-CA1616966E69}" type="pres">
      <dgm:prSet presAssocID="{689A5236-47EB-4691-968E-2CCBBFD672BD}" presName="node" presStyleLbl="node1" presStyleIdx="4" presStyleCnt="10">
        <dgm:presLayoutVars>
          <dgm:bulletEnabled val="1"/>
        </dgm:presLayoutVars>
      </dgm:prSet>
      <dgm:spPr/>
    </dgm:pt>
    <dgm:pt modelId="{9306A2DE-E7CC-434C-AC4E-77728900E7DE}" type="pres">
      <dgm:prSet presAssocID="{6A88924E-D354-4E35-8A23-2F0B44464F2C}" presName="sibTrans" presStyleCnt="0"/>
      <dgm:spPr/>
    </dgm:pt>
    <dgm:pt modelId="{3DC942B0-6893-43CD-94D1-D04980C3F901}" type="pres">
      <dgm:prSet presAssocID="{F3E3FC42-6EEC-41E6-B3A0-3149413FE04A}" presName="node" presStyleLbl="node1" presStyleIdx="5" presStyleCnt="10">
        <dgm:presLayoutVars>
          <dgm:bulletEnabled val="1"/>
        </dgm:presLayoutVars>
      </dgm:prSet>
      <dgm:spPr/>
    </dgm:pt>
    <dgm:pt modelId="{E5240ABE-034B-4210-B79B-FDBB20C01779}" type="pres">
      <dgm:prSet presAssocID="{DA35A383-5B6F-414C-9A32-7217C8247945}" presName="sibTrans" presStyleCnt="0"/>
      <dgm:spPr/>
    </dgm:pt>
    <dgm:pt modelId="{35EDFE40-6D20-43D6-BEF5-65C9C10D5467}" type="pres">
      <dgm:prSet presAssocID="{5C2B8900-DD7A-4339-8EF5-16E4CA7F5B74}" presName="node" presStyleLbl="node1" presStyleIdx="6" presStyleCnt="10">
        <dgm:presLayoutVars>
          <dgm:bulletEnabled val="1"/>
        </dgm:presLayoutVars>
      </dgm:prSet>
      <dgm:spPr/>
    </dgm:pt>
    <dgm:pt modelId="{AA40F7E0-BA16-429C-B745-11A94113481D}" type="pres">
      <dgm:prSet presAssocID="{19A87599-1E87-45B6-A314-057293C06F64}" presName="sibTrans" presStyleCnt="0"/>
      <dgm:spPr/>
    </dgm:pt>
    <dgm:pt modelId="{BD53723E-2B4F-4E57-B785-AC43732CCBE0}" type="pres">
      <dgm:prSet presAssocID="{116EE1CE-2B94-40F1-84B5-7D536C956B3C}" presName="node" presStyleLbl="node1" presStyleIdx="7" presStyleCnt="10">
        <dgm:presLayoutVars>
          <dgm:bulletEnabled val="1"/>
        </dgm:presLayoutVars>
      </dgm:prSet>
      <dgm:spPr/>
    </dgm:pt>
    <dgm:pt modelId="{361B3AD5-4564-433C-8192-2B0487966969}" type="pres">
      <dgm:prSet presAssocID="{6ABB8BD3-4E15-445B-8172-0D7B9C2F36C9}" presName="sibTrans" presStyleCnt="0"/>
      <dgm:spPr/>
    </dgm:pt>
    <dgm:pt modelId="{F22D3072-EC2C-497B-9E86-AB8E662A23FF}" type="pres">
      <dgm:prSet presAssocID="{E67D4085-0557-4287-81E5-6CFDA18E1EFB}" presName="node" presStyleLbl="node1" presStyleIdx="8" presStyleCnt="10">
        <dgm:presLayoutVars>
          <dgm:bulletEnabled val="1"/>
        </dgm:presLayoutVars>
      </dgm:prSet>
      <dgm:spPr/>
    </dgm:pt>
    <dgm:pt modelId="{E3C9B0D8-E1F7-4762-BE37-65793933E8FE}" type="pres">
      <dgm:prSet presAssocID="{E299C7FE-93B2-4F4E-B176-E14490D6A1E3}" presName="sibTrans" presStyleCnt="0"/>
      <dgm:spPr/>
    </dgm:pt>
    <dgm:pt modelId="{3F84C5C0-D1D4-4093-A666-C35FDF4CD144}" type="pres">
      <dgm:prSet presAssocID="{1FDABE39-229B-464F-A35A-793D00DD9FDD}" presName="node" presStyleLbl="node1" presStyleIdx="9" presStyleCnt="10">
        <dgm:presLayoutVars>
          <dgm:bulletEnabled val="1"/>
        </dgm:presLayoutVars>
      </dgm:prSet>
      <dgm:spPr/>
    </dgm:pt>
  </dgm:ptLst>
  <dgm:cxnLst>
    <dgm:cxn modelId="{7481731B-9FB2-4929-B716-3C0DB51E7DA7}" type="presOf" srcId="{5C2B8900-DD7A-4339-8EF5-16E4CA7F5B74}" destId="{35EDFE40-6D20-43D6-BEF5-65C9C10D5467}" srcOrd="0" destOrd="0" presId="urn:microsoft.com/office/officeart/2005/8/layout/default"/>
    <dgm:cxn modelId="{9917311D-C852-4DD3-A8BA-547624E1ECB8}" type="presOf" srcId="{116EE1CE-2B94-40F1-84B5-7D536C956B3C}" destId="{BD53723E-2B4F-4E57-B785-AC43732CCBE0}" srcOrd="0" destOrd="0" presId="urn:microsoft.com/office/officeart/2005/8/layout/default"/>
    <dgm:cxn modelId="{4E4B1F1E-0BDD-47B8-850D-5D3196E5ECD9}" srcId="{4155A4F2-43FB-4AC6-B564-2F9DD9853197}" destId="{E67D4085-0557-4287-81E5-6CFDA18E1EFB}" srcOrd="8" destOrd="0" parTransId="{38EAE981-6543-4AF0-8CD6-BC60CE9F79D5}" sibTransId="{E299C7FE-93B2-4F4E-B176-E14490D6A1E3}"/>
    <dgm:cxn modelId="{6CCC482B-262E-41F0-8B7F-0E58F6073385}" type="presOf" srcId="{4155A4F2-43FB-4AC6-B564-2F9DD9853197}" destId="{F73E227D-8F37-4857-956E-DC09FCB54122}" srcOrd="0" destOrd="0" presId="urn:microsoft.com/office/officeart/2005/8/layout/default"/>
    <dgm:cxn modelId="{3134A43D-453F-4EF4-98DA-231CF646A141}" type="presOf" srcId="{A88B6722-9DA2-4B45-8BB5-6C579C6DCFE6}" destId="{48331C41-EB16-4650-896F-7A22BB4F36C4}" srcOrd="0" destOrd="0" presId="urn:microsoft.com/office/officeart/2005/8/layout/default"/>
    <dgm:cxn modelId="{CE771140-3FFE-43D9-AE49-F1857304F256}" type="presOf" srcId="{83303EA3-7F12-43FB-87E1-DB4C3DB3A18E}" destId="{D05043F2-CD06-4576-8F5C-F5B93FF7085F}" srcOrd="0" destOrd="0" presId="urn:microsoft.com/office/officeart/2005/8/layout/default"/>
    <dgm:cxn modelId="{6F6C2C45-5B94-4B15-8868-5CEF3174F667}" type="presOf" srcId="{2CBA66E2-CD46-4B3F-B80F-D5FFF09BD6B1}" destId="{D8F3B868-3CA2-4C0E-822E-D933955880DE}" srcOrd="0" destOrd="0" presId="urn:microsoft.com/office/officeart/2005/8/layout/default"/>
    <dgm:cxn modelId="{44740F4E-A15C-4E9C-8C80-8C154D16CE0A}" type="presOf" srcId="{689A5236-47EB-4691-968E-2CCBBFD672BD}" destId="{2C6327FF-1193-40E8-8EA8-CA1616966E69}" srcOrd="0" destOrd="0" presId="urn:microsoft.com/office/officeart/2005/8/layout/default"/>
    <dgm:cxn modelId="{C6A0776F-5714-4812-94B2-23E8409EB6F2}" srcId="{4155A4F2-43FB-4AC6-B564-2F9DD9853197}" destId="{5C2B8900-DD7A-4339-8EF5-16E4CA7F5B74}" srcOrd="6" destOrd="0" parTransId="{4EB14F1A-22A5-41B6-B74C-0AF061622F5A}" sibTransId="{19A87599-1E87-45B6-A314-057293C06F64}"/>
    <dgm:cxn modelId="{332F6D51-C334-4206-9247-A92559C0BE90}" srcId="{4155A4F2-43FB-4AC6-B564-2F9DD9853197}" destId="{2F301996-6B9F-47FC-8433-F9B0103241DD}" srcOrd="2" destOrd="0" parTransId="{057B2393-9185-46CB-8F0E-2443A25A0191}" sibTransId="{97BE2EEC-5B54-4227-BE8A-5718936DED47}"/>
    <dgm:cxn modelId="{1711525A-D58E-4693-AF24-2E4B2E1B23F2}" srcId="{4155A4F2-43FB-4AC6-B564-2F9DD9853197}" destId="{689A5236-47EB-4691-968E-2CCBBFD672BD}" srcOrd="4" destOrd="0" parTransId="{BE9EBE0A-80BA-4C56-8D92-09448EB83359}" sibTransId="{6A88924E-D354-4E35-8A23-2F0B44464F2C}"/>
    <dgm:cxn modelId="{2A8C8788-CB0E-4A57-ACEE-70CEFCC018A5}" type="presOf" srcId="{1FDABE39-229B-464F-A35A-793D00DD9FDD}" destId="{3F84C5C0-D1D4-4093-A666-C35FDF4CD144}" srcOrd="0" destOrd="0" presId="urn:microsoft.com/office/officeart/2005/8/layout/default"/>
    <dgm:cxn modelId="{8A282B90-D435-44EA-AF31-AB6472A2A410}" srcId="{4155A4F2-43FB-4AC6-B564-2F9DD9853197}" destId="{1FDABE39-229B-464F-A35A-793D00DD9FDD}" srcOrd="9" destOrd="0" parTransId="{BD500780-D780-4248-876D-5E10F4AB4AD8}" sibTransId="{C67DE02B-3786-4ED3-831F-43A9C6332F23}"/>
    <dgm:cxn modelId="{BC2D2394-1999-460A-B0E7-E92CEB3A0217}" type="presOf" srcId="{2F301996-6B9F-47FC-8433-F9B0103241DD}" destId="{939AB737-6431-4B9F-A41E-48B6DA07D74B}" srcOrd="0" destOrd="0" presId="urn:microsoft.com/office/officeart/2005/8/layout/default"/>
    <dgm:cxn modelId="{CE6F489B-7A0F-4326-AF82-A31232C0C20D}" type="presOf" srcId="{E67D4085-0557-4287-81E5-6CFDA18E1EFB}" destId="{F22D3072-EC2C-497B-9E86-AB8E662A23FF}" srcOrd="0" destOrd="0" presId="urn:microsoft.com/office/officeart/2005/8/layout/default"/>
    <dgm:cxn modelId="{ED6421B7-20DE-40FE-9E22-68EDD6085C6D}" srcId="{4155A4F2-43FB-4AC6-B564-2F9DD9853197}" destId="{F3E3FC42-6EEC-41E6-B3A0-3149413FE04A}" srcOrd="5" destOrd="0" parTransId="{056608DD-BBCD-444C-A47D-B59A448765C9}" sibTransId="{DA35A383-5B6F-414C-9A32-7217C8247945}"/>
    <dgm:cxn modelId="{09C209C5-2B91-4E1F-87F2-33F44B55CFC8}" srcId="{4155A4F2-43FB-4AC6-B564-2F9DD9853197}" destId="{A88B6722-9DA2-4B45-8BB5-6C579C6DCFE6}" srcOrd="1" destOrd="0" parTransId="{AFF9B478-AF5B-4AC3-88EE-6C77FB333E31}" sibTransId="{448DC447-6548-4BE9-8316-B7FE8F605CEA}"/>
    <dgm:cxn modelId="{DE057ECC-0D9A-4339-9339-B92DC8824C1D}" srcId="{4155A4F2-43FB-4AC6-B564-2F9DD9853197}" destId="{83303EA3-7F12-43FB-87E1-DB4C3DB3A18E}" srcOrd="0" destOrd="0" parTransId="{FA9FF1E6-EDA3-47E1-8BC4-43151FB141A4}" sibTransId="{84D2576C-6D78-4729-8699-7AEDC03351FF}"/>
    <dgm:cxn modelId="{60F42ED1-86A2-448D-91F9-087C2A8BF44E}" type="presOf" srcId="{F3E3FC42-6EEC-41E6-B3A0-3149413FE04A}" destId="{3DC942B0-6893-43CD-94D1-D04980C3F901}" srcOrd="0" destOrd="0" presId="urn:microsoft.com/office/officeart/2005/8/layout/default"/>
    <dgm:cxn modelId="{329CF5DE-76C6-4A79-9C63-4CAF1A5072A6}" srcId="{4155A4F2-43FB-4AC6-B564-2F9DD9853197}" destId="{116EE1CE-2B94-40F1-84B5-7D536C956B3C}" srcOrd="7" destOrd="0" parTransId="{9967B123-6FCA-48EC-B6E2-666F3C9A9488}" sibTransId="{6ABB8BD3-4E15-445B-8172-0D7B9C2F36C9}"/>
    <dgm:cxn modelId="{0A5775F4-6AA7-426A-A795-CE1B565C0EE5}" srcId="{4155A4F2-43FB-4AC6-B564-2F9DD9853197}" destId="{2CBA66E2-CD46-4B3F-B80F-D5FFF09BD6B1}" srcOrd="3" destOrd="0" parTransId="{FF14D25B-5420-4315-8364-9283DBD2B9E4}" sibTransId="{D02AEBAA-7CEE-43C1-B879-6CEDE1CFB08A}"/>
    <dgm:cxn modelId="{D12D5A89-FC8A-4A0A-B64D-D0E997BB8294}" type="presParOf" srcId="{F73E227D-8F37-4857-956E-DC09FCB54122}" destId="{D05043F2-CD06-4576-8F5C-F5B93FF7085F}" srcOrd="0" destOrd="0" presId="urn:microsoft.com/office/officeart/2005/8/layout/default"/>
    <dgm:cxn modelId="{7AAEC21F-F9E1-4ED0-BB0E-A8A3661E12DA}" type="presParOf" srcId="{F73E227D-8F37-4857-956E-DC09FCB54122}" destId="{AC800300-29FC-44BD-9204-8D3D37632E5A}" srcOrd="1" destOrd="0" presId="urn:microsoft.com/office/officeart/2005/8/layout/default"/>
    <dgm:cxn modelId="{A69BBF10-A5AF-4473-8133-C9B215D89B81}" type="presParOf" srcId="{F73E227D-8F37-4857-956E-DC09FCB54122}" destId="{48331C41-EB16-4650-896F-7A22BB4F36C4}" srcOrd="2" destOrd="0" presId="urn:microsoft.com/office/officeart/2005/8/layout/default"/>
    <dgm:cxn modelId="{DA4CC78B-A464-45C2-A697-83AEEB9DC8B5}" type="presParOf" srcId="{F73E227D-8F37-4857-956E-DC09FCB54122}" destId="{39D0251B-51F4-4A41-9E95-F29BF42ABBF1}" srcOrd="3" destOrd="0" presId="urn:microsoft.com/office/officeart/2005/8/layout/default"/>
    <dgm:cxn modelId="{0303E91C-51EC-45E0-B3B0-8308A8506190}" type="presParOf" srcId="{F73E227D-8F37-4857-956E-DC09FCB54122}" destId="{939AB737-6431-4B9F-A41E-48B6DA07D74B}" srcOrd="4" destOrd="0" presId="urn:microsoft.com/office/officeart/2005/8/layout/default"/>
    <dgm:cxn modelId="{E15D4F63-9036-49CD-AAD4-E66BE7775ACE}" type="presParOf" srcId="{F73E227D-8F37-4857-956E-DC09FCB54122}" destId="{A69B2CC5-509C-48DD-ADA9-7F04D0B76745}" srcOrd="5" destOrd="0" presId="urn:microsoft.com/office/officeart/2005/8/layout/default"/>
    <dgm:cxn modelId="{C84A336E-5F50-4E9A-A5AC-22EA5185EF6B}" type="presParOf" srcId="{F73E227D-8F37-4857-956E-DC09FCB54122}" destId="{D8F3B868-3CA2-4C0E-822E-D933955880DE}" srcOrd="6" destOrd="0" presId="urn:microsoft.com/office/officeart/2005/8/layout/default"/>
    <dgm:cxn modelId="{3B5C9B8E-7340-4462-823C-C251C256A0A1}" type="presParOf" srcId="{F73E227D-8F37-4857-956E-DC09FCB54122}" destId="{84FD1CC8-EF72-4009-976F-BFC10615C029}" srcOrd="7" destOrd="0" presId="urn:microsoft.com/office/officeart/2005/8/layout/default"/>
    <dgm:cxn modelId="{6FE86F82-6250-482B-A766-94763604C375}" type="presParOf" srcId="{F73E227D-8F37-4857-956E-DC09FCB54122}" destId="{2C6327FF-1193-40E8-8EA8-CA1616966E69}" srcOrd="8" destOrd="0" presId="urn:microsoft.com/office/officeart/2005/8/layout/default"/>
    <dgm:cxn modelId="{0EECCAA4-77AB-4214-AFA4-825DC3F6B620}" type="presParOf" srcId="{F73E227D-8F37-4857-956E-DC09FCB54122}" destId="{9306A2DE-E7CC-434C-AC4E-77728900E7DE}" srcOrd="9" destOrd="0" presId="urn:microsoft.com/office/officeart/2005/8/layout/default"/>
    <dgm:cxn modelId="{F990F458-2CF7-41A1-9226-9117210C61CB}" type="presParOf" srcId="{F73E227D-8F37-4857-956E-DC09FCB54122}" destId="{3DC942B0-6893-43CD-94D1-D04980C3F901}" srcOrd="10" destOrd="0" presId="urn:microsoft.com/office/officeart/2005/8/layout/default"/>
    <dgm:cxn modelId="{E6106DD0-9395-45F5-9D8F-AA1FD2B01A90}" type="presParOf" srcId="{F73E227D-8F37-4857-956E-DC09FCB54122}" destId="{E5240ABE-034B-4210-B79B-FDBB20C01779}" srcOrd="11" destOrd="0" presId="urn:microsoft.com/office/officeart/2005/8/layout/default"/>
    <dgm:cxn modelId="{D14FAB93-0001-4773-A094-BC0571F0559A}" type="presParOf" srcId="{F73E227D-8F37-4857-956E-DC09FCB54122}" destId="{35EDFE40-6D20-43D6-BEF5-65C9C10D5467}" srcOrd="12" destOrd="0" presId="urn:microsoft.com/office/officeart/2005/8/layout/default"/>
    <dgm:cxn modelId="{77B63491-4520-455C-8012-E256F550DC74}" type="presParOf" srcId="{F73E227D-8F37-4857-956E-DC09FCB54122}" destId="{AA40F7E0-BA16-429C-B745-11A94113481D}" srcOrd="13" destOrd="0" presId="urn:microsoft.com/office/officeart/2005/8/layout/default"/>
    <dgm:cxn modelId="{E4E17AB3-DFCF-428E-A0A6-0254CEB55A16}" type="presParOf" srcId="{F73E227D-8F37-4857-956E-DC09FCB54122}" destId="{BD53723E-2B4F-4E57-B785-AC43732CCBE0}" srcOrd="14" destOrd="0" presId="urn:microsoft.com/office/officeart/2005/8/layout/default"/>
    <dgm:cxn modelId="{4DF12415-B894-4F2D-80C0-0FE8F053728C}" type="presParOf" srcId="{F73E227D-8F37-4857-956E-DC09FCB54122}" destId="{361B3AD5-4564-433C-8192-2B0487966969}" srcOrd="15" destOrd="0" presId="urn:microsoft.com/office/officeart/2005/8/layout/default"/>
    <dgm:cxn modelId="{794C3276-16D3-470E-98CE-79C45D119302}" type="presParOf" srcId="{F73E227D-8F37-4857-956E-DC09FCB54122}" destId="{F22D3072-EC2C-497B-9E86-AB8E662A23FF}" srcOrd="16" destOrd="0" presId="urn:microsoft.com/office/officeart/2005/8/layout/default"/>
    <dgm:cxn modelId="{25CC8C2B-871B-4F09-A0C5-D9EAB0C52655}" type="presParOf" srcId="{F73E227D-8F37-4857-956E-DC09FCB54122}" destId="{E3C9B0D8-E1F7-4762-BE37-65793933E8FE}" srcOrd="17" destOrd="0" presId="urn:microsoft.com/office/officeart/2005/8/layout/default"/>
    <dgm:cxn modelId="{36397651-D0FD-4DFC-B1B9-9D0B9568AE85}" type="presParOf" srcId="{F73E227D-8F37-4857-956E-DC09FCB54122}" destId="{3F84C5C0-D1D4-4093-A666-C35FDF4CD144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0654F3-5BAE-4C8A-BC35-226367110D56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959D0D6-CA3F-469A-8092-D6B9C2D6E84B}">
      <dgm:prSet/>
      <dgm:spPr/>
      <dgm:t>
        <a:bodyPr/>
        <a:lstStyle/>
        <a:p>
          <a:r>
            <a:rPr lang="es-ES" b="1"/>
            <a:t>Debate</a:t>
          </a:r>
          <a:endParaRPr lang="en-US"/>
        </a:p>
      </dgm:t>
    </dgm:pt>
    <dgm:pt modelId="{13A0A4E1-023A-4EE6-83DF-D80803D8027A}" type="parTrans" cxnId="{9F3899CD-0D01-464F-993A-F6B2411F9C9E}">
      <dgm:prSet/>
      <dgm:spPr/>
      <dgm:t>
        <a:bodyPr/>
        <a:lstStyle/>
        <a:p>
          <a:endParaRPr lang="en-US"/>
        </a:p>
      </dgm:t>
    </dgm:pt>
    <dgm:pt modelId="{BECB6B94-04C9-4027-89DF-9E7669D79AA6}" type="sibTrans" cxnId="{9F3899CD-0D01-464F-993A-F6B2411F9C9E}">
      <dgm:prSet/>
      <dgm:spPr/>
      <dgm:t>
        <a:bodyPr/>
        <a:lstStyle/>
        <a:p>
          <a:endParaRPr lang="en-US"/>
        </a:p>
      </dgm:t>
    </dgm:pt>
    <dgm:pt modelId="{4AC783F6-2751-4CF8-9C26-3EADFB3D5966}">
      <dgm:prSet/>
      <dgm:spPr/>
      <dgm:t>
        <a:bodyPr/>
        <a:lstStyle/>
        <a:p>
          <a:r>
            <a:rPr lang="es-ES"/>
            <a:t>¿Qué herramienta te resultó más útil?</a:t>
          </a:r>
          <a:endParaRPr lang="en-US"/>
        </a:p>
      </dgm:t>
    </dgm:pt>
    <dgm:pt modelId="{F2FE6C76-2B87-488E-8822-7405EEADD3B5}" type="parTrans" cxnId="{A1105553-9126-491E-B09D-15A1605F39E9}">
      <dgm:prSet/>
      <dgm:spPr/>
      <dgm:t>
        <a:bodyPr/>
        <a:lstStyle/>
        <a:p>
          <a:endParaRPr lang="en-US"/>
        </a:p>
      </dgm:t>
    </dgm:pt>
    <dgm:pt modelId="{AEEB33AE-DFD5-44AE-952B-90C6F724F350}" type="sibTrans" cxnId="{A1105553-9126-491E-B09D-15A1605F39E9}">
      <dgm:prSet/>
      <dgm:spPr/>
      <dgm:t>
        <a:bodyPr/>
        <a:lstStyle/>
        <a:p>
          <a:endParaRPr lang="en-US"/>
        </a:p>
      </dgm:t>
    </dgm:pt>
    <dgm:pt modelId="{221E9FD4-6197-439B-8789-529ED02045BD}">
      <dgm:prSet/>
      <dgm:spPr/>
      <dgm:t>
        <a:bodyPr/>
        <a:lstStyle/>
        <a:p>
          <a:r>
            <a:rPr lang="es-ES"/>
            <a:t>¿Cuál crees que tus alumnos valorarán más?</a:t>
          </a:r>
          <a:endParaRPr lang="en-US"/>
        </a:p>
      </dgm:t>
    </dgm:pt>
    <dgm:pt modelId="{C91E03E1-A0B4-419D-8ABF-008836B06324}" type="parTrans" cxnId="{5AE8D497-A560-4A47-80A1-9D3BD97E0866}">
      <dgm:prSet/>
      <dgm:spPr/>
      <dgm:t>
        <a:bodyPr/>
        <a:lstStyle/>
        <a:p>
          <a:endParaRPr lang="en-US"/>
        </a:p>
      </dgm:t>
    </dgm:pt>
    <dgm:pt modelId="{844E7F78-B01A-47AD-A9F2-C675BD137882}" type="sibTrans" cxnId="{5AE8D497-A560-4A47-80A1-9D3BD97E0866}">
      <dgm:prSet/>
      <dgm:spPr/>
      <dgm:t>
        <a:bodyPr/>
        <a:lstStyle/>
        <a:p>
          <a:endParaRPr lang="en-US"/>
        </a:p>
      </dgm:t>
    </dgm:pt>
    <dgm:pt modelId="{66A0072F-6D20-4DB4-9FD7-62FD4EEF0EEA}">
      <dgm:prSet/>
      <dgm:spPr/>
      <dgm:t>
        <a:bodyPr/>
        <a:lstStyle/>
        <a:p>
          <a:r>
            <a:rPr lang="es-ES"/>
            <a:t>¿Qué limitaciones encontraste?</a:t>
          </a:r>
          <a:endParaRPr lang="en-US"/>
        </a:p>
      </dgm:t>
    </dgm:pt>
    <dgm:pt modelId="{306C60F5-3DFE-4657-82F3-19460E742047}" type="parTrans" cxnId="{9E9ADD6B-54D8-4413-AA8C-C179484A5405}">
      <dgm:prSet/>
      <dgm:spPr/>
      <dgm:t>
        <a:bodyPr/>
        <a:lstStyle/>
        <a:p>
          <a:endParaRPr lang="en-US"/>
        </a:p>
      </dgm:t>
    </dgm:pt>
    <dgm:pt modelId="{CB784866-28E3-41C3-BBAD-C5F17F781EB4}" type="sibTrans" cxnId="{9E9ADD6B-54D8-4413-AA8C-C179484A5405}">
      <dgm:prSet/>
      <dgm:spPr/>
      <dgm:t>
        <a:bodyPr/>
        <a:lstStyle/>
        <a:p>
          <a:endParaRPr lang="en-US"/>
        </a:p>
      </dgm:t>
    </dgm:pt>
    <dgm:pt modelId="{EDBDCC97-9B7C-4B6E-8BDC-122C05680A56}" type="pres">
      <dgm:prSet presAssocID="{7B0654F3-5BAE-4C8A-BC35-226367110D5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82F4DF7-A775-496C-8A60-BBA7285898F2}" type="pres">
      <dgm:prSet presAssocID="{2959D0D6-CA3F-469A-8092-D6B9C2D6E84B}" presName="hierRoot1" presStyleCnt="0"/>
      <dgm:spPr/>
    </dgm:pt>
    <dgm:pt modelId="{93223679-0FCB-4E7E-AADA-4AD1F5D0F090}" type="pres">
      <dgm:prSet presAssocID="{2959D0D6-CA3F-469A-8092-D6B9C2D6E84B}" presName="composite" presStyleCnt="0"/>
      <dgm:spPr/>
    </dgm:pt>
    <dgm:pt modelId="{C7FE3A6A-A5A1-4E77-9FCA-260FEB4F2180}" type="pres">
      <dgm:prSet presAssocID="{2959D0D6-CA3F-469A-8092-D6B9C2D6E84B}" presName="background" presStyleLbl="node0" presStyleIdx="0" presStyleCnt="1"/>
      <dgm:spPr/>
    </dgm:pt>
    <dgm:pt modelId="{C3FEB656-69C3-4F43-B651-CAD83036B3B6}" type="pres">
      <dgm:prSet presAssocID="{2959D0D6-CA3F-469A-8092-D6B9C2D6E84B}" presName="text" presStyleLbl="fgAcc0" presStyleIdx="0" presStyleCnt="1">
        <dgm:presLayoutVars>
          <dgm:chPref val="3"/>
        </dgm:presLayoutVars>
      </dgm:prSet>
      <dgm:spPr/>
    </dgm:pt>
    <dgm:pt modelId="{6E61D2F4-F427-45AD-A897-46CBD6AB7FA4}" type="pres">
      <dgm:prSet presAssocID="{2959D0D6-CA3F-469A-8092-D6B9C2D6E84B}" presName="hierChild2" presStyleCnt="0"/>
      <dgm:spPr/>
    </dgm:pt>
    <dgm:pt modelId="{8E384273-CD56-4AE2-AEE5-686EA2D60B2B}" type="pres">
      <dgm:prSet presAssocID="{F2FE6C76-2B87-488E-8822-7405EEADD3B5}" presName="Name10" presStyleLbl="parChTrans1D2" presStyleIdx="0" presStyleCnt="3"/>
      <dgm:spPr/>
    </dgm:pt>
    <dgm:pt modelId="{960375EE-433A-483A-8329-38B3CB33062D}" type="pres">
      <dgm:prSet presAssocID="{4AC783F6-2751-4CF8-9C26-3EADFB3D5966}" presName="hierRoot2" presStyleCnt="0"/>
      <dgm:spPr/>
    </dgm:pt>
    <dgm:pt modelId="{582105B6-995F-4364-B70E-10269EBEB103}" type="pres">
      <dgm:prSet presAssocID="{4AC783F6-2751-4CF8-9C26-3EADFB3D5966}" presName="composite2" presStyleCnt="0"/>
      <dgm:spPr/>
    </dgm:pt>
    <dgm:pt modelId="{50B9276E-3ACC-4184-BC49-7B7B367EAAFF}" type="pres">
      <dgm:prSet presAssocID="{4AC783F6-2751-4CF8-9C26-3EADFB3D5966}" presName="background2" presStyleLbl="node2" presStyleIdx="0" presStyleCnt="3"/>
      <dgm:spPr/>
    </dgm:pt>
    <dgm:pt modelId="{4E26DA33-0FF0-4C65-BE06-AAA74331CCF1}" type="pres">
      <dgm:prSet presAssocID="{4AC783F6-2751-4CF8-9C26-3EADFB3D5966}" presName="text2" presStyleLbl="fgAcc2" presStyleIdx="0" presStyleCnt="3">
        <dgm:presLayoutVars>
          <dgm:chPref val="3"/>
        </dgm:presLayoutVars>
      </dgm:prSet>
      <dgm:spPr/>
    </dgm:pt>
    <dgm:pt modelId="{704698DA-F416-4EC2-9B91-35C548CDA7EB}" type="pres">
      <dgm:prSet presAssocID="{4AC783F6-2751-4CF8-9C26-3EADFB3D5966}" presName="hierChild3" presStyleCnt="0"/>
      <dgm:spPr/>
    </dgm:pt>
    <dgm:pt modelId="{5E15A4E7-9F3B-412A-A57B-BA53BF08E77E}" type="pres">
      <dgm:prSet presAssocID="{C91E03E1-A0B4-419D-8ABF-008836B06324}" presName="Name10" presStyleLbl="parChTrans1D2" presStyleIdx="1" presStyleCnt="3"/>
      <dgm:spPr/>
    </dgm:pt>
    <dgm:pt modelId="{12B05586-D8B2-415C-B2F2-209D3C5A80B8}" type="pres">
      <dgm:prSet presAssocID="{221E9FD4-6197-439B-8789-529ED02045BD}" presName="hierRoot2" presStyleCnt="0"/>
      <dgm:spPr/>
    </dgm:pt>
    <dgm:pt modelId="{F8399CAC-22C8-456D-A8F9-02CF22A37AA3}" type="pres">
      <dgm:prSet presAssocID="{221E9FD4-6197-439B-8789-529ED02045BD}" presName="composite2" presStyleCnt="0"/>
      <dgm:spPr/>
    </dgm:pt>
    <dgm:pt modelId="{C5B7ADDD-9FCF-498D-9B8D-303017230209}" type="pres">
      <dgm:prSet presAssocID="{221E9FD4-6197-439B-8789-529ED02045BD}" presName="background2" presStyleLbl="node2" presStyleIdx="1" presStyleCnt="3"/>
      <dgm:spPr/>
    </dgm:pt>
    <dgm:pt modelId="{772F9F1C-8508-4D5F-836A-61E77B17EE19}" type="pres">
      <dgm:prSet presAssocID="{221E9FD4-6197-439B-8789-529ED02045BD}" presName="text2" presStyleLbl="fgAcc2" presStyleIdx="1" presStyleCnt="3">
        <dgm:presLayoutVars>
          <dgm:chPref val="3"/>
        </dgm:presLayoutVars>
      </dgm:prSet>
      <dgm:spPr/>
    </dgm:pt>
    <dgm:pt modelId="{50F38BDF-F137-4CED-9C43-094F8F33642C}" type="pres">
      <dgm:prSet presAssocID="{221E9FD4-6197-439B-8789-529ED02045BD}" presName="hierChild3" presStyleCnt="0"/>
      <dgm:spPr/>
    </dgm:pt>
    <dgm:pt modelId="{A16838EB-3086-4C53-A6FD-30413BBD548A}" type="pres">
      <dgm:prSet presAssocID="{306C60F5-3DFE-4657-82F3-19460E742047}" presName="Name10" presStyleLbl="parChTrans1D2" presStyleIdx="2" presStyleCnt="3"/>
      <dgm:spPr/>
    </dgm:pt>
    <dgm:pt modelId="{9FAB8EDF-445A-4078-AE36-0EEB2E7D02B9}" type="pres">
      <dgm:prSet presAssocID="{66A0072F-6D20-4DB4-9FD7-62FD4EEF0EEA}" presName="hierRoot2" presStyleCnt="0"/>
      <dgm:spPr/>
    </dgm:pt>
    <dgm:pt modelId="{F4A557E8-1B29-425E-BDBD-AF1DFA9AE65F}" type="pres">
      <dgm:prSet presAssocID="{66A0072F-6D20-4DB4-9FD7-62FD4EEF0EEA}" presName="composite2" presStyleCnt="0"/>
      <dgm:spPr/>
    </dgm:pt>
    <dgm:pt modelId="{06A50875-A99C-4EE4-AD97-58C0DCCCD7D3}" type="pres">
      <dgm:prSet presAssocID="{66A0072F-6D20-4DB4-9FD7-62FD4EEF0EEA}" presName="background2" presStyleLbl="node2" presStyleIdx="2" presStyleCnt="3"/>
      <dgm:spPr/>
    </dgm:pt>
    <dgm:pt modelId="{B929D4FF-2C9F-4334-9845-5D2A2A2EDB2F}" type="pres">
      <dgm:prSet presAssocID="{66A0072F-6D20-4DB4-9FD7-62FD4EEF0EEA}" presName="text2" presStyleLbl="fgAcc2" presStyleIdx="2" presStyleCnt="3">
        <dgm:presLayoutVars>
          <dgm:chPref val="3"/>
        </dgm:presLayoutVars>
      </dgm:prSet>
      <dgm:spPr/>
    </dgm:pt>
    <dgm:pt modelId="{B775BC23-14CF-462A-9319-411C3BF01CB1}" type="pres">
      <dgm:prSet presAssocID="{66A0072F-6D20-4DB4-9FD7-62FD4EEF0EEA}" presName="hierChild3" presStyleCnt="0"/>
      <dgm:spPr/>
    </dgm:pt>
  </dgm:ptLst>
  <dgm:cxnLst>
    <dgm:cxn modelId="{8FE95C26-9F03-44F1-82C0-31E6498B25CF}" type="presOf" srcId="{66A0072F-6D20-4DB4-9FD7-62FD4EEF0EEA}" destId="{B929D4FF-2C9F-4334-9845-5D2A2A2EDB2F}" srcOrd="0" destOrd="0" presId="urn:microsoft.com/office/officeart/2005/8/layout/hierarchy1"/>
    <dgm:cxn modelId="{9E9ADD6B-54D8-4413-AA8C-C179484A5405}" srcId="{2959D0D6-CA3F-469A-8092-D6B9C2D6E84B}" destId="{66A0072F-6D20-4DB4-9FD7-62FD4EEF0EEA}" srcOrd="2" destOrd="0" parTransId="{306C60F5-3DFE-4657-82F3-19460E742047}" sibTransId="{CB784866-28E3-41C3-BBAD-C5F17F781EB4}"/>
    <dgm:cxn modelId="{A1105553-9126-491E-B09D-15A1605F39E9}" srcId="{2959D0D6-CA3F-469A-8092-D6B9C2D6E84B}" destId="{4AC783F6-2751-4CF8-9C26-3EADFB3D5966}" srcOrd="0" destOrd="0" parTransId="{F2FE6C76-2B87-488E-8822-7405EEADD3B5}" sibTransId="{AEEB33AE-DFD5-44AE-952B-90C6F724F350}"/>
    <dgm:cxn modelId="{A8A11C89-8181-46DD-9C0C-A9D8E408634E}" type="presOf" srcId="{4AC783F6-2751-4CF8-9C26-3EADFB3D5966}" destId="{4E26DA33-0FF0-4C65-BE06-AAA74331CCF1}" srcOrd="0" destOrd="0" presId="urn:microsoft.com/office/officeart/2005/8/layout/hierarchy1"/>
    <dgm:cxn modelId="{5AE8D497-A560-4A47-80A1-9D3BD97E0866}" srcId="{2959D0D6-CA3F-469A-8092-D6B9C2D6E84B}" destId="{221E9FD4-6197-439B-8789-529ED02045BD}" srcOrd="1" destOrd="0" parTransId="{C91E03E1-A0B4-419D-8ABF-008836B06324}" sibTransId="{844E7F78-B01A-47AD-A9F2-C675BD137882}"/>
    <dgm:cxn modelId="{EAD86CB8-291C-4C77-930F-4A0407FAF2C0}" type="presOf" srcId="{221E9FD4-6197-439B-8789-529ED02045BD}" destId="{772F9F1C-8508-4D5F-836A-61E77B17EE19}" srcOrd="0" destOrd="0" presId="urn:microsoft.com/office/officeart/2005/8/layout/hierarchy1"/>
    <dgm:cxn modelId="{6E348ABE-E75F-4B2C-87C5-0388A74AE56F}" type="presOf" srcId="{7B0654F3-5BAE-4C8A-BC35-226367110D56}" destId="{EDBDCC97-9B7C-4B6E-8BDC-122C05680A56}" srcOrd="0" destOrd="0" presId="urn:microsoft.com/office/officeart/2005/8/layout/hierarchy1"/>
    <dgm:cxn modelId="{9F3899CD-0D01-464F-993A-F6B2411F9C9E}" srcId="{7B0654F3-5BAE-4C8A-BC35-226367110D56}" destId="{2959D0D6-CA3F-469A-8092-D6B9C2D6E84B}" srcOrd="0" destOrd="0" parTransId="{13A0A4E1-023A-4EE6-83DF-D80803D8027A}" sibTransId="{BECB6B94-04C9-4027-89DF-9E7669D79AA6}"/>
    <dgm:cxn modelId="{33DAE1E0-8D70-4F4A-A44F-862F7DF89F1C}" type="presOf" srcId="{2959D0D6-CA3F-469A-8092-D6B9C2D6E84B}" destId="{C3FEB656-69C3-4F43-B651-CAD83036B3B6}" srcOrd="0" destOrd="0" presId="urn:microsoft.com/office/officeart/2005/8/layout/hierarchy1"/>
    <dgm:cxn modelId="{5D7C3FE9-3ABE-453A-9EA8-179F79C8869F}" type="presOf" srcId="{C91E03E1-A0B4-419D-8ABF-008836B06324}" destId="{5E15A4E7-9F3B-412A-A57B-BA53BF08E77E}" srcOrd="0" destOrd="0" presId="urn:microsoft.com/office/officeart/2005/8/layout/hierarchy1"/>
    <dgm:cxn modelId="{DEFD1AEC-24DB-4469-9AC4-957F0E1FC1CC}" type="presOf" srcId="{306C60F5-3DFE-4657-82F3-19460E742047}" destId="{A16838EB-3086-4C53-A6FD-30413BBD548A}" srcOrd="0" destOrd="0" presId="urn:microsoft.com/office/officeart/2005/8/layout/hierarchy1"/>
    <dgm:cxn modelId="{EDCEE7F3-59A5-4D2B-B1DA-1A3A82D2B1C0}" type="presOf" srcId="{F2FE6C76-2B87-488E-8822-7405EEADD3B5}" destId="{8E384273-CD56-4AE2-AEE5-686EA2D60B2B}" srcOrd="0" destOrd="0" presId="urn:microsoft.com/office/officeart/2005/8/layout/hierarchy1"/>
    <dgm:cxn modelId="{361EC21F-3497-41A9-A467-5833BD4EC22E}" type="presParOf" srcId="{EDBDCC97-9B7C-4B6E-8BDC-122C05680A56}" destId="{E82F4DF7-A775-496C-8A60-BBA7285898F2}" srcOrd="0" destOrd="0" presId="urn:microsoft.com/office/officeart/2005/8/layout/hierarchy1"/>
    <dgm:cxn modelId="{AB3E3A8D-9273-43EF-9522-0A166A7F99EB}" type="presParOf" srcId="{E82F4DF7-A775-496C-8A60-BBA7285898F2}" destId="{93223679-0FCB-4E7E-AADA-4AD1F5D0F090}" srcOrd="0" destOrd="0" presId="urn:microsoft.com/office/officeart/2005/8/layout/hierarchy1"/>
    <dgm:cxn modelId="{AD6C4764-A5FB-4841-A8C2-E5BD55862757}" type="presParOf" srcId="{93223679-0FCB-4E7E-AADA-4AD1F5D0F090}" destId="{C7FE3A6A-A5A1-4E77-9FCA-260FEB4F2180}" srcOrd="0" destOrd="0" presId="urn:microsoft.com/office/officeart/2005/8/layout/hierarchy1"/>
    <dgm:cxn modelId="{3E0EB50D-18AE-423B-B5E4-5D105B6A78AB}" type="presParOf" srcId="{93223679-0FCB-4E7E-AADA-4AD1F5D0F090}" destId="{C3FEB656-69C3-4F43-B651-CAD83036B3B6}" srcOrd="1" destOrd="0" presId="urn:microsoft.com/office/officeart/2005/8/layout/hierarchy1"/>
    <dgm:cxn modelId="{31A47F46-EF1E-4E01-8B8F-70831AF866E0}" type="presParOf" srcId="{E82F4DF7-A775-496C-8A60-BBA7285898F2}" destId="{6E61D2F4-F427-45AD-A897-46CBD6AB7FA4}" srcOrd="1" destOrd="0" presId="urn:microsoft.com/office/officeart/2005/8/layout/hierarchy1"/>
    <dgm:cxn modelId="{6F5DF9F4-62EB-433E-8895-C635754707A8}" type="presParOf" srcId="{6E61D2F4-F427-45AD-A897-46CBD6AB7FA4}" destId="{8E384273-CD56-4AE2-AEE5-686EA2D60B2B}" srcOrd="0" destOrd="0" presId="urn:microsoft.com/office/officeart/2005/8/layout/hierarchy1"/>
    <dgm:cxn modelId="{94AC8D51-C4C9-47A2-AB1F-AC0C9A8B1580}" type="presParOf" srcId="{6E61D2F4-F427-45AD-A897-46CBD6AB7FA4}" destId="{960375EE-433A-483A-8329-38B3CB33062D}" srcOrd="1" destOrd="0" presId="urn:microsoft.com/office/officeart/2005/8/layout/hierarchy1"/>
    <dgm:cxn modelId="{7CCA0FCC-47FE-4774-ADD9-B65F276189A1}" type="presParOf" srcId="{960375EE-433A-483A-8329-38B3CB33062D}" destId="{582105B6-995F-4364-B70E-10269EBEB103}" srcOrd="0" destOrd="0" presId="urn:microsoft.com/office/officeart/2005/8/layout/hierarchy1"/>
    <dgm:cxn modelId="{2A355268-7F76-4C98-A7C4-B95483A28776}" type="presParOf" srcId="{582105B6-995F-4364-B70E-10269EBEB103}" destId="{50B9276E-3ACC-4184-BC49-7B7B367EAAFF}" srcOrd="0" destOrd="0" presId="urn:microsoft.com/office/officeart/2005/8/layout/hierarchy1"/>
    <dgm:cxn modelId="{123244F0-8E70-45B2-8353-DE53A4D1E4EB}" type="presParOf" srcId="{582105B6-995F-4364-B70E-10269EBEB103}" destId="{4E26DA33-0FF0-4C65-BE06-AAA74331CCF1}" srcOrd="1" destOrd="0" presId="urn:microsoft.com/office/officeart/2005/8/layout/hierarchy1"/>
    <dgm:cxn modelId="{C02BF77A-7994-416B-82CA-9EC20B94A288}" type="presParOf" srcId="{960375EE-433A-483A-8329-38B3CB33062D}" destId="{704698DA-F416-4EC2-9B91-35C548CDA7EB}" srcOrd="1" destOrd="0" presId="urn:microsoft.com/office/officeart/2005/8/layout/hierarchy1"/>
    <dgm:cxn modelId="{295C8284-1CB0-48C2-8290-06E05AC5ACB4}" type="presParOf" srcId="{6E61D2F4-F427-45AD-A897-46CBD6AB7FA4}" destId="{5E15A4E7-9F3B-412A-A57B-BA53BF08E77E}" srcOrd="2" destOrd="0" presId="urn:microsoft.com/office/officeart/2005/8/layout/hierarchy1"/>
    <dgm:cxn modelId="{3A45741D-975A-4608-A89D-E61A99440C54}" type="presParOf" srcId="{6E61D2F4-F427-45AD-A897-46CBD6AB7FA4}" destId="{12B05586-D8B2-415C-B2F2-209D3C5A80B8}" srcOrd="3" destOrd="0" presId="urn:microsoft.com/office/officeart/2005/8/layout/hierarchy1"/>
    <dgm:cxn modelId="{3532ECAC-F7BF-45E5-B046-D0D9AEA07B31}" type="presParOf" srcId="{12B05586-D8B2-415C-B2F2-209D3C5A80B8}" destId="{F8399CAC-22C8-456D-A8F9-02CF22A37AA3}" srcOrd="0" destOrd="0" presId="urn:microsoft.com/office/officeart/2005/8/layout/hierarchy1"/>
    <dgm:cxn modelId="{01387607-332B-40F6-8DE9-186731AA395F}" type="presParOf" srcId="{F8399CAC-22C8-456D-A8F9-02CF22A37AA3}" destId="{C5B7ADDD-9FCF-498D-9B8D-303017230209}" srcOrd="0" destOrd="0" presId="urn:microsoft.com/office/officeart/2005/8/layout/hierarchy1"/>
    <dgm:cxn modelId="{1790F576-2A41-45C0-AAA5-E8DC18BD7198}" type="presParOf" srcId="{F8399CAC-22C8-456D-A8F9-02CF22A37AA3}" destId="{772F9F1C-8508-4D5F-836A-61E77B17EE19}" srcOrd="1" destOrd="0" presId="urn:microsoft.com/office/officeart/2005/8/layout/hierarchy1"/>
    <dgm:cxn modelId="{CDFC91BC-BA85-41FA-BCE2-ACEFA743CEC5}" type="presParOf" srcId="{12B05586-D8B2-415C-B2F2-209D3C5A80B8}" destId="{50F38BDF-F137-4CED-9C43-094F8F33642C}" srcOrd="1" destOrd="0" presId="urn:microsoft.com/office/officeart/2005/8/layout/hierarchy1"/>
    <dgm:cxn modelId="{E39A84DD-B339-4C1D-990D-B0CA14755B95}" type="presParOf" srcId="{6E61D2F4-F427-45AD-A897-46CBD6AB7FA4}" destId="{A16838EB-3086-4C53-A6FD-30413BBD548A}" srcOrd="4" destOrd="0" presId="urn:microsoft.com/office/officeart/2005/8/layout/hierarchy1"/>
    <dgm:cxn modelId="{B14512A6-4227-4CDE-92A3-11CA38619E67}" type="presParOf" srcId="{6E61D2F4-F427-45AD-A897-46CBD6AB7FA4}" destId="{9FAB8EDF-445A-4078-AE36-0EEB2E7D02B9}" srcOrd="5" destOrd="0" presId="urn:microsoft.com/office/officeart/2005/8/layout/hierarchy1"/>
    <dgm:cxn modelId="{283E0583-8A27-4880-BB2A-6D9405B0B4B4}" type="presParOf" srcId="{9FAB8EDF-445A-4078-AE36-0EEB2E7D02B9}" destId="{F4A557E8-1B29-425E-BDBD-AF1DFA9AE65F}" srcOrd="0" destOrd="0" presId="urn:microsoft.com/office/officeart/2005/8/layout/hierarchy1"/>
    <dgm:cxn modelId="{27A16B67-E909-4FD2-87EA-666DF5F9428E}" type="presParOf" srcId="{F4A557E8-1B29-425E-BDBD-AF1DFA9AE65F}" destId="{06A50875-A99C-4EE4-AD97-58C0DCCCD7D3}" srcOrd="0" destOrd="0" presId="urn:microsoft.com/office/officeart/2005/8/layout/hierarchy1"/>
    <dgm:cxn modelId="{1CA749D1-1FE5-477D-B282-0184B617EEFC}" type="presParOf" srcId="{F4A557E8-1B29-425E-BDBD-AF1DFA9AE65F}" destId="{B929D4FF-2C9F-4334-9845-5D2A2A2EDB2F}" srcOrd="1" destOrd="0" presId="urn:microsoft.com/office/officeart/2005/8/layout/hierarchy1"/>
    <dgm:cxn modelId="{02598E97-9CB6-4D21-B416-6EB73442E396}" type="presParOf" srcId="{9FAB8EDF-445A-4078-AE36-0EEB2E7D02B9}" destId="{B775BC23-14CF-462A-9319-411C3BF01CB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BDF0C9-C629-4109-9BEF-6C7CB31905D3}">
      <dsp:nvSpPr>
        <dsp:cNvPr id="0" name=""/>
        <dsp:cNvSpPr/>
      </dsp:nvSpPr>
      <dsp:spPr>
        <a:xfrm>
          <a:off x="3607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5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Gamma — genera decks estilo PowerPoint automáticamente a partir de un prompt. </a:t>
          </a:r>
          <a:r>
            <a:rPr lang="es-ES" sz="1100" kern="1200">
              <a:hlinkClick xmlns:r="http://schemas.openxmlformats.org/officeDocument/2006/relationships" r:id="rId2"/>
            </a:rPr>
            <a:t>Gamma</a:t>
          </a:r>
          <a:endParaRPr lang="en-US" sz="1100" kern="1200"/>
        </a:p>
      </dsp:txBody>
      <dsp:txXfrm>
        <a:off x="3607" y="412886"/>
        <a:ext cx="1953052" cy="1171831"/>
      </dsp:txXfrm>
    </dsp:sp>
    <dsp:sp modelId="{96104961-FEFD-467B-A6AD-919E06C873C8}">
      <dsp:nvSpPr>
        <dsp:cNvPr id="0" name=""/>
        <dsp:cNvSpPr/>
      </dsp:nvSpPr>
      <dsp:spPr>
        <a:xfrm>
          <a:off x="2151965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2310687"/>
                <a:satOff val="-63"/>
                <a:lumOff val="-349"/>
                <a:alphaOff val="0"/>
                <a:tint val="98000"/>
                <a:lumMod val="102000"/>
              </a:schemeClr>
              <a:schemeClr val="accent5">
                <a:hueOff val="2310687"/>
                <a:satOff val="-63"/>
                <a:lumOff val="-349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Canva (Magic Design para Presentaciones) — convierte ideas en presentaciones con ayuda de IA. </a:t>
          </a:r>
          <a:r>
            <a:rPr lang="es-ES" sz="1100" kern="1200">
              <a:hlinkClick xmlns:r="http://schemas.openxmlformats.org/officeDocument/2006/relationships" r:id="rId3"/>
            </a:rPr>
            <a:t>Canva</a:t>
          </a:r>
          <a:endParaRPr lang="en-US" sz="1100" kern="1200"/>
        </a:p>
      </dsp:txBody>
      <dsp:txXfrm>
        <a:off x="2151965" y="412886"/>
        <a:ext cx="1953052" cy="1171831"/>
      </dsp:txXfrm>
    </dsp:sp>
    <dsp:sp modelId="{84E5B809-C355-44E7-8254-BAABFA7E3611}">
      <dsp:nvSpPr>
        <dsp:cNvPr id="0" name=""/>
        <dsp:cNvSpPr/>
      </dsp:nvSpPr>
      <dsp:spPr>
        <a:xfrm>
          <a:off x="4300323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4621374"/>
                <a:satOff val="-126"/>
                <a:lumOff val="-697"/>
                <a:alphaOff val="0"/>
                <a:tint val="98000"/>
                <a:lumMod val="102000"/>
              </a:schemeClr>
              <a:schemeClr val="accent5">
                <a:hueOff val="4621374"/>
                <a:satOff val="-126"/>
                <a:lumOff val="-697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SlidesGPT — “AI PowerPoint Generator / AI PPT Maker” que acepta prompts para generar presentaciones. </a:t>
          </a:r>
          <a:r>
            <a:rPr lang="es-ES" sz="1100" kern="1200">
              <a:hlinkClick xmlns:r="http://schemas.openxmlformats.org/officeDocument/2006/relationships" r:id="rId4"/>
            </a:rPr>
            <a:t>SlidesGPT.com</a:t>
          </a:r>
          <a:endParaRPr lang="en-US" sz="1100" kern="1200"/>
        </a:p>
      </dsp:txBody>
      <dsp:txXfrm>
        <a:off x="4300323" y="412886"/>
        <a:ext cx="1953052" cy="1171831"/>
      </dsp:txXfrm>
    </dsp:sp>
    <dsp:sp modelId="{517197E4-8076-4BB0-B8DB-4035EF11EEEC}">
      <dsp:nvSpPr>
        <dsp:cNvPr id="0" name=""/>
        <dsp:cNvSpPr/>
      </dsp:nvSpPr>
      <dsp:spPr>
        <a:xfrm>
          <a:off x="6448681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6932061"/>
                <a:satOff val="-189"/>
                <a:lumOff val="-1046"/>
                <a:alphaOff val="0"/>
                <a:tint val="98000"/>
                <a:lumMod val="102000"/>
              </a:schemeClr>
              <a:schemeClr val="accent5">
                <a:hueOff val="6932061"/>
                <a:satOff val="-189"/>
                <a:lumOff val="-1046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Autoppt — genera presentaciones completas desde un prompt. </a:t>
          </a:r>
          <a:r>
            <a:rPr lang="es-ES" sz="1100" kern="1200">
              <a:hlinkClick xmlns:r="http://schemas.openxmlformats.org/officeDocument/2006/relationships" r:id="rId5"/>
            </a:rPr>
            <a:t>Autoppt</a:t>
          </a:r>
          <a:endParaRPr lang="en-US" sz="1100" kern="1200"/>
        </a:p>
      </dsp:txBody>
      <dsp:txXfrm>
        <a:off x="6448681" y="412886"/>
        <a:ext cx="1953052" cy="1171831"/>
      </dsp:txXfrm>
    </dsp:sp>
    <dsp:sp modelId="{782230C6-A73A-4F01-B717-9C11B5F2623F}">
      <dsp:nvSpPr>
        <dsp:cNvPr id="0" name=""/>
        <dsp:cNvSpPr/>
      </dsp:nvSpPr>
      <dsp:spPr>
        <a:xfrm>
          <a:off x="8597039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9242748"/>
                <a:satOff val="-252"/>
                <a:lumOff val="-1395"/>
                <a:alphaOff val="0"/>
                <a:tint val="98000"/>
                <a:lumMod val="102000"/>
              </a:schemeClr>
              <a:schemeClr val="accent5">
                <a:hueOff val="9242748"/>
                <a:satOff val="-252"/>
                <a:lumOff val="-1395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Presentations.AI — convierte texto en presentaciones profesionales con IA. </a:t>
          </a:r>
          <a:r>
            <a:rPr lang="es-ES" sz="1100" kern="1200">
              <a:hlinkClick xmlns:r="http://schemas.openxmlformats.org/officeDocument/2006/relationships" r:id="rId6"/>
            </a:rPr>
            <a:t>Presentations.AI</a:t>
          </a:r>
          <a:endParaRPr lang="en-US" sz="1100" kern="1200"/>
        </a:p>
      </dsp:txBody>
      <dsp:txXfrm>
        <a:off x="8597039" y="412886"/>
        <a:ext cx="1953052" cy="1171831"/>
      </dsp:txXfrm>
    </dsp:sp>
    <dsp:sp modelId="{027A134B-00FE-4DDA-A3FE-931C15E2C7EF}">
      <dsp:nvSpPr>
        <dsp:cNvPr id="0" name=""/>
        <dsp:cNvSpPr/>
      </dsp:nvSpPr>
      <dsp:spPr>
        <a:xfrm>
          <a:off x="3607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1553436"/>
                <a:satOff val="-316"/>
                <a:lumOff val="-1743"/>
                <a:alphaOff val="0"/>
                <a:tint val="98000"/>
                <a:lumMod val="102000"/>
              </a:schemeClr>
              <a:schemeClr val="accent5">
                <a:hueOff val="11553436"/>
                <a:satOff val="-316"/>
                <a:lumOff val="-1743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SlidesAI.io — transforma texto en diapositivas visuales con IA. </a:t>
          </a:r>
          <a:r>
            <a:rPr lang="es-ES" sz="1100" kern="1200">
              <a:hlinkClick xmlns:r="http://schemas.openxmlformats.org/officeDocument/2006/relationships" r:id="rId7"/>
            </a:rPr>
            <a:t>slidesai.io</a:t>
          </a:r>
          <a:endParaRPr lang="en-US" sz="1100" kern="1200"/>
        </a:p>
      </dsp:txBody>
      <dsp:txXfrm>
        <a:off x="3607" y="1780023"/>
        <a:ext cx="1953052" cy="1171831"/>
      </dsp:txXfrm>
    </dsp:sp>
    <dsp:sp modelId="{26E8CD6F-6597-4184-97B3-9BEDD4A28F2F}">
      <dsp:nvSpPr>
        <dsp:cNvPr id="0" name=""/>
        <dsp:cNvSpPr/>
      </dsp:nvSpPr>
      <dsp:spPr>
        <a:xfrm>
          <a:off x="2151965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3864123"/>
                <a:satOff val="-379"/>
                <a:lumOff val="-2092"/>
                <a:alphaOff val="0"/>
                <a:tint val="98000"/>
                <a:lumMod val="102000"/>
              </a:schemeClr>
              <a:schemeClr val="accent5">
                <a:hueOff val="13864123"/>
                <a:satOff val="-379"/>
                <a:lumOff val="-2092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SlideSpeak — generar PowerPoints con IA desde texto, Word, PDF, etc. </a:t>
          </a:r>
          <a:r>
            <a:rPr lang="es-ES" sz="1100" kern="1200">
              <a:hlinkClick xmlns:r="http://schemas.openxmlformats.org/officeDocument/2006/relationships" r:id="rId8"/>
            </a:rPr>
            <a:t>SlideSpeak</a:t>
          </a:r>
          <a:endParaRPr lang="en-US" sz="1100" kern="1200"/>
        </a:p>
      </dsp:txBody>
      <dsp:txXfrm>
        <a:off x="2151965" y="1780023"/>
        <a:ext cx="1953052" cy="1171831"/>
      </dsp:txXfrm>
    </dsp:sp>
    <dsp:sp modelId="{316402AE-1A57-4F6C-8D80-34A9192F8E87}">
      <dsp:nvSpPr>
        <dsp:cNvPr id="0" name=""/>
        <dsp:cNvSpPr/>
      </dsp:nvSpPr>
      <dsp:spPr>
        <a:xfrm>
          <a:off x="4300323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6174810"/>
                <a:satOff val="-442"/>
                <a:lumOff val="-2441"/>
                <a:alphaOff val="0"/>
                <a:tint val="98000"/>
                <a:lumMod val="102000"/>
              </a:schemeClr>
              <a:schemeClr val="accent5">
                <a:hueOff val="16174810"/>
                <a:satOff val="-442"/>
                <a:lumOff val="-2441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SlidesPilot — herramienta con “AI Copilot” para crear o editar presentaciones automáticamente. </a:t>
          </a:r>
          <a:r>
            <a:rPr lang="es-ES" sz="1100" kern="1200">
              <a:hlinkClick xmlns:r="http://schemas.openxmlformats.org/officeDocument/2006/relationships" r:id="rId9"/>
            </a:rPr>
            <a:t>slidespilot.com</a:t>
          </a:r>
          <a:endParaRPr lang="en-US" sz="1100" kern="1200"/>
        </a:p>
      </dsp:txBody>
      <dsp:txXfrm>
        <a:off x="4300323" y="1780023"/>
        <a:ext cx="1953052" cy="1171831"/>
      </dsp:txXfrm>
    </dsp:sp>
    <dsp:sp modelId="{113FA4C9-E816-43AF-A808-2468F12C9BE8}">
      <dsp:nvSpPr>
        <dsp:cNvPr id="0" name=""/>
        <dsp:cNvSpPr/>
      </dsp:nvSpPr>
      <dsp:spPr>
        <a:xfrm>
          <a:off x="6448681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8485497"/>
                <a:satOff val="-505"/>
                <a:lumOff val="-2789"/>
                <a:alphaOff val="0"/>
                <a:tint val="98000"/>
                <a:lumMod val="102000"/>
              </a:schemeClr>
              <a:schemeClr val="accent5">
                <a:hueOff val="18485497"/>
                <a:satOff val="-505"/>
                <a:lumOff val="-2789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GenPPT — genera presentaciones rápidamente a partir de un tema o prompt. </a:t>
          </a:r>
          <a:r>
            <a:rPr lang="es-ES" sz="1100" kern="1200">
              <a:hlinkClick xmlns:r="http://schemas.openxmlformats.org/officeDocument/2006/relationships" r:id="rId10"/>
            </a:rPr>
            <a:t>GenPPT</a:t>
          </a:r>
          <a:endParaRPr lang="en-US" sz="1100" kern="1200"/>
        </a:p>
      </dsp:txBody>
      <dsp:txXfrm>
        <a:off x="6448681" y="1780023"/>
        <a:ext cx="1953052" cy="1171831"/>
      </dsp:txXfrm>
    </dsp:sp>
    <dsp:sp modelId="{BCB50682-2DF1-4D0C-AA53-51C0D2F5CDD1}">
      <dsp:nvSpPr>
        <dsp:cNvPr id="0" name=""/>
        <dsp:cNvSpPr/>
      </dsp:nvSpPr>
      <dsp:spPr>
        <a:xfrm>
          <a:off x="8597039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20796183"/>
                <a:satOff val="-568"/>
                <a:lumOff val="-3138"/>
                <a:alphaOff val="0"/>
                <a:tint val="98000"/>
                <a:lumMod val="102000"/>
              </a:schemeClr>
              <a:schemeClr val="accent5">
                <a:hueOff val="20796183"/>
                <a:satOff val="-568"/>
                <a:lumOff val="-3138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Simplified AI Presentation Maker — escribe tu tema, pulsa “generate” y obtiene una presentación de ~10 diapositivas que luego puedes personalizar. </a:t>
          </a:r>
          <a:r>
            <a:rPr lang="es-ES" sz="1100" kern="1200">
              <a:hlinkClick xmlns:r="http://schemas.openxmlformats.org/officeDocument/2006/relationships" r:id="rId11"/>
            </a:rPr>
            <a:t>Simplified</a:t>
          </a:r>
          <a:endParaRPr lang="en-US" sz="1100" kern="1200"/>
        </a:p>
      </dsp:txBody>
      <dsp:txXfrm>
        <a:off x="8597039" y="1780023"/>
        <a:ext cx="1953052" cy="11718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6CED8-97C4-45F0-BB76-2A56E430F389}">
      <dsp:nvSpPr>
        <dsp:cNvPr id="0" name=""/>
        <dsp:cNvSpPr/>
      </dsp:nvSpPr>
      <dsp:spPr>
        <a:xfrm>
          <a:off x="3607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5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MaxAI — Free AI Text Explainer: Permite ingresar un tema o concepto y obtiene una explicación clara, simplificada, con ejemplos. Útil para entender temas complejos. </a:t>
          </a:r>
          <a:r>
            <a:rPr lang="es-ES" sz="900" kern="1200">
              <a:hlinkClick xmlns:r="http://schemas.openxmlformats.org/officeDocument/2006/relationships" r:id="rId2"/>
            </a:rPr>
            <a:t>MaxAI.co</a:t>
          </a:r>
          <a:endParaRPr lang="en-US" sz="900" kern="1200"/>
        </a:p>
      </dsp:txBody>
      <dsp:txXfrm>
        <a:off x="3607" y="412886"/>
        <a:ext cx="1953052" cy="1171831"/>
      </dsp:txXfrm>
    </dsp:sp>
    <dsp:sp modelId="{9EA813AB-2F8E-40D9-B608-12CC0FA31FE8}">
      <dsp:nvSpPr>
        <dsp:cNvPr id="0" name=""/>
        <dsp:cNvSpPr/>
      </dsp:nvSpPr>
      <dsp:spPr>
        <a:xfrm>
          <a:off x="2151965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2310687"/>
                <a:satOff val="-63"/>
                <a:lumOff val="-349"/>
                <a:alphaOff val="0"/>
                <a:tint val="98000"/>
                <a:lumMod val="102000"/>
              </a:schemeClr>
              <a:schemeClr val="accent5">
                <a:hueOff val="2310687"/>
                <a:satOff val="-63"/>
                <a:lumOff val="-349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RauGen — AI Concept Explainer: Transforma ideas complicadas en explicaciones adaptadas, con analogías, ejemplos, hechos curiosos, y el nivel de detalle que quieras. </a:t>
          </a:r>
          <a:r>
            <a:rPr lang="es-ES" sz="900" kern="1200">
              <a:hlinkClick xmlns:r="http://schemas.openxmlformats.org/officeDocument/2006/relationships" r:id="rId3"/>
            </a:rPr>
            <a:t>RauGen</a:t>
          </a:r>
          <a:endParaRPr lang="en-US" sz="900" kern="1200"/>
        </a:p>
      </dsp:txBody>
      <dsp:txXfrm>
        <a:off x="2151965" y="412886"/>
        <a:ext cx="1953052" cy="1171831"/>
      </dsp:txXfrm>
    </dsp:sp>
    <dsp:sp modelId="{55F898B8-0CF0-4966-967C-B3BBDB3BE071}">
      <dsp:nvSpPr>
        <dsp:cNvPr id="0" name=""/>
        <dsp:cNvSpPr/>
      </dsp:nvSpPr>
      <dsp:spPr>
        <a:xfrm>
          <a:off x="4300323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4621374"/>
                <a:satOff val="-126"/>
                <a:lumOff val="-697"/>
                <a:alphaOff val="0"/>
                <a:tint val="98000"/>
                <a:lumMod val="102000"/>
              </a:schemeClr>
              <a:schemeClr val="accent5">
                <a:hueOff val="4621374"/>
                <a:satOff val="-126"/>
                <a:lumOff val="-697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TeachShare / TeacherTool.AI — Informational Texts Generator: Genera textos informativos educativos hechos a medida: puedes elegir nivel educativo, longitud, tipo de texto (explicativo, comparativo, causa-efecto, etc.). </a:t>
          </a:r>
          <a:r>
            <a:rPr lang="es-ES" sz="900" kern="1200">
              <a:hlinkClick xmlns:r="http://schemas.openxmlformats.org/officeDocument/2006/relationships" r:id="rId4"/>
            </a:rPr>
            <a:t>TeacherTool</a:t>
          </a:r>
          <a:endParaRPr lang="en-US" sz="900" kern="1200"/>
        </a:p>
      </dsp:txBody>
      <dsp:txXfrm>
        <a:off x="4300323" y="412886"/>
        <a:ext cx="1953052" cy="1171831"/>
      </dsp:txXfrm>
    </dsp:sp>
    <dsp:sp modelId="{E4F4CFF0-AFBB-41E2-A31D-D1E68CA5F734}">
      <dsp:nvSpPr>
        <dsp:cNvPr id="0" name=""/>
        <dsp:cNvSpPr/>
      </dsp:nvSpPr>
      <dsp:spPr>
        <a:xfrm>
          <a:off x="6448681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6932061"/>
                <a:satOff val="-189"/>
                <a:lumOff val="-1046"/>
                <a:alphaOff val="0"/>
                <a:tint val="98000"/>
                <a:lumMod val="102000"/>
              </a:schemeClr>
              <a:schemeClr val="accent5">
                <a:hueOff val="6932061"/>
                <a:satOff val="-189"/>
                <a:lumOff val="-1046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Aithor: Genera textos académicos, ensayos, trabajos completos, mejóralos (tono, claridad), organiza ideas y sintetiza contenido. </a:t>
          </a:r>
          <a:r>
            <a:rPr lang="es-ES" sz="900" kern="1200">
              <a:hlinkClick xmlns:r="http://schemas.openxmlformats.org/officeDocument/2006/relationships" r:id="rId5"/>
            </a:rPr>
            <a:t>Aithor</a:t>
          </a:r>
          <a:endParaRPr lang="en-US" sz="900" kern="1200"/>
        </a:p>
      </dsp:txBody>
      <dsp:txXfrm>
        <a:off x="6448681" y="412886"/>
        <a:ext cx="1953052" cy="1171831"/>
      </dsp:txXfrm>
    </dsp:sp>
    <dsp:sp modelId="{FA835079-E1EC-464F-8A6C-C652427ED8B1}">
      <dsp:nvSpPr>
        <dsp:cNvPr id="0" name=""/>
        <dsp:cNvSpPr/>
      </dsp:nvSpPr>
      <dsp:spPr>
        <a:xfrm>
          <a:off x="8597039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9242748"/>
                <a:satOff val="-252"/>
                <a:lumOff val="-1395"/>
                <a:alphaOff val="0"/>
                <a:tint val="98000"/>
                <a:lumMod val="102000"/>
              </a:schemeClr>
              <a:schemeClr val="accent5">
                <a:hueOff val="9242748"/>
                <a:satOff val="-252"/>
                <a:lumOff val="-1395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Texta.ai — Content Rewriter / Generator para Educación / Formación: Buen recurso para producir o reescribir textos educativos, ajustándolos al público, nivel y estilo deseado. </a:t>
          </a:r>
          <a:r>
            <a:rPr lang="es-ES" sz="900" kern="1200">
              <a:hlinkClick xmlns:r="http://schemas.openxmlformats.org/officeDocument/2006/relationships" r:id="rId6"/>
            </a:rPr>
            <a:t>texta.ai</a:t>
          </a:r>
          <a:endParaRPr lang="en-US" sz="900" kern="1200"/>
        </a:p>
      </dsp:txBody>
      <dsp:txXfrm>
        <a:off x="8597039" y="412886"/>
        <a:ext cx="1953052" cy="1171831"/>
      </dsp:txXfrm>
    </dsp:sp>
    <dsp:sp modelId="{84E9A262-6E18-4638-BD1B-1F9A6E25F3AC}">
      <dsp:nvSpPr>
        <dsp:cNvPr id="0" name=""/>
        <dsp:cNvSpPr/>
      </dsp:nvSpPr>
      <dsp:spPr>
        <a:xfrm>
          <a:off x="3607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1553436"/>
                <a:satOff val="-316"/>
                <a:lumOff val="-1743"/>
                <a:alphaOff val="0"/>
                <a:tint val="98000"/>
                <a:lumMod val="102000"/>
              </a:schemeClr>
              <a:schemeClr val="accent5">
                <a:hueOff val="11553436"/>
                <a:satOff val="-316"/>
                <a:lumOff val="-1743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MagicSchool — Text Rewriter: Similar a Texta, sirve para adaptar textos existentes, adecuar el nivel (más sencillo, más técnico), hacerlo más claro, etc. Útil para diferenciar contenidos para distintos alumnos. </a:t>
          </a:r>
          <a:r>
            <a:rPr lang="es-ES" sz="900" kern="1200">
              <a:hlinkClick xmlns:r="http://schemas.openxmlformats.org/officeDocument/2006/relationships" r:id="rId7"/>
            </a:rPr>
            <a:t>MagicSchool</a:t>
          </a:r>
          <a:endParaRPr lang="en-US" sz="900" kern="1200"/>
        </a:p>
      </dsp:txBody>
      <dsp:txXfrm>
        <a:off x="3607" y="1780023"/>
        <a:ext cx="1953052" cy="1171831"/>
      </dsp:txXfrm>
    </dsp:sp>
    <dsp:sp modelId="{F25FB1E1-8E3A-4AAE-BA60-A30640BD3F01}">
      <dsp:nvSpPr>
        <dsp:cNvPr id="0" name=""/>
        <dsp:cNvSpPr/>
      </dsp:nvSpPr>
      <dsp:spPr>
        <a:xfrm>
          <a:off x="2151965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3864123"/>
                <a:satOff val="-379"/>
                <a:lumOff val="-2092"/>
                <a:alphaOff val="0"/>
                <a:tint val="98000"/>
                <a:lumMod val="102000"/>
              </a:schemeClr>
              <a:schemeClr val="accent5">
                <a:hueOff val="13864123"/>
                <a:satOff val="-379"/>
                <a:lumOff val="-2092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Wordtune: No está centrado solo en educación, pero tiene funcionalidades muy útiles: sugerir parafraseos, mejorar formulaciones, adaptar el estilo, claridad, etc. </a:t>
          </a:r>
          <a:r>
            <a:rPr lang="es-ES" sz="900" kern="1200">
              <a:hlinkClick xmlns:r="http://schemas.openxmlformats.org/officeDocument/2006/relationships" r:id="rId8"/>
            </a:rPr>
            <a:t>Wordtune</a:t>
          </a:r>
          <a:endParaRPr lang="en-US" sz="900" kern="1200"/>
        </a:p>
      </dsp:txBody>
      <dsp:txXfrm>
        <a:off x="2151965" y="1780023"/>
        <a:ext cx="1953052" cy="1171831"/>
      </dsp:txXfrm>
    </dsp:sp>
    <dsp:sp modelId="{19E0C37D-77E1-4B61-8C9E-2985D196ACFA}">
      <dsp:nvSpPr>
        <dsp:cNvPr id="0" name=""/>
        <dsp:cNvSpPr/>
      </dsp:nvSpPr>
      <dsp:spPr>
        <a:xfrm>
          <a:off x="4300323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6174810"/>
                <a:satOff val="-442"/>
                <a:lumOff val="-2441"/>
                <a:alphaOff val="0"/>
                <a:tint val="98000"/>
                <a:lumMod val="102000"/>
              </a:schemeClr>
              <a:schemeClr val="accent5">
                <a:hueOff val="16174810"/>
                <a:satOff val="-442"/>
                <a:lumOff val="-2441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STORM (Stanford OVAL): Es una herramienta de investigación, pero útil: genera artículos estructurados sobre un tema dado, con secciones, referencias, varias perspectivas. Puede servir para explicaciones profundas. </a:t>
          </a:r>
          <a:r>
            <a:rPr lang="es-ES" sz="900" kern="1200">
              <a:hlinkClick xmlns:r="http://schemas.openxmlformats.org/officeDocument/2006/relationships" r:id="rId9"/>
            </a:rPr>
            <a:t>Storm</a:t>
          </a:r>
          <a:endParaRPr lang="en-US" sz="900" kern="1200"/>
        </a:p>
      </dsp:txBody>
      <dsp:txXfrm>
        <a:off x="4300323" y="1780023"/>
        <a:ext cx="1953052" cy="1171831"/>
      </dsp:txXfrm>
    </dsp:sp>
    <dsp:sp modelId="{782D9928-9C9E-4E35-BBB0-F2F2458E3B4C}">
      <dsp:nvSpPr>
        <dsp:cNvPr id="0" name=""/>
        <dsp:cNvSpPr/>
      </dsp:nvSpPr>
      <dsp:spPr>
        <a:xfrm>
          <a:off x="6448681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18485497"/>
                <a:satOff val="-505"/>
                <a:lumOff val="-2789"/>
                <a:alphaOff val="0"/>
                <a:tint val="98000"/>
                <a:lumMod val="102000"/>
              </a:schemeClr>
              <a:schemeClr val="accent5">
                <a:hueOff val="18485497"/>
                <a:satOff val="-505"/>
                <a:lumOff val="-2789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ChatGPT u otros LLMs como Claude / GPT-4: Aunque no siempre se etiquetan como “educativos”, permiten generar explicaciones, resúmenes, ejemplos, adaptaciones de la complejidad del lenguaje, etc., según el prompt que le des. </a:t>
          </a:r>
          <a:endParaRPr lang="en-US" sz="900" kern="1200"/>
        </a:p>
      </dsp:txBody>
      <dsp:txXfrm>
        <a:off x="6448681" y="1780023"/>
        <a:ext cx="1953052" cy="1171831"/>
      </dsp:txXfrm>
    </dsp:sp>
    <dsp:sp modelId="{CBAE3D81-E57A-471A-8C3F-35A3165CEBFD}">
      <dsp:nvSpPr>
        <dsp:cNvPr id="0" name=""/>
        <dsp:cNvSpPr/>
      </dsp:nvSpPr>
      <dsp:spPr>
        <a:xfrm>
          <a:off x="8597039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5">
                <a:hueOff val="20796183"/>
                <a:satOff val="-568"/>
                <a:lumOff val="-3138"/>
                <a:alphaOff val="0"/>
                <a:tint val="98000"/>
                <a:lumMod val="102000"/>
              </a:schemeClr>
              <a:schemeClr val="accent5">
                <a:hueOff val="20796183"/>
                <a:satOff val="-568"/>
                <a:lumOff val="-3138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LogicBalls: Herramienta con muchos templates educativos: generador de textos, reescritura según nivel, reformulación de redacción para distintos cursos / niveles. </a:t>
          </a:r>
          <a:r>
            <a:rPr lang="es-ES" sz="900" kern="1200">
              <a:hlinkClick xmlns:r="http://schemas.openxmlformats.org/officeDocument/2006/relationships" r:id="rId10"/>
            </a:rPr>
            <a:t>LogicBall</a:t>
          </a:r>
          <a:endParaRPr lang="en-US" sz="900" kern="1200"/>
        </a:p>
      </dsp:txBody>
      <dsp:txXfrm>
        <a:off x="8597039" y="1780023"/>
        <a:ext cx="1953052" cy="11718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153276-D185-44B0-95EA-CF7AFDDAC5DA}">
      <dsp:nvSpPr>
        <dsp:cNvPr id="0" name=""/>
        <dsp:cNvSpPr/>
      </dsp:nvSpPr>
      <dsp:spPr>
        <a:xfrm>
          <a:off x="3607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2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OpenArt: tiene uso gratuito con funciones básicas, resolución 512×512. </a:t>
          </a:r>
          <a:r>
            <a:rPr lang="es-ES" sz="1100" kern="1200">
              <a:hlinkClick xmlns:r="http://schemas.openxmlformats.org/officeDocument/2006/relationships" r:id="rId2"/>
            </a:rPr>
            <a:t>OpenArt</a:t>
          </a:r>
          <a:endParaRPr lang="en-US" sz="1100" kern="1200"/>
        </a:p>
      </dsp:txBody>
      <dsp:txXfrm>
        <a:off x="3607" y="412886"/>
        <a:ext cx="1953052" cy="1171831"/>
      </dsp:txXfrm>
    </dsp:sp>
    <dsp:sp modelId="{78A75C86-000A-496A-90C7-C74E7C7E0424}">
      <dsp:nvSpPr>
        <dsp:cNvPr id="0" name=""/>
        <dsp:cNvSpPr/>
      </dsp:nvSpPr>
      <dsp:spPr>
        <a:xfrm>
          <a:off x="2151965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430931"/>
                <a:satOff val="-975"/>
                <a:lumOff val="-632"/>
                <a:alphaOff val="0"/>
                <a:tint val="98000"/>
                <a:lumMod val="102000"/>
              </a:schemeClr>
              <a:schemeClr val="accent2">
                <a:hueOff val="-430931"/>
                <a:satOff val="-975"/>
                <a:lumOff val="-632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Aitubo: cuenta gratuita permite generar hasta ~25 imágenes al día. </a:t>
          </a:r>
          <a:r>
            <a:rPr lang="es-ES" sz="1100" kern="1200">
              <a:hlinkClick xmlns:r="http://schemas.openxmlformats.org/officeDocument/2006/relationships" r:id="rId3"/>
            </a:rPr>
            <a:t>aitubo.ai</a:t>
          </a:r>
          <a:r>
            <a:rPr lang="es-ES" sz="1100" kern="1200"/>
            <a:t>	</a:t>
          </a:r>
          <a:endParaRPr lang="en-US" sz="1100" kern="1200"/>
        </a:p>
      </dsp:txBody>
      <dsp:txXfrm>
        <a:off x="2151965" y="412886"/>
        <a:ext cx="1953052" cy="1171831"/>
      </dsp:txXfrm>
    </dsp:sp>
    <dsp:sp modelId="{AC72A80E-9A73-4DDC-B54B-029788D341D8}">
      <dsp:nvSpPr>
        <dsp:cNvPr id="0" name=""/>
        <dsp:cNvSpPr/>
      </dsp:nvSpPr>
      <dsp:spPr>
        <a:xfrm>
          <a:off x="4300323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861861"/>
                <a:satOff val="-1949"/>
                <a:lumOff val="-1264"/>
                <a:alphaOff val="0"/>
                <a:tint val="98000"/>
                <a:lumMod val="102000"/>
              </a:schemeClr>
              <a:schemeClr val="accent2">
                <a:hueOff val="-861861"/>
                <a:satOff val="-1949"/>
                <a:lumOff val="-1264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Fotor: ofrece créditos gratis iniciales, estilos variados (ilustración, dibujo, realismo…) </a:t>
          </a:r>
          <a:r>
            <a:rPr lang="es-ES" sz="1100" kern="1200">
              <a:hlinkClick xmlns:r="http://schemas.openxmlformats.org/officeDocument/2006/relationships" r:id="rId4"/>
            </a:rPr>
            <a:t>Fotor</a:t>
          </a:r>
          <a:r>
            <a:rPr lang="es-ES" sz="1100" kern="1200"/>
            <a:t>	</a:t>
          </a:r>
          <a:endParaRPr lang="en-US" sz="1100" kern="1200"/>
        </a:p>
      </dsp:txBody>
      <dsp:txXfrm>
        <a:off x="4300323" y="412886"/>
        <a:ext cx="1953052" cy="1171831"/>
      </dsp:txXfrm>
    </dsp:sp>
    <dsp:sp modelId="{5F36DAC5-1F45-4B17-AA42-17A11DEE3450}">
      <dsp:nvSpPr>
        <dsp:cNvPr id="0" name=""/>
        <dsp:cNvSpPr/>
      </dsp:nvSpPr>
      <dsp:spPr>
        <a:xfrm>
          <a:off x="6448681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1292792"/>
                <a:satOff val="-2924"/>
                <a:lumOff val="-1895"/>
                <a:alphaOff val="0"/>
                <a:tint val="98000"/>
                <a:lumMod val="102000"/>
              </a:schemeClr>
              <a:schemeClr val="accent2">
                <a:hueOff val="-1292792"/>
                <a:satOff val="-2924"/>
                <a:lumOff val="-1895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Createimg.ai: permite generar imágenes gratis (“no account required” para algunas funciones) aunque con limitaciones. </a:t>
          </a:r>
          <a:r>
            <a:rPr lang="es-ES" sz="1100" kern="1200">
              <a:hlinkClick xmlns:r="http://schemas.openxmlformats.org/officeDocument/2006/relationships" r:id="rId5"/>
            </a:rPr>
            <a:t>CreateImg.AI	</a:t>
          </a:r>
          <a:endParaRPr lang="en-US" sz="1100" kern="1200"/>
        </a:p>
      </dsp:txBody>
      <dsp:txXfrm>
        <a:off x="6448681" y="412886"/>
        <a:ext cx="1953052" cy="1171831"/>
      </dsp:txXfrm>
    </dsp:sp>
    <dsp:sp modelId="{418AEA18-86B3-4046-A8DE-CCFB5D9F35D2}">
      <dsp:nvSpPr>
        <dsp:cNvPr id="0" name=""/>
        <dsp:cNvSpPr/>
      </dsp:nvSpPr>
      <dsp:spPr>
        <a:xfrm>
          <a:off x="8597039" y="412886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1723722"/>
                <a:satOff val="-3898"/>
                <a:lumOff val="-2527"/>
                <a:alphaOff val="0"/>
                <a:tint val="98000"/>
                <a:lumMod val="102000"/>
              </a:schemeClr>
              <a:schemeClr val="accent2">
                <a:hueOff val="-1723722"/>
                <a:satOff val="-3898"/>
                <a:lumOff val="-2527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PixelDojo: tiene herramientas gratis de generación de imágenes; buen número de modelos disponibles sin coste. </a:t>
          </a:r>
          <a:r>
            <a:rPr lang="es-ES" sz="1100" kern="1200">
              <a:hlinkClick xmlns:r="http://schemas.openxmlformats.org/officeDocument/2006/relationships" r:id="rId6"/>
            </a:rPr>
            <a:t>pixeldojo.ai</a:t>
          </a:r>
          <a:endParaRPr lang="en-US" sz="1100" kern="1200"/>
        </a:p>
      </dsp:txBody>
      <dsp:txXfrm>
        <a:off x="8597039" y="412886"/>
        <a:ext cx="1953052" cy="1171831"/>
      </dsp:txXfrm>
    </dsp:sp>
    <dsp:sp modelId="{B8B1DB68-2C86-413D-8431-D1789181C5B7}">
      <dsp:nvSpPr>
        <dsp:cNvPr id="0" name=""/>
        <dsp:cNvSpPr/>
      </dsp:nvSpPr>
      <dsp:spPr>
        <a:xfrm>
          <a:off x="3607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2154653"/>
                <a:satOff val="-4873"/>
                <a:lumOff val="-3159"/>
                <a:alphaOff val="0"/>
                <a:tint val="98000"/>
                <a:lumMod val="102000"/>
              </a:schemeClr>
              <a:schemeClr val="accent2">
                <a:hueOff val="-2154653"/>
                <a:satOff val="-4873"/>
                <a:lumOff val="-3159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Craiyon: muy sencillo, gratuito, aunque calidad más básica. </a:t>
          </a:r>
          <a:r>
            <a:rPr lang="es-ES" sz="1100" kern="1200">
              <a:hlinkClick xmlns:r="http://schemas.openxmlformats.org/officeDocument/2006/relationships" r:id="rId7"/>
            </a:rPr>
            <a:t>Craiyon</a:t>
          </a:r>
          <a:endParaRPr lang="en-US" sz="1100" kern="1200"/>
        </a:p>
      </dsp:txBody>
      <dsp:txXfrm>
        <a:off x="3607" y="1780023"/>
        <a:ext cx="1953052" cy="1171831"/>
      </dsp:txXfrm>
    </dsp:sp>
    <dsp:sp modelId="{FECCB0D4-CEB1-45C5-B083-7F9248A27663}">
      <dsp:nvSpPr>
        <dsp:cNvPr id="0" name=""/>
        <dsp:cNvSpPr/>
      </dsp:nvSpPr>
      <dsp:spPr>
        <a:xfrm>
          <a:off x="2151965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2585584"/>
                <a:satOff val="-5847"/>
                <a:lumOff val="-3791"/>
                <a:alphaOff val="0"/>
                <a:tint val="98000"/>
                <a:lumMod val="102000"/>
              </a:schemeClr>
              <a:schemeClr val="accent2">
                <a:hueOff val="-2585584"/>
                <a:satOff val="-5847"/>
                <a:lumOff val="-3791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Playground: Permite generar imágenes con estilo artístico, fotorrealista o educativo. </a:t>
          </a:r>
          <a:r>
            <a:rPr lang="es-ES" sz="1100" kern="1200">
              <a:hlinkClick xmlns:r="http://schemas.openxmlformats.org/officeDocument/2006/relationships" r:id="rId8"/>
            </a:rPr>
            <a:t>Playground</a:t>
          </a:r>
          <a:endParaRPr lang="en-US" sz="1100" kern="1200"/>
        </a:p>
      </dsp:txBody>
      <dsp:txXfrm>
        <a:off x="2151965" y="1780023"/>
        <a:ext cx="1953052" cy="1171831"/>
      </dsp:txXfrm>
    </dsp:sp>
    <dsp:sp modelId="{E6D4B685-2D49-4D21-B468-F791A8409A4C}">
      <dsp:nvSpPr>
        <dsp:cNvPr id="0" name=""/>
        <dsp:cNvSpPr/>
      </dsp:nvSpPr>
      <dsp:spPr>
        <a:xfrm>
          <a:off x="4300323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3016514"/>
                <a:satOff val="-6822"/>
                <a:lumOff val="-4422"/>
                <a:alphaOff val="0"/>
                <a:tint val="98000"/>
                <a:lumMod val="102000"/>
              </a:schemeClr>
              <a:schemeClr val="accent2">
                <a:hueOff val="-3016514"/>
                <a:satOff val="-6822"/>
                <a:lumOff val="-4422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Makepix: galería de imágenes generadas por IA, puedes usar como inspiración o base. </a:t>
          </a:r>
          <a:r>
            <a:rPr lang="es-ES" sz="1100" kern="1200">
              <a:hlinkClick xmlns:r="http://schemas.openxmlformats.org/officeDocument/2006/relationships" r:id="rId9"/>
            </a:rPr>
            <a:t>makepix.ai</a:t>
          </a:r>
          <a:r>
            <a:rPr lang="es-ES" sz="1100" kern="1200"/>
            <a:t>	</a:t>
          </a:r>
          <a:endParaRPr lang="en-US" sz="1100" kern="1200"/>
        </a:p>
      </dsp:txBody>
      <dsp:txXfrm>
        <a:off x="4300323" y="1780023"/>
        <a:ext cx="1953052" cy="1171831"/>
      </dsp:txXfrm>
    </dsp:sp>
    <dsp:sp modelId="{0D966E84-D839-41CE-84E5-229B1F9BD20F}">
      <dsp:nvSpPr>
        <dsp:cNvPr id="0" name=""/>
        <dsp:cNvSpPr/>
      </dsp:nvSpPr>
      <dsp:spPr>
        <a:xfrm>
          <a:off x="6448681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3447445"/>
                <a:satOff val="-7796"/>
                <a:lumOff val="-5054"/>
                <a:alphaOff val="0"/>
                <a:tint val="98000"/>
                <a:lumMod val="102000"/>
              </a:schemeClr>
              <a:schemeClr val="accent2">
                <a:hueOff val="-3447445"/>
                <a:satOff val="-7796"/>
                <a:lumOff val="-5054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Typli.ai: generador de imágenes gratis (“free AI image generator”) aunque con ciertas restricciones de uso. </a:t>
          </a:r>
          <a:r>
            <a:rPr lang="es-ES" sz="1100" kern="1200">
              <a:hlinkClick xmlns:r="http://schemas.openxmlformats.org/officeDocument/2006/relationships" r:id="rId10"/>
            </a:rPr>
            <a:t>Typli.ai</a:t>
          </a:r>
          <a:r>
            <a:rPr lang="es-ES" sz="1100" kern="1200"/>
            <a:t>	</a:t>
          </a:r>
          <a:endParaRPr lang="en-US" sz="1100" kern="1200"/>
        </a:p>
      </dsp:txBody>
      <dsp:txXfrm>
        <a:off x="6448681" y="1780023"/>
        <a:ext cx="1953052" cy="1171831"/>
      </dsp:txXfrm>
    </dsp:sp>
    <dsp:sp modelId="{253038A7-0BAB-442D-BA60-CCC4DEFC6C38}">
      <dsp:nvSpPr>
        <dsp:cNvPr id="0" name=""/>
        <dsp:cNvSpPr/>
      </dsp:nvSpPr>
      <dsp:spPr>
        <a:xfrm>
          <a:off x="8597039" y="1780023"/>
          <a:ext cx="1953052" cy="117183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2">
                <a:hueOff val="-3878375"/>
                <a:satOff val="-8771"/>
                <a:lumOff val="-5686"/>
                <a:alphaOff val="0"/>
                <a:tint val="98000"/>
                <a:lumMod val="102000"/>
              </a:schemeClr>
              <a:schemeClr val="accent2">
                <a:hueOff val="-3878375"/>
                <a:satOff val="-8771"/>
                <a:lumOff val="-5686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a1.art	ofrece créditos diarios gratuitos para probar estilos distintos. </a:t>
          </a:r>
          <a:r>
            <a:rPr lang="es-ES" sz="1100" kern="1200">
              <a:hlinkClick xmlns:r="http://schemas.openxmlformats.org/officeDocument/2006/relationships" r:id="rId11"/>
            </a:rPr>
            <a:t>a1.art</a:t>
          </a:r>
          <a:endParaRPr lang="en-US" sz="1100" kern="1200"/>
        </a:p>
      </dsp:txBody>
      <dsp:txXfrm>
        <a:off x="8597039" y="1780023"/>
        <a:ext cx="1953052" cy="11718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C7927-6B3E-4217-AEDF-3330A9387F58}">
      <dsp:nvSpPr>
        <dsp:cNvPr id="0" name=""/>
        <dsp:cNvSpPr/>
      </dsp:nvSpPr>
      <dsp:spPr>
        <a:xfrm>
          <a:off x="3607" y="548665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NaturalReader — convierte texto en audio con voces realistas. </a:t>
          </a:r>
          <a:r>
            <a:rPr lang="es-ES" sz="1200" kern="1200">
              <a:hlinkClick xmlns:r="http://schemas.openxmlformats.org/officeDocument/2006/relationships" r:id="rId1"/>
            </a:rPr>
            <a:t>naturalreaders.com</a:t>
          </a:r>
          <a:endParaRPr lang="en-US" sz="1200" kern="1200"/>
        </a:p>
      </dsp:txBody>
      <dsp:txXfrm>
        <a:off x="3607" y="548665"/>
        <a:ext cx="1953214" cy="1171928"/>
      </dsp:txXfrm>
    </dsp:sp>
    <dsp:sp modelId="{C46ABCEB-995D-46BE-8D03-1C93907B565E}">
      <dsp:nvSpPr>
        <dsp:cNvPr id="0" name=""/>
        <dsp:cNvSpPr/>
      </dsp:nvSpPr>
      <dsp:spPr>
        <a:xfrm>
          <a:off x="2152143" y="548665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Luvvoice — convierte gratis texto a voz natural. </a:t>
          </a:r>
          <a:r>
            <a:rPr lang="es-ES" sz="1200" kern="1200">
              <a:hlinkClick xmlns:r="http://schemas.openxmlformats.org/officeDocument/2006/relationships" r:id="rId2"/>
            </a:rPr>
            <a:t>luvvoice.com</a:t>
          </a:r>
          <a:endParaRPr lang="en-US" sz="1200" kern="1200"/>
        </a:p>
      </dsp:txBody>
      <dsp:txXfrm>
        <a:off x="2152143" y="548665"/>
        <a:ext cx="1953214" cy="1171928"/>
      </dsp:txXfrm>
    </dsp:sp>
    <dsp:sp modelId="{35E6A1F7-C847-4093-B478-B5CD6EF417BF}">
      <dsp:nvSpPr>
        <dsp:cNvPr id="0" name=""/>
        <dsp:cNvSpPr/>
      </dsp:nvSpPr>
      <dsp:spPr>
        <a:xfrm>
          <a:off x="4300679" y="548665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ElevenLabs — voz de alta calidad con plan gratuito de prueba. </a:t>
          </a:r>
          <a:r>
            <a:rPr lang="es-ES" sz="1200" kern="1200">
              <a:hlinkClick xmlns:r="http://schemas.openxmlformats.org/officeDocument/2006/relationships" r:id="rId3"/>
            </a:rPr>
            <a:t>ElevenLabs</a:t>
          </a:r>
          <a:endParaRPr lang="en-US" sz="1200" kern="1200"/>
        </a:p>
      </dsp:txBody>
      <dsp:txXfrm>
        <a:off x="4300679" y="548665"/>
        <a:ext cx="1953214" cy="1171928"/>
      </dsp:txXfrm>
    </dsp:sp>
    <dsp:sp modelId="{395960E1-22DF-498A-8C02-23B7C17D9203}">
      <dsp:nvSpPr>
        <dsp:cNvPr id="0" name=""/>
        <dsp:cNvSpPr/>
      </dsp:nvSpPr>
      <dsp:spPr>
        <a:xfrm>
          <a:off x="6449215" y="548665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TTSMaker — herramienta gratuita de texto a voz con múltiples idiomas. </a:t>
          </a:r>
          <a:r>
            <a:rPr lang="es-ES" sz="1200" kern="1200">
              <a:hlinkClick xmlns:r="http://schemas.openxmlformats.org/officeDocument/2006/relationships" r:id="rId4"/>
            </a:rPr>
            <a:t>TTSMaker</a:t>
          </a:r>
          <a:endParaRPr lang="en-US" sz="1200" kern="1200"/>
        </a:p>
      </dsp:txBody>
      <dsp:txXfrm>
        <a:off x="6449215" y="548665"/>
        <a:ext cx="1953214" cy="1171928"/>
      </dsp:txXfrm>
    </dsp:sp>
    <dsp:sp modelId="{3FCDF5F2-F716-42AA-8177-2615C837A9B3}">
      <dsp:nvSpPr>
        <dsp:cNvPr id="0" name=""/>
        <dsp:cNvSpPr/>
      </dsp:nvSpPr>
      <dsp:spPr>
        <a:xfrm>
          <a:off x="8597751" y="548665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TTSReader — lee textos en voz alta y permite exportar MP3. </a:t>
          </a:r>
          <a:r>
            <a:rPr lang="es-ES" sz="1200" kern="1200">
              <a:hlinkClick xmlns:r="http://schemas.openxmlformats.org/officeDocument/2006/relationships" r:id="rId5"/>
            </a:rPr>
            <a:t>TTSReader</a:t>
          </a:r>
          <a:endParaRPr lang="en-US" sz="1200" kern="1200"/>
        </a:p>
      </dsp:txBody>
      <dsp:txXfrm>
        <a:off x="8597751" y="548665"/>
        <a:ext cx="1953214" cy="1171928"/>
      </dsp:txXfrm>
    </dsp:sp>
    <dsp:sp modelId="{DD6CAB02-577F-4B97-8587-DD0775D0E02C}">
      <dsp:nvSpPr>
        <dsp:cNvPr id="0" name=""/>
        <dsp:cNvSpPr/>
      </dsp:nvSpPr>
      <dsp:spPr>
        <a:xfrm>
          <a:off x="3607" y="1915916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Vidnoz AI Text to Speech — generador con muchas voces y uso gratuito limitado. </a:t>
          </a:r>
          <a:r>
            <a:rPr lang="es-ES" sz="1200" kern="1200">
              <a:hlinkClick xmlns:r="http://schemas.openxmlformats.org/officeDocument/2006/relationships" r:id="rId6"/>
            </a:rPr>
            <a:t>Vidnoz</a:t>
          </a:r>
          <a:endParaRPr lang="en-US" sz="1200" kern="1200"/>
        </a:p>
      </dsp:txBody>
      <dsp:txXfrm>
        <a:off x="3607" y="1915916"/>
        <a:ext cx="1953214" cy="1171928"/>
      </dsp:txXfrm>
    </dsp:sp>
    <dsp:sp modelId="{5B82D1A1-DCE1-4634-9C58-4A5F1AFEABFF}">
      <dsp:nvSpPr>
        <dsp:cNvPr id="0" name=""/>
        <dsp:cNvSpPr/>
      </dsp:nvSpPr>
      <dsp:spPr>
        <a:xfrm>
          <a:off x="2152143" y="1915916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Narakeet — voces gratuitas hasta cierto límite (20 usos). </a:t>
          </a:r>
          <a:r>
            <a:rPr lang="es-ES" sz="1200" kern="1200">
              <a:hlinkClick xmlns:r="http://schemas.openxmlformats.org/officeDocument/2006/relationships" r:id="rId7"/>
            </a:rPr>
            <a:t>Narakeet</a:t>
          </a:r>
          <a:endParaRPr lang="en-US" sz="1200" kern="1200"/>
        </a:p>
      </dsp:txBody>
      <dsp:txXfrm>
        <a:off x="2152143" y="1915916"/>
        <a:ext cx="1953214" cy="1171928"/>
      </dsp:txXfrm>
    </dsp:sp>
    <dsp:sp modelId="{5EEDA9C8-7B0B-41FC-A7F9-3F26EC836C6B}">
      <dsp:nvSpPr>
        <dsp:cNvPr id="0" name=""/>
        <dsp:cNvSpPr/>
      </dsp:nvSpPr>
      <dsp:spPr>
        <a:xfrm>
          <a:off x="4300679" y="1915916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Murf AI — permite generar locuciones con diferentes voces; tiene opción gratuita de prueba. </a:t>
          </a:r>
          <a:r>
            <a:rPr lang="es-ES" sz="1200" kern="1200">
              <a:hlinkClick xmlns:r="http://schemas.openxmlformats.org/officeDocument/2006/relationships" r:id="rId8"/>
            </a:rPr>
            <a:t>Murf AI</a:t>
          </a:r>
          <a:endParaRPr lang="en-US" sz="1200" kern="1200"/>
        </a:p>
      </dsp:txBody>
      <dsp:txXfrm>
        <a:off x="4300679" y="1915916"/>
        <a:ext cx="1953214" cy="1171928"/>
      </dsp:txXfrm>
    </dsp:sp>
    <dsp:sp modelId="{D9883CED-FFC3-47CE-B032-F8E82783BC2C}">
      <dsp:nvSpPr>
        <dsp:cNvPr id="0" name=""/>
        <dsp:cNvSpPr/>
      </dsp:nvSpPr>
      <dsp:spPr>
        <a:xfrm>
          <a:off x="6449215" y="1915916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FineVoice / AI Voice Generator (Fineshare) — permite generar voz desde texto con varios modelos. </a:t>
          </a:r>
          <a:r>
            <a:rPr lang="es-ES" sz="1200" kern="1200">
              <a:hlinkClick xmlns:r="http://schemas.openxmlformats.org/officeDocument/2006/relationships" r:id="rId9"/>
            </a:rPr>
            <a:t>finevoice.fineshare.com</a:t>
          </a:r>
          <a:endParaRPr lang="en-US" sz="1200" kern="1200"/>
        </a:p>
      </dsp:txBody>
      <dsp:txXfrm>
        <a:off x="6449215" y="1915916"/>
        <a:ext cx="1953214" cy="1171928"/>
      </dsp:txXfrm>
    </dsp:sp>
    <dsp:sp modelId="{18F7683F-4600-40B1-8B08-D16AC56E2155}">
      <dsp:nvSpPr>
        <dsp:cNvPr id="0" name=""/>
        <dsp:cNvSpPr/>
      </dsp:nvSpPr>
      <dsp:spPr>
        <a:xfrm>
          <a:off x="8597751" y="1915916"/>
          <a:ext cx="1953214" cy="117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Voicebooking Free Voice Over Generator — el primer proyecto de locución es gratis. </a:t>
          </a:r>
          <a:r>
            <a:rPr lang="es-ES" sz="1200" kern="1200">
              <a:hlinkClick xmlns:r="http://schemas.openxmlformats.org/officeDocument/2006/relationships" r:id="rId10"/>
            </a:rPr>
            <a:t>Voicebooking</a:t>
          </a:r>
          <a:endParaRPr lang="en-US" sz="1200" kern="1200"/>
        </a:p>
      </dsp:txBody>
      <dsp:txXfrm>
        <a:off x="8597751" y="1915916"/>
        <a:ext cx="1953214" cy="11719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5043F2-CD06-4576-8F5C-F5B93FF7085F}">
      <dsp:nvSpPr>
        <dsp:cNvPr id="0" name=""/>
        <dsp:cNvSpPr/>
      </dsp:nvSpPr>
      <dsp:spPr>
        <a:xfrm>
          <a:off x="3607" y="385923"/>
          <a:ext cx="1953052" cy="1171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Canva AI Video Generator: Genera vídeos con audio sincronizado, efectos y escenas cinematográficas. </a:t>
          </a:r>
          <a:r>
            <a:rPr lang="es-ES" sz="1100" kern="1200">
              <a:hlinkClick xmlns:r="http://schemas.openxmlformats.org/officeDocument/2006/relationships" r:id="rId1"/>
            </a:rPr>
            <a:t>canva.com</a:t>
          </a:r>
          <a:endParaRPr lang="en-US" sz="1100" kern="1200"/>
        </a:p>
      </dsp:txBody>
      <dsp:txXfrm>
        <a:off x="3607" y="385923"/>
        <a:ext cx="1953052" cy="1171831"/>
      </dsp:txXfrm>
    </dsp:sp>
    <dsp:sp modelId="{48331C41-EB16-4650-896F-7A22BB4F36C4}">
      <dsp:nvSpPr>
        <dsp:cNvPr id="0" name=""/>
        <dsp:cNvSpPr/>
      </dsp:nvSpPr>
      <dsp:spPr>
        <a:xfrm>
          <a:off x="2151965" y="385923"/>
          <a:ext cx="1953052" cy="117183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Veed.io AI Video Generator: Convierte texto en vídeos con narración, subtítulos y metraje de stock. </a:t>
          </a:r>
          <a:r>
            <a:rPr lang="es-ES" sz="1100" kern="1200">
              <a:hlinkClick xmlns:r="http://schemas.openxmlformats.org/officeDocument/2006/relationships" r:id="rId2"/>
            </a:rPr>
            <a:t>veed.io</a:t>
          </a:r>
          <a:endParaRPr lang="en-US" sz="1100" kern="1200"/>
        </a:p>
      </dsp:txBody>
      <dsp:txXfrm>
        <a:off x="2151965" y="385923"/>
        <a:ext cx="1953052" cy="1171831"/>
      </dsp:txXfrm>
    </dsp:sp>
    <dsp:sp modelId="{939AB737-6431-4B9F-A41E-48B6DA07D74B}">
      <dsp:nvSpPr>
        <dsp:cNvPr id="0" name=""/>
        <dsp:cNvSpPr/>
      </dsp:nvSpPr>
      <dsp:spPr>
        <a:xfrm>
          <a:off x="4300323" y="385923"/>
          <a:ext cx="1953052" cy="11718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Adobe Firefly: Crea vídeos de alta calidad a partir de texto o imágenes, ideal para proyectos creativos. </a:t>
          </a:r>
          <a:r>
            <a:rPr lang="es-ES" sz="1100" kern="1200">
              <a:hlinkClick xmlns:r="http://schemas.openxmlformats.org/officeDocument/2006/relationships" r:id="rId3"/>
            </a:rPr>
            <a:t>adobe.com</a:t>
          </a:r>
          <a:endParaRPr lang="en-US" sz="1100" kern="1200"/>
        </a:p>
      </dsp:txBody>
      <dsp:txXfrm>
        <a:off x="4300323" y="385923"/>
        <a:ext cx="1953052" cy="1171831"/>
      </dsp:txXfrm>
    </dsp:sp>
    <dsp:sp modelId="{D8F3B868-3CA2-4C0E-822E-D933955880DE}">
      <dsp:nvSpPr>
        <dsp:cNvPr id="0" name=""/>
        <dsp:cNvSpPr/>
      </dsp:nvSpPr>
      <dsp:spPr>
        <a:xfrm>
          <a:off x="6448681" y="385923"/>
          <a:ext cx="1953052" cy="117183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Fliki.ai: Convierte texto en vídeos con avatares de IA y voces en más de 80 idiomas. </a:t>
          </a:r>
          <a:r>
            <a:rPr lang="es-ES" sz="1100" kern="1200">
              <a:hlinkClick xmlns:r="http://schemas.openxmlformats.org/officeDocument/2006/relationships" r:id="rId4"/>
            </a:rPr>
            <a:t>fliki.ai</a:t>
          </a:r>
          <a:endParaRPr lang="en-US" sz="1100" kern="1200"/>
        </a:p>
      </dsp:txBody>
      <dsp:txXfrm>
        <a:off x="6448681" y="385923"/>
        <a:ext cx="1953052" cy="1171831"/>
      </dsp:txXfrm>
    </dsp:sp>
    <dsp:sp modelId="{2C6327FF-1193-40E8-8EA8-CA1616966E69}">
      <dsp:nvSpPr>
        <dsp:cNvPr id="0" name=""/>
        <dsp:cNvSpPr/>
      </dsp:nvSpPr>
      <dsp:spPr>
        <a:xfrm>
          <a:off x="8597039" y="385923"/>
          <a:ext cx="1953052" cy="117183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Renderforest AI Video Generator: Convierte guiones en vídeos animados o con metraje de stock en minutos. </a:t>
          </a:r>
          <a:r>
            <a:rPr lang="es-ES" sz="1100" kern="1200">
              <a:hlinkClick xmlns:r="http://schemas.openxmlformats.org/officeDocument/2006/relationships" r:id="rId5"/>
            </a:rPr>
            <a:t>renderforest.com</a:t>
          </a:r>
          <a:endParaRPr lang="en-US" sz="1100" kern="1200"/>
        </a:p>
      </dsp:txBody>
      <dsp:txXfrm>
        <a:off x="8597039" y="385923"/>
        <a:ext cx="1953052" cy="1171831"/>
      </dsp:txXfrm>
    </dsp:sp>
    <dsp:sp modelId="{3DC942B0-6893-43CD-94D1-D04980C3F901}">
      <dsp:nvSpPr>
        <dsp:cNvPr id="0" name=""/>
        <dsp:cNvSpPr/>
      </dsp:nvSpPr>
      <dsp:spPr>
        <a:xfrm>
          <a:off x="3607" y="1753060"/>
          <a:ext cx="1953052" cy="1171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Vidnoz AI Video Generator: Genera vídeos a partir de texto con avatares y voces de IA. </a:t>
          </a:r>
          <a:r>
            <a:rPr lang="es-ES" sz="1100" kern="1200">
              <a:hlinkClick xmlns:r="http://schemas.openxmlformats.org/officeDocument/2006/relationships" r:id="rId6"/>
            </a:rPr>
            <a:t>vidnoz.com</a:t>
          </a:r>
          <a:endParaRPr lang="en-US" sz="1100" kern="1200"/>
        </a:p>
      </dsp:txBody>
      <dsp:txXfrm>
        <a:off x="3607" y="1753060"/>
        <a:ext cx="1953052" cy="1171831"/>
      </dsp:txXfrm>
    </dsp:sp>
    <dsp:sp modelId="{35EDFE40-6D20-43D6-BEF5-65C9C10D5467}">
      <dsp:nvSpPr>
        <dsp:cNvPr id="0" name=""/>
        <dsp:cNvSpPr/>
      </dsp:nvSpPr>
      <dsp:spPr>
        <a:xfrm>
          <a:off x="2151965" y="1753060"/>
          <a:ext cx="1953052" cy="117183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Synthesia: Crea vídeos con avatares en más de 140 idiomas; incluye un plan gratuito limitado. </a:t>
          </a:r>
          <a:r>
            <a:rPr lang="es-ES" sz="1100" kern="1200">
              <a:hlinkClick xmlns:r="http://schemas.openxmlformats.org/officeDocument/2006/relationships" r:id="rId7"/>
            </a:rPr>
            <a:t>synthesia.io</a:t>
          </a:r>
          <a:endParaRPr lang="en-US" sz="1100" kern="1200"/>
        </a:p>
      </dsp:txBody>
      <dsp:txXfrm>
        <a:off x="2151965" y="1753060"/>
        <a:ext cx="1953052" cy="1171831"/>
      </dsp:txXfrm>
    </dsp:sp>
    <dsp:sp modelId="{BD53723E-2B4F-4E57-B785-AC43732CCBE0}">
      <dsp:nvSpPr>
        <dsp:cNvPr id="0" name=""/>
        <dsp:cNvSpPr/>
      </dsp:nvSpPr>
      <dsp:spPr>
        <a:xfrm>
          <a:off x="4300323" y="1753060"/>
          <a:ext cx="1953052" cy="11718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Kapwing AI Video Generator: Convierte texto o artículos en vídeos con voz en off, subtítulos y transiciones. </a:t>
          </a:r>
          <a:r>
            <a:rPr lang="es-ES" sz="1100" kern="1200">
              <a:hlinkClick xmlns:r="http://schemas.openxmlformats.org/officeDocument/2006/relationships" r:id="rId8"/>
            </a:rPr>
            <a:t>kapwing.com</a:t>
          </a:r>
          <a:endParaRPr lang="en-US" sz="1100" kern="1200"/>
        </a:p>
      </dsp:txBody>
      <dsp:txXfrm>
        <a:off x="4300323" y="1753060"/>
        <a:ext cx="1953052" cy="1171831"/>
      </dsp:txXfrm>
    </dsp:sp>
    <dsp:sp modelId="{F22D3072-EC2C-497B-9E86-AB8E662A23FF}">
      <dsp:nvSpPr>
        <dsp:cNvPr id="0" name=""/>
        <dsp:cNvSpPr/>
      </dsp:nvSpPr>
      <dsp:spPr>
        <a:xfrm>
          <a:off x="6448681" y="1753060"/>
          <a:ext cx="1953052" cy="117183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InVideo AI Video Generator: Genera vídeos con guiones, voces en off y metraje de stock en minutos. </a:t>
          </a:r>
          <a:r>
            <a:rPr lang="es-ES" sz="1100" kern="1200">
              <a:hlinkClick xmlns:r="http://schemas.openxmlformats.org/officeDocument/2006/relationships" r:id="rId9"/>
            </a:rPr>
            <a:t>invideo.io</a:t>
          </a:r>
          <a:endParaRPr lang="en-US" sz="1100" kern="1200"/>
        </a:p>
      </dsp:txBody>
      <dsp:txXfrm>
        <a:off x="6448681" y="1753060"/>
        <a:ext cx="1953052" cy="1171831"/>
      </dsp:txXfrm>
    </dsp:sp>
    <dsp:sp modelId="{3F84C5C0-D1D4-4093-A666-C35FDF4CD144}">
      <dsp:nvSpPr>
        <dsp:cNvPr id="0" name=""/>
        <dsp:cNvSpPr/>
      </dsp:nvSpPr>
      <dsp:spPr>
        <a:xfrm>
          <a:off x="8597039" y="1753060"/>
          <a:ext cx="1953052" cy="117183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Fotor AI Video Generator: Crea vídeos cortos a partir de texto o imágenes con efectos y música. </a:t>
          </a:r>
          <a:r>
            <a:rPr lang="es-ES" sz="1100" kern="1200">
              <a:hlinkClick xmlns:r="http://schemas.openxmlformats.org/officeDocument/2006/relationships" r:id="rId10"/>
            </a:rPr>
            <a:t>fotor.com</a:t>
          </a:r>
          <a:endParaRPr lang="en-US" sz="1100" kern="1200"/>
        </a:p>
      </dsp:txBody>
      <dsp:txXfrm>
        <a:off x="8597039" y="1753060"/>
        <a:ext cx="1953052" cy="11718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838EB-3086-4C53-A6FD-30413BBD548A}">
      <dsp:nvSpPr>
        <dsp:cNvPr id="0" name=""/>
        <dsp:cNvSpPr/>
      </dsp:nvSpPr>
      <dsp:spPr>
        <a:xfrm>
          <a:off x="5164768" y="1282519"/>
          <a:ext cx="2465793" cy="586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850"/>
              </a:lnTo>
              <a:lnTo>
                <a:pt x="2465793" y="399850"/>
              </a:lnTo>
              <a:lnTo>
                <a:pt x="2465793" y="586746"/>
              </a:lnTo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15A4E7-9F3B-412A-A57B-BA53BF08E77E}">
      <dsp:nvSpPr>
        <dsp:cNvPr id="0" name=""/>
        <dsp:cNvSpPr/>
      </dsp:nvSpPr>
      <dsp:spPr>
        <a:xfrm>
          <a:off x="5119048" y="1282519"/>
          <a:ext cx="91440" cy="5867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86746"/>
              </a:lnTo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84273-CD56-4AE2-AEE5-686EA2D60B2B}">
      <dsp:nvSpPr>
        <dsp:cNvPr id="0" name=""/>
        <dsp:cNvSpPr/>
      </dsp:nvSpPr>
      <dsp:spPr>
        <a:xfrm>
          <a:off x="2698974" y="1282519"/>
          <a:ext cx="2465793" cy="586746"/>
        </a:xfrm>
        <a:custGeom>
          <a:avLst/>
          <a:gdLst/>
          <a:ahLst/>
          <a:cxnLst/>
          <a:rect l="0" t="0" r="0" b="0"/>
          <a:pathLst>
            <a:path>
              <a:moveTo>
                <a:pt x="2465793" y="0"/>
              </a:moveTo>
              <a:lnTo>
                <a:pt x="2465793" y="399850"/>
              </a:lnTo>
              <a:lnTo>
                <a:pt x="0" y="399850"/>
              </a:lnTo>
              <a:lnTo>
                <a:pt x="0" y="586746"/>
              </a:lnTo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FE3A6A-A5A1-4E77-9FCA-260FEB4F2180}">
      <dsp:nvSpPr>
        <dsp:cNvPr id="0" name=""/>
        <dsp:cNvSpPr/>
      </dsp:nvSpPr>
      <dsp:spPr>
        <a:xfrm>
          <a:off x="4156034" y="1427"/>
          <a:ext cx="2017467" cy="128109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1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FEB656-69C3-4F43-B651-CAD83036B3B6}">
      <dsp:nvSpPr>
        <dsp:cNvPr id="0" name=""/>
        <dsp:cNvSpPr/>
      </dsp:nvSpPr>
      <dsp:spPr>
        <a:xfrm>
          <a:off x="4380197" y="214382"/>
          <a:ext cx="2017467" cy="1281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/>
            <a:t>Debate</a:t>
          </a:r>
          <a:endParaRPr lang="en-US" sz="1800" kern="1200"/>
        </a:p>
      </dsp:txBody>
      <dsp:txXfrm>
        <a:off x="4417719" y="251904"/>
        <a:ext cx="1942423" cy="1206047"/>
      </dsp:txXfrm>
    </dsp:sp>
    <dsp:sp modelId="{50B9276E-3ACC-4184-BC49-7B7B367EAAFF}">
      <dsp:nvSpPr>
        <dsp:cNvPr id="0" name=""/>
        <dsp:cNvSpPr/>
      </dsp:nvSpPr>
      <dsp:spPr>
        <a:xfrm>
          <a:off x="1690241" y="1869266"/>
          <a:ext cx="2017467" cy="128109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3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26DA33-0FF0-4C65-BE06-AAA74331CCF1}">
      <dsp:nvSpPr>
        <dsp:cNvPr id="0" name=""/>
        <dsp:cNvSpPr/>
      </dsp:nvSpPr>
      <dsp:spPr>
        <a:xfrm>
          <a:off x="1914404" y="2082221"/>
          <a:ext cx="2017467" cy="1281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/>
            <a:t>¿Qué herramienta te resultó más útil?</a:t>
          </a:r>
          <a:endParaRPr lang="en-US" sz="1800" kern="1200"/>
        </a:p>
      </dsp:txBody>
      <dsp:txXfrm>
        <a:off x="1951926" y="2119743"/>
        <a:ext cx="1942423" cy="1206047"/>
      </dsp:txXfrm>
    </dsp:sp>
    <dsp:sp modelId="{C5B7ADDD-9FCF-498D-9B8D-303017230209}">
      <dsp:nvSpPr>
        <dsp:cNvPr id="0" name=""/>
        <dsp:cNvSpPr/>
      </dsp:nvSpPr>
      <dsp:spPr>
        <a:xfrm>
          <a:off x="4156034" y="1869266"/>
          <a:ext cx="2017467" cy="128109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3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2F9F1C-8508-4D5F-836A-61E77B17EE19}">
      <dsp:nvSpPr>
        <dsp:cNvPr id="0" name=""/>
        <dsp:cNvSpPr/>
      </dsp:nvSpPr>
      <dsp:spPr>
        <a:xfrm>
          <a:off x="4380197" y="2082221"/>
          <a:ext cx="2017467" cy="1281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/>
            <a:t>¿Cuál crees que tus alumnos valorarán más?</a:t>
          </a:r>
          <a:endParaRPr lang="en-US" sz="1800" kern="1200"/>
        </a:p>
      </dsp:txBody>
      <dsp:txXfrm>
        <a:off x="4417719" y="2119743"/>
        <a:ext cx="1942423" cy="1206047"/>
      </dsp:txXfrm>
    </dsp:sp>
    <dsp:sp modelId="{06A50875-A99C-4EE4-AD97-58C0DCCCD7D3}">
      <dsp:nvSpPr>
        <dsp:cNvPr id="0" name=""/>
        <dsp:cNvSpPr/>
      </dsp:nvSpPr>
      <dsp:spPr>
        <a:xfrm>
          <a:off x="6621828" y="1869266"/>
          <a:ext cx="2017467" cy="128109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3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29D4FF-2C9F-4334-9845-5D2A2A2EDB2F}">
      <dsp:nvSpPr>
        <dsp:cNvPr id="0" name=""/>
        <dsp:cNvSpPr/>
      </dsp:nvSpPr>
      <dsp:spPr>
        <a:xfrm>
          <a:off x="6845991" y="2082221"/>
          <a:ext cx="2017467" cy="1281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/>
            <a:t>¿Qué limitaciones encontraste?</a:t>
          </a:r>
          <a:endParaRPr lang="en-US" sz="1800" kern="1200"/>
        </a:p>
      </dsp:txBody>
      <dsp:txXfrm>
        <a:off x="6883513" y="2119743"/>
        <a:ext cx="1942423" cy="12060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416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4813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3447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6720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306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3325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0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5504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197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3616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9269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89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3091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3265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74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ndo de tecnología de bloques y redes azules">
            <a:extLst>
              <a:ext uri="{FF2B5EF4-FFF2-40B4-BE49-F238E27FC236}">
                <a16:creationId xmlns:a16="http://schemas.microsoft.com/office/drawing/2014/main" id="{32C8407B-D77D-0008-F080-6B0476563C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-446"/>
          <a:stretch>
            <a:fillRect/>
          </a:stretch>
        </p:blipFill>
        <p:spPr>
          <a:xfrm>
            <a:off x="20" y="-1"/>
            <a:ext cx="12191980" cy="685800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226F30C-2C44-C561-28F8-B4BE85957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506" y="3991500"/>
            <a:ext cx="8837546" cy="1870483"/>
          </a:xfrm>
        </p:spPr>
        <p:txBody>
          <a:bodyPr>
            <a:normAutofit/>
          </a:bodyPr>
          <a:lstStyle/>
          <a:p>
            <a:pPr algn="l"/>
            <a:r>
              <a:rPr lang="es-ES" sz="4200" noProof="0">
                <a:solidFill>
                  <a:srgbClr val="FFFFFF"/>
                </a:solidFill>
              </a:rPr>
              <a:t>Curso: INTELIGENCIA ARTIFICIAL (PF) (CURSO: 2025/2026)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657249-9B1A-A867-F1CE-84F29BA42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506" y="5917399"/>
            <a:ext cx="8837546" cy="644789"/>
          </a:xfrm>
        </p:spPr>
        <p:txBody>
          <a:bodyPr>
            <a:normAutofit/>
          </a:bodyPr>
          <a:lstStyle/>
          <a:p>
            <a:pPr algn="l"/>
            <a:r>
              <a:rPr lang="es-ES" sz="2400" noProof="0">
                <a:solidFill>
                  <a:srgbClr val="FFFFFF"/>
                </a:solidFill>
              </a:rPr>
              <a:t>Profesor: José Antonio Jiménez Morales</a:t>
            </a:r>
          </a:p>
        </p:txBody>
      </p:sp>
    </p:spTree>
    <p:extLst>
      <p:ext uri="{BB962C8B-B14F-4D97-AF65-F5344CB8AC3E}">
        <p14:creationId xmlns:p14="http://schemas.microsoft.com/office/powerpoint/2010/main" val="3608036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41CD32-E373-A3D6-FCEE-F6728100E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s-ES"/>
              <a:t>2. Creación de contenido - VÍDEOS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AF3DE7F-B4C5-779E-F6F4-3DEDC96CF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265612"/>
              </p:ext>
            </p:extLst>
          </p:nvPr>
        </p:nvGraphicFramePr>
        <p:xfrm>
          <a:off x="819150" y="2548647"/>
          <a:ext cx="10553700" cy="3310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6356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9317381-A800-4397-B01D-FCE2E4450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2437663-CF21-48CD-B0CA-FEA2E2D7A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6276366" y="942367"/>
            <a:ext cx="6858000" cy="4973267"/>
          </a:xfrm>
          <a:custGeom>
            <a:avLst/>
            <a:gdLst>
              <a:gd name="connsiteX0" fmla="*/ 0 w 6858000"/>
              <a:gd name="connsiteY0" fmla="*/ 4674422 h 4973267"/>
              <a:gd name="connsiteX1" fmla="*/ 0 w 6858000"/>
              <a:gd name="connsiteY1" fmla="*/ 0 h 4973267"/>
              <a:gd name="connsiteX2" fmla="*/ 6858000 w 6858000"/>
              <a:gd name="connsiteY2" fmla="*/ 0 h 4973267"/>
              <a:gd name="connsiteX3" fmla="*/ 6858000 w 6858000"/>
              <a:gd name="connsiteY3" fmla="*/ 4674817 h 4973267"/>
              <a:gd name="connsiteX4" fmla="*/ 3850107 w 6858000"/>
              <a:gd name="connsiteY4" fmla="*/ 4674817 h 4973267"/>
              <a:gd name="connsiteX5" fmla="*/ 3469107 w 6858000"/>
              <a:gd name="connsiteY5" fmla="*/ 4960567 h 4973267"/>
              <a:gd name="connsiteX6" fmla="*/ 3460640 w 6858000"/>
              <a:gd name="connsiteY6" fmla="*/ 4963742 h 4973267"/>
              <a:gd name="connsiteX7" fmla="*/ 3447940 w 6858000"/>
              <a:gd name="connsiteY7" fmla="*/ 4968505 h 4973267"/>
              <a:gd name="connsiteX8" fmla="*/ 3437357 w 6858000"/>
              <a:gd name="connsiteY8" fmla="*/ 4973267 h 4973267"/>
              <a:gd name="connsiteX9" fmla="*/ 3424657 w 6858000"/>
              <a:gd name="connsiteY9" fmla="*/ 4973267 h 4973267"/>
              <a:gd name="connsiteX10" fmla="*/ 3414074 w 6858000"/>
              <a:gd name="connsiteY10" fmla="*/ 4973267 h 4973267"/>
              <a:gd name="connsiteX11" fmla="*/ 3401373 w 6858000"/>
              <a:gd name="connsiteY11" fmla="*/ 4968505 h 4973267"/>
              <a:gd name="connsiteX12" fmla="*/ 3388674 w 6858000"/>
              <a:gd name="connsiteY12" fmla="*/ 4963742 h 4973267"/>
              <a:gd name="connsiteX13" fmla="*/ 3380207 w 6858000"/>
              <a:gd name="connsiteY13" fmla="*/ 4960567 h 4973267"/>
              <a:gd name="connsiteX14" fmla="*/ 2999207 w 6858000"/>
              <a:gd name="connsiteY14" fmla="*/ 4674817 h 4973267"/>
              <a:gd name="connsiteX15" fmla="*/ 1003190 w 6858000"/>
              <a:gd name="connsiteY15" fmla="*/ 4674817 h 4973267"/>
              <a:gd name="connsiteX16" fmla="*/ 1003190 w 6858000"/>
              <a:gd name="connsiteY16" fmla="*/ 4674422 h 497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58000" h="4973267">
                <a:moveTo>
                  <a:pt x="0" y="4674422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4674817"/>
                </a:lnTo>
                <a:lnTo>
                  <a:pt x="3850107" y="4674817"/>
                </a:lnTo>
                <a:lnTo>
                  <a:pt x="3469107" y="4960567"/>
                </a:lnTo>
                <a:lnTo>
                  <a:pt x="3460640" y="4963742"/>
                </a:lnTo>
                <a:lnTo>
                  <a:pt x="3447940" y="4968505"/>
                </a:lnTo>
                <a:lnTo>
                  <a:pt x="3437357" y="4973267"/>
                </a:lnTo>
                <a:lnTo>
                  <a:pt x="3424657" y="4973267"/>
                </a:lnTo>
                <a:lnTo>
                  <a:pt x="3414074" y="4973267"/>
                </a:lnTo>
                <a:lnTo>
                  <a:pt x="3401373" y="4968505"/>
                </a:lnTo>
                <a:lnTo>
                  <a:pt x="3388674" y="4963742"/>
                </a:lnTo>
                <a:lnTo>
                  <a:pt x="3380207" y="4960567"/>
                </a:lnTo>
                <a:lnTo>
                  <a:pt x="2999207" y="4674817"/>
                </a:lnTo>
                <a:lnTo>
                  <a:pt x="1003190" y="4674817"/>
                </a:lnTo>
                <a:lnTo>
                  <a:pt x="1003190" y="4674422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9575071-716F-9A73-0F7A-704A1215C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057" y="1026726"/>
            <a:ext cx="3217940" cy="4804549"/>
          </a:xfrm>
        </p:spPr>
        <p:txBody>
          <a:bodyPr anchor="ctr">
            <a:normAutofit/>
          </a:bodyPr>
          <a:lstStyle/>
          <a:p>
            <a:r>
              <a:rPr lang="es-ES" sz="3600"/>
              <a:t>2. Creación de contenido - VÍDEOS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766BD3F-29DD-F18F-07BC-596BFB55D6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-1" y="0"/>
            <a:ext cx="7522723" cy="685800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fontAlgn="base">
              <a:lnSpc>
                <a:spcPct val="90000"/>
              </a:lnSpc>
            </a:pPr>
            <a:r>
              <a:rPr lang="es-ES" altLang="es-ES" sz="1100" b="1"/>
              <a:t>🧠 Lengua Castellana y Literatura Prompt: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 "Crea un vídeo animado que explique la estructura narrativa de un cuento: introducción, nudo y desenlace, con personajes y escenarios ilustrados."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🌍 Geografía e Historia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"Genera un vídeo que muestre un mapa interactivo de las civilizaciones antiguas: Egipto, Grecia y Roma, destacando sus aportes culturales."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🧪 Biología y Geología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"Crea un vídeo que ilustre el ciclo del agua en la naturaleza, desde la evaporación hasta la precipitación, con animaciones claras."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⚙️ Tecnología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"Genera un vídeo que explique el proceso de reciclaje de materiales como plástico, vidrio y papel, con ejemplos visuales."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🧮 Matemáticas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"Crea un vídeo que demuestre cómo resolver una ecuación de primer grado paso a paso, con gráficos y ejemplos."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🌡️ Física y Química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"Genera un vídeo que explique la ley de la conservación de la masa con ejemplos prácticos y visuales."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🇬🇧 Inglés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"Crea un vídeo que enseñe vocabulario básico en inglés sobre la familia, con imágenes y pronunciación."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🎨 Educación Plástica, Visual y Audiovisual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"Genera un vídeo que explique la teoría del color, mostrando la rueda cromática y ejemplos de combinaciones."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💻 Digitalización / Competencia Digital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"Crea un vídeo que muestre cómo crear una presentación en PowerPoint, desde la apertura del programa hasta la presentación final."</a:t>
            </a:r>
          </a:p>
          <a:p>
            <a:pPr fontAlgn="base">
              <a:lnSpc>
                <a:spcPct val="90000"/>
              </a:lnSpc>
            </a:pPr>
            <a:r>
              <a:rPr lang="es-ES" altLang="es-ES" sz="1100" b="1"/>
              <a:t>❤️ Valores Éticos / Tutoría Prompt: 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s-ES" altLang="es-ES" sz="1100" b="1"/>
              <a:t>"Genera un vídeo que explique la importancia del respeto en el aula, con ejemplos de comportamientos positivos."</a:t>
            </a:r>
          </a:p>
        </p:txBody>
      </p:sp>
    </p:spTree>
    <p:extLst>
      <p:ext uri="{BB962C8B-B14F-4D97-AF65-F5344CB8AC3E}">
        <p14:creationId xmlns:p14="http://schemas.microsoft.com/office/powerpoint/2010/main" val="3177471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E1485E-BDE4-1BD5-28FA-249E1BB7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272D0A-9DEB-E9A5-0EB8-ADC82674A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s-ES"/>
              <a:t>2. Creación de contenido</a:t>
            </a:r>
          </a:p>
        </p:txBody>
      </p:sp>
      <p:graphicFrame>
        <p:nvGraphicFramePr>
          <p:cNvPr id="18" name="Marcador de contenido 2">
            <a:extLst>
              <a:ext uri="{FF2B5EF4-FFF2-40B4-BE49-F238E27FC236}">
                <a16:creationId xmlns:a16="http://schemas.microsoft.com/office/drawing/2014/main" id="{F19644C3-484D-F07D-9F1C-D8E5B33640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9334073"/>
              </p:ext>
            </p:extLst>
          </p:nvPr>
        </p:nvGraphicFramePr>
        <p:xfrm>
          <a:off x="819150" y="2494722"/>
          <a:ext cx="10553700" cy="3364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612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4543A6-CF23-3CB1-8178-553C005C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s-ES" sz="3700"/>
              <a:t>2. Creación de contenido - PRESENTACIONES</a:t>
            </a:r>
          </a:p>
        </p:txBody>
      </p:sp>
      <p:graphicFrame>
        <p:nvGraphicFramePr>
          <p:cNvPr id="9" name="Marcador de contenido 2">
            <a:extLst>
              <a:ext uri="{FF2B5EF4-FFF2-40B4-BE49-F238E27FC236}">
                <a16:creationId xmlns:a16="http://schemas.microsoft.com/office/drawing/2014/main" id="{5B25568A-E4F9-A38C-D9B1-C294E39DBE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379181"/>
              </p:ext>
            </p:extLst>
          </p:nvPr>
        </p:nvGraphicFramePr>
        <p:xfrm>
          <a:off x="819150" y="2494722"/>
          <a:ext cx="10553700" cy="3364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110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A774135-E549-C724-8EE2-3BDBD2435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s-ES" sz="3400"/>
              <a:t>2. Creación de contenido - PRESENTACIONES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80DBBE-5E5C-8201-BF3A-09356E524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0"/>
            <a:ext cx="6635448" cy="6858000"/>
          </a:xfrm>
          <a:effectLst/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s-ES" sz="1300" b="1"/>
              <a:t>🧠 1. Lengua Castellana y Literatura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“Crea una presentación para estudiantes de 3º de la ESO sobre las características de la narrativa: qué es el narrador, los tipos de personajes y las partes de una historia. Añade ejemplos de cuentos conocidos.”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🌍 2. Geografía e Historia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“Genera una presentación para 2º de ESO que explique las principales civilizaciones de la Edad Antigua: Egipto, Grecia y Roma. Incluye mapas, imágenes de monumentos y curiosidades históricas.”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🧪 3. Biología y Geología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“Haz una presentación sobre los ecosistemas para 1º de ESO: qué son, tipos principales (bosque, desierto, selva, océano) y cómo afectan las actividades humanas al medio ambiente.”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⚙️ 4. Tecnología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“Crea una presentación para 2º de ESO sobre los tipos de materiales (metálicos, plásticos y cerámicos), con ejemplos, propiedades y aplicaciones en la vida cotidiana.”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🧮 5. Matemáticas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“Elabora una presentación para 3º de ESO que explique el teorema de Pitágoras paso a paso, con ejemplos visuales y ejercicios prácticos para resolver en clase.”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🌡️ 6. Física y Química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“Genera una presentación para 3º de ESO que explique los estados de la materia y los cambios físicos y químicos, con ejemplos visuales y experimentos sencillos.”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🇬🇧 7. Inglés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“Crea una presentación para 2º de ESO con el tema ‘</a:t>
            </a:r>
            <a:r>
              <a:rPr lang="es-ES" sz="1300" err="1"/>
              <a:t>Daily</a:t>
            </a:r>
            <a:r>
              <a:rPr lang="es-ES" sz="1300"/>
              <a:t> </a:t>
            </a:r>
            <a:r>
              <a:rPr lang="es-ES" sz="1300" err="1"/>
              <a:t>routines</a:t>
            </a:r>
            <a:r>
              <a:rPr lang="es-ES" sz="1300"/>
              <a:t> and hobbies’. Incluye vocabulario básico, ejemplos de oraciones y actividades interactivas.”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🎨 8. Educación Plástica, Visual y Audiovisual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“Elabora una presentación sobre los colores primarios y secundarios, la teoría del color y ejemplos de combinaciones armónicas. Nivel 1º de ESO.”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🧑‍💻 9. Digitalización / Competencia Digital Prompt: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“Presentación para 1º de ESO sobre cómo navegar de forma segura en Internet: contraseñas seguras, redes sociales, ciberacoso y privacidad digital.”</a:t>
            </a:r>
            <a:br>
              <a:rPr lang="es-ES" sz="1300"/>
            </a:br>
            <a:endParaRPr lang="es-ES" sz="1300"/>
          </a:p>
          <a:p>
            <a:pPr>
              <a:lnSpc>
                <a:spcPct val="90000"/>
              </a:lnSpc>
            </a:pPr>
            <a:r>
              <a:rPr lang="es-ES" sz="1300" b="1"/>
              <a:t>❤️ 10. Valores Éticos / </a:t>
            </a:r>
            <a:r>
              <a:rPr lang="es-ES" sz="1300" b="1" err="1"/>
              <a:t>TutoríaPrompt</a:t>
            </a:r>
            <a:r>
              <a:rPr lang="es-ES" sz="1300" b="1"/>
              <a:t>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300"/>
              <a:t>“Crea una presentación motivadora sobre el respeto y la convivencia en el aula para alumnado de 2º de ESO, con ejemplos de situaciones cotidianas y mensajes positivos.”</a:t>
            </a:r>
          </a:p>
          <a:p>
            <a:pPr>
              <a:lnSpc>
                <a:spcPct val="90000"/>
              </a:lnSpc>
            </a:pPr>
            <a:endParaRPr lang="es-ES" sz="1000"/>
          </a:p>
        </p:txBody>
      </p:sp>
    </p:spTree>
    <p:extLst>
      <p:ext uri="{BB962C8B-B14F-4D97-AF65-F5344CB8AC3E}">
        <p14:creationId xmlns:p14="http://schemas.microsoft.com/office/powerpoint/2010/main" val="3753100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01A9B-1E64-47C7-167B-372DAA99C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308" y="525342"/>
            <a:ext cx="10571998" cy="970450"/>
          </a:xfrm>
        </p:spPr>
        <p:txBody>
          <a:bodyPr>
            <a:normAutofit/>
          </a:bodyPr>
          <a:lstStyle/>
          <a:p>
            <a:r>
              <a:rPr lang="es-ES"/>
              <a:t>2. Creación de contenido - TEXTOS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62DFD98-7879-68A8-D3FA-236AA26E60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67769"/>
              </p:ext>
            </p:extLst>
          </p:nvPr>
        </p:nvGraphicFramePr>
        <p:xfrm>
          <a:off x="848458" y="2443723"/>
          <a:ext cx="10553700" cy="3364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518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5EBAD87-0777-2C45-54D1-4714B8A59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s-ES"/>
              <a:t>2. Creación de contenido - TEXTOS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3FE96C-BC63-0644-D053-5D7BFDC07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0"/>
            <a:ext cx="6635448" cy="6858000"/>
          </a:xfrm>
          <a:effectLst/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s-ES" sz="1100" b="1"/>
              <a:t>🧠 1. Lengua Castellana y Literatura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“Escribe un texto explicativo para alumnos de 3º de ESO sobre las partes de la narración: introducción, nudo y desenlace. Añade ejemplos de cuentos conocidos y una breve conclusión sobre la importancia del orden narrativo.”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🌍 2. Geografía e Historia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“Genera un texto educativo sobre las principales civilizaciones de la Antigüedad (Egipto, Grecia y Roma) dirigido a estudiantes de 2º de ESO. Explica su ubicación, logros culturales y aportaciones a la actualidad.”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🧪 3. Biología y Geología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“Crea un texto explicativo sobre qué es un ecosistema para alumnos de 1º de ESO. Incluye ejemplos de distintos tipos de ecosistemas y menciona cómo afecta la actividad humana al equilibrio natural.”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⚙️ 4. Tecnología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“Redacta un texto educativo para 2º de ESO que explique los tipos de materiales (metálicos, plásticos y cerámicos), sus propiedades más importantes y ejemplos de uso en objetos cotidianos.”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🧮 5. Matemáticas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“Escribe un texto didáctico para 3º de ESO que explique el teorema de Pitágoras. Incluye su fórmula, un ejemplo práctico con triángulos rectángulos y una breve explicación de su utilidad.”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🌡️ 6. Física y Química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“Genera un texto explicativo sobre los estados de la materia y los cambios físicos y químicos, dirigido a alumnos de 3º de ESO. Añade ejemplos sencillos que puedan observar en casa o en clase.”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🇬🇧 7. Inglés Prompt: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“Escribe un texto breve en inglés para alumnos de 2º de ESO con el tema ‘</a:t>
            </a:r>
            <a:r>
              <a:rPr lang="es-ES" sz="1100" err="1"/>
              <a:t>Daily</a:t>
            </a:r>
            <a:r>
              <a:rPr lang="es-ES" sz="1100"/>
              <a:t> </a:t>
            </a:r>
            <a:r>
              <a:rPr lang="es-ES" sz="1100" err="1"/>
              <a:t>routines</a:t>
            </a:r>
            <a:r>
              <a:rPr lang="es-ES" sz="1100"/>
              <a:t> and hobbies’. Usa frases simples en presente simple y vocabulario básico, con traducción al español entre paréntesis.”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🎨 8. Educación Plástica, Visual y Audiovisual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“Crea un texto explicativo sobre los colores primarios y secundarios para 1º de ESO. Explica cómo se mezclan, qué son los colores complementarios y cómo influyen en las emociones.”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💻 9. Digitalización / Competencia Digital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“Genera un texto educativo para 1º de ESO sobre el uso seguro de Internet. Explica qué son las contraseñas seguras, la privacidad en redes sociales y cómo evitar el ciberacoso.”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❤️ 10. Valores Éticos / </a:t>
            </a:r>
            <a:r>
              <a:rPr lang="es-ES" sz="1100" b="1" err="1"/>
              <a:t>TutoríaPrompt</a:t>
            </a:r>
            <a:r>
              <a:rPr lang="es-ES" sz="1100" b="1"/>
              <a:t>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“Escribe un texto motivador para 2º de ESO sobre el valor del respeto y la convivencia en el aula. Incluye ejemplos de actitudes respetuosas y cómo mejoran el ambiente escolar.”</a:t>
            </a:r>
          </a:p>
        </p:txBody>
      </p:sp>
    </p:spTree>
    <p:extLst>
      <p:ext uri="{BB962C8B-B14F-4D97-AF65-F5344CB8AC3E}">
        <p14:creationId xmlns:p14="http://schemas.microsoft.com/office/powerpoint/2010/main" val="1386970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305F6-54D2-8730-BC6D-178C88C81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s-ES"/>
              <a:t>2. Creación de contenido - IMÁGENES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241E9B4-722B-08DD-872E-D9C413061D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921627"/>
              </p:ext>
            </p:extLst>
          </p:nvPr>
        </p:nvGraphicFramePr>
        <p:xfrm>
          <a:off x="819150" y="2494722"/>
          <a:ext cx="10553700" cy="3364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6799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317381-A800-4397-B01D-FCE2E4450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2437663-CF21-48CD-B0CA-FEA2E2D7A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6276366" y="942367"/>
            <a:ext cx="6858000" cy="4973267"/>
          </a:xfrm>
          <a:custGeom>
            <a:avLst/>
            <a:gdLst>
              <a:gd name="connsiteX0" fmla="*/ 0 w 6858000"/>
              <a:gd name="connsiteY0" fmla="*/ 4674422 h 4973267"/>
              <a:gd name="connsiteX1" fmla="*/ 0 w 6858000"/>
              <a:gd name="connsiteY1" fmla="*/ 0 h 4973267"/>
              <a:gd name="connsiteX2" fmla="*/ 6858000 w 6858000"/>
              <a:gd name="connsiteY2" fmla="*/ 0 h 4973267"/>
              <a:gd name="connsiteX3" fmla="*/ 6858000 w 6858000"/>
              <a:gd name="connsiteY3" fmla="*/ 4674817 h 4973267"/>
              <a:gd name="connsiteX4" fmla="*/ 3850107 w 6858000"/>
              <a:gd name="connsiteY4" fmla="*/ 4674817 h 4973267"/>
              <a:gd name="connsiteX5" fmla="*/ 3469107 w 6858000"/>
              <a:gd name="connsiteY5" fmla="*/ 4960567 h 4973267"/>
              <a:gd name="connsiteX6" fmla="*/ 3460640 w 6858000"/>
              <a:gd name="connsiteY6" fmla="*/ 4963742 h 4973267"/>
              <a:gd name="connsiteX7" fmla="*/ 3447940 w 6858000"/>
              <a:gd name="connsiteY7" fmla="*/ 4968505 h 4973267"/>
              <a:gd name="connsiteX8" fmla="*/ 3437357 w 6858000"/>
              <a:gd name="connsiteY8" fmla="*/ 4973267 h 4973267"/>
              <a:gd name="connsiteX9" fmla="*/ 3424657 w 6858000"/>
              <a:gd name="connsiteY9" fmla="*/ 4973267 h 4973267"/>
              <a:gd name="connsiteX10" fmla="*/ 3414074 w 6858000"/>
              <a:gd name="connsiteY10" fmla="*/ 4973267 h 4973267"/>
              <a:gd name="connsiteX11" fmla="*/ 3401373 w 6858000"/>
              <a:gd name="connsiteY11" fmla="*/ 4968505 h 4973267"/>
              <a:gd name="connsiteX12" fmla="*/ 3388674 w 6858000"/>
              <a:gd name="connsiteY12" fmla="*/ 4963742 h 4973267"/>
              <a:gd name="connsiteX13" fmla="*/ 3380207 w 6858000"/>
              <a:gd name="connsiteY13" fmla="*/ 4960567 h 4973267"/>
              <a:gd name="connsiteX14" fmla="*/ 2999207 w 6858000"/>
              <a:gd name="connsiteY14" fmla="*/ 4674817 h 4973267"/>
              <a:gd name="connsiteX15" fmla="*/ 1003190 w 6858000"/>
              <a:gd name="connsiteY15" fmla="*/ 4674817 h 4973267"/>
              <a:gd name="connsiteX16" fmla="*/ 1003190 w 6858000"/>
              <a:gd name="connsiteY16" fmla="*/ 4674422 h 497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58000" h="4973267">
                <a:moveTo>
                  <a:pt x="0" y="4674422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4674817"/>
                </a:lnTo>
                <a:lnTo>
                  <a:pt x="3850107" y="4674817"/>
                </a:lnTo>
                <a:lnTo>
                  <a:pt x="3469107" y="4960567"/>
                </a:lnTo>
                <a:lnTo>
                  <a:pt x="3460640" y="4963742"/>
                </a:lnTo>
                <a:lnTo>
                  <a:pt x="3447940" y="4968505"/>
                </a:lnTo>
                <a:lnTo>
                  <a:pt x="3437357" y="4973267"/>
                </a:lnTo>
                <a:lnTo>
                  <a:pt x="3424657" y="4973267"/>
                </a:lnTo>
                <a:lnTo>
                  <a:pt x="3414074" y="4973267"/>
                </a:lnTo>
                <a:lnTo>
                  <a:pt x="3401373" y="4968505"/>
                </a:lnTo>
                <a:lnTo>
                  <a:pt x="3388674" y="4963742"/>
                </a:lnTo>
                <a:lnTo>
                  <a:pt x="3380207" y="4960567"/>
                </a:lnTo>
                <a:lnTo>
                  <a:pt x="2999207" y="4674817"/>
                </a:lnTo>
                <a:lnTo>
                  <a:pt x="1003190" y="4674817"/>
                </a:lnTo>
                <a:lnTo>
                  <a:pt x="1003190" y="4674422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659FF1C-2C5B-DD4A-F7A9-6F16C2560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057" y="1026726"/>
            <a:ext cx="3217940" cy="4804549"/>
          </a:xfrm>
        </p:spPr>
        <p:txBody>
          <a:bodyPr anchor="ctr">
            <a:normAutofit/>
          </a:bodyPr>
          <a:lstStyle/>
          <a:p>
            <a:r>
              <a:rPr lang="es-ES" sz="3600"/>
              <a:t>2. Creación de contenido - IMÁGENES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70EEB1-2720-402C-2AA8-0D35112F6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7535694" cy="6858000"/>
          </a:xfrm>
          <a:effectLst/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s-ES" sz="1200" b="1"/>
              <a:t>🧠 1. Lengua Castellana y Literatura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“Ilustración estilo cuento clásico: un narrador sentado con un libro abierto del que salen personajes de fantasía (un héroe, un dragón y un castillo). Colores cálidos, dibujo limpio y educativo, ideal para explicar la narración.”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🌍 2. Geografía e Historia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“Mapa histórico ilustrado que muestre las civilizaciones de Egipto, Grecia y Roma, con pirámides, templos y el Coliseo. Fondo tipo pergamino antiguo y etiquetas educativas.”</a:t>
            </a:r>
          </a:p>
          <a:p>
            <a:pPr>
              <a:lnSpc>
                <a:spcPct val="90000"/>
              </a:lnSpc>
            </a:pPr>
            <a:br>
              <a:rPr lang="es-ES" sz="1200"/>
            </a:br>
            <a:r>
              <a:rPr lang="es-ES" sz="1200" b="1"/>
              <a:t>🧪 3. Biología y Geología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“Ecosistema natural con animales, plantas, agua y cielo. Mostrar diferentes niveles del ecosistema (suelo, plantas, fauna aérea). Estilo educativo con colores vivos y etiquetas visibles.”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⚙️ 4. Tecnología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“Imagen comparativa de tres materiales: metal (llave inglesa), plástico (botella) y cerámica (taza). Fondo blanco, estilo esquema didáctico, con nombres debajo de cada objeto.”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🧮 5. Matemáticas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“Triángulo rectángulo con sus lados marcados: cateto A, cateto B e hipotenusa C. Fondo azul claro, estilo infografía educativa. Añadir la fórmula a² + b² = c².”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🌡️ 6. Física y Química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“Los tres estados de la materia (sólido, líquido y gas) representados con partículas o dibujos simples. Estilo de libro de texto, con etiquetas y ejemplos (hielo, agua, vapor).”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🇬🇧 7. Inglés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“Ilustración con escenas del día a día (‘</a:t>
            </a:r>
            <a:r>
              <a:rPr lang="es-ES" sz="1200" err="1"/>
              <a:t>daily</a:t>
            </a:r>
            <a:r>
              <a:rPr lang="es-ES" sz="1200"/>
              <a:t> </a:t>
            </a:r>
            <a:r>
              <a:rPr lang="es-ES" sz="1200" err="1"/>
              <a:t>routines</a:t>
            </a:r>
            <a:r>
              <a:rPr lang="es-ES" sz="1200"/>
              <a:t>’): despertarse, desayunar, ir al colegio, estudiar, practicar un hobby. Estilo dibujo simple tipo cómic educativo, con subtítulos en inglés.”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🎨 8. Educación Plástica, Visual y Audiovisual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“Círculo cromático con colores primarios (rojo, azul, amarillo) y secundarios (verde, naranja, violeta). Fondo blanco, estilo artístico digital limpio y colorido.”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💻 9. Digitalización / Competencia Digital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“Dibujo educativo sobre seguridad en Internet: un portátil con un candado, iconos de redes sociales y un escudo. Estilo moderno, vectorial, fondo claro, con aspecto tecnológico y seguro.”</a:t>
            </a:r>
          </a:p>
          <a:p>
            <a:pPr>
              <a:lnSpc>
                <a:spcPct val="90000"/>
              </a:lnSpc>
            </a:pPr>
            <a:r>
              <a:rPr lang="es-ES" sz="1200" b="1"/>
              <a:t>❤️ 10. Valores Éticos / Tutoría Prompt:</a:t>
            </a:r>
            <a:endParaRPr lang="es-ES" sz="1200"/>
          </a:p>
          <a:p>
            <a:pPr marL="0" indent="0">
              <a:lnSpc>
                <a:spcPct val="90000"/>
              </a:lnSpc>
              <a:buNone/>
            </a:pPr>
            <a:r>
              <a:rPr lang="es-ES" sz="1200"/>
              <a:t>“Ilustración de un aula con estudiantes ayudándose entre sí, compartiendo material y escuchando al profesor. Estilo amigable y colorido, reflejando respeto y convivencia.”</a:t>
            </a:r>
          </a:p>
          <a:p>
            <a:pPr>
              <a:lnSpc>
                <a:spcPct val="90000"/>
              </a:lnSpc>
            </a:pPr>
            <a:endParaRPr lang="es-ES" sz="1200"/>
          </a:p>
        </p:txBody>
      </p:sp>
    </p:spTree>
    <p:extLst>
      <p:ext uri="{BB962C8B-B14F-4D97-AF65-F5344CB8AC3E}">
        <p14:creationId xmlns:p14="http://schemas.microsoft.com/office/powerpoint/2010/main" val="283812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F7CF4-7F98-3E0E-54A8-70F3218F9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2. Creación de contenido - AUDIOS</a:t>
            </a:r>
          </a:p>
        </p:txBody>
      </p:sp>
      <p:graphicFrame>
        <p:nvGraphicFramePr>
          <p:cNvPr id="13" name="Marcador de contenido 2">
            <a:extLst>
              <a:ext uri="{FF2B5EF4-FFF2-40B4-BE49-F238E27FC236}">
                <a16:creationId xmlns:a16="http://schemas.microsoft.com/office/drawing/2014/main" id="{B56D98B1-EE98-348A-13A1-F122A23137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8712" y="2222287"/>
          <a:ext cx="10554574" cy="3636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5591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5F05783-B654-6E60-CEAF-1369BE53F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s-ES"/>
              <a:t>2. Creación de contenido - AUDIOS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ECD1CF-67A0-2145-FAFB-39990FE85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0"/>
            <a:ext cx="6635448" cy="6858000"/>
          </a:xfrm>
          <a:effectLst/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s-ES" sz="1100" b="1"/>
              <a:t>🧠 1. Lengua Castellana y Literatura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“Lee este texto explicativo en voz clara: ‘La narración se compone de introducción, nudo y desenlace. En la introducción se presentan los personajes y escenario; en el nudo aparece el conflicto; en el desenlace se resuelve.’ Haz una pausa breve entre partes.”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🌍 2. Geografía e Historia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“Convierte a audio este texto sobre civilizaciones antiguas: ‘Egipto se ubicaba en el valle del Nilo, Grecia en los montes del Egeo y Roma en la península itálica. Cada una aportó arquitectura, filosofía y sistemas políticos.’ Con tono didáctico y pausas.”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🧪 3. Biología y Geología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“Lee el siguiente texto: ‘Un ecosistema es el conjunto formado por seres vivos y el medio físico donde viven. Existen bosques, desiertos y ecosistemas acuáticos. Las actividades humanas pueden alterar su equilibrio.’ Hazlo con voz pausada para facilitar la escucha.”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⚙️ 4. Tecnología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“Transforma en audio este contenido sobre materiales: ‘Los materiales metálicos son resistentes, los plásticos ligeros y las cerámicas frágiles pero aislantes. Se usan en utensilios, envases y revestimientos.’”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🧮 5. Matemáticas Prompt: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“Lee este fragmento para audio educativo: ‘El teorema de Pitágoras establece que en un triángulo rectángulo a² + b² = c², donde c es la hipotenusa. Por ejemplo, si a = 3 y b = 4, entonces c = 5.’ Usa voz clara y dos repeticiones para enfatizar.”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🌡️ 6. Física y Química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“Audio explicativo: ‘Los estados de la materia pueden ser sólido, líquido y gas. El hielo es sólido, se convierte en agua líquida al calentarse, y luego en vapor. Cambios físicos no cambian la sustancia.’”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🇬🇧 7. Inglés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“Read this text in a </a:t>
            </a:r>
            <a:r>
              <a:rPr lang="es-ES" sz="1100" err="1"/>
              <a:t>clear</a:t>
            </a:r>
            <a:r>
              <a:rPr lang="es-ES" sz="1100"/>
              <a:t> English </a:t>
            </a:r>
            <a:r>
              <a:rPr lang="es-ES" sz="1100" err="1"/>
              <a:t>voice</a:t>
            </a:r>
            <a:r>
              <a:rPr lang="es-ES" sz="1100"/>
              <a:t>: ‘</a:t>
            </a:r>
            <a:r>
              <a:rPr lang="es-ES" sz="1100" err="1"/>
              <a:t>Daily</a:t>
            </a:r>
            <a:r>
              <a:rPr lang="es-ES" sz="1100"/>
              <a:t> </a:t>
            </a:r>
            <a:r>
              <a:rPr lang="es-ES" sz="1100" err="1"/>
              <a:t>routines</a:t>
            </a:r>
            <a:r>
              <a:rPr lang="es-ES" sz="1100"/>
              <a:t> </a:t>
            </a:r>
            <a:r>
              <a:rPr lang="es-ES" sz="1100" err="1"/>
              <a:t>include</a:t>
            </a:r>
            <a:r>
              <a:rPr lang="es-ES" sz="1100"/>
              <a:t> </a:t>
            </a:r>
            <a:r>
              <a:rPr lang="es-ES" sz="1100" err="1"/>
              <a:t>waking</a:t>
            </a:r>
            <a:r>
              <a:rPr lang="es-ES" sz="1100"/>
              <a:t> up, </a:t>
            </a:r>
            <a:r>
              <a:rPr lang="es-ES" sz="1100" err="1"/>
              <a:t>brushing</a:t>
            </a:r>
            <a:r>
              <a:rPr lang="es-ES" sz="1100"/>
              <a:t> </a:t>
            </a:r>
            <a:r>
              <a:rPr lang="es-ES" sz="1100" err="1"/>
              <a:t>your</a:t>
            </a:r>
            <a:r>
              <a:rPr lang="es-ES" sz="1100"/>
              <a:t> </a:t>
            </a:r>
            <a:r>
              <a:rPr lang="es-ES" sz="1100" err="1"/>
              <a:t>teeth</a:t>
            </a:r>
            <a:r>
              <a:rPr lang="es-ES" sz="1100"/>
              <a:t>, </a:t>
            </a:r>
            <a:r>
              <a:rPr lang="es-ES" sz="1100" err="1"/>
              <a:t>going</a:t>
            </a:r>
            <a:r>
              <a:rPr lang="es-ES" sz="1100"/>
              <a:t> to school, </a:t>
            </a:r>
            <a:r>
              <a:rPr lang="es-ES" sz="1100" err="1"/>
              <a:t>doing</a:t>
            </a:r>
            <a:r>
              <a:rPr lang="es-ES" sz="1100"/>
              <a:t> </a:t>
            </a:r>
            <a:r>
              <a:rPr lang="es-ES" sz="1100" err="1"/>
              <a:t>homework</a:t>
            </a:r>
            <a:r>
              <a:rPr lang="es-ES" sz="1100"/>
              <a:t> and </a:t>
            </a:r>
            <a:r>
              <a:rPr lang="es-ES" sz="1100" err="1"/>
              <a:t>relaxing</a:t>
            </a:r>
            <a:r>
              <a:rPr lang="es-ES" sz="1100"/>
              <a:t>.’ Hazlo pausado para que los estudiantes entiendan.”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🎨 8. Educación Plástica, Visual y Audiovisual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“Convierte en audio este texto: ‘Los colores primarios son rojo, azul y amarillo. Al mezclarlos surgen los secundarios: verde, naranja y violeta. La teoría del color ayuda a combinar colores armónicos.’”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💻 9. Digitalización / Competencia Digital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“Lee este pasaje: ‘Para navegar con seguridad en Internet, usa contraseñas seguras, activa la privacidad en redes sociales y no compartas datos personales con desconocidos.’ Hazlo en voz clara y con ejemplos simples.”</a:t>
            </a:r>
          </a:p>
          <a:p>
            <a:pPr>
              <a:lnSpc>
                <a:spcPct val="90000"/>
              </a:lnSpc>
            </a:pPr>
            <a:r>
              <a:rPr lang="es-ES" sz="1100" b="1"/>
              <a:t>❤️ 10. Valores Éticos / Tutoría Prompt:</a:t>
            </a:r>
            <a:endParaRPr lang="es-ES" sz="1100"/>
          </a:p>
          <a:p>
            <a:pPr marL="0" indent="0">
              <a:lnSpc>
                <a:spcPct val="90000"/>
              </a:lnSpc>
              <a:buNone/>
            </a:pPr>
            <a:r>
              <a:rPr lang="es-ES" sz="1100"/>
              <a:t>“Audio motivador: ‘El respeto en el aula significa escuchar, colaborar y tratar bien a los demás. Una buena convivencia mejora el ambiente para todos.’ Márcate pausas para que los alumnos reflexionen.”</a:t>
            </a:r>
          </a:p>
        </p:txBody>
      </p:sp>
    </p:spTree>
    <p:extLst>
      <p:ext uri="{BB962C8B-B14F-4D97-AF65-F5344CB8AC3E}">
        <p14:creationId xmlns:p14="http://schemas.microsoft.com/office/powerpoint/2010/main" val="2382413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b48e50-f447-43c3-84a6-5d8523e54843">
      <Terms xmlns="http://schemas.microsoft.com/office/infopath/2007/PartnerControls"/>
    </lcf76f155ced4ddcb4097134ff3c332f>
    <TaxCatchAll xmlns="294fa145-a426-4503-8ef4-d74cb7c8ea7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057A5BE0651946B5EA02C3D2C0E16D" ma:contentTypeVersion="10" ma:contentTypeDescription="Crear nuevo documento." ma:contentTypeScope="" ma:versionID="d62a1228215f1d4f99a4c19d0d6a01fc">
  <xsd:schema xmlns:xsd="http://www.w3.org/2001/XMLSchema" xmlns:xs="http://www.w3.org/2001/XMLSchema" xmlns:p="http://schemas.microsoft.com/office/2006/metadata/properties" xmlns:ns2="f3b48e50-f447-43c3-84a6-5d8523e54843" xmlns:ns3="294fa145-a426-4503-8ef4-d74cb7c8ea78" targetNamespace="http://schemas.microsoft.com/office/2006/metadata/properties" ma:root="true" ma:fieldsID="9ea232356da34e7ed514b5a639498a1a" ns2:_="" ns3:_="">
    <xsd:import namespace="f3b48e50-f447-43c3-84a6-5d8523e54843"/>
    <xsd:import namespace="294fa145-a426-4503-8ef4-d74cb7c8ea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b48e50-f447-43c3-84a6-5d8523e548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n" ma:readOnly="false" ma:fieldId="{5cf76f15-5ced-4ddc-b409-7134ff3c332f}" ma:taxonomyMulti="true" ma:sspId="2f81fab6-5715-43b2-96f5-83aa164231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fa145-a426-4503-8ef4-d74cb7c8ea7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d35ce76-4e3f-4ef3-9c4a-fe138c319792}" ma:internalName="TaxCatchAll" ma:showField="CatchAllData" ma:web="294fa145-a426-4503-8ef4-d74cb7c8ea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0F91CE-49F3-4E87-A23E-D183C27E7FD5}">
  <ds:schemaRefs>
    <ds:schemaRef ds:uri="http://schemas.microsoft.com/office/2006/metadata/properties"/>
    <ds:schemaRef ds:uri="http://schemas.microsoft.com/office/infopath/2007/PartnerControls"/>
    <ds:schemaRef ds:uri="f3b48e50-f447-43c3-84a6-5d8523e54843"/>
    <ds:schemaRef ds:uri="294fa145-a426-4503-8ef4-d74cb7c8ea78"/>
  </ds:schemaRefs>
</ds:datastoreItem>
</file>

<file path=customXml/itemProps2.xml><?xml version="1.0" encoding="utf-8"?>
<ds:datastoreItem xmlns:ds="http://schemas.openxmlformats.org/officeDocument/2006/customXml" ds:itemID="{A74B419A-4A87-4B57-ABD7-6D5BFD342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b48e50-f447-43c3-84a6-5d8523e54843"/>
    <ds:schemaRef ds:uri="294fa145-a426-4503-8ef4-d74cb7c8ea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F2D4E5-BE2C-4072-AB5C-C08D375B71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0</TotalTime>
  <Words>3235</Words>
  <Application>Microsoft Office PowerPoint</Application>
  <PresentationFormat>Panorámica</PresentationFormat>
  <Paragraphs>167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Citable</vt:lpstr>
      <vt:lpstr>Curso: INTELIGENCIA ARTIFICIAL (PF) (CURSO: 2025/2026)</vt:lpstr>
      <vt:lpstr>2. Creación de contenido - PRESENTACIONES</vt:lpstr>
      <vt:lpstr>2. Creación de contenido - PRESENTACIONES</vt:lpstr>
      <vt:lpstr>2. Creación de contenido - TEXTOS</vt:lpstr>
      <vt:lpstr>2. Creación de contenido - TEXTOS</vt:lpstr>
      <vt:lpstr>2. Creación de contenido - IMÁGENES</vt:lpstr>
      <vt:lpstr>2. Creación de contenido - IMÁGENES</vt:lpstr>
      <vt:lpstr>2. Creación de contenido - AUDIOS</vt:lpstr>
      <vt:lpstr>2. Creación de contenido - AUDIOS</vt:lpstr>
      <vt:lpstr>2. Creación de contenido - VÍDEOS</vt:lpstr>
      <vt:lpstr>2. Creación de contenido - VÍDEOS</vt:lpstr>
      <vt:lpstr>2. Creación de contenido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 INTELIGENCIA ARTIFICIAL (PF) (CURSO: 2025/2026)</dc:title>
  <dc:creator>JOSE ANTONIO JIMENEZ MORALES</dc:creator>
  <cp:lastModifiedBy>JOSE ANTONIO JIMENEZ MORALES</cp:lastModifiedBy>
  <cp:revision>3</cp:revision>
  <dcterms:created xsi:type="dcterms:W3CDTF">2025-09-23T17:54:03Z</dcterms:created>
  <dcterms:modified xsi:type="dcterms:W3CDTF">2025-11-28T11:56:40Z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0x01010087057A5BE0651946B5EA02C3D2C0E16D</vt:lpwstr>
  </property>
</Properties>
</file>