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notesSlides/notesSlide29.xml" ContentType="application/vnd.openxmlformats-officedocument.presentationml.notesSlid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18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36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34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notesSlides/notesSlide14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notesSlides/notesSlide5.xml" ContentType="application/vnd.openxmlformats-officedocument.presentationml.notesSlide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notesSlides/notesSlide17.xml" ContentType="application/vnd.openxmlformats-officedocument.presentationml.notesSlide+xml"/>
  <Override PartName="/ppt/notesSlides/notesSlide28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35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notesSlides/notesSlide4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4" r:id="rId1"/>
  </p:sldMasterIdLst>
  <p:notesMasterIdLst>
    <p:notesMasterId r:id="rId38"/>
  </p:notesMasterIdLst>
  <p:sldIdLst>
    <p:sldId id="256" r:id="rId2"/>
    <p:sldId id="281" r:id="rId3"/>
    <p:sldId id="282" r:id="rId4"/>
    <p:sldId id="304" r:id="rId5"/>
    <p:sldId id="308" r:id="rId6"/>
    <p:sldId id="309" r:id="rId7"/>
    <p:sldId id="310" r:id="rId8"/>
    <p:sldId id="298" r:id="rId9"/>
    <p:sldId id="311" r:id="rId10"/>
    <p:sldId id="312" r:id="rId11"/>
    <p:sldId id="313" r:id="rId12"/>
    <p:sldId id="314" r:id="rId13"/>
    <p:sldId id="315" r:id="rId14"/>
    <p:sldId id="316" r:id="rId15"/>
    <p:sldId id="277" r:id="rId16"/>
    <p:sldId id="317" r:id="rId17"/>
    <p:sldId id="278" r:id="rId18"/>
    <p:sldId id="318" r:id="rId19"/>
    <p:sldId id="319" r:id="rId20"/>
    <p:sldId id="320" r:id="rId21"/>
    <p:sldId id="276" r:id="rId22"/>
    <p:sldId id="321" r:id="rId23"/>
    <p:sldId id="322" r:id="rId24"/>
    <p:sldId id="323" r:id="rId25"/>
    <p:sldId id="324" r:id="rId26"/>
    <p:sldId id="279" r:id="rId27"/>
    <p:sldId id="299" r:id="rId28"/>
    <p:sldId id="287" r:id="rId29"/>
    <p:sldId id="289" r:id="rId30"/>
    <p:sldId id="291" r:id="rId31"/>
    <p:sldId id="292" r:id="rId32"/>
    <p:sldId id="294" r:id="rId33"/>
    <p:sldId id="300" r:id="rId34"/>
    <p:sldId id="295" r:id="rId35"/>
    <p:sldId id="297" r:id="rId36"/>
    <p:sldId id="296" r:id="rId37"/>
  </p:sldIdLst>
  <p:sldSz cx="9144000" cy="5143500" type="screen16x9"/>
  <p:notesSz cx="6858000" cy="9144000"/>
  <p:defaultTextStyle>
    <a:defPPr marR="0" algn="l" rtl="0">
      <a:lnSpc>
        <a:spcPct val="100000"/>
      </a:lnSpc>
      <a:spcBef>
        <a:spcPts val="0"/>
      </a:spcBef>
      <a:spcAft>
        <a:spcPts val="0"/>
      </a:spcAft>
    </a:defPPr>
    <a:lvl1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</a:defRPr>
    </a:lvl1pPr>
    <a:lvl2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</a:defRPr>
    </a:lvl2pPr>
    <a:lvl3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</a:defRPr>
    </a:lvl3pPr>
    <a:lvl4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</a:defRPr>
    </a:lvl4pPr>
    <a:lvl5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</a:defRPr>
    </a:lvl5pPr>
    <a:lvl6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</a:defRPr>
    </a:lvl6pPr>
    <a:lvl7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</a:defRPr>
    </a:lvl7pPr>
    <a:lvl8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</a:defRPr>
    </a:lvl8pPr>
    <a:lvl9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90651C3A-4460-11DB-9652-00E08161165F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7269" autoAdjust="0"/>
    <p:restoredTop sz="94660"/>
  </p:normalViewPr>
  <p:slideViewPr>
    <p:cSldViewPr>
      <p:cViewPr>
        <p:scale>
          <a:sx n="66" d="100"/>
          <a:sy n="66" d="100"/>
        </p:scale>
        <p:origin x="-894" y="30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>
            <a:spLocks noGrp="1" noRot="1" noChangeAspect="1"/>
          </p:cNvSpPr>
          <p:nvPr>
            <p:ph type="sldImg" idx="2"/>
          </p:nvPr>
        </p:nvSpPr>
        <p:spPr>
          <a:xfrm>
            <a:off x="381187" y="685800"/>
            <a:ext cx="6096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3" name="Shape 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>
              <a:spcBef>
                <a:spcPts val="0"/>
              </a:spcBef>
              <a:defRPr sz="1100"/>
            </a:lvl1pPr>
            <a:lvl2pPr>
              <a:spcBef>
                <a:spcPts val="0"/>
              </a:spcBef>
              <a:defRPr sz="1100"/>
            </a:lvl2pPr>
            <a:lvl3pPr>
              <a:spcBef>
                <a:spcPts val="0"/>
              </a:spcBef>
              <a:defRPr sz="1100"/>
            </a:lvl3pPr>
            <a:lvl4pPr>
              <a:spcBef>
                <a:spcPts val="0"/>
              </a:spcBef>
              <a:defRPr sz="1100"/>
            </a:lvl4pPr>
            <a:lvl5pPr>
              <a:spcBef>
                <a:spcPts val="0"/>
              </a:spcBef>
              <a:defRPr sz="1100"/>
            </a:lvl5pPr>
            <a:lvl6pPr>
              <a:spcBef>
                <a:spcPts val="0"/>
              </a:spcBef>
              <a:defRPr sz="1100"/>
            </a:lvl6pPr>
            <a:lvl7pPr>
              <a:spcBef>
                <a:spcPts val="0"/>
              </a:spcBef>
              <a:defRPr sz="1100"/>
            </a:lvl7pPr>
            <a:lvl8pPr>
              <a:spcBef>
                <a:spcPts val="0"/>
              </a:spcBef>
              <a:defRPr sz="1100"/>
            </a:lvl8pPr>
            <a:lvl9pPr>
              <a:spcBef>
                <a:spcPts val="0"/>
              </a:spcBef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xmlns="" val="2748564955"/>
      </p:ext>
    </p:extLst>
  </p:cSld>
  <p:clrMap bg1="lt1" tx1="dk1" bg2="dk2" tx2="lt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Shape 67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68" name="Shape 6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3" name="Shape 27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74" name="Shape 27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3" name="Shape 27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74" name="Shape 27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3" name="Shape 27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74" name="Shape 27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3" name="Shape 27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74" name="Shape 27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3" name="Shape 27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74" name="Shape 27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 txBox="1">
            <a:spLocks noGrp="1"/>
          </p:cNvSpPr>
          <p:nvPr>
            <p:ph type="ctrTitle"/>
          </p:nvPr>
        </p:nvSpPr>
        <p:spPr>
          <a:xfrm>
            <a:off x="685800" y="1046558"/>
            <a:ext cx="7772400" cy="11025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>
              <a:spcBef>
                <a:spcPts val="0"/>
              </a:spcBef>
              <a:buClr>
                <a:srgbClr val="FFA711"/>
              </a:buClr>
              <a:buSzPct val="100000"/>
              <a:defRPr sz="4800" b="1">
                <a:solidFill>
                  <a:srgbClr val="FFA711"/>
                </a:solidFill>
              </a:defRPr>
            </a:lvl1pPr>
            <a:lvl2pPr>
              <a:spcBef>
                <a:spcPts val="0"/>
              </a:spcBef>
              <a:buClr>
                <a:srgbClr val="FFA711"/>
              </a:buClr>
              <a:buSzPct val="100000"/>
              <a:defRPr sz="4800" b="1">
                <a:solidFill>
                  <a:srgbClr val="FFA711"/>
                </a:solidFill>
              </a:defRPr>
            </a:lvl2pPr>
            <a:lvl3pPr>
              <a:spcBef>
                <a:spcPts val="0"/>
              </a:spcBef>
              <a:buClr>
                <a:srgbClr val="FFA711"/>
              </a:buClr>
              <a:buSzPct val="100000"/>
              <a:defRPr sz="4800" b="1">
                <a:solidFill>
                  <a:srgbClr val="FFA711"/>
                </a:solidFill>
              </a:defRPr>
            </a:lvl3pPr>
            <a:lvl4pPr>
              <a:spcBef>
                <a:spcPts val="0"/>
              </a:spcBef>
              <a:buClr>
                <a:srgbClr val="FFA711"/>
              </a:buClr>
              <a:buSzPct val="100000"/>
              <a:defRPr sz="4800" b="1">
                <a:solidFill>
                  <a:srgbClr val="FFA711"/>
                </a:solidFill>
              </a:defRPr>
            </a:lvl4pPr>
            <a:lvl5pPr>
              <a:spcBef>
                <a:spcPts val="0"/>
              </a:spcBef>
              <a:buClr>
                <a:srgbClr val="FFA711"/>
              </a:buClr>
              <a:buSzPct val="100000"/>
              <a:defRPr sz="4800" b="1">
                <a:solidFill>
                  <a:srgbClr val="FFA711"/>
                </a:solidFill>
              </a:defRPr>
            </a:lvl5pPr>
            <a:lvl6pPr>
              <a:spcBef>
                <a:spcPts val="0"/>
              </a:spcBef>
              <a:buClr>
                <a:srgbClr val="FFA711"/>
              </a:buClr>
              <a:buSzPct val="100000"/>
              <a:defRPr sz="4800" b="1">
                <a:solidFill>
                  <a:srgbClr val="FFA711"/>
                </a:solidFill>
              </a:defRPr>
            </a:lvl6pPr>
            <a:lvl7pPr>
              <a:spcBef>
                <a:spcPts val="0"/>
              </a:spcBef>
              <a:buClr>
                <a:srgbClr val="FFA711"/>
              </a:buClr>
              <a:buSzPct val="100000"/>
              <a:defRPr sz="4800" b="1">
                <a:solidFill>
                  <a:srgbClr val="FFA711"/>
                </a:solidFill>
              </a:defRPr>
            </a:lvl7pPr>
            <a:lvl8pPr>
              <a:spcBef>
                <a:spcPts val="0"/>
              </a:spcBef>
              <a:buClr>
                <a:srgbClr val="FFA711"/>
              </a:buClr>
              <a:buSzPct val="100000"/>
              <a:defRPr sz="4800" b="1">
                <a:solidFill>
                  <a:srgbClr val="FFA711"/>
                </a:solidFill>
              </a:defRPr>
            </a:lvl8pPr>
            <a:lvl9pPr>
              <a:spcBef>
                <a:spcPts val="0"/>
              </a:spcBef>
              <a:buClr>
                <a:srgbClr val="FFA711"/>
              </a:buClr>
              <a:buSzPct val="100000"/>
              <a:defRPr sz="4800" b="1">
                <a:solidFill>
                  <a:srgbClr val="FFA711"/>
                </a:solidFill>
              </a:defRPr>
            </a:lvl9pPr>
          </a:lstStyle>
          <a:p>
            <a:endParaRPr/>
          </a:p>
        </p:txBody>
      </p:sp>
      <p:sp>
        <p:nvSpPr>
          <p:cNvPr id="11" name="Shape 11"/>
          <p:cNvSpPr txBox="1">
            <a:spLocks noGrp="1"/>
          </p:cNvSpPr>
          <p:nvPr>
            <p:ph type="subTitle" idx="1"/>
          </p:nvPr>
        </p:nvSpPr>
        <p:spPr>
          <a:xfrm>
            <a:off x="685800" y="2182817"/>
            <a:ext cx="7772400" cy="838799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>
              <a:spcBef>
                <a:spcPts val="0"/>
              </a:spcBef>
              <a:buNone/>
              <a:defRPr/>
            </a:lvl1pPr>
            <a:lvl2pPr>
              <a:spcBef>
                <a:spcPts val="0"/>
              </a:spcBef>
              <a:buSzPct val="100000"/>
              <a:buNone/>
              <a:defRPr sz="3200"/>
            </a:lvl2pPr>
            <a:lvl3pPr>
              <a:spcBef>
                <a:spcPts val="0"/>
              </a:spcBef>
              <a:buSzPct val="100000"/>
              <a:buNone/>
              <a:defRPr sz="3200"/>
            </a:lvl3pPr>
            <a:lvl4pPr>
              <a:spcBef>
                <a:spcPts val="0"/>
              </a:spcBef>
              <a:buSzPct val="100000"/>
              <a:buNone/>
              <a:defRPr sz="3200"/>
            </a:lvl4pPr>
            <a:lvl5pPr>
              <a:spcBef>
                <a:spcPts val="0"/>
              </a:spcBef>
              <a:buSzPct val="100000"/>
              <a:buNone/>
              <a:defRPr sz="3200"/>
            </a:lvl5pPr>
            <a:lvl6pPr>
              <a:spcBef>
                <a:spcPts val="0"/>
              </a:spcBef>
              <a:buSzPct val="100000"/>
              <a:buNone/>
              <a:defRPr sz="3200"/>
            </a:lvl6pPr>
            <a:lvl7pPr>
              <a:spcBef>
                <a:spcPts val="0"/>
              </a:spcBef>
              <a:buSzPct val="100000"/>
              <a:buNone/>
              <a:defRPr sz="3200"/>
            </a:lvl7pPr>
            <a:lvl8pPr>
              <a:spcBef>
                <a:spcPts val="0"/>
              </a:spcBef>
              <a:buSzPct val="100000"/>
              <a:buNone/>
              <a:defRPr sz="3200"/>
            </a:lvl8pPr>
            <a:lvl9pPr>
              <a:spcBef>
                <a:spcPts val="0"/>
              </a:spcBef>
              <a:buSzPct val="100000"/>
              <a:buNone/>
              <a:defRPr sz="3200"/>
            </a:lvl9pPr>
          </a:lstStyle>
          <a:p>
            <a:endParaRPr/>
          </a:p>
        </p:txBody>
      </p:sp>
      <p:grpSp>
        <p:nvGrpSpPr>
          <p:cNvPr id="12" name="Shape 12"/>
          <p:cNvGrpSpPr/>
          <p:nvPr/>
        </p:nvGrpSpPr>
        <p:grpSpPr>
          <a:xfrm>
            <a:off x="0" y="3461599"/>
            <a:ext cx="9144000" cy="1647971"/>
            <a:chOff x="0" y="3690482"/>
            <a:chExt cx="9144000" cy="850171"/>
          </a:xfrm>
        </p:grpSpPr>
        <p:sp>
          <p:nvSpPr>
            <p:cNvPr id="13" name="Shape 13"/>
            <p:cNvSpPr/>
            <p:nvPr/>
          </p:nvSpPr>
          <p:spPr>
            <a:xfrm>
              <a:off x="0" y="4419321"/>
              <a:ext cx="9144000" cy="72000"/>
            </a:xfrm>
            <a:prstGeom prst="rect">
              <a:avLst/>
            </a:prstGeom>
            <a:solidFill>
              <a:schemeClr val="lt2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4" name="Shape 14"/>
            <p:cNvSpPr/>
            <p:nvPr/>
          </p:nvSpPr>
          <p:spPr>
            <a:xfrm>
              <a:off x="0" y="3774403"/>
              <a:ext cx="9144000" cy="1185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5" name="Shape 15"/>
            <p:cNvSpPr/>
            <p:nvPr/>
          </p:nvSpPr>
          <p:spPr>
            <a:xfrm>
              <a:off x="0" y="3875339"/>
              <a:ext cx="9144000" cy="116699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6" name="Shape 16"/>
            <p:cNvSpPr/>
            <p:nvPr/>
          </p:nvSpPr>
          <p:spPr>
            <a:xfrm>
              <a:off x="0" y="3956051"/>
              <a:ext cx="9144000" cy="182400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7" name="Shape 17"/>
            <p:cNvSpPr/>
            <p:nvPr/>
          </p:nvSpPr>
          <p:spPr>
            <a:xfrm>
              <a:off x="0" y="4186767"/>
              <a:ext cx="9144000" cy="133799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8" name="Shape 18"/>
            <p:cNvSpPr/>
            <p:nvPr/>
          </p:nvSpPr>
          <p:spPr>
            <a:xfrm>
              <a:off x="0" y="4320625"/>
              <a:ext cx="9144000" cy="720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9" name="Shape 19"/>
            <p:cNvSpPr/>
            <p:nvPr/>
          </p:nvSpPr>
          <p:spPr>
            <a:xfrm>
              <a:off x="0" y="4478853"/>
              <a:ext cx="9144000" cy="618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0" name="Shape 20"/>
            <p:cNvSpPr/>
            <p:nvPr/>
          </p:nvSpPr>
          <p:spPr>
            <a:xfrm>
              <a:off x="0" y="3690482"/>
              <a:ext cx="9144000" cy="45600"/>
            </a:xfrm>
            <a:prstGeom prst="rect">
              <a:avLst/>
            </a:prstGeom>
            <a:solidFill>
              <a:srgbClr val="FFA711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</p:grpSp>
      <p:sp>
        <p:nvSpPr>
          <p:cNvPr id="21" name="Shape 21"/>
          <p:cNvSpPr txBox="1">
            <a:spLocks noGrp="1"/>
          </p:cNvSpPr>
          <p:nvPr>
            <p:ph type="sldNum" idx="12"/>
          </p:nvPr>
        </p:nvSpPr>
        <p:spPr>
          <a:xfrm>
            <a:off x="8607475" y="4922273"/>
            <a:ext cx="548699" cy="2211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>
            <a:lvl1pPr>
              <a:spcBef>
                <a:spcPts val="0"/>
              </a:spcBef>
              <a:buNone/>
              <a:defRPr>
                <a:solidFill>
                  <a:schemeClr val="dk2"/>
                </a:solidFill>
              </a:defRPr>
            </a:lvl1pPr>
          </a:lstStyle>
          <a:p>
            <a:pPr>
              <a:spcBef>
                <a:spcPts val="0"/>
              </a:spcBef>
              <a:buNone/>
            </a:pPr>
            <a:fld id="{00000000-1234-1234-1234-123412341234}" type="slidenum">
              <a:rPr lang="es"/>
              <a:pPr>
                <a:spcBef>
                  <a:spcPts val="0"/>
                </a:spcBef>
                <a:buNone/>
              </a:pPr>
              <a:t>‹Nº›</a:t>
            </a:fld>
            <a:endParaRPr lang="e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Body">
    <p:spTree>
      <p:nvGrpSpPr>
        <p:cNvPr id="1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Shape 23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>
              <a:spcBef>
                <a:spcPts val="0"/>
              </a:spcBef>
              <a:defRPr>
                <a:solidFill>
                  <a:srgbClr val="FFA711"/>
                </a:solidFill>
              </a:defRPr>
            </a:lvl1pPr>
            <a:lvl2pPr>
              <a:spcBef>
                <a:spcPts val="0"/>
              </a:spcBef>
              <a:defRPr>
                <a:solidFill>
                  <a:srgbClr val="FFA711"/>
                </a:solidFill>
              </a:defRPr>
            </a:lvl2pPr>
            <a:lvl3pPr>
              <a:spcBef>
                <a:spcPts val="0"/>
              </a:spcBef>
              <a:defRPr>
                <a:solidFill>
                  <a:srgbClr val="FFA711"/>
                </a:solidFill>
              </a:defRPr>
            </a:lvl3pPr>
            <a:lvl4pPr>
              <a:spcBef>
                <a:spcPts val="0"/>
              </a:spcBef>
              <a:defRPr>
                <a:solidFill>
                  <a:srgbClr val="FFA711"/>
                </a:solidFill>
              </a:defRPr>
            </a:lvl4pPr>
            <a:lvl5pPr>
              <a:spcBef>
                <a:spcPts val="0"/>
              </a:spcBef>
              <a:defRPr>
                <a:solidFill>
                  <a:srgbClr val="FFA711"/>
                </a:solidFill>
              </a:defRPr>
            </a:lvl5pPr>
            <a:lvl6pPr>
              <a:spcBef>
                <a:spcPts val="0"/>
              </a:spcBef>
              <a:defRPr>
                <a:solidFill>
                  <a:srgbClr val="FFA711"/>
                </a:solidFill>
              </a:defRPr>
            </a:lvl6pPr>
            <a:lvl7pPr>
              <a:spcBef>
                <a:spcPts val="0"/>
              </a:spcBef>
              <a:defRPr>
                <a:solidFill>
                  <a:srgbClr val="FFA711"/>
                </a:solidFill>
              </a:defRPr>
            </a:lvl7pPr>
            <a:lvl8pPr>
              <a:spcBef>
                <a:spcPts val="0"/>
              </a:spcBef>
              <a:defRPr>
                <a:solidFill>
                  <a:srgbClr val="FFA711"/>
                </a:solidFill>
              </a:defRPr>
            </a:lvl8pPr>
            <a:lvl9pPr>
              <a:spcBef>
                <a:spcPts val="0"/>
              </a:spcBef>
              <a:defRPr>
                <a:solidFill>
                  <a:srgbClr val="FFA711"/>
                </a:solidFill>
              </a:defRPr>
            </a:lvl9pPr>
          </a:lstStyle>
          <a:p>
            <a:endParaRPr/>
          </a:p>
        </p:txBody>
      </p:sp>
      <p:sp>
        <p:nvSpPr>
          <p:cNvPr id="24" name="Shape 24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8229600" cy="3266999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>
            <a:endParaRPr/>
          </a:p>
        </p:txBody>
      </p:sp>
      <p:grpSp>
        <p:nvGrpSpPr>
          <p:cNvPr id="25" name="Shape 25"/>
          <p:cNvGrpSpPr/>
          <p:nvPr/>
        </p:nvGrpSpPr>
        <p:grpSpPr>
          <a:xfrm>
            <a:off x="0" y="4559110"/>
            <a:ext cx="9144000" cy="584536"/>
            <a:chOff x="0" y="3690482"/>
            <a:chExt cx="9144000" cy="301556"/>
          </a:xfrm>
        </p:grpSpPr>
        <p:sp>
          <p:nvSpPr>
            <p:cNvPr id="26" name="Shape 26"/>
            <p:cNvSpPr/>
            <p:nvPr/>
          </p:nvSpPr>
          <p:spPr>
            <a:xfrm>
              <a:off x="0" y="3774403"/>
              <a:ext cx="9144000" cy="1185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7" name="Shape 27"/>
            <p:cNvSpPr/>
            <p:nvPr/>
          </p:nvSpPr>
          <p:spPr>
            <a:xfrm>
              <a:off x="0" y="3875339"/>
              <a:ext cx="9144000" cy="116699"/>
            </a:xfrm>
            <a:prstGeom prst="rect">
              <a:avLst/>
            </a:prstGeom>
            <a:solidFill>
              <a:schemeClr val="lt2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8" name="Shape 28"/>
            <p:cNvSpPr/>
            <p:nvPr/>
          </p:nvSpPr>
          <p:spPr>
            <a:xfrm>
              <a:off x="0" y="3690482"/>
              <a:ext cx="9144000" cy="45600"/>
            </a:xfrm>
            <a:prstGeom prst="rect">
              <a:avLst/>
            </a:prstGeom>
            <a:solidFill>
              <a:srgbClr val="FF6428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</p:grpSp>
      <p:sp>
        <p:nvSpPr>
          <p:cNvPr id="29" name="Shape 29"/>
          <p:cNvSpPr txBox="1">
            <a:spLocks noGrp="1"/>
          </p:cNvSpPr>
          <p:nvPr>
            <p:ph type="sldNum" idx="12"/>
          </p:nvPr>
        </p:nvSpPr>
        <p:spPr>
          <a:xfrm>
            <a:off x="8607475" y="4922273"/>
            <a:ext cx="548699" cy="2211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>
            <a:lvl1pPr>
              <a:spcBef>
                <a:spcPts val="0"/>
              </a:spcBef>
              <a:buNone/>
              <a:defRPr>
                <a:solidFill>
                  <a:schemeClr val="dk2"/>
                </a:solidFill>
              </a:defRPr>
            </a:lvl1pPr>
          </a:lstStyle>
          <a:p>
            <a:pPr>
              <a:spcBef>
                <a:spcPts val="0"/>
              </a:spcBef>
              <a:buNone/>
            </a:pPr>
            <a:fld id="{00000000-1234-1234-1234-123412341234}" type="slidenum">
              <a:rPr lang="es"/>
              <a:pPr>
                <a:spcBef>
                  <a:spcPts val="0"/>
                </a:spcBef>
                <a:buNone/>
              </a:pPr>
              <a:t>‹Nº›</a:t>
            </a:fld>
            <a:endParaRPr lang="e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ColTx">
  <p:cSld name="Title and Two Columns">
    <p:spTree>
      <p:nvGrpSpPr>
        <p:cNvPr id="1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Shape 31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32" name="Shape 32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4038599" cy="3266999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>
              <a:spcBef>
                <a:spcPts val="0"/>
              </a:spcBef>
              <a:defRPr sz="2800"/>
            </a:lvl1pPr>
            <a:lvl2pPr>
              <a:spcBef>
                <a:spcPts val="0"/>
              </a:spcBef>
              <a:defRPr sz="2400"/>
            </a:lvl2pPr>
            <a:lvl3pPr>
              <a:spcBef>
                <a:spcPts val="0"/>
              </a:spcBef>
              <a:defRPr sz="2000"/>
            </a:lvl3pPr>
            <a:lvl4pPr>
              <a:spcBef>
                <a:spcPts val="0"/>
              </a:spcBef>
              <a:defRPr sz="1800"/>
            </a:lvl4pPr>
            <a:lvl5pPr>
              <a:spcBef>
                <a:spcPts val="0"/>
              </a:spcBef>
              <a:defRPr sz="1800"/>
            </a:lvl5pPr>
            <a:lvl6pPr>
              <a:spcBef>
                <a:spcPts val="0"/>
              </a:spcBef>
              <a:defRPr sz="1800"/>
            </a:lvl6pPr>
            <a:lvl7pPr>
              <a:spcBef>
                <a:spcPts val="0"/>
              </a:spcBef>
              <a:defRPr sz="1800"/>
            </a:lvl7pPr>
            <a:lvl8pPr>
              <a:spcBef>
                <a:spcPts val="0"/>
              </a:spcBef>
              <a:defRPr sz="1800"/>
            </a:lvl8pPr>
            <a:lvl9pPr>
              <a:spcBef>
                <a:spcPts val="0"/>
              </a:spcBef>
              <a:defRPr sz="1800"/>
            </a:lvl9pPr>
          </a:lstStyle>
          <a:p>
            <a:endParaRPr/>
          </a:p>
        </p:txBody>
      </p:sp>
      <p:sp>
        <p:nvSpPr>
          <p:cNvPr id="33" name="Shape 33"/>
          <p:cNvSpPr txBox="1">
            <a:spLocks noGrp="1"/>
          </p:cNvSpPr>
          <p:nvPr>
            <p:ph type="body" idx="2"/>
          </p:nvPr>
        </p:nvSpPr>
        <p:spPr>
          <a:xfrm>
            <a:off x="4648200" y="1200150"/>
            <a:ext cx="4038599" cy="3266999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>
              <a:spcBef>
                <a:spcPts val="0"/>
              </a:spcBef>
              <a:defRPr sz="2800"/>
            </a:lvl1pPr>
            <a:lvl2pPr>
              <a:spcBef>
                <a:spcPts val="0"/>
              </a:spcBef>
              <a:defRPr sz="2400"/>
            </a:lvl2pPr>
            <a:lvl3pPr>
              <a:spcBef>
                <a:spcPts val="0"/>
              </a:spcBef>
              <a:defRPr sz="2000"/>
            </a:lvl3pPr>
            <a:lvl4pPr>
              <a:spcBef>
                <a:spcPts val="0"/>
              </a:spcBef>
              <a:defRPr sz="1800"/>
            </a:lvl4pPr>
            <a:lvl5pPr>
              <a:spcBef>
                <a:spcPts val="0"/>
              </a:spcBef>
              <a:defRPr sz="1800"/>
            </a:lvl5pPr>
            <a:lvl6pPr>
              <a:spcBef>
                <a:spcPts val="0"/>
              </a:spcBef>
              <a:defRPr sz="1800"/>
            </a:lvl6pPr>
            <a:lvl7pPr>
              <a:spcBef>
                <a:spcPts val="0"/>
              </a:spcBef>
              <a:defRPr sz="1800"/>
            </a:lvl7pPr>
            <a:lvl8pPr>
              <a:spcBef>
                <a:spcPts val="0"/>
              </a:spcBef>
              <a:defRPr sz="1800"/>
            </a:lvl8pPr>
            <a:lvl9pPr>
              <a:spcBef>
                <a:spcPts val="0"/>
              </a:spcBef>
              <a:defRPr sz="1800"/>
            </a:lvl9pPr>
          </a:lstStyle>
          <a:p>
            <a:endParaRPr/>
          </a:p>
        </p:txBody>
      </p:sp>
      <p:grpSp>
        <p:nvGrpSpPr>
          <p:cNvPr id="34" name="Shape 34"/>
          <p:cNvGrpSpPr/>
          <p:nvPr/>
        </p:nvGrpSpPr>
        <p:grpSpPr>
          <a:xfrm>
            <a:off x="0" y="4559110"/>
            <a:ext cx="9144000" cy="584536"/>
            <a:chOff x="0" y="3690482"/>
            <a:chExt cx="9144000" cy="301556"/>
          </a:xfrm>
        </p:grpSpPr>
        <p:sp>
          <p:nvSpPr>
            <p:cNvPr id="35" name="Shape 35"/>
            <p:cNvSpPr/>
            <p:nvPr/>
          </p:nvSpPr>
          <p:spPr>
            <a:xfrm>
              <a:off x="0" y="3774403"/>
              <a:ext cx="9144000" cy="1185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6" name="Shape 36"/>
            <p:cNvSpPr/>
            <p:nvPr/>
          </p:nvSpPr>
          <p:spPr>
            <a:xfrm>
              <a:off x="0" y="3875339"/>
              <a:ext cx="9144000" cy="116699"/>
            </a:xfrm>
            <a:prstGeom prst="rect">
              <a:avLst/>
            </a:prstGeom>
            <a:solidFill>
              <a:srgbClr val="E9E0C9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7" name="Shape 37"/>
            <p:cNvSpPr/>
            <p:nvPr/>
          </p:nvSpPr>
          <p:spPr>
            <a:xfrm>
              <a:off x="0" y="3690482"/>
              <a:ext cx="9144000" cy="45600"/>
            </a:xfrm>
            <a:prstGeom prst="rect">
              <a:avLst/>
            </a:prstGeom>
            <a:solidFill>
              <a:srgbClr val="FFA711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</p:grpSp>
      <p:sp>
        <p:nvSpPr>
          <p:cNvPr id="38" name="Shape 38"/>
          <p:cNvSpPr txBox="1">
            <a:spLocks noGrp="1"/>
          </p:cNvSpPr>
          <p:nvPr>
            <p:ph type="sldNum" idx="12"/>
          </p:nvPr>
        </p:nvSpPr>
        <p:spPr>
          <a:xfrm>
            <a:off x="8607475" y="4922273"/>
            <a:ext cx="548699" cy="2211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>
            <a:lvl1pPr>
              <a:spcBef>
                <a:spcPts val="0"/>
              </a:spcBef>
              <a:buNone/>
              <a:defRPr>
                <a:solidFill>
                  <a:schemeClr val="dk2"/>
                </a:solidFill>
              </a:defRPr>
            </a:lvl1pPr>
          </a:lstStyle>
          <a:p>
            <a:pPr>
              <a:spcBef>
                <a:spcPts val="0"/>
              </a:spcBef>
              <a:buNone/>
            </a:pPr>
            <a:fld id="{00000000-1234-1234-1234-123412341234}" type="slidenum">
              <a:rPr lang="es"/>
              <a:pPr>
                <a:spcBef>
                  <a:spcPts val="0"/>
                </a:spcBef>
                <a:buNone/>
              </a:pPr>
              <a:t>‹Nº›</a:t>
            </a:fld>
            <a:endParaRPr lang="e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Shape 40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>
            <a:endParaRPr/>
          </a:p>
        </p:txBody>
      </p:sp>
      <p:grpSp>
        <p:nvGrpSpPr>
          <p:cNvPr id="41" name="Shape 41"/>
          <p:cNvGrpSpPr/>
          <p:nvPr/>
        </p:nvGrpSpPr>
        <p:grpSpPr>
          <a:xfrm>
            <a:off x="0" y="4559110"/>
            <a:ext cx="9144000" cy="584536"/>
            <a:chOff x="0" y="3690482"/>
            <a:chExt cx="9144000" cy="301556"/>
          </a:xfrm>
        </p:grpSpPr>
        <p:sp>
          <p:nvSpPr>
            <p:cNvPr id="42" name="Shape 42"/>
            <p:cNvSpPr/>
            <p:nvPr/>
          </p:nvSpPr>
          <p:spPr>
            <a:xfrm>
              <a:off x="0" y="3774403"/>
              <a:ext cx="9144000" cy="1185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43" name="Shape 43"/>
            <p:cNvSpPr/>
            <p:nvPr/>
          </p:nvSpPr>
          <p:spPr>
            <a:xfrm>
              <a:off x="0" y="3875339"/>
              <a:ext cx="9144000" cy="116699"/>
            </a:xfrm>
            <a:prstGeom prst="rect">
              <a:avLst/>
            </a:prstGeom>
            <a:solidFill>
              <a:srgbClr val="E9E0C9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44" name="Shape 44"/>
            <p:cNvSpPr/>
            <p:nvPr/>
          </p:nvSpPr>
          <p:spPr>
            <a:xfrm>
              <a:off x="0" y="3690482"/>
              <a:ext cx="9144000" cy="456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</p:grpSp>
      <p:sp>
        <p:nvSpPr>
          <p:cNvPr id="45" name="Shape 45"/>
          <p:cNvSpPr txBox="1">
            <a:spLocks noGrp="1"/>
          </p:cNvSpPr>
          <p:nvPr>
            <p:ph type="sldNum" idx="12"/>
          </p:nvPr>
        </p:nvSpPr>
        <p:spPr>
          <a:xfrm>
            <a:off x="8607475" y="4922273"/>
            <a:ext cx="548699" cy="2211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>
            <a:lvl1pPr>
              <a:spcBef>
                <a:spcPts val="0"/>
              </a:spcBef>
              <a:buNone/>
              <a:defRPr>
                <a:solidFill>
                  <a:schemeClr val="dk2"/>
                </a:solidFill>
              </a:defRPr>
            </a:lvl1pPr>
          </a:lstStyle>
          <a:p>
            <a:pPr>
              <a:spcBef>
                <a:spcPts val="0"/>
              </a:spcBef>
              <a:buNone/>
            </a:pPr>
            <a:fld id="{00000000-1234-1234-1234-123412341234}" type="slidenum">
              <a:rPr lang="es"/>
              <a:pPr>
                <a:spcBef>
                  <a:spcPts val="0"/>
                </a:spcBef>
                <a:buNone/>
              </a:pPr>
              <a:t>‹Nº›</a:t>
            </a:fld>
            <a:endParaRPr lang="e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aption"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Shape 47"/>
          <p:cNvSpPr txBox="1">
            <a:spLocks noGrp="1"/>
          </p:cNvSpPr>
          <p:nvPr>
            <p:ph type="body" idx="1"/>
          </p:nvPr>
        </p:nvSpPr>
        <p:spPr>
          <a:xfrm>
            <a:off x="1792288" y="4025503"/>
            <a:ext cx="5486399" cy="471899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algn="ctr">
              <a:spcBef>
                <a:spcPts val="0"/>
              </a:spcBef>
              <a:buClr>
                <a:srgbClr val="FFA711"/>
              </a:buClr>
              <a:buSzPct val="100000"/>
              <a:buNone/>
              <a:defRPr sz="1400">
                <a:solidFill>
                  <a:srgbClr val="FFA711"/>
                </a:solidFill>
              </a:defRPr>
            </a:lvl1pPr>
          </a:lstStyle>
          <a:p>
            <a:endParaRPr/>
          </a:p>
        </p:txBody>
      </p:sp>
      <p:grpSp>
        <p:nvGrpSpPr>
          <p:cNvPr id="48" name="Shape 48"/>
          <p:cNvGrpSpPr/>
          <p:nvPr/>
        </p:nvGrpSpPr>
        <p:grpSpPr>
          <a:xfrm>
            <a:off x="0" y="4559110"/>
            <a:ext cx="9144000" cy="584536"/>
            <a:chOff x="0" y="3690482"/>
            <a:chExt cx="9144000" cy="301556"/>
          </a:xfrm>
        </p:grpSpPr>
        <p:sp>
          <p:nvSpPr>
            <p:cNvPr id="49" name="Shape 49"/>
            <p:cNvSpPr/>
            <p:nvPr/>
          </p:nvSpPr>
          <p:spPr>
            <a:xfrm>
              <a:off x="0" y="3774403"/>
              <a:ext cx="9144000" cy="1185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50" name="Shape 50"/>
            <p:cNvSpPr/>
            <p:nvPr/>
          </p:nvSpPr>
          <p:spPr>
            <a:xfrm>
              <a:off x="0" y="3875339"/>
              <a:ext cx="9144000" cy="116699"/>
            </a:xfrm>
            <a:prstGeom prst="rect">
              <a:avLst/>
            </a:prstGeom>
            <a:solidFill>
              <a:schemeClr val="lt2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51" name="Shape 51"/>
            <p:cNvSpPr/>
            <p:nvPr/>
          </p:nvSpPr>
          <p:spPr>
            <a:xfrm>
              <a:off x="0" y="3690482"/>
              <a:ext cx="9144000" cy="45600"/>
            </a:xfrm>
            <a:prstGeom prst="rect">
              <a:avLst/>
            </a:prstGeom>
            <a:solidFill>
              <a:srgbClr val="FF6428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</p:grpSp>
      <p:sp>
        <p:nvSpPr>
          <p:cNvPr id="52" name="Shape 52"/>
          <p:cNvSpPr txBox="1">
            <a:spLocks noGrp="1"/>
          </p:cNvSpPr>
          <p:nvPr>
            <p:ph type="sldNum" idx="12"/>
          </p:nvPr>
        </p:nvSpPr>
        <p:spPr>
          <a:xfrm>
            <a:off x="8607475" y="4922273"/>
            <a:ext cx="548699" cy="2211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>
            <a:lvl1pPr>
              <a:spcBef>
                <a:spcPts val="0"/>
              </a:spcBef>
              <a:buNone/>
              <a:defRPr>
                <a:solidFill>
                  <a:schemeClr val="dk2"/>
                </a:solidFill>
              </a:defRPr>
            </a:lvl1pPr>
          </a:lstStyle>
          <a:p>
            <a:pPr>
              <a:spcBef>
                <a:spcPts val="0"/>
              </a:spcBef>
              <a:buNone/>
            </a:pPr>
            <a:fld id="{00000000-1234-1234-1234-123412341234}" type="slidenum">
              <a:rPr lang="es"/>
              <a:pPr>
                <a:spcBef>
                  <a:spcPts val="0"/>
                </a:spcBef>
                <a:buNone/>
              </a:pPr>
              <a:t>‹Nº›</a:t>
            </a:fld>
            <a:endParaRPr lang="e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4" name="Shape 54"/>
          <p:cNvGrpSpPr/>
          <p:nvPr/>
        </p:nvGrpSpPr>
        <p:grpSpPr>
          <a:xfrm>
            <a:off x="0" y="3461599"/>
            <a:ext cx="9144000" cy="1647971"/>
            <a:chOff x="0" y="3690482"/>
            <a:chExt cx="9144000" cy="850171"/>
          </a:xfrm>
        </p:grpSpPr>
        <p:sp>
          <p:nvSpPr>
            <p:cNvPr id="55" name="Shape 55"/>
            <p:cNvSpPr/>
            <p:nvPr/>
          </p:nvSpPr>
          <p:spPr>
            <a:xfrm>
              <a:off x="0" y="4419321"/>
              <a:ext cx="9144000" cy="72000"/>
            </a:xfrm>
            <a:prstGeom prst="rect">
              <a:avLst/>
            </a:prstGeom>
            <a:solidFill>
              <a:schemeClr val="lt2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56" name="Shape 56"/>
            <p:cNvSpPr/>
            <p:nvPr/>
          </p:nvSpPr>
          <p:spPr>
            <a:xfrm>
              <a:off x="0" y="3774403"/>
              <a:ext cx="9144000" cy="1185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57" name="Shape 57"/>
            <p:cNvSpPr/>
            <p:nvPr/>
          </p:nvSpPr>
          <p:spPr>
            <a:xfrm>
              <a:off x="0" y="3875339"/>
              <a:ext cx="9144000" cy="116699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58" name="Shape 58"/>
            <p:cNvSpPr/>
            <p:nvPr/>
          </p:nvSpPr>
          <p:spPr>
            <a:xfrm>
              <a:off x="0" y="3956051"/>
              <a:ext cx="9144000" cy="182400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59" name="Shape 59"/>
            <p:cNvSpPr/>
            <p:nvPr/>
          </p:nvSpPr>
          <p:spPr>
            <a:xfrm>
              <a:off x="0" y="4186767"/>
              <a:ext cx="9144000" cy="133799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60" name="Shape 60"/>
            <p:cNvSpPr/>
            <p:nvPr/>
          </p:nvSpPr>
          <p:spPr>
            <a:xfrm>
              <a:off x="0" y="4320625"/>
              <a:ext cx="9144000" cy="720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61" name="Shape 61"/>
            <p:cNvSpPr/>
            <p:nvPr/>
          </p:nvSpPr>
          <p:spPr>
            <a:xfrm>
              <a:off x="0" y="4478853"/>
              <a:ext cx="9144000" cy="618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62" name="Shape 62"/>
            <p:cNvSpPr/>
            <p:nvPr/>
          </p:nvSpPr>
          <p:spPr>
            <a:xfrm>
              <a:off x="0" y="3690482"/>
              <a:ext cx="9144000" cy="45600"/>
            </a:xfrm>
            <a:prstGeom prst="rect">
              <a:avLst/>
            </a:prstGeom>
            <a:solidFill>
              <a:srgbClr val="FFA711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</p:grpSp>
      <p:sp>
        <p:nvSpPr>
          <p:cNvPr id="63" name="Shape 63"/>
          <p:cNvSpPr txBox="1">
            <a:spLocks noGrp="1"/>
          </p:cNvSpPr>
          <p:nvPr>
            <p:ph type="sldNum" idx="12"/>
          </p:nvPr>
        </p:nvSpPr>
        <p:spPr>
          <a:xfrm>
            <a:off x="8607475" y="4922273"/>
            <a:ext cx="548699" cy="2211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>
            <a:lvl1pPr>
              <a:spcBef>
                <a:spcPts val="0"/>
              </a:spcBef>
              <a:buNone/>
              <a:defRPr>
                <a:solidFill>
                  <a:schemeClr val="dk2"/>
                </a:solidFill>
              </a:defRPr>
            </a:lvl1pPr>
          </a:lstStyle>
          <a:p>
            <a:pPr>
              <a:spcBef>
                <a:spcPts val="0"/>
              </a:spcBef>
              <a:buNone/>
            </a:pPr>
            <a:fld id="{00000000-1234-1234-1234-123412341234}" type="slidenum">
              <a:rPr lang="es"/>
              <a:pPr>
                <a:spcBef>
                  <a:spcPts val="0"/>
                </a:spcBef>
                <a:buNone/>
              </a:pPr>
              <a:t>‹Nº›</a:t>
            </a:fld>
            <a:endParaRPr lang="e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8"/>
          <a:srcRect/>
          <a:tile tx="0" ty="0" sx="100000" sy="100000" flip="none" algn="tl"/>
        </a:blipFill>
        <a:effectLst/>
      </p:bgPr>
    </p:bg>
    <p:spTree>
      <p:nvGrpSpPr>
        <p:cNvPr id="1" name="Shape 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hape 5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>
              <a:spcBef>
                <a:spcPts val="0"/>
              </a:spcBef>
              <a:buClr>
                <a:schemeClr val="accent2"/>
              </a:buClr>
              <a:buSzPct val="100000"/>
              <a:buFont typeface="Georgia"/>
              <a:buNone/>
              <a:defRPr sz="4400">
                <a:solidFill>
                  <a:schemeClr val="accent2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>
              <a:spcBef>
                <a:spcPts val="0"/>
              </a:spcBef>
              <a:buClr>
                <a:schemeClr val="accent2"/>
              </a:buClr>
              <a:buSzPct val="100000"/>
              <a:buFont typeface="Georgia"/>
              <a:buNone/>
              <a:defRPr sz="4400">
                <a:solidFill>
                  <a:schemeClr val="accent2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>
              <a:spcBef>
                <a:spcPts val="0"/>
              </a:spcBef>
              <a:buClr>
                <a:schemeClr val="accent2"/>
              </a:buClr>
              <a:buSzPct val="100000"/>
              <a:buFont typeface="Georgia"/>
              <a:buNone/>
              <a:defRPr sz="4400">
                <a:solidFill>
                  <a:schemeClr val="accent2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>
              <a:spcBef>
                <a:spcPts val="0"/>
              </a:spcBef>
              <a:buClr>
                <a:schemeClr val="accent2"/>
              </a:buClr>
              <a:buSzPct val="100000"/>
              <a:buFont typeface="Georgia"/>
              <a:buNone/>
              <a:defRPr sz="4400">
                <a:solidFill>
                  <a:schemeClr val="accent2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>
              <a:spcBef>
                <a:spcPts val="0"/>
              </a:spcBef>
              <a:buClr>
                <a:schemeClr val="accent2"/>
              </a:buClr>
              <a:buSzPct val="100000"/>
              <a:buFont typeface="Georgia"/>
              <a:buNone/>
              <a:defRPr sz="4400">
                <a:solidFill>
                  <a:schemeClr val="accent2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>
              <a:spcBef>
                <a:spcPts val="0"/>
              </a:spcBef>
              <a:buClr>
                <a:schemeClr val="accent2"/>
              </a:buClr>
              <a:buSzPct val="100000"/>
              <a:buFont typeface="Georgia"/>
              <a:buNone/>
              <a:defRPr sz="4400">
                <a:solidFill>
                  <a:schemeClr val="accent2"/>
                </a:solidFill>
                <a:latin typeface="Georgia"/>
                <a:ea typeface="Georgia"/>
                <a:cs typeface="Georgia"/>
                <a:sym typeface="Georgia"/>
              </a:defRPr>
            </a:lvl6pPr>
            <a:lvl7pPr>
              <a:spcBef>
                <a:spcPts val="0"/>
              </a:spcBef>
              <a:buClr>
                <a:schemeClr val="accent2"/>
              </a:buClr>
              <a:buSzPct val="100000"/>
              <a:buFont typeface="Georgia"/>
              <a:buNone/>
              <a:defRPr sz="4400">
                <a:solidFill>
                  <a:schemeClr val="accent2"/>
                </a:solidFill>
                <a:latin typeface="Georgia"/>
                <a:ea typeface="Georgia"/>
                <a:cs typeface="Georgia"/>
                <a:sym typeface="Georgia"/>
              </a:defRPr>
            </a:lvl7pPr>
            <a:lvl8pPr>
              <a:spcBef>
                <a:spcPts val="0"/>
              </a:spcBef>
              <a:buClr>
                <a:schemeClr val="accent2"/>
              </a:buClr>
              <a:buSzPct val="100000"/>
              <a:buFont typeface="Georgia"/>
              <a:buNone/>
              <a:defRPr sz="4400">
                <a:solidFill>
                  <a:schemeClr val="accent2"/>
                </a:solidFill>
                <a:latin typeface="Georgia"/>
                <a:ea typeface="Georgia"/>
                <a:cs typeface="Georgia"/>
                <a:sym typeface="Georgia"/>
              </a:defRPr>
            </a:lvl8pPr>
            <a:lvl9pPr>
              <a:spcBef>
                <a:spcPts val="0"/>
              </a:spcBef>
              <a:buClr>
                <a:schemeClr val="accent2"/>
              </a:buClr>
              <a:buSzPct val="100000"/>
              <a:buFont typeface="Georgia"/>
              <a:buNone/>
              <a:defRPr sz="4400">
                <a:solidFill>
                  <a:schemeClr val="accent2"/>
                </a:solidFill>
                <a:latin typeface="Georgia"/>
                <a:ea typeface="Georgia"/>
                <a:cs typeface="Georgia"/>
                <a:sym typeface="Georgia"/>
              </a:defRPr>
            </a:lvl9pPr>
          </a:lstStyle>
          <a:p>
            <a:endParaRPr/>
          </a:p>
        </p:txBody>
      </p:sp>
      <p:sp>
        <p:nvSpPr>
          <p:cNvPr id="6" name="Shape 6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8229600" cy="33945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>
              <a:spcBef>
                <a:spcPts val="0"/>
              </a:spcBef>
              <a:buClr>
                <a:schemeClr val="lt2"/>
              </a:buClr>
              <a:buSzPct val="100000"/>
              <a:buFont typeface="Georgia"/>
              <a:defRPr sz="3200">
                <a:solidFill>
                  <a:schemeClr val="lt2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>
              <a:spcBef>
                <a:spcPts val="560"/>
              </a:spcBef>
              <a:buClr>
                <a:schemeClr val="lt2"/>
              </a:buClr>
              <a:buSzPct val="100000"/>
              <a:buFont typeface="Georgia"/>
              <a:defRPr sz="2800">
                <a:solidFill>
                  <a:schemeClr val="lt2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>
              <a:spcBef>
                <a:spcPts val="480"/>
              </a:spcBef>
              <a:buClr>
                <a:schemeClr val="lt2"/>
              </a:buClr>
              <a:buSzPct val="100000"/>
              <a:buFont typeface="Georgia"/>
              <a:defRPr sz="2400">
                <a:solidFill>
                  <a:schemeClr val="lt2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>
              <a:spcBef>
                <a:spcPts val="400"/>
              </a:spcBef>
              <a:buClr>
                <a:schemeClr val="lt2"/>
              </a:buClr>
              <a:buSzPct val="100000"/>
              <a:buFont typeface="Georgia"/>
              <a:defRPr sz="2000">
                <a:solidFill>
                  <a:schemeClr val="lt2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>
              <a:spcBef>
                <a:spcPts val="400"/>
              </a:spcBef>
              <a:buClr>
                <a:schemeClr val="lt2"/>
              </a:buClr>
              <a:buSzPct val="100000"/>
              <a:buFont typeface="Georgia"/>
              <a:defRPr sz="2000">
                <a:solidFill>
                  <a:schemeClr val="lt2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>
              <a:spcBef>
                <a:spcPts val="400"/>
              </a:spcBef>
              <a:buClr>
                <a:schemeClr val="lt2"/>
              </a:buClr>
              <a:buSzPct val="100000"/>
              <a:buFont typeface="Georgia"/>
              <a:defRPr sz="2000">
                <a:solidFill>
                  <a:schemeClr val="lt2"/>
                </a:solidFill>
                <a:latin typeface="Georgia"/>
                <a:ea typeface="Georgia"/>
                <a:cs typeface="Georgia"/>
                <a:sym typeface="Georgia"/>
              </a:defRPr>
            </a:lvl6pPr>
            <a:lvl7pPr>
              <a:spcBef>
                <a:spcPts val="400"/>
              </a:spcBef>
              <a:buClr>
                <a:schemeClr val="lt2"/>
              </a:buClr>
              <a:buSzPct val="100000"/>
              <a:buFont typeface="Georgia"/>
              <a:defRPr sz="2000">
                <a:solidFill>
                  <a:schemeClr val="lt2"/>
                </a:solidFill>
                <a:latin typeface="Georgia"/>
                <a:ea typeface="Georgia"/>
                <a:cs typeface="Georgia"/>
                <a:sym typeface="Georgia"/>
              </a:defRPr>
            </a:lvl7pPr>
            <a:lvl8pPr>
              <a:spcBef>
                <a:spcPts val="400"/>
              </a:spcBef>
              <a:buClr>
                <a:schemeClr val="lt2"/>
              </a:buClr>
              <a:buSzPct val="100000"/>
              <a:buFont typeface="Georgia"/>
              <a:defRPr sz="2000">
                <a:solidFill>
                  <a:schemeClr val="lt2"/>
                </a:solidFill>
                <a:latin typeface="Georgia"/>
                <a:ea typeface="Georgia"/>
                <a:cs typeface="Georgia"/>
                <a:sym typeface="Georgia"/>
              </a:defRPr>
            </a:lvl8pPr>
            <a:lvl9pPr>
              <a:spcBef>
                <a:spcPts val="400"/>
              </a:spcBef>
              <a:buClr>
                <a:schemeClr val="lt2"/>
              </a:buClr>
              <a:buSzPct val="100000"/>
              <a:buFont typeface="Georgia"/>
              <a:defRPr sz="2000">
                <a:solidFill>
                  <a:schemeClr val="lt2"/>
                </a:solidFill>
                <a:latin typeface="Georgia"/>
                <a:ea typeface="Georgia"/>
                <a:cs typeface="Georgia"/>
                <a:sym typeface="Georgia"/>
              </a:defRPr>
            </a:lvl9pPr>
          </a:lstStyle>
          <a:p>
            <a:endParaRPr/>
          </a:p>
        </p:txBody>
      </p:sp>
      <p:sp>
        <p:nvSpPr>
          <p:cNvPr id="7" name="Shape 7"/>
          <p:cNvSpPr/>
          <p:nvPr/>
        </p:nvSpPr>
        <p:spPr>
          <a:xfrm>
            <a:off x="0" y="990"/>
            <a:ext cx="9144000" cy="885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8" name="Shape 8"/>
          <p:cNvSpPr txBox="1">
            <a:spLocks noGrp="1"/>
          </p:cNvSpPr>
          <p:nvPr>
            <p:ph type="sldNum" idx="12"/>
          </p:nvPr>
        </p:nvSpPr>
        <p:spPr>
          <a:xfrm>
            <a:off x="8607475" y="4922273"/>
            <a:ext cx="548699" cy="2211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>
            <a:lvl1pPr algn="r">
              <a:spcBef>
                <a:spcPts val="0"/>
              </a:spcBef>
              <a:buNone/>
              <a:defRPr sz="1300">
                <a:solidFill>
                  <a:schemeClr val="lt2"/>
                </a:solidFill>
                <a:latin typeface="Georgia"/>
                <a:ea typeface="Georgia"/>
                <a:cs typeface="Georgia"/>
                <a:sym typeface="Georgia"/>
              </a:defRPr>
            </a:lvl1pPr>
          </a:lstStyle>
          <a:p>
            <a:pPr>
              <a:spcBef>
                <a:spcPts val="0"/>
              </a:spcBef>
              <a:buNone/>
            </a:pPr>
            <a:fld id="{00000000-1234-1234-1234-123412341234}" type="slidenum">
              <a:rPr lang="es"/>
              <a:pPr>
                <a:spcBef>
                  <a:spcPts val="0"/>
                </a:spcBef>
                <a:buNone/>
              </a:pPr>
              <a:t>‹Nº›</a:t>
            </a:fld>
            <a:endParaRPr lang="es"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</p:sldLayoutIdLst>
  <p:hf sldNum="0" hdr="0" ftr="0" dt="0"/>
  <p:txStyles>
    <p:title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2pPr>
    </p:titleStyle>
    <p:body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Shape 65"/>
          <p:cNvSpPr txBox="1"/>
          <p:nvPr/>
        </p:nvSpPr>
        <p:spPr>
          <a:xfrm>
            <a:off x="539552" y="267494"/>
            <a:ext cx="8280920" cy="300379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algn="ctr"/>
            <a:r>
              <a:rPr lang="es-ES" sz="4800" b="1" dirty="0" smtClean="0">
                <a:solidFill>
                  <a:schemeClr val="bg2">
                    <a:lumMod val="95000"/>
                    <a:lumOff val="5000"/>
                  </a:schemeClr>
                </a:solidFill>
              </a:rPr>
              <a:t>TRABAJO FIN DE CURSO</a:t>
            </a:r>
          </a:p>
          <a:p>
            <a:pPr algn="ctr"/>
            <a:endParaRPr lang="es-ES" sz="1600" b="1" dirty="0" smtClean="0">
              <a:solidFill>
                <a:schemeClr val="accent2">
                  <a:lumMod val="60000"/>
                  <a:lumOff val="40000"/>
                </a:schemeClr>
              </a:solidFill>
            </a:endParaRPr>
          </a:p>
          <a:p>
            <a:pPr algn="ctr"/>
            <a:endParaRPr lang="es-ES" sz="1600" b="1" dirty="0" smtClean="0">
              <a:solidFill>
                <a:schemeClr val="accent2">
                  <a:lumMod val="60000"/>
                  <a:lumOff val="40000"/>
                </a:schemeClr>
              </a:solidFill>
            </a:endParaRPr>
          </a:p>
          <a:p>
            <a:pPr algn="ctr"/>
            <a:r>
              <a:rPr lang="es-ES" sz="4000" b="1" dirty="0" smtClean="0">
                <a:solidFill>
                  <a:schemeClr val="tx2"/>
                </a:solidFill>
              </a:rPr>
              <a:t>TIERRA DE CAMPOS: ESPACIO NATURAL Y CULTURAL</a:t>
            </a:r>
          </a:p>
          <a:p>
            <a:pPr algn="ctr"/>
            <a:endParaRPr lang="es-ES" sz="4000" b="1" dirty="0" smtClean="0">
              <a:solidFill>
                <a:schemeClr val="tx2"/>
              </a:solidFill>
            </a:endParaRPr>
          </a:p>
          <a:p>
            <a:pPr algn="ctr"/>
            <a:endParaRPr lang="es-ES" sz="4000" b="1" dirty="0" smtClean="0">
              <a:solidFill>
                <a:schemeClr val="tx2"/>
              </a:solidFill>
            </a:endParaRPr>
          </a:p>
          <a:p>
            <a:pPr algn="r"/>
            <a:r>
              <a:rPr lang="es-ES" sz="2800" b="1" dirty="0" smtClean="0">
                <a:solidFill>
                  <a:schemeClr val="tx2"/>
                </a:solidFill>
              </a:rPr>
              <a:t>MARIANO GONZÁLEZ GARCÍA</a:t>
            </a:r>
          </a:p>
          <a:p>
            <a:pPr algn="r"/>
            <a:r>
              <a:rPr lang="es-ES" sz="2800" b="1" dirty="0" smtClean="0">
                <a:solidFill>
                  <a:schemeClr val="tx2"/>
                </a:solidFill>
              </a:rPr>
              <a:t>12392082G</a:t>
            </a:r>
          </a:p>
          <a:p>
            <a:pPr algn="ctr"/>
            <a:endParaRPr lang="es" sz="2000" b="1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z="3600" b="1" dirty="0" smtClean="0">
                <a:solidFill>
                  <a:schemeClr val="bg2"/>
                </a:solidFill>
              </a:rPr>
              <a:t>Descripción de la visita: canal</a:t>
            </a:r>
            <a:endParaRPr lang="es-ES" sz="3600" b="1" dirty="0">
              <a:solidFill>
                <a:schemeClr val="bg2"/>
              </a:solidFill>
            </a:endParaRPr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S" dirty="0" smtClean="0">
                <a:solidFill>
                  <a:schemeClr val="bg2"/>
                </a:solidFill>
              </a:rPr>
              <a:t>El ramal de Campos nace en Ribas de Campos y tiene su final en Medina de </a:t>
            </a:r>
            <a:r>
              <a:rPr lang="es-ES" dirty="0" err="1" smtClean="0">
                <a:solidFill>
                  <a:schemeClr val="bg2"/>
                </a:solidFill>
              </a:rPr>
              <a:t>Rioseco</a:t>
            </a:r>
            <a:r>
              <a:rPr lang="es-ES" dirty="0" smtClean="0">
                <a:solidFill>
                  <a:schemeClr val="bg2"/>
                </a:solidFill>
              </a:rPr>
              <a:t>.</a:t>
            </a:r>
          </a:p>
          <a:p>
            <a:r>
              <a:rPr lang="es-ES" dirty="0" smtClean="0">
                <a:solidFill>
                  <a:schemeClr val="bg2"/>
                </a:solidFill>
              </a:rPr>
              <a:t>Tiene una distancia de 78,5 km y un desnivel de 21,65 km.</a:t>
            </a:r>
          </a:p>
          <a:p>
            <a:endParaRPr lang="es-ES" dirty="0">
              <a:solidFill>
                <a:schemeClr val="bg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z="3600" b="1" dirty="0" smtClean="0">
                <a:solidFill>
                  <a:schemeClr val="bg2"/>
                </a:solidFill>
              </a:rPr>
              <a:t>Descripción de la visita: canal</a:t>
            </a:r>
            <a:endParaRPr lang="es-ES" sz="3600" b="1" dirty="0">
              <a:solidFill>
                <a:schemeClr val="bg2"/>
              </a:solidFill>
            </a:endParaRPr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S" dirty="0" smtClean="0">
                <a:solidFill>
                  <a:schemeClr val="bg2"/>
                </a:solidFill>
              </a:rPr>
              <a:t>Las instalaciones que componen el canal son:	</a:t>
            </a:r>
            <a:r>
              <a:rPr lang="es-ES" dirty="0" smtClean="0">
                <a:solidFill>
                  <a:schemeClr val="bg2"/>
                </a:solidFill>
              </a:rPr>
              <a:t>	</a:t>
            </a:r>
            <a:r>
              <a:rPr lang="es-ES" dirty="0" smtClean="0">
                <a:solidFill>
                  <a:schemeClr val="bg2"/>
                </a:solidFill>
              </a:rPr>
              <a:t>- 7 esclusas</a:t>
            </a:r>
          </a:p>
          <a:p>
            <a:r>
              <a:rPr lang="es-ES" dirty="0" smtClean="0">
                <a:solidFill>
                  <a:schemeClr val="bg2"/>
                </a:solidFill>
              </a:rPr>
              <a:t>	</a:t>
            </a:r>
            <a:r>
              <a:rPr lang="es-ES" dirty="0" smtClean="0">
                <a:solidFill>
                  <a:schemeClr val="bg2"/>
                </a:solidFill>
              </a:rPr>
              <a:t>	- 7 puentes de esclusas</a:t>
            </a:r>
          </a:p>
          <a:p>
            <a:r>
              <a:rPr lang="es-ES" dirty="0" smtClean="0">
                <a:solidFill>
                  <a:schemeClr val="bg2"/>
                </a:solidFill>
              </a:rPr>
              <a:t>	</a:t>
            </a:r>
            <a:r>
              <a:rPr lang="es-ES" dirty="0" smtClean="0">
                <a:solidFill>
                  <a:schemeClr val="bg2"/>
                </a:solidFill>
              </a:rPr>
              <a:t>	- 20 puentes de comunicación</a:t>
            </a:r>
          </a:p>
          <a:p>
            <a:r>
              <a:rPr lang="es-ES" dirty="0" smtClean="0">
                <a:solidFill>
                  <a:schemeClr val="bg2"/>
                </a:solidFill>
              </a:rPr>
              <a:t>	</a:t>
            </a:r>
            <a:r>
              <a:rPr lang="es-ES" dirty="0" smtClean="0">
                <a:solidFill>
                  <a:schemeClr val="bg2"/>
                </a:solidFill>
              </a:rPr>
              <a:t>	- 39 acueductos</a:t>
            </a:r>
          </a:p>
          <a:p>
            <a:r>
              <a:rPr lang="es-ES" dirty="0" smtClean="0">
                <a:solidFill>
                  <a:schemeClr val="bg2"/>
                </a:solidFill>
              </a:rPr>
              <a:t>	</a:t>
            </a:r>
            <a:r>
              <a:rPr lang="es-ES" dirty="0" smtClean="0">
                <a:solidFill>
                  <a:schemeClr val="bg2"/>
                </a:solidFill>
              </a:rPr>
              <a:t>	- Dársena </a:t>
            </a:r>
            <a:endParaRPr lang="es-ES" dirty="0">
              <a:solidFill>
                <a:schemeClr val="bg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z="3600" b="1" dirty="0" smtClean="0">
                <a:solidFill>
                  <a:schemeClr val="bg2"/>
                </a:solidFill>
              </a:rPr>
              <a:t>Descripción de la visita: canal</a:t>
            </a:r>
            <a:endParaRPr lang="es-ES" sz="3600" b="1" dirty="0">
              <a:solidFill>
                <a:schemeClr val="bg2"/>
              </a:solidFill>
            </a:endParaRPr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S" dirty="0" smtClean="0">
                <a:solidFill>
                  <a:schemeClr val="bg2"/>
                </a:solidFill>
              </a:rPr>
              <a:t>En esta visita al canal, vamos a poder ver:</a:t>
            </a:r>
          </a:p>
          <a:p>
            <a:endParaRPr lang="es-ES" dirty="0" smtClean="0">
              <a:solidFill>
                <a:schemeClr val="bg2"/>
              </a:solidFill>
            </a:endParaRPr>
          </a:p>
          <a:p>
            <a:r>
              <a:rPr lang="es-ES" dirty="0" smtClean="0">
                <a:solidFill>
                  <a:schemeClr val="bg2"/>
                </a:solidFill>
              </a:rPr>
              <a:t>	- esclusa</a:t>
            </a:r>
          </a:p>
          <a:p>
            <a:r>
              <a:rPr lang="es-ES" dirty="0" smtClean="0">
                <a:solidFill>
                  <a:schemeClr val="bg2"/>
                </a:solidFill>
              </a:rPr>
              <a:t>	</a:t>
            </a:r>
            <a:r>
              <a:rPr lang="es-ES" dirty="0" smtClean="0">
                <a:solidFill>
                  <a:schemeClr val="bg2"/>
                </a:solidFill>
              </a:rPr>
              <a:t>- puente de esclusa</a:t>
            </a:r>
          </a:p>
          <a:p>
            <a:r>
              <a:rPr lang="es-ES" dirty="0" smtClean="0">
                <a:solidFill>
                  <a:schemeClr val="bg2"/>
                </a:solidFill>
              </a:rPr>
              <a:t>	</a:t>
            </a:r>
            <a:r>
              <a:rPr lang="es-ES" dirty="0" smtClean="0">
                <a:solidFill>
                  <a:schemeClr val="bg2"/>
                </a:solidFill>
              </a:rPr>
              <a:t>- puente de comunicación</a:t>
            </a:r>
            <a:endParaRPr lang="es-ES" dirty="0">
              <a:solidFill>
                <a:schemeClr val="bg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z="3600" b="1" dirty="0" smtClean="0">
                <a:solidFill>
                  <a:schemeClr val="bg2"/>
                </a:solidFill>
              </a:rPr>
              <a:t>Descripción de la visita: canal</a:t>
            </a:r>
            <a:endParaRPr lang="es-ES" sz="3600" b="1" dirty="0">
              <a:solidFill>
                <a:schemeClr val="bg2"/>
              </a:solidFill>
            </a:endParaRPr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S" dirty="0" smtClean="0">
                <a:solidFill>
                  <a:schemeClr val="bg2"/>
                </a:solidFill>
              </a:rPr>
              <a:t>El puente de comunicación permite cruzar los caminos por encima del canal.</a:t>
            </a:r>
          </a:p>
          <a:p>
            <a:r>
              <a:rPr lang="es-ES" dirty="0" smtClean="0">
                <a:solidFill>
                  <a:schemeClr val="bg2"/>
                </a:solidFill>
              </a:rPr>
              <a:t>Son de un solo arco, debido a que el ancho del canal no precisa mayor anchura.</a:t>
            </a:r>
          </a:p>
          <a:p>
            <a:r>
              <a:rPr lang="es-ES" dirty="0" smtClean="0">
                <a:solidFill>
                  <a:schemeClr val="bg2"/>
                </a:solidFill>
              </a:rPr>
              <a:t>En su parte inferior , interna del arco, tiene unas zonas de paso por donde las mulas pueden seguir tirando de las barcazas.</a:t>
            </a:r>
            <a:endParaRPr lang="es-ES" dirty="0">
              <a:solidFill>
                <a:schemeClr val="bg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z="3600" b="1" dirty="0" smtClean="0">
                <a:solidFill>
                  <a:schemeClr val="bg2"/>
                </a:solidFill>
              </a:rPr>
              <a:t>Descripción de la visita: canal</a:t>
            </a:r>
            <a:endParaRPr lang="es-ES" sz="3600" b="1" dirty="0">
              <a:solidFill>
                <a:schemeClr val="bg2"/>
              </a:solidFill>
            </a:endParaRPr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 smtClean="0">
              <a:solidFill>
                <a:schemeClr val="bg2"/>
              </a:solidFill>
            </a:endParaRPr>
          </a:p>
          <a:p>
            <a:r>
              <a:rPr lang="es-ES" dirty="0" smtClean="0">
                <a:solidFill>
                  <a:schemeClr val="bg2"/>
                </a:solidFill>
              </a:rPr>
              <a:t>En esta visita vamos a ver el puente que pasa sobre el canal en Capillas</a:t>
            </a:r>
            <a:endParaRPr lang="es-ES" dirty="0">
              <a:solidFill>
                <a:schemeClr val="bg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" name="Shape 266"/>
          <p:cNvSpPr txBox="1"/>
          <p:nvPr/>
        </p:nvSpPr>
        <p:spPr>
          <a:xfrm>
            <a:off x="1606800" y="57175"/>
            <a:ext cx="5824799" cy="4277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s" sz="1800" b="1" dirty="0" smtClean="0">
                <a:solidFill>
                  <a:schemeClr val="bg2">
                    <a:lumMod val="95000"/>
                    <a:lumOff val="5000"/>
                  </a:schemeClr>
                </a:solidFill>
              </a:rPr>
              <a:t>PUENTE SOBRE EL CANAL (CAPILLAS</a:t>
            </a:r>
            <a:r>
              <a:rPr lang="es" sz="1800" b="1" dirty="0">
                <a:solidFill>
                  <a:schemeClr val="bg2">
                    <a:lumMod val="95000"/>
                    <a:lumOff val="5000"/>
                  </a:schemeClr>
                </a:solidFill>
              </a:rPr>
              <a:t>)</a:t>
            </a:r>
          </a:p>
        </p:txBody>
      </p:sp>
      <p:sp>
        <p:nvSpPr>
          <p:cNvPr id="270" name="Shape 270"/>
          <p:cNvSpPr txBox="1"/>
          <p:nvPr/>
        </p:nvSpPr>
        <p:spPr>
          <a:xfrm>
            <a:off x="3524250" y="4452950"/>
            <a:ext cx="6858000" cy="8000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10" name="Shape 267"/>
          <p:cNvSpPr txBox="1"/>
          <p:nvPr/>
        </p:nvSpPr>
        <p:spPr>
          <a:xfrm>
            <a:off x="162715" y="4038308"/>
            <a:ext cx="8712968" cy="43204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/>
            <a:r>
              <a:rPr lang="es" sz="1600" b="1" dirty="0"/>
              <a:t>Imagen </a:t>
            </a:r>
            <a:r>
              <a:rPr lang="es" sz="1600" b="1" dirty="0">
                <a:solidFill>
                  <a:schemeClr val="bg2">
                    <a:lumMod val="95000"/>
                    <a:lumOff val="5000"/>
                  </a:schemeClr>
                </a:solidFill>
              </a:rPr>
              <a:t>tomada </a:t>
            </a:r>
            <a:r>
              <a:rPr lang="es" sz="1600" b="1" dirty="0" smtClean="0">
                <a:solidFill>
                  <a:schemeClr val="bg2">
                    <a:lumMod val="95000"/>
                    <a:lumOff val="5000"/>
                  </a:schemeClr>
                </a:solidFill>
              </a:rPr>
              <a:t>de: </a:t>
            </a:r>
            <a:r>
              <a:rPr lang="es-ES" sz="1600" i="1" dirty="0">
                <a:solidFill>
                  <a:schemeClr val="bg2"/>
                </a:solidFill>
              </a:rPr>
              <a:t>http://turismocanaldecastilla.blogspot.com.es/2014_03_01_archive.html</a:t>
            </a:r>
            <a:endParaRPr lang="es" sz="1600" i="1" dirty="0">
              <a:solidFill>
                <a:schemeClr val="bg2"/>
              </a:solidFill>
            </a:endParaRPr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76341" y="484974"/>
            <a:ext cx="5333334" cy="35533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z="3600" b="1" dirty="0" smtClean="0">
                <a:solidFill>
                  <a:schemeClr val="bg2"/>
                </a:solidFill>
              </a:rPr>
              <a:t>Descripción de la visita: canal</a:t>
            </a:r>
            <a:endParaRPr lang="es-ES" sz="3600" b="1" dirty="0">
              <a:solidFill>
                <a:schemeClr val="bg2"/>
              </a:solidFill>
            </a:endParaRPr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S" dirty="0" smtClean="0">
                <a:solidFill>
                  <a:schemeClr val="bg2"/>
                </a:solidFill>
              </a:rPr>
              <a:t>Las esclusas son la gran obra de ingeniería del canal.</a:t>
            </a:r>
          </a:p>
          <a:p>
            <a:r>
              <a:rPr lang="es-ES" dirty="0" smtClean="0">
                <a:solidFill>
                  <a:schemeClr val="bg2"/>
                </a:solidFill>
              </a:rPr>
              <a:t>Las esclusas son de dos tipos, ovaladas o rectangulares.</a:t>
            </a:r>
          </a:p>
          <a:p>
            <a:r>
              <a:rPr lang="es-ES" dirty="0" smtClean="0">
                <a:solidFill>
                  <a:schemeClr val="bg2"/>
                </a:solidFill>
              </a:rPr>
              <a:t>En el ramal de Campos hay 7 esclusas y una es la que vamos a ver en esta visita.</a:t>
            </a:r>
            <a:endParaRPr lang="es-ES" dirty="0">
              <a:solidFill>
                <a:schemeClr val="bg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" name="Shape 266"/>
          <p:cNvSpPr txBox="1"/>
          <p:nvPr/>
        </p:nvSpPr>
        <p:spPr>
          <a:xfrm>
            <a:off x="1606800" y="57175"/>
            <a:ext cx="5824799" cy="4277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s" sz="1800" b="1" dirty="0" smtClean="0">
                <a:solidFill>
                  <a:schemeClr val="bg2">
                    <a:lumMod val="95000"/>
                    <a:lumOff val="5000"/>
                  </a:schemeClr>
                </a:solidFill>
              </a:rPr>
              <a:t>ESCLUSA EN EL CANAL (CAPILLAS</a:t>
            </a:r>
            <a:r>
              <a:rPr lang="es" sz="1800" b="1" dirty="0">
                <a:solidFill>
                  <a:schemeClr val="bg2">
                    <a:lumMod val="95000"/>
                    <a:lumOff val="5000"/>
                  </a:schemeClr>
                </a:solidFill>
              </a:rPr>
              <a:t>)</a:t>
            </a:r>
          </a:p>
        </p:txBody>
      </p:sp>
      <p:sp>
        <p:nvSpPr>
          <p:cNvPr id="270" name="Shape 270"/>
          <p:cNvSpPr txBox="1"/>
          <p:nvPr/>
        </p:nvSpPr>
        <p:spPr>
          <a:xfrm>
            <a:off x="3524250" y="4452950"/>
            <a:ext cx="6858000" cy="8000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190750" y="517287"/>
            <a:ext cx="4762500" cy="3524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Shape 267"/>
          <p:cNvSpPr txBox="1"/>
          <p:nvPr/>
        </p:nvSpPr>
        <p:spPr>
          <a:xfrm>
            <a:off x="162715" y="4012953"/>
            <a:ext cx="8712968" cy="43204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/>
            <a:r>
              <a:rPr lang="es" sz="1600" b="1" dirty="0"/>
              <a:t>Imagen </a:t>
            </a:r>
            <a:r>
              <a:rPr lang="es" sz="1600" b="1" dirty="0">
                <a:solidFill>
                  <a:schemeClr val="bg2">
                    <a:lumMod val="95000"/>
                    <a:lumOff val="5000"/>
                  </a:schemeClr>
                </a:solidFill>
              </a:rPr>
              <a:t>tomada </a:t>
            </a:r>
            <a:r>
              <a:rPr lang="es" sz="1600" b="1" dirty="0" smtClean="0">
                <a:solidFill>
                  <a:schemeClr val="bg2">
                    <a:lumMod val="95000"/>
                    <a:lumOff val="5000"/>
                  </a:schemeClr>
                </a:solidFill>
              </a:rPr>
              <a:t>de: </a:t>
            </a:r>
            <a:r>
              <a:rPr lang="es-ES" sz="1600" i="1" dirty="0">
                <a:solidFill>
                  <a:schemeClr val="bg2"/>
                </a:solidFill>
              </a:rPr>
              <a:t>http://www.quetiempo.es/fotos/capillas/esclusa-n%C2%BA-3-canal-de-castilla-ramal-de-campos_77116882.jpg</a:t>
            </a:r>
            <a:endParaRPr lang="es" sz="1600" i="1" dirty="0">
              <a:solidFill>
                <a:schemeClr val="bg2"/>
              </a:solidFill>
            </a:endParaRPr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z="3600" b="1" dirty="0" smtClean="0">
                <a:solidFill>
                  <a:schemeClr val="bg2"/>
                </a:solidFill>
              </a:rPr>
              <a:t>Descripción de la visita:</a:t>
            </a:r>
            <a:br>
              <a:rPr lang="es-ES" sz="3600" b="1" dirty="0" smtClean="0">
                <a:solidFill>
                  <a:schemeClr val="bg2"/>
                </a:solidFill>
              </a:rPr>
            </a:br>
            <a:r>
              <a:rPr lang="es-ES" sz="3600" b="1" dirty="0" smtClean="0">
                <a:solidFill>
                  <a:schemeClr val="bg2"/>
                </a:solidFill>
              </a:rPr>
              <a:t>Iglesia de San Agustín</a:t>
            </a:r>
            <a:endParaRPr lang="es-ES" sz="3600" b="1" dirty="0">
              <a:solidFill>
                <a:schemeClr val="bg2"/>
              </a:solidFill>
            </a:endParaRPr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S" dirty="0" smtClean="0">
                <a:solidFill>
                  <a:schemeClr val="bg2"/>
                </a:solidFill>
              </a:rPr>
              <a:t>El término mudéjar, es con el que se designa  a los musulmanes que mantuvieron su residencia  al avanzar los reinos cristianos en su expansión por la península ibérica.</a:t>
            </a:r>
          </a:p>
          <a:p>
            <a:r>
              <a:rPr lang="es-ES" dirty="0" smtClean="0">
                <a:solidFill>
                  <a:schemeClr val="bg2"/>
                </a:solidFill>
              </a:rPr>
              <a:t>Este término también se ha aplicado a un estilo arquitectónico, se desarrollo entre los siglos XII y XVI.</a:t>
            </a:r>
            <a:endParaRPr lang="es-ES" dirty="0">
              <a:solidFill>
                <a:schemeClr val="bg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z="3600" b="1" dirty="0" smtClean="0">
                <a:solidFill>
                  <a:schemeClr val="bg2"/>
                </a:solidFill>
              </a:rPr>
              <a:t>Descripción de la visita:</a:t>
            </a:r>
            <a:br>
              <a:rPr lang="es-ES" sz="3600" b="1" dirty="0" smtClean="0">
                <a:solidFill>
                  <a:schemeClr val="bg2"/>
                </a:solidFill>
              </a:rPr>
            </a:br>
            <a:r>
              <a:rPr lang="es-ES" sz="3600" b="1" dirty="0" smtClean="0">
                <a:solidFill>
                  <a:schemeClr val="bg2"/>
                </a:solidFill>
              </a:rPr>
              <a:t>Iglesia de San Agustín</a:t>
            </a:r>
            <a:endParaRPr lang="es-ES" sz="3600" b="1" dirty="0">
              <a:solidFill>
                <a:schemeClr val="bg2"/>
              </a:solidFill>
            </a:endParaRPr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S" dirty="0" smtClean="0">
                <a:solidFill>
                  <a:schemeClr val="bg2"/>
                </a:solidFill>
              </a:rPr>
              <a:t>Dentro del mudéjar se distingue entre románico-mudéjar y gótico-mudéjar.</a:t>
            </a:r>
          </a:p>
          <a:p>
            <a:r>
              <a:rPr lang="es-ES" dirty="0" smtClean="0">
                <a:solidFill>
                  <a:schemeClr val="bg2"/>
                </a:solidFill>
              </a:rPr>
              <a:t>En Tierra de Campos predomina el románico-mudéjar.</a:t>
            </a:r>
          </a:p>
          <a:p>
            <a:r>
              <a:rPr lang="es-ES" dirty="0" smtClean="0">
                <a:solidFill>
                  <a:schemeClr val="bg2"/>
                </a:solidFill>
              </a:rPr>
              <a:t>Se caracteriza por el empleo de materiales como ladrillo, yeso, cerámica</a:t>
            </a:r>
            <a:r>
              <a:rPr lang="es-ES" dirty="0" smtClean="0">
                <a:solidFill>
                  <a:schemeClr val="bg2"/>
                </a:solidFill>
              </a:rPr>
              <a:t> </a:t>
            </a:r>
            <a:r>
              <a:rPr lang="es-ES" dirty="0" smtClean="0">
                <a:solidFill>
                  <a:schemeClr val="bg2"/>
                </a:solidFill>
              </a:rPr>
              <a:t>y madera.</a:t>
            </a:r>
            <a:endParaRPr lang="es-ES" dirty="0">
              <a:solidFill>
                <a:schemeClr val="bg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b="1" dirty="0" smtClean="0">
                <a:solidFill>
                  <a:schemeClr val="bg2">
                    <a:lumMod val="95000"/>
                    <a:lumOff val="5000"/>
                  </a:schemeClr>
                </a:solidFill>
              </a:rPr>
              <a:t>Presentación del Trabajo</a:t>
            </a:r>
            <a:endParaRPr lang="es-ES" b="1" dirty="0">
              <a:solidFill>
                <a:schemeClr val="bg2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 smtClean="0">
              <a:solidFill>
                <a:schemeClr val="bg2">
                  <a:lumMod val="95000"/>
                  <a:lumOff val="5000"/>
                </a:schemeClr>
              </a:solidFill>
            </a:endParaRPr>
          </a:p>
          <a:p>
            <a:r>
              <a:rPr lang="es-ES" dirty="0" smtClean="0">
                <a:solidFill>
                  <a:schemeClr val="bg2">
                    <a:lumMod val="95000"/>
                    <a:lumOff val="5000"/>
                  </a:schemeClr>
                </a:solidFill>
              </a:rPr>
              <a:t>El trabajo se va a desarrollar en la localidad de Capillas (Palencia)</a:t>
            </a:r>
            <a:endParaRPr lang="es-ES" dirty="0">
              <a:solidFill>
                <a:schemeClr val="bg2">
                  <a:lumMod val="95000"/>
                  <a:lumOff val="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z="3600" b="1" dirty="0" smtClean="0">
                <a:solidFill>
                  <a:schemeClr val="bg2"/>
                </a:solidFill>
              </a:rPr>
              <a:t>Descripción de la visita:</a:t>
            </a:r>
            <a:br>
              <a:rPr lang="es-ES" sz="3600" b="1" dirty="0" smtClean="0">
                <a:solidFill>
                  <a:schemeClr val="bg2"/>
                </a:solidFill>
              </a:rPr>
            </a:br>
            <a:r>
              <a:rPr lang="es-ES" sz="3600" b="1" dirty="0" smtClean="0">
                <a:solidFill>
                  <a:schemeClr val="bg2"/>
                </a:solidFill>
              </a:rPr>
              <a:t>Iglesia de San Agustín</a:t>
            </a:r>
            <a:endParaRPr lang="es-ES" sz="3600" b="1" dirty="0">
              <a:solidFill>
                <a:schemeClr val="bg2"/>
              </a:solidFill>
            </a:endParaRPr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 smtClean="0">
              <a:solidFill>
                <a:schemeClr val="bg2"/>
              </a:solidFill>
            </a:endParaRPr>
          </a:p>
          <a:p>
            <a:r>
              <a:rPr lang="es-ES" dirty="0" smtClean="0">
                <a:solidFill>
                  <a:schemeClr val="bg2"/>
                </a:solidFill>
              </a:rPr>
              <a:t>En esta visita vamos a poder ver una representación de este estilo arquitectónico en la Iglesia de San Agustín.</a:t>
            </a:r>
            <a:endParaRPr lang="es-ES" dirty="0">
              <a:solidFill>
                <a:schemeClr val="bg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" name="Shape 266"/>
          <p:cNvSpPr txBox="1"/>
          <p:nvPr/>
        </p:nvSpPr>
        <p:spPr>
          <a:xfrm>
            <a:off x="1606800" y="57175"/>
            <a:ext cx="5824799" cy="4277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s" sz="1800" b="1" dirty="0">
                <a:solidFill>
                  <a:schemeClr val="bg2">
                    <a:lumMod val="95000"/>
                    <a:lumOff val="5000"/>
                  </a:schemeClr>
                </a:solidFill>
              </a:rPr>
              <a:t>IGLESIA DE SAN AGUSTÍN (CAPILLAS)</a:t>
            </a:r>
          </a:p>
        </p:txBody>
      </p:sp>
      <p:sp>
        <p:nvSpPr>
          <p:cNvPr id="270" name="Shape 270"/>
          <p:cNvSpPr txBox="1"/>
          <p:nvPr/>
        </p:nvSpPr>
        <p:spPr>
          <a:xfrm>
            <a:off x="3524250" y="4452950"/>
            <a:ext cx="6858000" cy="8000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6" name="Shape 267"/>
          <p:cNvSpPr txBox="1"/>
          <p:nvPr/>
        </p:nvSpPr>
        <p:spPr>
          <a:xfrm>
            <a:off x="189490" y="3939902"/>
            <a:ext cx="8712968" cy="51304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/>
            <a:r>
              <a:rPr lang="es" sz="1600" b="1" dirty="0"/>
              <a:t>Imagen </a:t>
            </a:r>
            <a:r>
              <a:rPr lang="es" sz="1600" b="1" dirty="0">
                <a:solidFill>
                  <a:schemeClr val="bg2">
                    <a:lumMod val="95000"/>
                    <a:lumOff val="5000"/>
                  </a:schemeClr>
                </a:solidFill>
              </a:rPr>
              <a:t>tomada </a:t>
            </a:r>
            <a:r>
              <a:rPr lang="es" sz="1600" b="1" dirty="0" smtClean="0">
                <a:solidFill>
                  <a:schemeClr val="bg2">
                    <a:lumMod val="95000"/>
                    <a:lumOff val="5000"/>
                  </a:schemeClr>
                </a:solidFill>
              </a:rPr>
              <a:t>de: </a:t>
            </a:r>
            <a:r>
              <a:rPr lang="es-ES" sz="1600" i="1" dirty="0">
                <a:solidFill>
                  <a:schemeClr val="bg2"/>
                </a:solidFill>
              </a:rPr>
              <a:t>http://es.wikipedia.org/wiki/Capillas#/media/File:Capillas20100116033729SAM_2428.jpg</a:t>
            </a:r>
            <a:endParaRPr lang="es" sz="1600" i="1" dirty="0">
              <a:solidFill>
                <a:schemeClr val="bg2"/>
              </a:solidFill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127636" y="484974"/>
            <a:ext cx="4673016" cy="3504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z="3200" b="1" dirty="0" smtClean="0">
                <a:solidFill>
                  <a:schemeClr val="bg2"/>
                </a:solidFill>
              </a:rPr>
              <a:t>Descripción de la visita: </a:t>
            </a:r>
            <a:br>
              <a:rPr lang="es-ES" sz="3200" b="1" dirty="0" smtClean="0">
                <a:solidFill>
                  <a:schemeClr val="bg2"/>
                </a:solidFill>
              </a:rPr>
            </a:br>
            <a:r>
              <a:rPr lang="es-ES" sz="3200" b="1" dirty="0" smtClean="0">
                <a:solidFill>
                  <a:schemeClr val="bg2"/>
                </a:solidFill>
              </a:rPr>
              <a:t>órgano ibérico</a:t>
            </a:r>
            <a:endParaRPr lang="es-ES" sz="3200" b="1" dirty="0">
              <a:solidFill>
                <a:schemeClr val="bg2"/>
              </a:solidFill>
            </a:endParaRPr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S" dirty="0" smtClean="0">
                <a:solidFill>
                  <a:schemeClr val="bg2"/>
                </a:solidFill>
              </a:rPr>
              <a:t>El órgano es un instrumento musical que pertenece a la familia de los instrumentos de tecla.</a:t>
            </a:r>
          </a:p>
          <a:p>
            <a:r>
              <a:rPr lang="es-ES" dirty="0" smtClean="0">
                <a:solidFill>
                  <a:schemeClr val="bg2"/>
                </a:solidFill>
              </a:rPr>
              <a:t>El sonido se consigue gracias a un mecanismo que produce , conduce y reparte el aire a presión entre los diferentes tubos existentes en el instrumento.</a:t>
            </a:r>
            <a:endParaRPr lang="es-ES" dirty="0">
              <a:solidFill>
                <a:schemeClr val="bg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z="3200" b="1" dirty="0" smtClean="0">
                <a:solidFill>
                  <a:schemeClr val="bg2"/>
                </a:solidFill>
              </a:rPr>
              <a:t>Descripción de la visita: </a:t>
            </a:r>
            <a:br>
              <a:rPr lang="es-ES" sz="3200" b="1" dirty="0" smtClean="0">
                <a:solidFill>
                  <a:schemeClr val="bg2"/>
                </a:solidFill>
              </a:rPr>
            </a:br>
            <a:r>
              <a:rPr lang="es-ES" sz="3200" b="1" dirty="0" smtClean="0">
                <a:solidFill>
                  <a:schemeClr val="bg2"/>
                </a:solidFill>
              </a:rPr>
              <a:t>órgano ibérico</a:t>
            </a:r>
            <a:endParaRPr lang="es-ES" sz="3200" b="1" dirty="0">
              <a:solidFill>
                <a:schemeClr val="bg2"/>
              </a:solidFill>
            </a:endParaRPr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S" dirty="0" smtClean="0">
                <a:solidFill>
                  <a:schemeClr val="bg2"/>
                </a:solidFill>
              </a:rPr>
              <a:t>Los elementos más importantes del órgano son:</a:t>
            </a:r>
          </a:p>
          <a:p>
            <a:r>
              <a:rPr lang="es-ES" dirty="0" smtClean="0">
                <a:solidFill>
                  <a:schemeClr val="bg2"/>
                </a:solidFill>
              </a:rPr>
              <a:t>	</a:t>
            </a:r>
            <a:r>
              <a:rPr lang="es-ES" dirty="0" smtClean="0">
                <a:solidFill>
                  <a:schemeClr val="bg2"/>
                </a:solidFill>
              </a:rPr>
              <a:t>	- Fuelles</a:t>
            </a:r>
          </a:p>
          <a:p>
            <a:r>
              <a:rPr lang="es-ES" dirty="0" smtClean="0">
                <a:solidFill>
                  <a:schemeClr val="bg2"/>
                </a:solidFill>
              </a:rPr>
              <a:t>	</a:t>
            </a:r>
            <a:r>
              <a:rPr lang="es-ES" dirty="0" smtClean="0">
                <a:solidFill>
                  <a:schemeClr val="bg2"/>
                </a:solidFill>
              </a:rPr>
              <a:t>	- Tubos</a:t>
            </a:r>
          </a:p>
          <a:p>
            <a:r>
              <a:rPr lang="es-ES" dirty="0" smtClean="0">
                <a:solidFill>
                  <a:schemeClr val="bg2"/>
                </a:solidFill>
              </a:rPr>
              <a:t>		- Mecánica y teclados</a:t>
            </a:r>
            <a:endParaRPr lang="es-ES" dirty="0">
              <a:solidFill>
                <a:schemeClr val="bg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z="3200" b="1" dirty="0" smtClean="0">
                <a:solidFill>
                  <a:schemeClr val="bg2"/>
                </a:solidFill>
              </a:rPr>
              <a:t>Descripción de la visita: </a:t>
            </a:r>
            <a:br>
              <a:rPr lang="es-ES" sz="3200" b="1" dirty="0" smtClean="0">
                <a:solidFill>
                  <a:schemeClr val="bg2"/>
                </a:solidFill>
              </a:rPr>
            </a:br>
            <a:r>
              <a:rPr lang="es-ES" sz="3200" b="1" dirty="0" smtClean="0">
                <a:solidFill>
                  <a:schemeClr val="bg2"/>
                </a:solidFill>
              </a:rPr>
              <a:t>órgano ibérico</a:t>
            </a:r>
            <a:endParaRPr lang="es-ES" sz="3200" b="1" dirty="0">
              <a:solidFill>
                <a:schemeClr val="bg2"/>
              </a:solidFill>
            </a:endParaRPr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S" dirty="0" smtClean="0">
                <a:solidFill>
                  <a:schemeClr val="bg2"/>
                </a:solidFill>
              </a:rPr>
              <a:t>Cabe destacar la mecánica, también llamada secreto.</a:t>
            </a:r>
          </a:p>
          <a:p>
            <a:r>
              <a:rPr lang="es-ES" dirty="0" smtClean="0">
                <a:solidFill>
                  <a:schemeClr val="bg2"/>
                </a:solidFill>
              </a:rPr>
              <a:t>Es el receptáculo donde se almacena el aire para luego repartirlo a los tubos que se encuentran sobre el. Está forrado de piel y cerrado herméticamente para evitar pérdidas de aire.</a:t>
            </a:r>
          </a:p>
          <a:p>
            <a:endParaRPr lang="es-ES" dirty="0">
              <a:solidFill>
                <a:schemeClr val="bg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z="3200" b="1" dirty="0" smtClean="0">
                <a:solidFill>
                  <a:schemeClr val="bg2"/>
                </a:solidFill>
              </a:rPr>
              <a:t>Descripción de la visita: </a:t>
            </a:r>
            <a:br>
              <a:rPr lang="es-ES" sz="3200" b="1" dirty="0" smtClean="0">
                <a:solidFill>
                  <a:schemeClr val="bg2"/>
                </a:solidFill>
              </a:rPr>
            </a:br>
            <a:r>
              <a:rPr lang="es-ES" sz="3200" b="1" dirty="0" smtClean="0">
                <a:solidFill>
                  <a:schemeClr val="bg2"/>
                </a:solidFill>
              </a:rPr>
              <a:t>órgano ibérico</a:t>
            </a:r>
            <a:endParaRPr lang="es-ES" sz="3200" b="1" dirty="0">
              <a:solidFill>
                <a:schemeClr val="bg2"/>
              </a:solidFill>
            </a:endParaRPr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 smtClean="0">
              <a:solidFill>
                <a:schemeClr val="bg2"/>
              </a:solidFill>
            </a:endParaRPr>
          </a:p>
          <a:p>
            <a:r>
              <a:rPr lang="es-ES" dirty="0" smtClean="0">
                <a:solidFill>
                  <a:schemeClr val="bg2"/>
                </a:solidFill>
              </a:rPr>
              <a:t>En esta visita, vamos a poder el órgano ibérico de Capillas.</a:t>
            </a:r>
            <a:endParaRPr lang="es-ES" dirty="0">
              <a:solidFill>
                <a:schemeClr val="bg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" name="Shape 266"/>
          <p:cNvSpPr txBox="1"/>
          <p:nvPr/>
        </p:nvSpPr>
        <p:spPr>
          <a:xfrm>
            <a:off x="1606800" y="57175"/>
            <a:ext cx="5824799" cy="4277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s" sz="1800" b="1" dirty="0" smtClean="0">
                <a:solidFill>
                  <a:schemeClr val="bg2">
                    <a:lumMod val="95000"/>
                    <a:lumOff val="5000"/>
                  </a:schemeClr>
                </a:solidFill>
              </a:rPr>
              <a:t>ORGANO IBÉRICO (CAPILLAS</a:t>
            </a:r>
            <a:r>
              <a:rPr lang="es" sz="1800" b="1" dirty="0">
                <a:solidFill>
                  <a:schemeClr val="bg2">
                    <a:lumMod val="95000"/>
                    <a:lumOff val="5000"/>
                  </a:schemeClr>
                </a:solidFill>
              </a:rPr>
              <a:t>)</a:t>
            </a:r>
          </a:p>
        </p:txBody>
      </p:sp>
      <p:sp>
        <p:nvSpPr>
          <p:cNvPr id="270" name="Shape 270"/>
          <p:cNvSpPr txBox="1"/>
          <p:nvPr/>
        </p:nvSpPr>
        <p:spPr>
          <a:xfrm>
            <a:off x="3524250" y="4452950"/>
            <a:ext cx="6858000" cy="8000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316690" y="505590"/>
            <a:ext cx="2619048" cy="34938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211960" y="994595"/>
            <a:ext cx="4190476" cy="27919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Shape 267"/>
          <p:cNvSpPr txBox="1"/>
          <p:nvPr/>
        </p:nvSpPr>
        <p:spPr>
          <a:xfrm>
            <a:off x="162714" y="4038308"/>
            <a:ext cx="8873781" cy="43204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/>
            <a:r>
              <a:rPr lang="es" sz="1600" b="1" dirty="0"/>
              <a:t>Imagen </a:t>
            </a:r>
            <a:r>
              <a:rPr lang="es" sz="1600" b="1" dirty="0">
                <a:solidFill>
                  <a:schemeClr val="bg2">
                    <a:lumMod val="95000"/>
                    <a:lumOff val="5000"/>
                  </a:schemeClr>
                </a:solidFill>
              </a:rPr>
              <a:t>tomada </a:t>
            </a:r>
            <a:r>
              <a:rPr lang="es" sz="1600" b="1" dirty="0" smtClean="0">
                <a:solidFill>
                  <a:schemeClr val="bg2">
                    <a:lumMod val="95000"/>
                    <a:lumOff val="5000"/>
                  </a:schemeClr>
                </a:solidFill>
              </a:rPr>
              <a:t>de: </a:t>
            </a:r>
            <a:r>
              <a:rPr lang="es-ES" sz="1600" i="1" dirty="0">
                <a:solidFill>
                  <a:schemeClr val="bg2"/>
                </a:solidFill>
              </a:rPr>
              <a:t>http://www.organosdepalencia.com/fichasOrganos/capillas-parroquial.html</a:t>
            </a:r>
            <a:endParaRPr lang="es" sz="1600" i="1" dirty="0">
              <a:solidFill>
                <a:schemeClr val="bg2"/>
              </a:solidFill>
            </a:endParaRPr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b="1" dirty="0">
                <a:solidFill>
                  <a:schemeClr val="bg2">
                    <a:lumMod val="95000"/>
                    <a:lumOff val="5000"/>
                  </a:schemeClr>
                </a:solidFill>
              </a:rPr>
              <a:t>Actividades Previas</a:t>
            </a:r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395536" y="1203598"/>
            <a:ext cx="8229600" cy="2906959"/>
          </a:xfrm>
        </p:spPr>
        <p:txBody>
          <a:bodyPr/>
          <a:lstStyle/>
          <a:p>
            <a:r>
              <a:rPr lang="es-ES" i="1" u="sng" dirty="0" smtClean="0">
                <a:solidFill>
                  <a:schemeClr val="bg2">
                    <a:lumMod val="95000"/>
                    <a:lumOff val="5000"/>
                  </a:schemeClr>
                </a:solidFill>
              </a:rPr>
              <a:t>ACTIVIDAD </a:t>
            </a:r>
            <a:r>
              <a:rPr lang="es-ES" sz="4400" i="1" u="sng" dirty="0" smtClean="0">
                <a:solidFill>
                  <a:schemeClr val="bg2">
                    <a:lumMod val="95000"/>
                    <a:lumOff val="5000"/>
                  </a:schemeClr>
                </a:solidFill>
              </a:rPr>
              <a:t>1:</a:t>
            </a:r>
          </a:p>
          <a:p>
            <a:endParaRPr lang="es-ES" dirty="0" smtClean="0">
              <a:solidFill>
                <a:schemeClr val="bg2">
                  <a:lumMod val="95000"/>
                  <a:lumOff val="5000"/>
                </a:schemeClr>
              </a:solidFill>
            </a:endParaRPr>
          </a:p>
          <a:p>
            <a:r>
              <a:rPr lang="es-ES" dirty="0" smtClean="0">
                <a:solidFill>
                  <a:schemeClr val="bg2">
                    <a:lumMod val="95000"/>
                    <a:lumOff val="5000"/>
                  </a:schemeClr>
                </a:solidFill>
              </a:rPr>
              <a:t>Localización del municipio de Capillas en el mapa de la provincia de Palencia y sobre el plano del canal de castilla</a:t>
            </a:r>
            <a:endParaRPr lang="es-ES" dirty="0">
              <a:solidFill>
                <a:schemeClr val="bg2">
                  <a:lumMod val="95000"/>
                  <a:lumOff val="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575355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b="1" dirty="0" smtClean="0">
                <a:solidFill>
                  <a:schemeClr val="bg2">
                    <a:lumMod val="95000"/>
                    <a:lumOff val="5000"/>
                  </a:schemeClr>
                </a:solidFill>
              </a:rPr>
              <a:t>Actividades Previas</a:t>
            </a:r>
            <a:endParaRPr lang="es-ES" b="1" dirty="0">
              <a:solidFill>
                <a:schemeClr val="bg2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S" i="1" u="sng" dirty="0" smtClean="0">
                <a:solidFill>
                  <a:schemeClr val="bg2">
                    <a:lumMod val="95000"/>
                    <a:lumOff val="5000"/>
                  </a:schemeClr>
                </a:solidFill>
              </a:rPr>
              <a:t>ACTIVIDAD </a:t>
            </a:r>
            <a:r>
              <a:rPr lang="es-ES" sz="4400" i="1" u="sng" dirty="0">
                <a:solidFill>
                  <a:schemeClr val="bg2">
                    <a:lumMod val="95000"/>
                    <a:lumOff val="5000"/>
                  </a:schemeClr>
                </a:solidFill>
              </a:rPr>
              <a:t>2</a:t>
            </a:r>
            <a:r>
              <a:rPr lang="es-ES" sz="4400" i="1" u="sng" dirty="0" smtClean="0">
                <a:solidFill>
                  <a:schemeClr val="bg2">
                    <a:lumMod val="95000"/>
                    <a:lumOff val="5000"/>
                  </a:schemeClr>
                </a:solidFill>
              </a:rPr>
              <a:t>:</a:t>
            </a:r>
          </a:p>
          <a:p>
            <a:endParaRPr lang="es-ES" dirty="0" smtClean="0">
              <a:solidFill>
                <a:schemeClr val="bg2">
                  <a:lumMod val="95000"/>
                  <a:lumOff val="5000"/>
                </a:schemeClr>
              </a:solidFill>
            </a:endParaRPr>
          </a:p>
          <a:p>
            <a:r>
              <a:rPr lang="es-ES" dirty="0" smtClean="0">
                <a:solidFill>
                  <a:schemeClr val="bg2">
                    <a:lumMod val="95000"/>
                    <a:lumOff val="5000"/>
                  </a:schemeClr>
                </a:solidFill>
              </a:rPr>
              <a:t>Vamos </a:t>
            </a:r>
            <a:r>
              <a:rPr lang="es-ES" dirty="0">
                <a:solidFill>
                  <a:schemeClr val="bg2">
                    <a:lumMod val="95000"/>
                    <a:lumOff val="5000"/>
                  </a:schemeClr>
                </a:solidFill>
              </a:rPr>
              <a:t>a </a:t>
            </a:r>
            <a:r>
              <a:rPr lang="es-ES" dirty="0" smtClean="0">
                <a:solidFill>
                  <a:schemeClr val="bg2">
                    <a:lumMod val="95000"/>
                    <a:lumOff val="5000"/>
                  </a:schemeClr>
                </a:solidFill>
              </a:rPr>
              <a:t>exponer </a:t>
            </a:r>
            <a:r>
              <a:rPr lang="es-ES" dirty="0">
                <a:solidFill>
                  <a:schemeClr val="bg2">
                    <a:lumMod val="95000"/>
                    <a:lumOff val="5000"/>
                  </a:schemeClr>
                </a:solidFill>
              </a:rPr>
              <a:t>los conocimientos sobre el canal de castilla antes de </a:t>
            </a:r>
            <a:r>
              <a:rPr lang="es-ES" dirty="0" smtClean="0">
                <a:solidFill>
                  <a:schemeClr val="bg2">
                    <a:lumMod val="95000"/>
                    <a:lumOff val="5000"/>
                  </a:schemeClr>
                </a:solidFill>
              </a:rPr>
              <a:t>la visita.</a:t>
            </a:r>
            <a:endParaRPr lang="es-ES" dirty="0">
              <a:solidFill>
                <a:schemeClr val="bg2">
                  <a:lumMod val="95000"/>
                  <a:lumOff val="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b="1" dirty="0" smtClean="0">
                <a:solidFill>
                  <a:schemeClr val="bg2">
                    <a:lumMod val="95000"/>
                    <a:lumOff val="5000"/>
                  </a:schemeClr>
                </a:solidFill>
              </a:rPr>
              <a:t>Actividades Previas</a:t>
            </a:r>
            <a:endParaRPr lang="es-ES" b="1" dirty="0">
              <a:solidFill>
                <a:schemeClr val="bg2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S" i="1" u="sng" dirty="0" smtClean="0">
                <a:solidFill>
                  <a:schemeClr val="bg2">
                    <a:lumMod val="95000"/>
                    <a:lumOff val="5000"/>
                  </a:schemeClr>
                </a:solidFill>
              </a:rPr>
              <a:t>ACTIVIDAD </a:t>
            </a:r>
            <a:r>
              <a:rPr lang="es-ES" sz="4400" i="1" u="sng" dirty="0">
                <a:solidFill>
                  <a:schemeClr val="bg2">
                    <a:lumMod val="95000"/>
                    <a:lumOff val="5000"/>
                  </a:schemeClr>
                </a:solidFill>
              </a:rPr>
              <a:t>3</a:t>
            </a:r>
            <a:r>
              <a:rPr lang="es-ES" sz="4400" i="1" u="sng" dirty="0" smtClean="0">
                <a:solidFill>
                  <a:schemeClr val="bg2">
                    <a:lumMod val="95000"/>
                    <a:lumOff val="5000"/>
                  </a:schemeClr>
                </a:solidFill>
              </a:rPr>
              <a:t>:</a:t>
            </a:r>
          </a:p>
          <a:p>
            <a:endParaRPr lang="es-ES" dirty="0" smtClean="0">
              <a:solidFill>
                <a:schemeClr val="bg2">
                  <a:lumMod val="95000"/>
                  <a:lumOff val="5000"/>
                </a:schemeClr>
              </a:solidFill>
            </a:endParaRPr>
          </a:p>
          <a:p>
            <a:r>
              <a:rPr lang="es-ES" dirty="0" smtClean="0">
                <a:solidFill>
                  <a:schemeClr val="bg2">
                    <a:lumMod val="95000"/>
                    <a:lumOff val="5000"/>
                  </a:schemeClr>
                </a:solidFill>
              </a:rPr>
              <a:t>Investigación en la técnicas utilizadas para la construcción de palomares.</a:t>
            </a:r>
            <a:endParaRPr lang="es-ES" dirty="0">
              <a:solidFill>
                <a:schemeClr val="bg2">
                  <a:lumMod val="95000"/>
                  <a:lumOff val="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b="1" dirty="0" smtClean="0">
                <a:solidFill>
                  <a:schemeClr val="bg2">
                    <a:lumMod val="95000"/>
                    <a:lumOff val="5000"/>
                  </a:schemeClr>
                </a:solidFill>
              </a:rPr>
              <a:t>Presentación del Trabajo</a:t>
            </a:r>
            <a:endParaRPr lang="es-ES" b="1" dirty="0">
              <a:solidFill>
                <a:schemeClr val="bg2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67544" y="1059582"/>
            <a:ext cx="8229600" cy="3266999"/>
          </a:xfrm>
        </p:spPr>
        <p:txBody>
          <a:bodyPr/>
          <a:lstStyle/>
          <a:p>
            <a:r>
              <a:rPr lang="es-ES" dirty="0" smtClean="0">
                <a:solidFill>
                  <a:schemeClr val="bg2">
                    <a:lumMod val="95000"/>
                    <a:lumOff val="5000"/>
                  </a:schemeClr>
                </a:solidFill>
              </a:rPr>
              <a:t>Vamos a realizar la visita a la localidad de Capillas (Palencia) porque en una visita se puede ver:</a:t>
            </a:r>
          </a:p>
          <a:p>
            <a:r>
              <a:rPr lang="es-ES" dirty="0" smtClean="0">
                <a:solidFill>
                  <a:schemeClr val="bg2">
                    <a:lumMod val="95000"/>
                    <a:lumOff val="5000"/>
                  </a:schemeClr>
                </a:solidFill>
              </a:rPr>
              <a:t>	- Palomares</a:t>
            </a:r>
          </a:p>
          <a:p>
            <a:r>
              <a:rPr lang="es-ES" dirty="0">
                <a:solidFill>
                  <a:schemeClr val="bg2">
                    <a:lumMod val="95000"/>
                    <a:lumOff val="5000"/>
                  </a:schemeClr>
                </a:solidFill>
              </a:rPr>
              <a:t>	</a:t>
            </a:r>
            <a:r>
              <a:rPr lang="es-ES" dirty="0" smtClean="0">
                <a:solidFill>
                  <a:schemeClr val="bg2">
                    <a:lumMod val="95000"/>
                    <a:lumOff val="5000"/>
                  </a:schemeClr>
                </a:solidFill>
              </a:rPr>
              <a:t>- Canal de Castilla</a:t>
            </a:r>
          </a:p>
          <a:p>
            <a:r>
              <a:rPr lang="es-ES" dirty="0" smtClean="0">
                <a:solidFill>
                  <a:schemeClr val="bg2">
                    <a:lumMod val="95000"/>
                    <a:lumOff val="5000"/>
                  </a:schemeClr>
                </a:solidFill>
              </a:rPr>
              <a:t>	- Arte Mudéjar</a:t>
            </a:r>
          </a:p>
          <a:p>
            <a:r>
              <a:rPr lang="es-ES" dirty="0" smtClean="0">
                <a:solidFill>
                  <a:schemeClr val="bg2">
                    <a:lumMod val="95000"/>
                    <a:lumOff val="5000"/>
                  </a:schemeClr>
                </a:solidFill>
              </a:rPr>
              <a:t>	- Órgano Ibérico</a:t>
            </a:r>
          </a:p>
          <a:p>
            <a:r>
              <a:rPr lang="es-ES" dirty="0" smtClean="0">
                <a:solidFill>
                  <a:schemeClr val="bg2">
                    <a:lumMod val="95000"/>
                    <a:lumOff val="5000"/>
                  </a:schemeClr>
                </a:solidFill>
              </a:rPr>
              <a:t>	</a:t>
            </a:r>
          </a:p>
          <a:p>
            <a:endParaRPr lang="es-ES" dirty="0">
              <a:solidFill>
                <a:schemeClr val="bg2">
                  <a:lumMod val="95000"/>
                  <a:lumOff val="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z="4000" b="1" dirty="0" smtClean="0">
                <a:solidFill>
                  <a:schemeClr val="bg2">
                    <a:lumMod val="95000"/>
                    <a:lumOff val="5000"/>
                  </a:schemeClr>
                </a:solidFill>
              </a:rPr>
              <a:t>Actividades durante la visita</a:t>
            </a:r>
            <a:endParaRPr lang="es-ES" sz="4000" b="1" dirty="0">
              <a:solidFill>
                <a:schemeClr val="bg2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S" i="1" u="sng" dirty="0" smtClean="0">
                <a:solidFill>
                  <a:schemeClr val="bg2">
                    <a:lumMod val="95000"/>
                    <a:lumOff val="5000"/>
                  </a:schemeClr>
                </a:solidFill>
              </a:rPr>
              <a:t>ACTIVIDAD </a:t>
            </a:r>
            <a:r>
              <a:rPr lang="es-ES" sz="4400" i="1" u="sng" dirty="0" smtClean="0">
                <a:solidFill>
                  <a:schemeClr val="bg2">
                    <a:lumMod val="95000"/>
                    <a:lumOff val="5000"/>
                  </a:schemeClr>
                </a:solidFill>
              </a:rPr>
              <a:t>1:</a:t>
            </a:r>
          </a:p>
          <a:p>
            <a:endParaRPr lang="es-ES" dirty="0" smtClean="0">
              <a:solidFill>
                <a:schemeClr val="bg2">
                  <a:lumMod val="95000"/>
                  <a:lumOff val="5000"/>
                </a:schemeClr>
              </a:solidFill>
            </a:endParaRPr>
          </a:p>
          <a:p>
            <a:r>
              <a:rPr lang="es-ES" dirty="0" smtClean="0">
                <a:solidFill>
                  <a:schemeClr val="bg2">
                    <a:lumMod val="95000"/>
                    <a:lumOff val="5000"/>
                  </a:schemeClr>
                </a:solidFill>
              </a:rPr>
              <a:t>Dibujar a un croquis del palomar que vamos a visitar según las indicaciones de la actividad.</a:t>
            </a:r>
            <a:endParaRPr lang="es-ES" dirty="0">
              <a:solidFill>
                <a:schemeClr val="bg2">
                  <a:lumMod val="95000"/>
                  <a:lumOff val="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z="4000" b="1" dirty="0" smtClean="0">
                <a:solidFill>
                  <a:schemeClr val="bg2">
                    <a:lumMod val="95000"/>
                    <a:lumOff val="5000"/>
                  </a:schemeClr>
                </a:solidFill>
              </a:rPr>
              <a:t>Actividades durante la visita</a:t>
            </a:r>
            <a:endParaRPr lang="es-ES" sz="4000" b="1" dirty="0">
              <a:solidFill>
                <a:schemeClr val="bg2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S" i="1" u="sng" dirty="0" smtClean="0">
                <a:solidFill>
                  <a:schemeClr val="bg2">
                    <a:lumMod val="95000"/>
                    <a:lumOff val="5000"/>
                  </a:schemeClr>
                </a:solidFill>
              </a:rPr>
              <a:t>ACTIVIDAD </a:t>
            </a:r>
            <a:r>
              <a:rPr lang="es-ES" sz="4400" i="1" u="sng" dirty="0" smtClean="0">
                <a:solidFill>
                  <a:schemeClr val="bg2">
                    <a:lumMod val="95000"/>
                    <a:lumOff val="5000"/>
                  </a:schemeClr>
                </a:solidFill>
              </a:rPr>
              <a:t>2:</a:t>
            </a:r>
          </a:p>
          <a:p>
            <a:endParaRPr lang="es-ES" dirty="0" smtClean="0">
              <a:solidFill>
                <a:schemeClr val="bg2">
                  <a:lumMod val="95000"/>
                  <a:lumOff val="5000"/>
                </a:schemeClr>
              </a:solidFill>
            </a:endParaRPr>
          </a:p>
          <a:p>
            <a:r>
              <a:rPr lang="es-ES" dirty="0" smtClean="0">
                <a:solidFill>
                  <a:schemeClr val="bg2">
                    <a:lumMod val="95000"/>
                    <a:lumOff val="5000"/>
                  </a:schemeClr>
                </a:solidFill>
              </a:rPr>
              <a:t>Visita a la Iglesia de San Agustín y analizar el estilo arquitectónico de la misma, así como el retablo mayor de la Iglesia</a:t>
            </a:r>
            <a:endParaRPr lang="es-ES" dirty="0">
              <a:solidFill>
                <a:schemeClr val="bg2">
                  <a:lumMod val="95000"/>
                  <a:lumOff val="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z="4000" b="1" dirty="0" smtClean="0">
                <a:solidFill>
                  <a:schemeClr val="bg2">
                    <a:lumMod val="95000"/>
                    <a:lumOff val="5000"/>
                  </a:schemeClr>
                </a:solidFill>
              </a:rPr>
              <a:t>Actividades durante la visita</a:t>
            </a:r>
            <a:endParaRPr lang="es-ES" sz="4000" b="1" dirty="0">
              <a:solidFill>
                <a:schemeClr val="bg2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S" i="1" u="sng" dirty="0" smtClean="0">
                <a:solidFill>
                  <a:schemeClr val="bg2">
                    <a:lumMod val="95000"/>
                    <a:lumOff val="5000"/>
                  </a:schemeClr>
                </a:solidFill>
              </a:rPr>
              <a:t>ACTIVIDAD </a:t>
            </a:r>
            <a:r>
              <a:rPr lang="es-ES" sz="4400" i="1" u="sng" dirty="0">
                <a:solidFill>
                  <a:schemeClr val="bg2">
                    <a:lumMod val="95000"/>
                    <a:lumOff val="5000"/>
                  </a:schemeClr>
                </a:solidFill>
              </a:rPr>
              <a:t>3</a:t>
            </a:r>
            <a:r>
              <a:rPr lang="es-ES" sz="4400" i="1" u="sng" dirty="0" smtClean="0">
                <a:solidFill>
                  <a:schemeClr val="bg2">
                    <a:lumMod val="95000"/>
                    <a:lumOff val="5000"/>
                  </a:schemeClr>
                </a:solidFill>
              </a:rPr>
              <a:t>:</a:t>
            </a:r>
          </a:p>
          <a:p>
            <a:endParaRPr lang="es-ES" dirty="0" smtClean="0">
              <a:solidFill>
                <a:schemeClr val="bg2">
                  <a:lumMod val="95000"/>
                  <a:lumOff val="5000"/>
                </a:schemeClr>
              </a:solidFill>
            </a:endParaRPr>
          </a:p>
          <a:p>
            <a:r>
              <a:rPr lang="es-ES" dirty="0" smtClean="0">
                <a:solidFill>
                  <a:schemeClr val="bg2">
                    <a:lumMod val="95000"/>
                    <a:lumOff val="5000"/>
                  </a:schemeClr>
                </a:solidFill>
              </a:rPr>
              <a:t>En el órgano ibérico de Capillas, </a:t>
            </a:r>
            <a:r>
              <a:rPr lang="es-ES" dirty="0" smtClean="0">
                <a:solidFill>
                  <a:schemeClr val="bg2"/>
                </a:solidFill>
              </a:rPr>
              <a:t>identificar </a:t>
            </a:r>
            <a:r>
              <a:rPr lang="es-ES" dirty="0">
                <a:solidFill>
                  <a:schemeClr val="bg2"/>
                </a:solidFill>
              </a:rPr>
              <a:t>las características generales del órgano ibérico con el órgano objeto de la </a:t>
            </a:r>
            <a:r>
              <a:rPr lang="es-ES" dirty="0" smtClean="0">
                <a:solidFill>
                  <a:schemeClr val="bg2"/>
                </a:solidFill>
              </a:rPr>
              <a:t>visita </a:t>
            </a:r>
            <a:endParaRPr lang="es-ES" dirty="0">
              <a:solidFill>
                <a:schemeClr val="bg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z="4000" b="1" dirty="0" smtClean="0">
                <a:solidFill>
                  <a:schemeClr val="bg2">
                    <a:lumMod val="95000"/>
                    <a:lumOff val="5000"/>
                  </a:schemeClr>
                </a:solidFill>
              </a:rPr>
              <a:t>Actividades durante la visita</a:t>
            </a:r>
            <a:endParaRPr lang="es-ES" sz="4000" b="1" dirty="0">
              <a:solidFill>
                <a:schemeClr val="bg2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S" i="1" u="sng" dirty="0" smtClean="0">
                <a:solidFill>
                  <a:schemeClr val="bg2">
                    <a:lumMod val="95000"/>
                    <a:lumOff val="5000"/>
                  </a:schemeClr>
                </a:solidFill>
              </a:rPr>
              <a:t>ACTIVIDAD </a:t>
            </a:r>
            <a:r>
              <a:rPr lang="es-ES" sz="4400" i="1" u="sng" dirty="0" smtClean="0">
                <a:solidFill>
                  <a:schemeClr val="bg2">
                    <a:lumMod val="95000"/>
                    <a:lumOff val="5000"/>
                  </a:schemeClr>
                </a:solidFill>
              </a:rPr>
              <a:t>4:</a:t>
            </a:r>
          </a:p>
          <a:p>
            <a:endParaRPr lang="es-ES" dirty="0" smtClean="0">
              <a:solidFill>
                <a:schemeClr val="bg2">
                  <a:lumMod val="95000"/>
                  <a:lumOff val="5000"/>
                </a:schemeClr>
              </a:solidFill>
            </a:endParaRPr>
          </a:p>
          <a:p>
            <a:r>
              <a:rPr lang="es-ES" dirty="0" smtClean="0">
                <a:solidFill>
                  <a:schemeClr val="bg2">
                    <a:lumMod val="95000"/>
                    <a:lumOff val="5000"/>
                  </a:schemeClr>
                </a:solidFill>
              </a:rPr>
              <a:t>Realizar varias fotografías del puente y de la dársena del canal a su paso por Capillas, para una posterior exposición en la biblioteca del centro</a:t>
            </a:r>
            <a:endParaRPr lang="es-ES" dirty="0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7788605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z="3500" b="1" dirty="0" smtClean="0">
                <a:solidFill>
                  <a:schemeClr val="bg2">
                    <a:lumMod val="95000"/>
                    <a:lumOff val="5000"/>
                  </a:schemeClr>
                </a:solidFill>
              </a:rPr>
              <a:t>Actividades posteriores, en el aula</a:t>
            </a:r>
            <a:endParaRPr lang="es-ES" sz="3500" b="1" dirty="0">
              <a:solidFill>
                <a:schemeClr val="bg2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S" i="1" u="sng" dirty="0" smtClean="0">
                <a:solidFill>
                  <a:schemeClr val="bg2">
                    <a:lumMod val="95000"/>
                    <a:lumOff val="5000"/>
                  </a:schemeClr>
                </a:solidFill>
              </a:rPr>
              <a:t>ACTIVIDAD </a:t>
            </a:r>
            <a:r>
              <a:rPr lang="es-ES" sz="4400" i="1" u="sng" dirty="0" smtClean="0">
                <a:solidFill>
                  <a:schemeClr val="bg2">
                    <a:lumMod val="95000"/>
                    <a:lumOff val="5000"/>
                  </a:schemeClr>
                </a:solidFill>
              </a:rPr>
              <a:t>1:</a:t>
            </a:r>
          </a:p>
          <a:p>
            <a:endParaRPr lang="es-ES" sz="4400" i="1" u="sng" dirty="0" smtClean="0">
              <a:solidFill>
                <a:schemeClr val="bg2">
                  <a:lumMod val="95000"/>
                  <a:lumOff val="5000"/>
                </a:schemeClr>
              </a:solidFill>
            </a:endParaRPr>
          </a:p>
          <a:p>
            <a:r>
              <a:rPr lang="es-ES" dirty="0" smtClean="0">
                <a:solidFill>
                  <a:schemeClr val="bg2">
                    <a:lumMod val="95000"/>
                    <a:lumOff val="5000"/>
                  </a:schemeClr>
                </a:solidFill>
              </a:rPr>
              <a:t>Analizar la utilidad de la cría actual de palomas.</a:t>
            </a:r>
            <a:endParaRPr lang="es-ES" dirty="0">
              <a:solidFill>
                <a:schemeClr val="bg2">
                  <a:lumMod val="95000"/>
                  <a:lumOff val="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z="3500" b="1" dirty="0" smtClean="0">
                <a:solidFill>
                  <a:schemeClr val="bg2">
                    <a:lumMod val="95000"/>
                    <a:lumOff val="5000"/>
                  </a:schemeClr>
                </a:solidFill>
              </a:rPr>
              <a:t>Actividades posteriores, en el aula</a:t>
            </a:r>
            <a:endParaRPr lang="es-ES" sz="3500" b="1" dirty="0">
              <a:solidFill>
                <a:schemeClr val="bg2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S" i="1" u="sng" dirty="0" smtClean="0">
                <a:solidFill>
                  <a:schemeClr val="bg2">
                    <a:lumMod val="95000"/>
                    <a:lumOff val="5000"/>
                  </a:schemeClr>
                </a:solidFill>
              </a:rPr>
              <a:t>ACTIVIDAD </a:t>
            </a:r>
            <a:r>
              <a:rPr lang="es-ES" sz="4400" i="1" u="sng" dirty="0">
                <a:solidFill>
                  <a:schemeClr val="bg2">
                    <a:lumMod val="95000"/>
                    <a:lumOff val="5000"/>
                  </a:schemeClr>
                </a:solidFill>
              </a:rPr>
              <a:t>2</a:t>
            </a:r>
            <a:r>
              <a:rPr lang="es-ES" sz="4400" i="1" u="sng" dirty="0" smtClean="0">
                <a:solidFill>
                  <a:schemeClr val="bg2">
                    <a:lumMod val="95000"/>
                    <a:lumOff val="5000"/>
                  </a:schemeClr>
                </a:solidFill>
              </a:rPr>
              <a:t>:</a:t>
            </a:r>
          </a:p>
          <a:p>
            <a:endParaRPr lang="es-ES" sz="4400" i="1" u="sng" dirty="0" smtClean="0">
              <a:solidFill>
                <a:schemeClr val="bg2">
                  <a:lumMod val="95000"/>
                  <a:lumOff val="5000"/>
                </a:schemeClr>
              </a:solidFill>
            </a:endParaRPr>
          </a:p>
          <a:p>
            <a:r>
              <a:rPr lang="es-ES" dirty="0" smtClean="0">
                <a:solidFill>
                  <a:schemeClr val="bg2">
                    <a:lumMod val="95000"/>
                    <a:lumOff val="5000"/>
                  </a:schemeClr>
                </a:solidFill>
              </a:rPr>
              <a:t>Situar en el espacio </a:t>
            </a:r>
            <a:r>
              <a:rPr lang="es-ES" dirty="0">
                <a:solidFill>
                  <a:schemeClr val="bg2">
                    <a:lumMod val="95000"/>
                    <a:lumOff val="5000"/>
                  </a:schemeClr>
                </a:solidFill>
              </a:rPr>
              <a:t>y en el tiempo el nacimiento y </a:t>
            </a:r>
            <a:r>
              <a:rPr lang="es-ES" dirty="0" smtClean="0">
                <a:solidFill>
                  <a:schemeClr val="bg2">
                    <a:lumMod val="95000"/>
                    <a:lumOff val="5000"/>
                  </a:schemeClr>
                </a:solidFill>
              </a:rPr>
              <a:t>desarrollo del arte mudéjar.</a:t>
            </a:r>
            <a:endParaRPr lang="es-ES" dirty="0">
              <a:solidFill>
                <a:schemeClr val="bg2">
                  <a:lumMod val="95000"/>
                  <a:lumOff val="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z="3500" b="1" dirty="0" smtClean="0">
                <a:solidFill>
                  <a:schemeClr val="bg2">
                    <a:lumMod val="95000"/>
                    <a:lumOff val="5000"/>
                  </a:schemeClr>
                </a:solidFill>
              </a:rPr>
              <a:t>Actividades posteriores, en el aula</a:t>
            </a:r>
            <a:endParaRPr lang="es-ES" sz="3500" b="1" dirty="0">
              <a:solidFill>
                <a:schemeClr val="bg2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S" i="1" u="sng" dirty="0" smtClean="0">
                <a:solidFill>
                  <a:schemeClr val="bg2">
                    <a:lumMod val="95000"/>
                    <a:lumOff val="5000"/>
                  </a:schemeClr>
                </a:solidFill>
              </a:rPr>
              <a:t>ACTIVIDAD </a:t>
            </a:r>
            <a:r>
              <a:rPr lang="es-ES" sz="4400" i="1" u="sng" dirty="0">
                <a:solidFill>
                  <a:schemeClr val="bg2">
                    <a:lumMod val="95000"/>
                    <a:lumOff val="5000"/>
                  </a:schemeClr>
                </a:solidFill>
              </a:rPr>
              <a:t>3</a:t>
            </a:r>
            <a:r>
              <a:rPr lang="es-ES" sz="4400" i="1" u="sng" dirty="0" smtClean="0">
                <a:solidFill>
                  <a:schemeClr val="bg2">
                    <a:lumMod val="95000"/>
                    <a:lumOff val="5000"/>
                  </a:schemeClr>
                </a:solidFill>
              </a:rPr>
              <a:t>:</a:t>
            </a:r>
          </a:p>
          <a:p>
            <a:r>
              <a:rPr lang="es-ES" dirty="0" smtClean="0">
                <a:solidFill>
                  <a:schemeClr val="bg2">
                    <a:lumMod val="95000"/>
                    <a:lumOff val="5000"/>
                  </a:schemeClr>
                </a:solidFill>
              </a:rPr>
              <a:t>Se va a realizar en la biblioteca del centro una exposición de las fotografías realizadas durante la visita</a:t>
            </a:r>
            <a:endParaRPr lang="es-ES" dirty="0">
              <a:solidFill>
                <a:schemeClr val="bg2">
                  <a:lumMod val="95000"/>
                  <a:lumOff val="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z="3600" b="1" dirty="0" smtClean="0">
                <a:solidFill>
                  <a:schemeClr val="bg2"/>
                </a:solidFill>
              </a:rPr>
              <a:t>Descripción de la visita: Palomar</a:t>
            </a:r>
            <a:endParaRPr lang="es-ES" sz="3600" b="1" dirty="0">
              <a:solidFill>
                <a:schemeClr val="bg2"/>
              </a:solidFill>
            </a:endParaRPr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S" dirty="0" smtClean="0">
                <a:solidFill>
                  <a:schemeClr val="bg2"/>
                </a:solidFill>
              </a:rPr>
              <a:t>La primera visita que vamos a realizar es un palomar. </a:t>
            </a:r>
          </a:p>
          <a:p>
            <a:r>
              <a:rPr lang="es-ES" dirty="0" smtClean="0">
                <a:solidFill>
                  <a:schemeClr val="bg2"/>
                </a:solidFill>
              </a:rPr>
              <a:t>Un palomar es una construcción humana que sirve de cobijo a las palomas.</a:t>
            </a:r>
          </a:p>
          <a:p>
            <a:r>
              <a:rPr lang="es-ES" dirty="0" smtClean="0">
                <a:solidFill>
                  <a:schemeClr val="bg2"/>
                </a:solidFill>
              </a:rPr>
              <a:t>Los palomares son unas construcciones realizadas tradicionalmente en adobe.</a:t>
            </a:r>
          </a:p>
          <a:p>
            <a:r>
              <a:rPr lang="es-ES" dirty="0" smtClean="0">
                <a:solidFill>
                  <a:srgbClr val="FF0000"/>
                </a:solidFill>
              </a:rPr>
              <a:t> </a:t>
            </a:r>
            <a:endParaRPr lang="es-ES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z="3600" b="1" dirty="0" smtClean="0">
                <a:solidFill>
                  <a:schemeClr val="bg2"/>
                </a:solidFill>
              </a:rPr>
              <a:t>Descripción de la visita: Palomar</a:t>
            </a:r>
            <a:endParaRPr lang="es-ES" sz="3600" b="1" dirty="0">
              <a:solidFill>
                <a:schemeClr val="bg2"/>
              </a:solidFill>
            </a:endParaRPr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S" dirty="0" smtClean="0">
                <a:solidFill>
                  <a:schemeClr val="bg2"/>
                </a:solidFill>
              </a:rPr>
              <a:t>Son construcciones sin aberturas al exterior, salvo las practicadas en el tejado (troneras) por donde entran y salen las palomas y una puerta de acceso.</a:t>
            </a:r>
          </a:p>
          <a:p>
            <a:r>
              <a:rPr lang="es-ES" dirty="0" smtClean="0">
                <a:solidFill>
                  <a:schemeClr val="bg2"/>
                </a:solidFill>
              </a:rPr>
              <a:t>La forma de los palomares es diversa, planta circular, cuadrada o rectangular.</a:t>
            </a:r>
            <a:endParaRPr lang="es-ES" dirty="0">
              <a:solidFill>
                <a:schemeClr val="bg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z="3600" b="1" dirty="0" smtClean="0">
                <a:solidFill>
                  <a:schemeClr val="bg2"/>
                </a:solidFill>
              </a:rPr>
              <a:t>Descripción de la visita: Palomar</a:t>
            </a:r>
            <a:endParaRPr lang="es-ES" sz="3600" b="1" dirty="0">
              <a:solidFill>
                <a:schemeClr val="bg2"/>
              </a:solidFill>
            </a:endParaRPr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S" dirty="0" smtClean="0">
                <a:solidFill>
                  <a:schemeClr val="bg2"/>
                </a:solidFill>
              </a:rPr>
              <a:t>Normalmente se ubican alrededor de los pueblos.</a:t>
            </a:r>
          </a:p>
          <a:p>
            <a:r>
              <a:rPr lang="es-ES" dirty="0" smtClean="0">
                <a:solidFill>
                  <a:schemeClr val="bg2"/>
                </a:solidFill>
              </a:rPr>
              <a:t>El interior del palomar consiste en una serie de pasillos paralelos a su perímetro</a:t>
            </a:r>
            <a:r>
              <a:rPr lang="es-ES" dirty="0" smtClean="0">
                <a:solidFill>
                  <a:schemeClr val="bg2"/>
                </a:solidFill>
              </a:rPr>
              <a:t>, también hay en su interior los comederos y reposaderos</a:t>
            </a:r>
            <a:endParaRPr lang="es-ES" dirty="0" smtClean="0">
              <a:solidFill>
                <a:schemeClr val="bg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z="3600" b="1" dirty="0" smtClean="0">
                <a:solidFill>
                  <a:schemeClr val="bg2"/>
                </a:solidFill>
              </a:rPr>
              <a:t>Descripción de la visita: Palomar</a:t>
            </a:r>
            <a:endParaRPr lang="es-ES" sz="3600" b="1" dirty="0">
              <a:solidFill>
                <a:schemeClr val="bg2"/>
              </a:solidFill>
            </a:endParaRPr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S" dirty="0" smtClean="0">
                <a:solidFill>
                  <a:schemeClr val="bg2"/>
                </a:solidFill>
              </a:rPr>
              <a:t>Las palomas más comunes </a:t>
            </a:r>
            <a:r>
              <a:rPr lang="es-ES" dirty="0" smtClean="0">
                <a:solidFill>
                  <a:schemeClr val="bg2"/>
                </a:solidFill>
              </a:rPr>
              <a:t>que pueblan nuestros palomares son:</a:t>
            </a:r>
          </a:p>
          <a:p>
            <a:r>
              <a:rPr lang="es-ES" dirty="0" smtClean="0">
                <a:solidFill>
                  <a:schemeClr val="bg2"/>
                </a:solidFill>
              </a:rPr>
              <a:t>	</a:t>
            </a:r>
            <a:r>
              <a:rPr lang="es-ES" dirty="0" smtClean="0">
                <a:solidFill>
                  <a:schemeClr val="bg2"/>
                </a:solidFill>
              </a:rPr>
              <a:t>- Paloma </a:t>
            </a:r>
            <a:r>
              <a:rPr lang="es-ES" dirty="0" err="1" smtClean="0">
                <a:solidFill>
                  <a:schemeClr val="bg2"/>
                </a:solidFill>
              </a:rPr>
              <a:t>bravia</a:t>
            </a:r>
            <a:endParaRPr lang="es-ES" dirty="0" smtClean="0">
              <a:solidFill>
                <a:schemeClr val="bg2"/>
              </a:solidFill>
            </a:endParaRPr>
          </a:p>
          <a:p>
            <a:r>
              <a:rPr lang="es-ES" dirty="0" smtClean="0">
                <a:solidFill>
                  <a:schemeClr val="bg2"/>
                </a:solidFill>
              </a:rPr>
              <a:t>	</a:t>
            </a:r>
            <a:r>
              <a:rPr lang="es-ES" dirty="0" smtClean="0">
                <a:solidFill>
                  <a:schemeClr val="bg2"/>
                </a:solidFill>
              </a:rPr>
              <a:t>- Paloma zurita</a:t>
            </a:r>
          </a:p>
          <a:p>
            <a:r>
              <a:rPr lang="es-ES" dirty="0" smtClean="0">
                <a:solidFill>
                  <a:schemeClr val="bg2"/>
                </a:solidFill>
              </a:rPr>
              <a:t>	</a:t>
            </a:r>
            <a:r>
              <a:rPr lang="es-ES" dirty="0" smtClean="0">
                <a:solidFill>
                  <a:schemeClr val="bg2"/>
                </a:solidFill>
              </a:rPr>
              <a:t>- Paloma torcaz</a:t>
            </a:r>
            <a:endParaRPr lang="es-ES" dirty="0" smtClean="0">
              <a:solidFill>
                <a:schemeClr val="bg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" name="Shape 266"/>
          <p:cNvSpPr txBox="1"/>
          <p:nvPr/>
        </p:nvSpPr>
        <p:spPr>
          <a:xfrm>
            <a:off x="1606800" y="57175"/>
            <a:ext cx="5824799" cy="4277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s" sz="1800" b="1" dirty="0" smtClean="0">
                <a:solidFill>
                  <a:schemeClr val="bg2">
                    <a:lumMod val="95000"/>
                    <a:lumOff val="5000"/>
                  </a:schemeClr>
                </a:solidFill>
              </a:rPr>
              <a:t>PALOMARES (CAPILLAS</a:t>
            </a:r>
            <a:r>
              <a:rPr lang="es" sz="1800" b="1" dirty="0">
                <a:solidFill>
                  <a:schemeClr val="bg2">
                    <a:lumMod val="95000"/>
                    <a:lumOff val="5000"/>
                  </a:schemeClr>
                </a:solidFill>
              </a:rPr>
              <a:t>)</a:t>
            </a:r>
          </a:p>
        </p:txBody>
      </p:sp>
      <p:sp>
        <p:nvSpPr>
          <p:cNvPr id="270" name="Shape 270"/>
          <p:cNvSpPr txBox="1"/>
          <p:nvPr/>
        </p:nvSpPr>
        <p:spPr>
          <a:xfrm>
            <a:off x="3524250" y="4452950"/>
            <a:ext cx="6858000" cy="8000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9" name="Shape 267"/>
          <p:cNvSpPr txBox="1"/>
          <p:nvPr/>
        </p:nvSpPr>
        <p:spPr>
          <a:xfrm>
            <a:off x="162714" y="4038308"/>
            <a:ext cx="8873781" cy="43204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/>
            <a:r>
              <a:rPr lang="es" sz="1600" b="1" dirty="0"/>
              <a:t>Imagen </a:t>
            </a:r>
            <a:r>
              <a:rPr lang="es" sz="1600" b="1" dirty="0">
                <a:solidFill>
                  <a:schemeClr val="bg2">
                    <a:lumMod val="95000"/>
                    <a:lumOff val="5000"/>
                  </a:schemeClr>
                </a:solidFill>
              </a:rPr>
              <a:t>tomada </a:t>
            </a:r>
            <a:r>
              <a:rPr lang="es" sz="1600" b="1" dirty="0" smtClean="0">
                <a:solidFill>
                  <a:schemeClr val="bg2">
                    <a:lumMod val="95000"/>
                    <a:lumOff val="5000"/>
                  </a:schemeClr>
                </a:solidFill>
              </a:rPr>
              <a:t>de: </a:t>
            </a:r>
            <a:r>
              <a:rPr lang="es-ES" sz="1600" i="1" dirty="0">
                <a:solidFill>
                  <a:schemeClr val="bg2"/>
                </a:solidFill>
              </a:rPr>
              <a:t>http://capillas.es/index.php/multimedia/fotos-de-capillas/</a:t>
            </a:r>
            <a:endParaRPr lang="es" sz="1600" i="1" dirty="0">
              <a:solidFill>
                <a:schemeClr val="bg2"/>
              </a:solidFill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26197" y="516724"/>
            <a:ext cx="5331302" cy="3555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31819399"/>
      </p:ext>
    </p:extLst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z="3600" b="1" dirty="0" smtClean="0">
                <a:solidFill>
                  <a:schemeClr val="bg2"/>
                </a:solidFill>
              </a:rPr>
              <a:t>Descripción de la visita: canal</a:t>
            </a:r>
            <a:endParaRPr lang="es-ES" sz="3600" b="1" dirty="0">
              <a:solidFill>
                <a:schemeClr val="bg2"/>
              </a:solidFill>
            </a:endParaRPr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S" dirty="0" smtClean="0">
                <a:solidFill>
                  <a:schemeClr val="bg2"/>
                </a:solidFill>
              </a:rPr>
              <a:t>La segunda visita que vamos a realizar es al canal. </a:t>
            </a:r>
          </a:p>
          <a:p>
            <a:r>
              <a:rPr lang="es-ES" dirty="0" smtClean="0">
                <a:solidFill>
                  <a:schemeClr val="bg2"/>
                </a:solidFill>
              </a:rPr>
              <a:t>El canal de castilla es una construcción de casi 207 km, formado por 3 ramales.</a:t>
            </a:r>
          </a:p>
          <a:p>
            <a:r>
              <a:rPr lang="es-ES" dirty="0" smtClean="0">
                <a:solidFill>
                  <a:schemeClr val="bg2"/>
                </a:solidFill>
              </a:rPr>
              <a:t>El ramal</a:t>
            </a:r>
            <a:r>
              <a:rPr lang="es-ES" dirty="0" smtClean="0">
                <a:solidFill>
                  <a:srgbClr val="FF0000"/>
                </a:solidFill>
              </a:rPr>
              <a:t> </a:t>
            </a:r>
            <a:r>
              <a:rPr lang="es-ES" dirty="0" smtClean="0">
                <a:solidFill>
                  <a:schemeClr val="bg2"/>
                </a:solidFill>
              </a:rPr>
              <a:t>que</a:t>
            </a:r>
            <a:r>
              <a:rPr lang="es-ES" dirty="0" smtClean="0">
                <a:solidFill>
                  <a:srgbClr val="FF0000"/>
                </a:solidFill>
              </a:rPr>
              <a:t> </a:t>
            </a:r>
            <a:r>
              <a:rPr lang="es-ES" dirty="0" smtClean="0">
                <a:solidFill>
                  <a:schemeClr val="bg2"/>
                </a:solidFill>
              </a:rPr>
              <a:t>vamos a visitar es el Ramal de Campos</a:t>
            </a:r>
            <a:endParaRPr lang="es-ES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olor-strip">
  <a:themeElements>
    <a:clrScheme name="Custom 458">
      <a:dk1>
        <a:srgbClr val="6A0212"/>
      </a:dk1>
      <a:lt1>
        <a:srgbClr val="B43C3E"/>
      </a:lt1>
      <a:dk2>
        <a:srgbClr val="000000"/>
      </a:dk2>
      <a:lt2>
        <a:srgbClr val="E9E0C9"/>
      </a:lt2>
      <a:accent1>
        <a:srgbClr val="D60030"/>
      </a:accent1>
      <a:accent2>
        <a:srgbClr val="FFA711"/>
      </a:accent2>
      <a:accent3>
        <a:srgbClr val="709E0B"/>
      </a:accent3>
      <a:accent4>
        <a:srgbClr val="006985"/>
      </a:accent4>
      <a:accent5>
        <a:srgbClr val="3A1E5E"/>
      </a:accent5>
      <a:accent6>
        <a:srgbClr val="FF6428"/>
      </a:accent6>
      <a:hlink>
        <a:srgbClr val="CDA43D"/>
      </a:hlink>
      <a:folHlink>
        <a:srgbClr val="744F1A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426</TotalTime>
  <Words>1010</Words>
  <Application>Microsoft Office PowerPoint</Application>
  <PresentationFormat>Presentación en pantalla (16:9)</PresentationFormat>
  <Paragraphs>137</Paragraphs>
  <Slides>36</Slides>
  <Notes>36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36</vt:i4>
      </vt:variant>
    </vt:vector>
  </HeadingPairs>
  <TitlesOfParts>
    <vt:vector size="37" baseType="lpstr">
      <vt:lpstr>color-strip</vt:lpstr>
      <vt:lpstr>Diapositiva 1</vt:lpstr>
      <vt:lpstr>Presentación del Trabajo</vt:lpstr>
      <vt:lpstr>Presentación del Trabajo</vt:lpstr>
      <vt:lpstr>Descripción de la visita: Palomar</vt:lpstr>
      <vt:lpstr>Descripción de la visita: Palomar</vt:lpstr>
      <vt:lpstr>Descripción de la visita: Palomar</vt:lpstr>
      <vt:lpstr>Descripción de la visita: Palomar</vt:lpstr>
      <vt:lpstr>Diapositiva 8</vt:lpstr>
      <vt:lpstr>Descripción de la visita: canal</vt:lpstr>
      <vt:lpstr>Descripción de la visita: canal</vt:lpstr>
      <vt:lpstr>Descripción de la visita: canal</vt:lpstr>
      <vt:lpstr>Descripción de la visita: canal</vt:lpstr>
      <vt:lpstr>Descripción de la visita: canal</vt:lpstr>
      <vt:lpstr>Descripción de la visita: canal</vt:lpstr>
      <vt:lpstr>Diapositiva 15</vt:lpstr>
      <vt:lpstr>Descripción de la visita: canal</vt:lpstr>
      <vt:lpstr>Diapositiva 17</vt:lpstr>
      <vt:lpstr>Descripción de la visita: Iglesia de San Agustín</vt:lpstr>
      <vt:lpstr>Descripción de la visita: Iglesia de San Agustín</vt:lpstr>
      <vt:lpstr>Descripción de la visita: Iglesia de San Agustín</vt:lpstr>
      <vt:lpstr>Diapositiva 21</vt:lpstr>
      <vt:lpstr>Descripción de la visita:  órgano ibérico</vt:lpstr>
      <vt:lpstr>Descripción de la visita:  órgano ibérico</vt:lpstr>
      <vt:lpstr>Descripción de la visita:  órgano ibérico</vt:lpstr>
      <vt:lpstr>Descripción de la visita:  órgano ibérico</vt:lpstr>
      <vt:lpstr>Diapositiva 26</vt:lpstr>
      <vt:lpstr>Actividades Previas</vt:lpstr>
      <vt:lpstr>Actividades Previas</vt:lpstr>
      <vt:lpstr>Actividades Previas</vt:lpstr>
      <vt:lpstr>Actividades durante la visita</vt:lpstr>
      <vt:lpstr>Actividades durante la visita</vt:lpstr>
      <vt:lpstr>Actividades durante la visita</vt:lpstr>
      <vt:lpstr>Actividades durante la visita</vt:lpstr>
      <vt:lpstr>Actividades posteriores, en el aula</vt:lpstr>
      <vt:lpstr>Actividades posteriores, en el aula</vt:lpstr>
      <vt:lpstr>Actividades posteriores, en el aula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prof23</dc:creator>
  <cp:lastModifiedBy>Valued Acer Customer</cp:lastModifiedBy>
  <cp:revision>30</cp:revision>
  <dcterms:modified xsi:type="dcterms:W3CDTF">2015-04-25T08:55:00Z</dcterms:modified>
</cp:coreProperties>
</file>