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32" autoAdjust="0"/>
  </p:normalViewPr>
  <p:slideViewPr>
    <p:cSldViewPr snapToGrid="0">
      <p:cViewPr varScale="1">
        <p:scale>
          <a:sx n="82" d="100"/>
          <a:sy n="82" d="100"/>
        </p:scale>
        <p:origin x="720" y="5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F682D0-A690-4735-AF2F-C4EE2E8FE7D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C10DE679-23F8-4AA3-9D60-A29AC284E29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9E0BFEF8-2570-44F7-8997-2FC83CD49134}"/>
              </a:ext>
            </a:extLst>
          </p:cNvPr>
          <p:cNvSpPr>
            <a:spLocks noGrp="1"/>
          </p:cNvSpPr>
          <p:nvPr>
            <p:ph type="dt" sz="half" idx="10"/>
          </p:nvPr>
        </p:nvSpPr>
        <p:spPr/>
        <p:txBody>
          <a:bodyPr/>
          <a:lstStyle/>
          <a:p>
            <a:fld id="{D2065FB1-B7CA-42AB-9ADC-08B1DC748FA5}" type="datetimeFigureOut">
              <a:rPr lang="es-ES" smtClean="0"/>
              <a:t>28/04/2021</a:t>
            </a:fld>
            <a:endParaRPr lang="es-ES"/>
          </a:p>
        </p:txBody>
      </p:sp>
      <p:sp>
        <p:nvSpPr>
          <p:cNvPr id="5" name="Marcador de pie de página 4">
            <a:extLst>
              <a:ext uri="{FF2B5EF4-FFF2-40B4-BE49-F238E27FC236}">
                <a16:creationId xmlns:a16="http://schemas.microsoft.com/office/drawing/2014/main" id="{89161E75-8EDE-4E99-8436-63885EEA52D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47A0830-3849-435F-9F62-58265B022F43}"/>
              </a:ext>
            </a:extLst>
          </p:cNvPr>
          <p:cNvSpPr>
            <a:spLocks noGrp="1"/>
          </p:cNvSpPr>
          <p:nvPr>
            <p:ph type="sldNum" sz="quarter" idx="12"/>
          </p:nvPr>
        </p:nvSpPr>
        <p:spPr/>
        <p:txBody>
          <a:bodyPr/>
          <a:lstStyle/>
          <a:p>
            <a:fld id="{6BC2FB1B-B5F9-4875-99E3-7EB09BB76F8F}" type="slidenum">
              <a:rPr lang="es-ES" smtClean="0"/>
              <a:t>‹Nº›</a:t>
            </a:fld>
            <a:endParaRPr lang="es-ES"/>
          </a:p>
        </p:txBody>
      </p:sp>
    </p:spTree>
    <p:extLst>
      <p:ext uri="{BB962C8B-B14F-4D97-AF65-F5344CB8AC3E}">
        <p14:creationId xmlns:p14="http://schemas.microsoft.com/office/powerpoint/2010/main" val="3279259250"/>
      </p:ext>
    </p:extLst>
  </p:cSld>
  <p:clrMapOvr>
    <a:masterClrMapping/>
  </p:clrMapOvr>
  <mc:AlternateContent xmlns:mc="http://schemas.openxmlformats.org/markup-compatibility/2006">
    <mc:Choice xmlns:p14="http://schemas.microsoft.com/office/powerpoint/2010/main" Requires="p14">
      <p:transition spd="slow" p14:dur="2000" advClick="0" advTm="12000"/>
    </mc:Choice>
    <mc:Fallback>
      <p:transition spd="slow" advClick="0" advTm="12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740B0EE-FF6D-4502-9D64-E8E3485A4F16}"/>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37F97EA8-E9B9-4E41-8D99-12DD60B2614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6584BF6-FBCA-460D-A4BC-83937CADFAD7}"/>
              </a:ext>
            </a:extLst>
          </p:cNvPr>
          <p:cNvSpPr>
            <a:spLocks noGrp="1"/>
          </p:cNvSpPr>
          <p:nvPr>
            <p:ph type="dt" sz="half" idx="10"/>
          </p:nvPr>
        </p:nvSpPr>
        <p:spPr/>
        <p:txBody>
          <a:bodyPr/>
          <a:lstStyle/>
          <a:p>
            <a:fld id="{D2065FB1-B7CA-42AB-9ADC-08B1DC748FA5}" type="datetimeFigureOut">
              <a:rPr lang="es-ES" smtClean="0"/>
              <a:t>28/04/2021</a:t>
            </a:fld>
            <a:endParaRPr lang="es-ES"/>
          </a:p>
        </p:txBody>
      </p:sp>
      <p:sp>
        <p:nvSpPr>
          <p:cNvPr id="5" name="Marcador de pie de página 4">
            <a:extLst>
              <a:ext uri="{FF2B5EF4-FFF2-40B4-BE49-F238E27FC236}">
                <a16:creationId xmlns:a16="http://schemas.microsoft.com/office/drawing/2014/main" id="{E4B2F5A1-53F1-4636-BC67-6B27D5A1A8D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DE7D0C7-EC03-446E-AA71-74299965D03F}"/>
              </a:ext>
            </a:extLst>
          </p:cNvPr>
          <p:cNvSpPr>
            <a:spLocks noGrp="1"/>
          </p:cNvSpPr>
          <p:nvPr>
            <p:ph type="sldNum" sz="quarter" idx="12"/>
          </p:nvPr>
        </p:nvSpPr>
        <p:spPr/>
        <p:txBody>
          <a:bodyPr/>
          <a:lstStyle/>
          <a:p>
            <a:fld id="{6BC2FB1B-B5F9-4875-99E3-7EB09BB76F8F}" type="slidenum">
              <a:rPr lang="es-ES" smtClean="0"/>
              <a:t>‹Nº›</a:t>
            </a:fld>
            <a:endParaRPr lang="es-ES"/>
          </a:p>
        </p:txBody>
      </p:sp>
    </p:spTree>
    <p:extLst>
      <p:ext uri="{BB962C8B-B14F-4D97-AF65-F5344CB8AC3E}">
        <p14:creationId xmlns:p14="http://schemas.microsoft.com/office/powerpoint/2010/main" val="4002053222"/>
      </p:ext>
    </p:extLst>
  </p:cSld>
  <p:clrMapOvr>
    <a:masterClrMapping/>
  </p:clrMapOvr>
  <mc:AlternateContent xmlns:mc="http://schemas.openxmlformats.org/markup-compatibility/2006">
    <mc:Choice xmlns:p14="http://schemas.microsoft.com/office/powerpoint/2010/main" Requires="p14">
      <p:transition spd="slow" p14:dur="2000" advClick="0" advTm="12000"/>
    </mc:Choice>
    <mc:Fallback>
      <p:transition spd="slow" advClick="0" advTm="12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0982324-9486-4FF8-AFEE-6679E43167A9}"/>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78FAC993-2BEC-4EE4-A537-1EFF310C9726}"/>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279C8FD-36D0-4325-8822-752A37297961}"/>
              </a:ext>
            </a:extLst>
          </p:cNvPr>
          <p:cNvSpPr>
            <a:spLocks noGrp="1"/>
          </p:cNvSpPr>
          <p:nvPr>
            <p:ph type="dt" sz="half" idx="10"/>
          </p:nvPr>
        </p:nvSpPr>
        <p:spPr/>
        <p:txBody>
          <a:bodyPr/>
          <a:lstStyle/>
          <a:p>
            <a:fld id="{D2065FB1-B7CA-42AB-9ADC-08B1DC748FA5}" type="datetimeFigureOut">
              <a:rPr lang="es-ES" smtClean="0"/>
              <a:t>28/04/2021</a:t>
            </a:fld>
            <a:endParaRPr lang="es-ES"/>
          </a:p>
        </p:txBody>
      </p:sp>
      <p:sp>
        <p:nvSpPr>
          <p:cNvPr id="5" name="Marcador de pie de página 4">
            <a:extLst>
              <a:ext uri="{FF2B5EF4-FFF2-40B4-BE49-F238E27FC236}">
                <a16:creationId xmlns:a16="http://schemas.microsoft.com/office/drawing/2014/main" id="{776B9A89-D5E4-4E2D-8867-1C31D02B3E2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5615CFA-53ED-417F-8FF4-D6A07EC65FDA}"/>
              </a:ext>
            </a:extLst>
          </p:cNvPr>
          <p:cNvSpPr>
            <a:spLocks noGrp="1"/>
          </p:cNvSpPr>
          <p:nvPr>
            <p:ph type="sldNum" sz="quarter" idx="12"/>
          </p:nvPr>
        </p:nvSpPr>
        <p:spPr/>
        <p:txBody>
          <a:bodyPr/>
          <a:lstStyle/>
          <a:p>
            <a:fld id="{6BC2FB1B-B5F9-4875-99E3-7EB09BB76F8F}" type="slidenum">
              <a:rPr lang="es-ES" smtClean="0"/>
              <a:t>‹Nº›</a:t>
            </a:fld>
            <a:endParaRPr lang="es-ES"/>
          </a:p>
        </p:txBody>
      </p:sp>
    </p:spTree>
    <p:extLst>
      <p:ext uri="{BB962C8B-B14F-4D97-AF65-F5344CB8AC3E}">
        <p14:creationId xmlns:p14="http://schemas.microsoft.com/office/powerpoint/2010/main" val="2602777111"/>
      </p:ext>
    </p:extLst>
  </p:cSld>
  <p:clrMapOvr>
    <a:masterClrMapping/>
  </p:clrMapOvr>
  <mc:AlternateContent xmlns:mc="http://schemas.openxmlformats.org/markup-compatibility/2006">
    <mc:Choice xmlns:p14="http://schemas.microsoft.com/office/powerpoint/2010/main" Requires="p14">
      <p:transition spd="slow" p14:dur="2000" advClick="0" advTm="12000"/>
    </mc:Choice>
    <mc:Fallback>
      <p:transition spd="slow" advClick="0" advTm="12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F2509B-2255-41CC-A357-B8554BFA4CAC}"/>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7E286CD-F065-42EF-B969-FC575A917128}"/>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2057C9B-BD1D-4A52-979C-6D011B034C9F}"/>
              </a:ext>
            </a:extLst>
          </p:cNvPr>
          <p:cNvSpPr>
            <a:spLocks noGrp="1"/>
          </p:cNvSpPr>
          <p:nvPr>
            <p:ph type="dt" sz="half" idx="10"/>
          </p:nvPr>
        </p:nvSpPr>
        <p:spPr/>
        <p:txBody>
          <a:bodyPr/>
          <a:lstStyle/>
          <a:p>
            <a:fld id="{D2065FB1-B7CA-42AB-9ADC-08B1DC748FA5}" type="datetimeFigureOut">
              <a:rPr lang="es-ES" smtClean="0"/>
              <a:t>28/04/2021</a:t>
            </a:fld>
            <a:endParaRPr lang="es-ES"/>
          </a:p>
        </p:txBody>
      </p:sp>
      <p:sp>
        <p:nvSpPr>
          <p:cNvPr id="5" name="Marcador de pie de página 4">
            <a:extLst>
              <a:ext uri="{FF2B5EF4-FFF2-40B4-BE49-F238E27FC236}">
                <a16:creationId xmlns:a16="http://schemas.microsoft.com/office/drawing/2014/main" id="{275B2B79-8256-4353-9F72-B1BE17BBCCC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C8123BC-2623-4651-8658-965F532A4410}"/>
              </a:ext>
            </a:extLst>
          </p:cNvPr>
          <p:cNvSpPr>
            <a:spLocks noGrp="1"/>
          </p:cNvSpPr>
          <p:nvPr>
            <p:ph type="sldNum" sz="quarter" idx="12"/>
          </p:nvPr>
        </p:nvSpPr>
        <p:spPr/>
        <p:txBody>
          <a:bodyPr/>
          <a:lstStyle/>
          <a:p>
            <a:fld id="{6BC2FB1B-B5F9-4875-99E3-7EB09BB76F8F}" type="slidenum">
              <a:rPr lang="es-ES" smtClean="0"/>
              <a:t>‹Nº›</a:t>
            </a:fld>
            <a:endParaRPr lang="es-ES"/>
          </a:p>
        </p:txBody>
      </p:sp>
    </p:spTree>
    <p:extLst>
      <p:ext uri="{BB962C8B-B14F-4D97-AF65-F5344CB8AC3E}">
        <p14:creationId xmlns:p14="http://schemas.microsoft.com/office/powerpoint/2010/main" val="332131930"/>
      </p:ext>
    </p:extLst>
  </p:cSld>
  <p:clrMapOvr>
    <a:masterClrMapping/>
  </p:clrMapOvr>
  <mc:AlternateContent xmlns:mc="http://schemas.openxmlformats.org/markup-compatibility/2006">
    <mc:Choice xmlns:p14="http://schemas.microsoft.com/office/powerpoint/2010/main" Requires="p14">
      <p:transition spd="slow" p14:dur="2000" advClick="0" advTm="12000"/>
    </mc:Choice>
    <mc:Fallback>
      <p:transition spd="slow" advClick="0" advTm="12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4F22B9-B356-49C1-8CC1-48F125043F19}"/>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F9A4353F-DFE9-4027-AD76-2C7EBC52C86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35AEA081-66B8-4256-AEDA-82987C333833}"/>
              </a:ext>
            </a:extLst>
          </p:cNvPr>
          <p:cNvSpPr>
            <a:spLocks noGrp="1"/>
          </p:cNvSpPr>
          <p:nvPr>
            <p:ph type="dt" sz="half" idx="10"/>
          </p:nvPr>
        </p:nvSpPr>
        <p:spPr/>
        <p:txBody>
          <a:bodyPr/>
          <a:lstStyle/>
          <a:p>
            <a:fld id="{D2065FB1-B7CA-42AB-9ADC-08B1DC748FA5}" type="datetimeFigureOut">
              <a:rPr lang="es-ES" smtClean="0"/>
              <a:t>28/04/2021</a:t>
            </a:fld>
            <a:endParaRPr lang="es-ES"/>
          </a:p>
        </p:txBody>
      </p:sp>
      <p:sp>
        <p:nvSpPr>
          <p:cNvPr id="5" name="Marcador de pie de página 4">
            <a:extLst>
              <a:ext uri="{FF2B5EF4-FFF2-40B4-BE49-F238E27FC236}">
                <a16:creationId xmlns:a16="http://schemas.microsoft.com/office/drawing/2014/main" id="{B8DB3259-5D12-4502-8CE9-5352E37700A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348DADC-12E1-4B82-BFF2-D5375F15E36B}"/>
              </a:ext>
            </a:extLst>
          </p:cNvPr>
          <p:cNvSpPr>
            <a:spLocks noGrp="1"/>
          </p:cNvSpPr>
          <p:nvPr>
            <p:ph type="sldNum" sz="quarter" idx="12"/>
          </p:nvPr>
        </p:nvSpPr>
        <p:spPr/>
        <p:txBody>
          <a:bodyPr/>
          <a:lstStyle/>
          <a:p>
            <a:fld id="{6BC2FB1B-B5F9-4875-99E3-7EB09BB76F8F}" type="slidenum">
              <a:rPr lang="es-ES" smtClean="0"/>
              <a:t>‹Nº›</a:t>
            </a:fld>
            <a:endParaRPr lang="es-ES"/>
          </a:p>
        </p:txBody>
      </p:sp>
    </p:spTree>
    <p:extLst>
      <p:ext uri="{BB962C8B-B14F-4D97-AF65-F5344CB8AC3E}">
        <p14:creationId xmlns:p14="http://schemas.microsoft.com/office/powerpoint/2010/main" val="388823651"/>
      </p:ext>
    </p:extLst>
  </p:cSld>
  <p:clrMapOvr>
    <a:masterClrMapping/>
  </p:clrMapOvr>
  <mc:AlternateContent xmlns:mc="http://schemas.openxmlformats.org/markup-compatibility/2006">
    <mc:Choice xmlns:p14="http://schemas.microsoft.com/office/powerpoint/2010/main" Requires="p14">
      <p:transition spd="slow" p14:dur="2000" advClick="0" advTm="12000"/>
    </mc:Choice>
    <mc:Fallback>
      <p:transition spd="slow" advClick="0" advTm="12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033D5C-96FC-4F27-BE3D-F347970ED4E0}"/>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F2BCC4E-8E30-4154-9B28-747E2B92D4FA}"/>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D8B1926-17BF-486E-955E-FAE1D1CDBF84}"/>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19A44030-FDF5-466C-AC0A-725163EA65B7}"/>
              </a:ext>
            </a:extLst>
          </p:cNvPr>
          <p:cNvSpPr>
            <a:spLocks noGrp="1"/>
          </p:cNvSpPr>
          <p:nvPr>
            <p:ph type="dt" sz="half" idx="10"/>
          </p:nvPr>
        </p:nvSpPr>
        <p:spPr/>
        <p:txBody>
          <a:bodyPr/>
          <a:lstStyle/>
          <a:p>
            <a:fld id="{D2065FB1-B7CA-42AB-9ADC-08B1DC748FA5}" type="datetimeFigureOut">
              <a:rPr lang="es-ES" smtClean="0"/>
              <a:t>28/04/2021</a:t>
            </a:fld>
            <a:endParaRPr lang="es-ES"/>
          </a:p>
        </p:txBody>
      </p:sp>
      <p:sp>
        <p:nvSpPr>
          <p:cNvPr id="6" name="Marcador de pie de página 5">
            <a:extLst>
              <a:ext uri="{FF2B5EF4-FFF2-40B4-BE49-F238E27FC236}">
                <a16:creationId xmlns:a16="http://schemas.microsoft.com/office/drawing/2014/main" id="{90EDDC11-9490-4E4B-A8A6-971275A9FDA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4B20D4C-B5B2-4AB2-BD01-03DA68EC7EC0}"/>
              </a:ext>
            </a:extLst>
          </p:cNvPr>
          <p:cNvSpPr>
            <a:spLocks noGrp="1"/>
          </p:cNvSpPr>
          <p:nvPr>
            <p:ph type="sldNum" sz="quarter" idx="12"/>
          </p:nvPr>
        </p:nvSpPr>
        <p:spPr/>
        <p:txBody>
          <a:bodyPr/>
          <a:lstStyle/>
          <a:p>
            <a:fld id="{6BC2FB1B-B5F9-4875-99E3-7EB09BB76F8F}" type="slidenum">
              <a:rPr lang="es-ES" smtClean="0"/>
              <a:t>‹Nº›</a:t>
            </a:fld>
            <a:endParaRPr lang="es-ES"/>
          </a:p>
        </p:txBody>
      </p:sp>
    </p:spTree>
    <p:extLst>
      <p:ext uri="{BB962C8B-B14F-4D97-AF65-F5344CB8AC3E}">
        <p14:creationId xmlns:p14="http://schemas.microsoft.com/office/powerpoint/2010/main" val="2449612339"/>
      </p:ext>
    </p:extLst>
  </p:cSld>
  <p:clrMapOvr>
    <a:masterClrMapping/>
  </p:clrMapOvr>
  <mc:AlternateContent xmlns:mc="http://schemas.openxmlformats.org/markup-compatibility/2006">
    <mc:Choice xmlns:p14="http://schemas.microsoft.com/office/powerpoint/2010/main" Requires="p14">
      <p:transition spd="slow" p14:dur="2000" advClick="0" advTm="12000"/>
    </mc:Choice>
    <mc:Fallback>
      <p:transition spd="slow" advClick="0" advTm="12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1A7DF2-6ABE-4A9F-81F0-5D69FBB4962A}"/>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8F2CA9EC-6565-4C91-9D23-875EA59CE4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2B4E902D-FF4C-496D-91C4-D7DC6820F59A}"/>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644C3D08-BC0B-42E3-9D50-BC67B6E3A40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10AC40D2-0BE6-45CE-91EC-73846F73D12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80213F3F-A760-4809-93A6-AA8FE630E26E}"/>
              </a:ext>
            </a:extLst>
          </p:cNvPr>
          <p:cNvSpPr>
            <a:spLocks noGrp="1"/>
          </p:cNvSpPr>
          <p:nvPr>
            <p:ph type="dt" sz="half" idx="10"/>
          </p:nvPr>
        </p:nvSpPr>
        <p:spPr/>
        <p:txBody>
          <a:bodyPr/>
          <a:lstStyle/>
          <a:p>
            <a:fld id="{D2065FB1-B7CA-42AB-9ADC-08B1DC748FA5}" type="datetimeFigureOut">
              <a:rPr lang="es-ES" smtClean="0"/>
              <a:t>28/04/2021</a:t>
            </a:fld>
            <a:endParaRPr lang="es-ES"/>
          </a:p>
        </p:txBody>
      </p:sp>
      <p:sp>
        <p:nvSpPr>
          <p:cNvPr id="8" name="Marcador de pie de página 7">
            <a:extLst>
              <a:ext uri="{FF2B5EF4-FFF2-40B4-BE49-F238E27FC236}">
                <a16:creationId xmlns:a16="http://schemas.microsoft.com/office/drawing/2014/main" id="{529B0C30-F854-4DD0-9C22-7C21E0EE5CCB}"/>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09117764-E06D-4D24-A40D-82102E047504}"/>
              </a:ext>
            </a:extLst>
          </p:cNvPr>
          <p:cNvSpPr>
            <a:spLocks noGrp="1"/>
          </p:cNvSpPr>
          <p:nvPr>
            <p:ph type="sldNum" sz="quarter" idx="12"/>
          </p:nvPr>
        </p:nvSpPr>
        <p:spPr/>
        <p:txBody>
          <a:bodyPr/>
          <a:lstStyle/>
          <a:p>
            <a:fld id="{6BC2FB1B-B5F9-4875-99E3-7EB09BB76F8F}" type="slidenum">
              <a:rPr lang="es-ES" smtClean="0"/>
              <a:t>‹Nº›</a:t>
            </a:fld>
            <a:endParaRPr lang="es-ES"/>
          </a:p>
        </p:txBody>
      </p:sp>
    </p:spTree>
    <p:extLst>
      <p:ext uri="{BB962C8B-B14F-4D97-AF65-F5344CB8AC3E}">
        <p14:creationId xmlns:p14="http://schemas.microsoft.com/office/powerpoint/2010/main" val="1876998321"/>
      </p:ext>
    </p:extLst>
  </p:cSld>
  <p:clrMapOvr>
    <a:masterClrMapping/>
  </p:clrMapOvr>
  <mc:AlternateContent xmlns:mc="http://schemas.openxmlformats.org/markup-compatibility/2006">
    <mc:Choice xmlns:p14="http://schemas.microsoft.com/office/powerpoint/2010/main" Requires="p14">
      <p:transition spd="slow" p14:dur="2000" advClick="0" advTm="12000"/>
    </mc:Choice>
    <mc:Fallback>
      <p:transition spd="slow" advClick="0" advTm="12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3816CA-347F-4C9E-B309-3ABF9327CA6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80A831F1-D9EE-4E71-9335-16F3C4C92229}"/>
              </a:ext>
            </a:extLst>
          </p:cNvPr>
          <p:cNvSpPr>
            <a:spLocks noGrp="1"/>
          </p:cNvSpPr>
          <p:nvPr>
            <p:ph type="dt" sz="half" idx="10"/>
          </p:nvPr>
        </p:nvSpPr>
        <p:spPr/>
        <p:txBody>
          <a:bodyPr/>
          <a:lstStyle/>
          <a:p>
            <a:fld id="{D2065FB1-B7CA-42AB-9ADC-08B1DC748FA5}" type="datetimeFigureOut">
              <a:rPr lang="es-ES" smtClean="0"/>
              <a:t>28/04/2021</a:t>
            </a:fld>
            <a:endParaRPr lang="es-ES"/>
          </a:p>
        </p:txBody>
      </p:sp>
      <p:sp>
        <p:nvSpPr>
          <p:cNvPr id="4" name="Marcador de pie de página 3">
            <a:extLst>
              <a:ext uri="{FF2B5EF4-FFF2-40B4-BE49-F238E27FC236}">
                <a16:creationId xmlns:a16="http://schemas.microsoft.com/office/drawing/2014/main" id="{09C0734A-A729-456D-B7A0-7F8119E08A6B}"/>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04521761-4CBE-47BF-B16C-8DDF7D268BF1}"/>
              </a:ext>
            </a:extLst>
          </p:cNvPr>
          <p:cNvSpPr>
            <a:spLocks noGrp="1"/>
          </p:cNvSpPr>
          <p:nvPr>
            <p:ph type="sldNum" sz="quarter" idx="12"/>
          </p:nvPr>
        </p:nvSpPr>
        <p:spPr/>
        <p:txBody>
          <a:bodyPr/>
          <a:lstStyle/>
          <a:p>
            <a:fld id="{6BC2FB1B-B5F9-4875-99E3-7EB09BB76F8F}" type="slidenum">
              <a:rPr lang="es-ES" smtClean="0"/>
              <a:t>‹Nº›</a:t>
            </a:fld>
            <a:endParaRPr lang="es-ES"/>
          </a:p>
        </p:txBody>
      </p:sp>
    </p:spTree>
    <p:extLst>
      <p:ext uri="{BB962C8B-B14F-4D97-AF65-F5344CB8AC3E}">
        <p14:creationId xmlns:p14="http://schemas.microsoft.com/office/powerpoint/2010/main" val="2497800739"/>
      </p:ext>
    </p:extLst>
  </p:cSld>
  <p:clrMapOvr>
    <a:masterClrMapping/>
  </p:clrMapOvr>
  <mc:AlternateContent xmlns:mc="http://schemas.openxmlformats.org/markup-compatibility/2006">
    <mc:Choice xmlns:p14="http://schemas.microsoft.com/office/powerpoint/2010/main" Requires="p14">
      <p:transition spd="slow" p14:dur="2000" advClick="0" advTm="12000"/>
    </mc:Choice>
    <mc:Fallback>
      <p:transition spd="slow" advClick="0" advTm="12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699E943-47DC-4D7D-A844-C9B21E30FCA3}"/>
              </a:ext>
            </a:extLst>
          </p:cNvPr>
          <p:cNvSpPr>
            <a:spLocks noGrp="1"/>
          </p:cNvSpPr>
          <p:nvPr>
            <p:ph type="dt" sz="half" idx="10"/>
          </p:nvPr>
        </p:nvSpPr>
        <p:spPr/>
        <p:txBody>
          <a:bodyPr/>
          <a:lstStyle/>
          <a:p>
            <a:fld id="{D2065FB1-B7CA-42AB-9ADC-08B1DC748FA5}" type="datetimeFigureOut">
              <a:rPr lang="es-ES" smtClean="0"/>
              <a:t>28/04/2021</a:t>
            </a:fld>
            <a:endParaRPr lang="es-ES"/>
          </a:p>
        </p:txBody>
      </p:sp>
      <p:sp>
        <p:nvSpPr>
          <p:cNvPr id="3" name="Marcador de pie de página 2">
            <a:extLst>
              <a:ext uri="{FF2B5EF4-FFF2-40B4-BE49-F238E27FC236}">
                <a16:creationId xmlns:a16="http://schemas.microsoft.com/office/drawing/2014/main" id="{24C4244E-01E4-4C2A-90E8-1D715A3869E5}"/>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A89876A7-5663-48D2-BCAD-B899C2143DEC}"/>
              </a:ext>
            </a:extLst>
          </p:cNvPr>
          <p:cNvSpPr>
            <a:spLocks noGrp="1"/>
          </p:cNvSpPr>
          <p:nvPr>
            <p:ph type="sldNum" sz="quarter" idx="12"/>
          </p:nvPr>
        </p:nvSpPr>
        <p:spPr/>
        <p:txBody>
          <a:bodyPr/>
          <a:lstStyle/>
          <a:p>
            <a:fld id="{6BC2FB1B-B5F9-4875-99E3-7EB09BB76F8F}" type="slidenum">
              <a:rPr lang="es-ES" smtClean="0"/>
              <a:t>‹Nº›</a:t>
            </a:fld>
            <a:endParaRPr lang="es-ES"/>
          </a:p>
        </p:txBody>
      </p:sp>
    </p:spTree>
    <p:extLst>
      <p:ext uri="{BB962C8B-B14F-4D97-AF65-F5344CB8AC3E}">
        <p14:creationId xmlns:p14="http://schemas.microsoft.com/office/powerpoint/2010/main" val="1752534884"/>
      </p:ext>
    </p:extLst>
  </p:cSld>
  <p:clrMapOvr>
    <a:masterClrMapping/>
  </p:clrMapOvr>
  <mc:AlternateContent xmlns:mc="http://schemas.openxmlformats.org/markup-compatibility/2006">
    <mc:Choice xmlns:p14="http://schemas.microsoft.com/office/powerpoint/2010/main" Requires="p14">
      <p:transition spd="slow" p14:dur="2000" advClick="0" advTm="12000"/>
    </mc:Choice>
    <mc:Fallback>
      <p:transition spd="slow" advClick="0" advTm="12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77C905-8862-450E-AD97-E76A2C71B98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13989F8-CF75-46B0-8B47-DFF3803F79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376DDDA6-EEBF-444C-BE40-201795CA0E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6C17A16-FE9E-421C-86F8-EDAB4A14591D}"/>
              </a:ext>
            </a:extLst>
          </p:cNvPr>
          <p:cNvSpPr>
            <a:spLocks noGrp="1"/>
          </p:cNvSpPr>
          <p:nvPr>
            <p:ph type="dt" sz="half" idx="10"/>
          </p:nvPr>
        </p:nvSpPr>
        <p:spPr/>
        <p:txBody>
          <a:bodyPr/>
          <a:lstStyle/>
          <a:p>
            <a:fld id="{D2065FB1-B7CA-42AB-9ADC-08B1DC748FA5}" type="datetimeFigureOut">
              <a:rPr lang="es-ES" smtClean="0"/>
              <a:t>28/04/2021</a:t>
            </a:fld>
            <a:endParaRPr lang="es-ES"/>
          </a:p>
        </p:txBody>
      </p:sp>
      <p:sp>
        <p:nvSpPr>
          <p:cNvPr id="6" name="Marcador de pie de página 5">
            <a:extLst>
              <a:ext uri="{FF2B5EF4-FFF2-40B4-BE49-F238E27FC236}">
                <a16:creationId xmlns:a16="http://schemas.microsoft.com/office/drawing/2014/main" id="{C7CB99A5-0173-4318-B648-CCE5EE19EC5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7CC830D8-44A3-4DA8-B054-2EAFE1A07C44}"/>
              </a:ext>
            </a:extLst>
          </p:cNvPr>
          <p:cNvSpPr>
            <a:spLocks noGrp="1"/>
          </p:cNvSpPr>
          <p:nvPr>
            <p:ph type="sldNum" sz="quarter" idx="12"/>
          </p:nvPr>
        </p:nvSpPr>
        <p:spPr/>
        <p:txBody>
          <a:bodyPr/>
          <a:lstStyle/>
          <a:p>
            <a:fld id="{6BC2FB1B-B5F9-4875-99E3-7EB09BB76F8F}" type="slidenum">
              <a:rPr lang="es-ES" smtClean="0"/>
              <a:t>‹Nº›</a:t>
            </a:fld>
            <a:endParaRPr lang="es-ES"/>
          </a:p>
        </p:txBody>
      </p:sp>
    </p:spTree>
    <p:extLst>
      <p:ext uri="{BB962C8B-B14F-4D97-AF65-F5344CB8AC3E}">
        <p14:creationId xmlns:p14="http://schemas.microsoft.com/office/powerpoint/2010/main" val="270428542"/>
      </p:ext>
    </p:extLst>
  </p:cSld>
  <p:clrMapOvr>
    <a:masterClrMapping/>
  </p:clrMapOvr>
  <mc:AlternateContent xmlns:mc="http://schemas.openxmlformats.org/markup-compatibility/2006">
    <mc:Choice xmlns:p14="http://schemas.microsoft.com/office/powerpoint/2010/main" Requires="p14">
      <p:transition spd="slow" p14:dur="2000" advClick="0" advTm="12000"/>
    </mc:Choice>
    <mc:Fallback>
      <p:transition spd="slow" advClick="0" advTm="12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6D6671-9DF7-4FB4-AE3D-CD50B18332A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804349BF-9067-4820-B680-3F8CA35AB8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288FCCE7-9188-428F-A3A0-F896C08D80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030C4B0-32C0-4554-8D1D-007FBB95194C}"/>
              </a:ext>
            </a:extLst>
          </p:cNvPr>
          <p:cNvSpPr>
            <a:spLocks noGrp="1"/>
          </p:cNvSpPr>
          <p:nvPr>
            <p:ph type="dt" sz="half" idx="10"/>
          </p:nvPr>
        </p:nvSpPr>
        <p:spPr/>
        <p:txBody>
          <a:bodyPr/>
          <a:lstStyle/>
          <a:p>
            <a:fld id="{D2065FB1-B7CA-42AB-9ADC-08B1DC748FA5}" type="datetimeFigureOut">
              <a:rPr lang="es-ES" smtClean="0"/>
              <a:t>28/04/2021</a:t>
            </a:fld>
            <a:endParaRPr lang="es-ES"/>
          </a:p>
        </p:txBody>
      </p:sp>
      <p:sp>
        <p:nvSpPr>
          <p:cNvPr id="6" name="Marcador de pie de página 5">
            <a:extLst>
              <a:ext uri="{FF2B5EF4-FFF2-40B4-BE49-F238E27FC236}">
                <a16:creationId xmlns:a16="http://schemas.microsoft.com/office/drawing/2014/main" id="{AADC4FF1-4ED1-43D8-8025-FB0BD06900BC}"/>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2EBBF9D-7D53-48A7-802C-9C88D55829EE}"/>
              </a:ext>
            </a:extLst>
          </p:cNvPr>
          <p:cNvSpPr>
            <a:spLocks noGrp="1"/>
          </p:cNvSpPr>
          <p:nvPr>
            <p:ph type="sldNum" sz="quarter" idx="12"/>
          </p:nvPr>
        </p:nvSpPr>
        <p:spPr/>
        <p:txBody>
          <a:bodyPr/>
          <a:lstStyle/>
          <a:p>
            <a:fld id="{6BC2FB1B-B5F9-4875-99E3-7EB09BB76F8F}" type="slidenum">
              <a:rPr lang="es-ES" smtClean="0"/>
              <a:t>‹Nº›</a:t>
            </a:fld>
            <a:endParaRPr lang="es-ES"/>
          </a:p>
        </p:txBody>
      </p:sp>
    </p:spTree>
    <p:extLst>
      <p:ext uri="{BB962C8B-B14F-4D97-AF65-F5344CB8AC3E}">
        <p14:creationId xmlns:p14="http://schemas.microsoft.com/office/powerpoint/2010/main" val="4072768980"/>
      </p:ext>
    </p:extLst>
  </p:cSld>
  <p:clrMapOvr>
    <a:masterClrMapping/>
  </p:clrMapOvr>
  <mc:AlternateContent xmlns:mc="http://schemas.openxmlformats.org/markup-compatibility/2006">
    <mc:Choice xmlns:p14="http://schemas.microsoft.com/office/powerpoint/2010/main" Requires="p14">
      <p:transition spd="slow" p14:dur="2000" advClick="0" advTm="12000"/>
    </mc:Choice>
    <mc:Fallback>
      <p:transition spd="slow" advClick="0" advTm="12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6BC3333E-5CF4-41DC-8F4C-DACADC896E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D4F2B9A9-CF0F-4DD1-B411-103B188E4D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21A2442-6E29-41CB-A849-D5A89FC9985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065FB1-B7CA-42AB-9ADC-08B1DC748FA5}" type="datetimeFigureOut">
              <a:rPr lang="es-ES" smtClean="0"/>
              <a:t>28/04/2021</a:t>
            </a:fld>
            <a:endParaRPr lang="es-ES"/>
          </a:p>
        </p:txBody>
      </p:sp>
      <p:sp>
        <p:nvSpPr>
          <p:cNvPr id="5" name="Marcador de pie de página 4">
            <a:extLst>
              <a:ext uri="{FF2B5EF4-FFF2-40B4-BE49-F238E27FC236}">
                <a16:creationId xmlns:a16="http://schemas.microsoft.com/office/drawing/2014/main" id="{C1F4EE8D-E5DC-48FB-9FF2-555401FD54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7CE8FA5F-E284-40D0-B1E3-83CD815A67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C2FB1B-B5F9-4875-99E3-7EB09BB76F8F}" type="slidenum">
              <a:rPr lang="es-ES" smtClean="0"/>
              <a:t>‹Nº›</a:t>
            </a:fld>
            <a:endParaRPr lang="es-ES"/>
          </a:p>
        </p:txBody>
      </p:sp>
    </p:spTree>
    <p:extLst>
      <p:ext uri="{BB962C8B-B14F-4D97-AF65-F5344CB8AC3E}">
        <p14:creationId xmlns:p14="http://schemas.microsoft.com/office/powerpoint/2010/main" val="9870331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2000" advClick="0" advTm="12000"/>
    </mc:Choice>
    <mc:Fallback>
      <p:transition spd="slow" advClick="0" advTm="12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G_oEGvcmiqs" TargetMode="External"/><Relationship Id="rId2" Type="http://schemas.openxmlformats.org/officeDocument/2006/relationships/hyperlink" Target="https://www.youtube.com/watch?v=Oul-nskoAuY"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88CEDA-A68E-4D52-9F22-2E0BCC72816D}"/>
              </a:ext>
            </a:extLst>
          </p:cNvPr>
          <p:cNvSpPr>
            <a:spLocks noGrp="1"/>
          </p:cNvSpPr>
          <p:nvPr>
            <p:ph type="ctrTitle"/>
          </p:nvPr>
        </p:nvSpPr>
        <p:spPr>
          <a:xfrm>
            <a:off x="1189608" y="820175"/>
            <a:ext cx="9602680" cy="2853015"/>
          </a:xfrm>
        </p:spPr>
        <p:txBody>
          <a:bodyPr/>
          <a:lstStyle/>
          <a:p>
            <a:r>
              <a:rPr lang="es-ES" dirty="0">
                <a:solidFill>
                  <a:srgbClr val="FF0000"/>
                </a:solidFill>
                <a:effectLst>
                  <a:outerShdw blurRad="38100" dist="38100" dir="2700000" algn="tl">
                    <a:srgbClr val="000000">
                      <a:alpha val="43137"/>
                    </a:srgbClr>
                  </a:outerShdw>
                </a:effectLst>
                <a:latin typeface="Bahnschrift Light" panose="020B0502040204020203" pitchFamily="34" charset="0"/>
              </a:rPr>
              <a:t>Medidas de Emergencia y primeros auxilios</a:t>
            </a:r>
          </a:p>
        </p:txBody>
      </p:sp>
      <p:sp>
        <p:nvSpPr>
          <p:cNvPr id="3" name="Subtítulo 2">
            <a:extLst>
              <a:ext uri="{FF2B5EF4-FFF2-40B4-BE49-F238E27FC236}">
                <a16:creationId xmlns:a16="http://schemas.microsoft.com/office/drawing/2014/main" id="{E8749FA2-7377-4659-A660-878FA780D9B7}"/>
              </a:ext>
            </a:extLst>
          </p:cNvPr>
          <p:cNvSpPr>
            <a:spLocks noGrp="1"/>
          </p:cNvSpPr>
          <p:nvPr>
            <p:ph type="subTitle" idx="1"/>
          </p:nvPr>
        </p:nvSpPr>
        <p:spPr>
          <a:xfrm>
            <a:off x="2829017" y="5004710"/>
            <a:ext cx="9144000" cy="1655762"/>
          </a:xfrm>
        </p:spPr>
        <p:txBody>
          <a:bodyPr>
            <a:normAutofit lnSpcReduction="10000"/>
          </a:bodyPr>
          <a:lstStyle/>
          <a:p>
            <a:endParaRPr lang="es-ES" dirty="0"/>
          </a:p>
          <a:p>
            <a:endParaRPr lang="es-ES" dirty="0"/>
          </a:p>
          <a:p>
            <a:endParaRPr lang="es-ES" dirty="0"/>
          </a:p>
          <a:p>
            <a:pPr algn="r"/>
            <a:r>
              <a:rPr lang="es-ES" dirty="0" err="1"/>
              <a:t>Cfie</a:t>
            </a:r>
            <a:r>
              <a:rPr lang="es-ES" dirty="0"/>
              <a:t> 2021</a:t>
            </a:r>
          </a:p>
        </p:txBody>
      </p:sp>
      <p:pic>
        <p:nvPicPr>
          <p:cNvPr id="5" name="Imagen 4">
            <a:extLst>
              <a:ext uri="{FF2B5EF4-FFF2-40B4-BE49-F238E27FC236}">
                <a16:creationId xmlns:a16="http://schemas.microsoft.com/office/drawing/2014/main" id="{C11C7476-1E41-4FF9-8B45-CC6EEC4896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91125" y="3870718"/>
            <a:ext cx="3407546" cy="2987282"/>
          </a:xfrm>
          <a:prstGeom prst="rect">
            <a:avLst/>
          </a:prstGeom>
        </p:spPr>
      </p:pic>
    </p:spTree>
    <p:extLst>
      <p:ext uri="{BB962C8B-B14F-4D97-AF65-F5344CB8AC3E}">
        <p14:creationId xmlns:p14="http://schemas.microsoft.com/office/powerpoint/2010/main" val="1288017746"/>
      </p:ext>
    </p:extLst>
  </p:cSld>
  <p:clrMapOvr>
    <a:masterClrMapping/>
  </p:clrMapOvr>
  <mc:AlternateContent xmlns:mc="http://schemas.openxmlformats.org/markup-compatibility/2006">
    <mc:Choice xmlns:p14="http://schemas.microsoft.com/office/powerpoint/2010/main" Requires="p14">
      <p:transition p14:dur="0" advClick="0" advTm="12000"/>
    </mc:Choice>
    <mc:Fallback>
      <p:transition advClick="0" advTm="1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F9B6CA8-D8C9-49F8-84D6-02A500650171}"/>
              </a:ext>
            </a:extLst>
          </p:cNvPr>
          <p:cNvSpPr>
            <a:spLocks noGrp="1"/>
          </p:cNvSpPr>
          <p:nvPr>
            <p:ph type="title"/>
          </p:nvPr>
        </p:nvSpPr>
        <p:spPr/>
        <p:txBody>
          <a:bodyPr/>
          <a:lstStyle/>
          <a:p>
            <a:endParaRPr lang="es-ES"/>
          </a:p>
        </p:txBody>
      </p:sp>
      <p:sp>
        <p:nvSpPr>
          <p:cNvPr id="3" name="Marcador de contenido 2">
            <a:extLst>
              <a:ext uri="{FF2B5EF4-FFF2-40B4-BE49-F238E27FC236}">
                <a16:creationId xmlns:a16="http://schemas.microsoft.com/office/drawing/2014/main" id="{D1FA2A84-6046-4971-906D-943A04CD5084}"/>
              </a:ext>
            </a:extLst>
          </p:cNvPr>
          <p:cNvSpPr>
            <a:spLocks noGrp="1"/>
          </p:cNvSpPr>
          <p:nvPr>
            <p:ph idx="1"/>
          </p:nvPr>
        </p:nvSpPr>
        <p:spPr>
          <a:xfrm>
            <a:off x="838200" y="1527046"/>
            <a:ext cx="10515600" cy="4351338"/>
          </a:xfrm>
        </p:spPr>
        <p:txBody>
          <a:bodyPr/>
          <a:lstStyle/>
          <a:p>
            <a:pPr marL="0" indent="0">
              <a:buNone/>
            </a:pPr>
            <a:r>
              <a:rPr lang="es-ES" b="1" dirty="0">
                <a:solidFill>
                  <a:srgbClr val="FF0000"/>
                </a:solidFill>
              </a:rPr>
              <a:t>Hemorragia nasal</a:t>
            </a:r>
          </a:p>
          <a:p>
            <a:pPr>
              <a:buFontTx/>
              <a:buChar char="-"/>
            </a:pPr>
            <a:r>
              <a:rPr lang="es-ES" dirty="0"/>
              <a:t>Cabeza hacia adelante.</a:t>
            </a:r>
          </a:p>
          <a:p>
            <a:pPr>
              <a:buFontTx/>
              <a:buChar char="-"/>
            </a:pPr>
            <a:r>
              <a:rPr lang="es-ES" dirty="0"/>
              <a:t>Apretar 2´ los dos orificios. Sino se detiene la hemorragia 5´, si sigue taponar con gasa y agua oxigenada el orificio. Llamar centro salud.</a:t>
            </a:r>
          </a:p>
          <a:p>
            <a:pPr marL="0" indent="0">
              <a:buNone/>
            </a:pPr>
            <a:r>
              <a:rPr lang="es-ES" b="1" dirty="0">
                <a:solidFill>
                  <a:srgbClr val="FF0000"/>
                </a:solidFill>
              </a:rPr>
              <a:t>Picaduras mosquitos</a:t>
            </a:r>
          </a:p>
          <a:p>
            <a:pPr>
              <a:buFontTx/>
              <a:buChar char="-"/>
            </a:pPr>
            <a:r>
              <a:rPr lang="es-ES" dirty="0"/>
              <a:t>Agua + jabón + frío local</a:t>
            </a:r>
          </a:p>
          <a:p>
            <a:pPr>
              <a:buFontTx/>
              <a:buChar char="-"/>
            </a:pPr>
            <a:r>
              <a:rPr lang="es-ES" dirty="0"/>
              <a:t>Extraer aguijón (abeja) </a:t>
            </a:r>
          </a:p>
          <a:p>
            <a:pPr marL="0" indent="0">
              <a:buNone/>
            </a:pPr>
            <a:r>
              <a:rPr lang="es-ES" dirty="0"/>
              <a:t>- No extraer garrapata</a:t>
            </a:r>
          </a:p>
          <a:p>
            <a:pPr marL="0" indent="0">
              <a:buNone/>
            </a:pPr>
            <a:endParaRPr lang="es-ES" dirty="0"/>
          </a:p>
        </p:txBody>
      </p:sp>
      <p:pic>
        <p:nvPicPr>
          <p:cNvPr id="7" name="Imagen 6">
            <a:extLst>
              <a:ext uri="{FF2B5EF4-FFF2-40B4-BE49-F238E27FC236}">
                <a16:creationId xmlns:a16="http://schemas.microsoft.com/office/drawing/2014/main" id="{D7D5E2A6-40DE-4896-8F3A-531A4D69B6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84979" y="3783563"/>
            <a:ext cx="4758612" cy="2855167"/>
          </a:xfrm>
          <a:prstGeom prst="rect">
            <a:avLst/>
          </a:prstGeom>
        </p:spPr>
      </p:pic>
    </p:spTree>
    <p:extLst>
      <p:ext uri="{BB962C8B-B14F-4D97-AF65-F5344CB8AC3E}">
        <p14:creationId xmlns:p14="http://schemas.microsoft.com/office/powerpoint/2010/main" val="2043070323"/>
      </p:ext>
    </p:extLst>
  </p:cSld>
  <p:clrMapOvr>
    <a:masterClrMapping/>
  </p:clrMapOvr>
  <mc:AlternateContent xmlns:mc="http://schemas.openxmlformats.org/markup-compatibility/2006">
    <mc:Choice xmlns:p14="http://schemas.microsoft.com/office/powerpoint/2010/main" Requires="p14">
      <p:transition spd="slow" p14:dur="2000" advClick="0" advTm="12000"/>
    </mc:Choice>
    <mc:Fallback>
      <p:transition spd="slow" advClick="0" advTm="1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75AB654-295E-4C7C-9257-384EF8B5078D}"/>
              </a:ext>
            </a:extLst>
          </p:cNvPr>
          <p:cNvSpPr>
            <a:spLocks noGrp="1"/>
          </p:cNvSpPr>
          <p:nvPr>
            <p:ph type="title"/>
          </p:nvPr>
        </p:nvSpPr>
        <p:spPr/>
        <p:txBody>
          <a:bodyPr/>
          <a:lstStyle/>
          <a:p>
            <a:pPr algn="ctr"/>
            <a:r>
              <a:rPr lang="es-ES" b="1" dirty="0">
                <a:solidFill>
                  <a:srgbClr val="FF0000"/>
                </a:solidFill>
                <a:latin typeface="Comic Sans MS" panose="030F0702030302020204" pitchFamily="66" charset="0"/>
              </a:rPr>
              <a:t>RECURSOS</a:t>
            </a:r>
          </a:p>
        </p:txBody>
      </p:sp>
      <p:sp>
        <p:nvSpPr>
          <p:cNvPr id="3" name="Marcador de contenido 2">
            <a:extLst>
              <a:ext uri="{FF2B5EF4-FFF2-40B4-BE49-F238E27FC236}">
                <a16:creationId xmlns:a16="http://schemas.microsoft.com/office/drawing/2014/main" id="{D7B35260-9CB1-42A1-ACF9-62E37B20238E}"/>
              </a:ext>
            </a:extLst>
          </p:cNvPr>
          <p:cNvSpPr>
            <a:spLocks noGrp="1"/>
          </p:cNvSpPr>
          <p:nvPr>
            <p:ph idx="1"/>
          </p:nvPr>
        </p:nvSpPr>
        <p:spPr/>
        <p:txBody>
          <a:bodyPr/>
          <a:lstStyle/>
          <a:p>
            <a:pPr marL="0" indent="0">
              <a:buNone/>
            </a:pPr>
            <a:r>
              <a:rPr lang="es-ES" b="0" i="0" dirty="0">
                <a:effectLst/>
                <a:latin typeface="Roboto" panose="02000000000000000000" pitchFamily="2" charset="0"/>
              </a:rPr>
              <a:t>- Primeros auxilios infantiles. Juego de la Cruz Roja para prevenir accidentes.</a:t>
            </a:r>
          </a:p>
          <a:p>
            <a:pPr marL="0" indent="0">
              <a:buNone/>
            </a:pPr>
            <a:r>
              <a:rPr lang="es-ES" b="0" i="0" dirty="0">
                <a:effectLst/>
                <a:latin typeface="Roboto" panose="02000000000000000000" pitchFamily="2" charset="0"/>
                <a:hlinkClick r:id="rId2"/>
              </a:rPr>
              <a:t>https://www.youtube.com/watch?v=Oul-nskoAuY</a:t>
            </a:r>
            <a:endParaRPr lang="es-ES" b="0" i="0" dirty="0">
              <a:effectLst/>
              <a:latin typeface="Roboto" panose="02000000000000000000" pitchFamily="2" charset="0"/>
            </a:endParaRPr>
          </a:p>
          <a:p>
            <a:pPr marL="0" indent="0">
              <a:buNone/>
            </a:pPr>
            <a:endParaRPr lang="es-ES" dirty="0">
              <a:latin typeface="Roboto" panose="02000000000000000000" pitchFamily="2" charset="0"/>
            </a:endParaRPr>
          </a:p>
          <a:p>
            <a:pPr>
              <a:buFontTx/>
              <a:buChar char="-"/>
            </a:pPr>
            <a:r>
              <a:rPr lang="es-ES" b="0" i="0" dirty="0">
                <a:effectLst/>
                <a:latin typeface="Roboto" panose="02000000000000000000" pitchFamily="2" charset="0"/>
              </a:rPr>
              <a:t>Cómo armar un botiquín de primeros auxilios</a:t>
            </a:r>
          </a:p>
          <a:p>
            <a:pPr marL="0" indent="0">
              <a:buNone/>
            </a:pPr>
            <a:r>
              <a:rPr lang="es-ES" b="0" i="0" dirty="0">
                <a:effectLst/>
                <a:latin typeface="Roboto" panose="02000000000000000000" pitchFamily="2" charset="0"/>
                <a:hlinkClick r:id="rId3"/>
              </a:rPr>
              <a:t>https://www.youtube.com/watch?v=G_oEGvcmiqs</a:t>
            </a:r>
            <a:endParaRPr lang="es-ES" b="0" i="0" dirty="0">
              <a:effectLst/>
              <a:latin typeface="Roboto" panose="02000000000000000000" pitchFamily="2" charset="0"/>
            </a:endParaRPr>
          </a:p>
          <a:p>
            <a:pPr marL="0" indent="0">
              <a:buNone/>
            </a:pPr>
            <a:endParaRPr lang="es-ES" dirty="0">
              <a:latin typeface="Roboto" panose="02000000000000000000" pitchFamily="2" charset="0"/>
            </a:endParaRPr>
          </a:p>
          <a:p>
            <a:pPr marL="0" indent="0">
              <a:buNone/>
            </a:pPr>
            <a:endParaRPr lang="es-ES" b="0" i="0" dirty="0">
              <a:effectLst/>
              <a:latin typeface="Roboto" panose="02000000000000000000" pitchFamily="2" charset="0"/>
            </a:endParaRPr>
          </a:p>
          <a:p>
            <a:pPr marL="0" indent="0">
              <a:buNone/>
            </a:pPr>
            <a:endParaRPr lang="es-ES" b="0" i="0" dirty="0">
              <a:effectLst/>
              <a:latin typeface="Roboto" panose="02000000000000000000" pitchFamily="2" charset="0"/>
            </a:endParaRPr>
          </a:p>
          <a:p>
            <a:endParaRPr lang="es-ES" dirty="0"/>
          </a:p>
        </p:txBody>
      </p:sp>
    </p:spTree>
    <p:extLst>
      <p:ext uri="{BB962C8B-B14F-4D97-AF65-F5344CB8AC3E}">
        <p14:creationId xmlns:p14="http://schemas.microsoft.com/office/powerpoint/2010/main" val="3971086192"/>
      </p:ext>
    </p:extLst>
  </p:cSld>
  <p:clrMapOvr>
    <a:masterClrMapping/>
  </p:clrMapOvr>
  <mc:AlternateContent xmlns:mc="http://schemas.openxmlformats.org/markup-compatibility/2006">
    <mc:Choice xmlns:p14="http://schemas.microsoft.com/office/powerpoint/2010/main" Requires="p14">
      <p:transition spd="slow" p14:dur="2000" advClick="0" advTm="12000"/>
    </mc:Choice>
    <mc:Fallback>
      <p:transition spd="slow" advClick="0" advTm="12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46AB25-8094-4763-A47B-DC03E8035483}"/>
              </a:ext>
            </a:extLst>
          </p:cNvPr>
          <p:cNvSpPr>
            <a:spLocks noGrp="1"/>
          </p:cNvSpPr>
          <p:nvPr>
            <p:ph type="title"/>
          </p:nvPr>
        </p:nvSpPr>
        <p:spPr/>
        <p:txBody>
          <a:bodyPr/>
          <a:lstStyle/>
          <a:p>
            <a:pPr algn="ctr"/>
            <a:r>
              <a:rPr lang="es-ES" dirty="0">
                <a:solidFill>
                  <a:srgbClr val="FF0000"/>
                </a:solidFill>
                <a:latin typeface="Comic Sans MS" panose="030F0702030302020204" pitchFamily="66" charset="0"/>
              </a:rPr>
              <a:t>Botiquín Escolar</a:t>
            </a:r>
          </a:p>
        </p:txBody>
      </p:sp>
      <p:sp>
        <p:nvSpPr>
          <p:cNvPr id="3" name="Marcador de contenido 2">
            <a:extLst>
              <a:ext uri="{FF2B5EF4-FFF2-40B4-BE49-F238E27FC236}">
                <a16:creationId xmlns:a16="http://schemas.microsoft.com/office/drawing/2014/main" id="{0A3B170A-B31D-406B-928F-A54DC12BBF3C}"/>
              </a:ext>
            </a:extLst>
          </p:cNvPr>
          <p:cNvSpPr>
            <a:spLocks noGrp="1"/>
          </p:cNvSpPr>
          <p:nvPr>
            <p:ph idx="1"/>
          </p:nvPr>
        </p:nvSpPr>
        <p:spPr>
          <a:xfrm>
            <a:off x="731668" y="1405091"/>
            <a:ext cx="10515600" cy="4351338"/>
          </a:xfrm>
        </p:spPr>
        <p:txBody>
          <a:bodyPr>
            <a:normAutofit/>
          </a:bodyPr>
          <a:lstStyle/>
          <a:p>
            <a:pPr algn="just">
              <a:lnSpc>
                <a:spcPct val="150000"/>
              </a:lnSpc>
            </a:pPr>
            <a:r>
              <a:rPr lang="es-ES" sz="2000" b="0" i="0" dirty="0">
                <a:solidFill>
                  <a:srgbClr val="000000"/>
                </a:solidFill>
                <a:effectLst/>
              </a:rPr>
              <a:t>Todo colegio debería tener entre sus prioridades la existencia de un botiquín escolar. </a:t>
            </a:r>
          </a:p>
          <a:p>
            <a:pPr algn="just">
              <a:lnSpc>
                <a:spcPct val="150000"/>
              </a:lnSpc>
            </a:pPr>
            <a:r>
              <a:rPr lang="es-ES" sz="2000" b="0" i="0" dirty="0">
                <a:solidFill>
                  <a:srgbClr val="000000"/>
                </a:solidFill>
                <a:effectLst/>
              </a:rPr>
              <a:t>Debe estar en lugares accesibles para que se pueda hacer uso del mismo. La persona encargada del mantenimiento del botiquín escolar deberá revisarlo de forma periódica controlando la fecha de caducidad y lo que se tenga que reponer.</a:t>
            </a:r>
          </a:p>
          <a:p>
            <a:pPr algn="just">
              <a:lnSpc>
                <a:spcPct val="150000"/>
              </a:lnSpc>
            </a:pPr>
            <a:r>
              <a:rPr lang="es-ES" sz="2000" b="0" i="0" dirty="0">
                <a:solidFill>
                  <a:srgbClr val="000000"/>
                </a:solidFill>
                <a:effectLst/>
              </a:rPr>
              <a:t>Con un botiquín escolar debe ser posible realizar pequeñas curas o controlar algunos síntomas hasta que llegue ayuda especializada o se traslade al niño hasta un puesto médico.</a:t>
            </a:r>
          </a:p>
          <a:p>
            <a:pPr algn="just">
              <a:lnSpc>
                <a:spcPct val="150000"/>
              </a:lnSpc>
            </a:pPr>
            <a:r>
              <a:rPr lang="es-ES" sz="2000" dirty="0">
                <a:solidFill>
                  <a:srgbClr val="000000"/>
                </a:solidFill>
              </a:rPr>
              <a:t>Importante tener un listado con los alumnos que padezca alguna alergia, síntomas y tratamiento,</a:t>
            </a:r>
          </a:p>
          <a:p>
            <a:pPr marL="0" indent="0" algn="just">
              <a:lnSpc>
                <a:spcPct val="150000"/>
              </a:lnSpc>
              <a:buNone/>
            </a:pPr>
            <a:r>
              <a:rPr lang="es-ES" sz="2000" dirty="0">
                <a:solidFill>
                  <a:srgbClr val="000000"/>
                </a:solidFill>
              </a:rPr>
              <a:t>    así como el  teléfono de  los padres.</a:t>
            </a:r>
            <a:endParaRPr lang="es-ES" sz="2000" b="0" i="0" dirty="0">
              <a:solidFill>
                <a:srgbClr val="000000"/>
              </a:solidFill>
              <a:effectLst/>
            </a:endParaRPr>
          </a:p>
          <a:p>
            <a:pPr marL="0" indent="0">
              <a:buNone/>
            </a:pPr>
            <a:endParaRPr lang="es-ES" dirty="0"/>
          </a:p>
        </p:txBody>
      </p:sp>
      <p:pic>
        <p:nvPicPr>
          <p:cNvPr id="5" name="Imagen 4">
            <a:extLst>
              <a:ext uri="{FF2B5EF4-FFF2-40B4-BE49-F238E27FC236}">
                <a16:creationId xmlns:a16="http://schemas.microsoft.com/office/drawing/2014/main" id="{51FF2CC8-7F8F-4368-8014-B0180A7ED9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64734" y="4451212"/>
            <a:ext cx="3517775" cy="2345183"/>
          </a:xfrm>
          <a:prstGeom prst="rect">
            <a:avLst/>
          </a:prstGeom>
          <a:effectLst/>
        </p:spPr>
      </p:pic>
    </p:spTree>
    <p:extLst>
      <p:ext uri="{BB962C8B-B14F-4D97-AF65-F5344CB8AC3E}">
        <p14:creationId xmlns:p14="http://schemas.microsoft.com/office/powerpoint/2010/main" val="3036791639"/>
      </p:ext>
    </p:extLst>
  </p:cSld>
  <p:clrMapOvr>
    <a:masterClrMapping/>
  </p:clrMapOvr>
  <mc:AlternateContent xmlns:mc="http://schemas.openxmlformats.org/markup-compatibility/2006">
    <mc:Choice xmlns:p14="http://schemas.microsoft.com/office/powerpoint/2010/main" Requires="p14">
      <p:transition spd="slow" p14:dur="2000" advClick="0" advTm="12000"/>
    </mc:Choice>
    <mc:Fallback>
      <p:transition spd="slow" advClick="0" advTm="1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3C07A5-BF6E-4C51-B77A-B8F3D2374DCC}"/>
              </a:ext>
            </a:extLst>
          </p:cNvPr>
          <p:cNvSpPr>
            <a:spLocks noGrp="1"/>
          </p:cNvSpPr>
          <p:nvPr>
            <p:ph type="title"/>
          </p:nvPr>
        </p:nvSpPr>
        <p:spPr/>
        <p:txBody>
          <a:bodyPr/>
          <a:lstStyle/>
          <a:p>
            <a:endParaRPr lang="es-ES"/>
          </a:p>
        </p:txBody>
      </p:sp>
      <p:sp>
        <p:nvSpPr>
          <p:cNvPr id="3" name="Marcador de contenido 2">
            <a:extLst>
              <a:ext uri="{FF2B5EF4-FFF2-40B4-BE49-F238E27FC236}">
                <a16:creationId xmlns:a16="http://schemas.microsoft.com/office/drawing/2014/main" id="{69DF5A27-56BD-49A3-8294-C5B60145A252}"/>
              </a:ext>
            </a:extLst>
          </p:cNvPr>
          <p:cNvSpPr>
            <a:spLocks noGrp="1"/>
          </p:cNvSpPr>
          <p:nvPr>
            <p:ph idx="1"/>
          </p:nvPr>
        </p:nvSpPr>
        <p:spPr>
          <a:xfrm>
            <a:off x="713913" y="1328475"/>
            <a:ext cx="10515600" cy="4351338"/>
          </a:xfrm>
        </p:spPr>
        <p:txBody>
          <a:bodyPr>
            <a:normAutofit fontScale="85000" lnSpcReduction="10000"/>
          </a:bodyPr>
          <a:lstStyle/>
          <a:p>
            <a:pPr algn="just">
              <a:lnSpc>
                <a:spcPct val="150000"/>
              </a:lnSpc>
            </a:pPr>
            <a:r>
              <a:rPr lang="es-ES" sz="2000" b="0" i="0" dirty="0">
                <a:solidFill>
                  <a:srgbClr val="000000"/>
                </a:solidFill>
                <a:effectLst/>
              </a:rPr>
              <a:t>Para curar pequeñas y medianas heridas es importante contar con el material sanitario necesario: antisépticos para evitar infecciones, agua oxigenada, alcohol, Betadine o clorhexidina algodón, jabón líquido para lavar las manos, jeringas desechables, guantes preferible de nitrilo, pinzas, tijeras de punta redonda y termómetro para medir la fiebre.</a:t>
            </a:r>
          </a:p>
          <a:p>
            <a:pPr algn="just">
              <a:lnSpc>
                <a:spcPct val="150000"/>
              </a:lnSpc>
            </a:pPr>
            <a:r>
              <a:rPr lang="es-ES" sz="2000" b="0" i="0" dirty="0">
                <a:solidFill>
                  <a:srgbClr val="000000"/>
                </a:solidFill>
                <a:effectLst/>
              </a:rPr>
              <a:t>Como todo botiquín de primeros auxilios, el escolar debe contener también suero fisiológico para limpiar heridas, gasas estéril, vendas de diversos tipos,</a:t>
            </a:r>
            <a:r>
              <a:rPr lang="es-ES" sz="2000" dirty="0">
                <a:solidFill>
                  <a:srgbClr val="000000"/>
                </a:solidFill>
              </a:rPr>
              <a:t> cánulas orofaríngeas, hielo</a:t>
            </a:r>
            <a:r>
              <a:rPr lang="es-ES" sz="2000" b="0" i="0" dirty="0">
                <a:solidFill>
                  <a:srgbClr val="000000"/>
                </a:solidFill>
                <a:effectLst/>
              </a:rPr>
              <a:t>. También es aconsejable pomadas antiinflamatorias para picaduras, sobres de azúcar para casos de diabéticos, pomada corticoides…</a:t>
            </a:r>
          </a:p>
          <a:p>
            <a:pPr algn="just">
              <a:lnSpc>
                <a:spcPct val="150000"/>
              </a:lnSpc>
            </a:pPr>
            <a:r>
              <a:rPr lang="es-ES" sz="2000" dirty="0">
                <a:solidFill>
                  <a:srgbClr val="000000"/>
                </a:solidFill>
              </a:rPr>
              <a:t>Hay medicamentos que no pueden faltar en el botiquín escolar, tales como: </a:t>
            </a:r>
          </a:p>
          <a:p>
            <a:pPr marL="0" indent="0" algn="just">
              <a:lnSpc>
                <a:spcPct val="150000"/>
              </a:lnSpc>
              <a:buNone/>
            </a:pPr>
            <a:r>
              <a:rPr lang="es-ES" sz="2000" dirty="0">
                <a:solidFill>
                  <a:srgbClr val="000000"/>
                </a:solidFill>
              </a:rPr>
              <a:t>    analgésicos y antiinflamatorios para contrarrestar dolores o fiebre, </a:t>
            </a:r>
          </a:p>
          <a:p>
            <a:pPr marL="0" indent="0" algn="just">
              <a:lnSpc>
                <a:spcPct val="150000"/>
              </a:lnSpc>
              <a:buNone/>
            </a:pPr>
            <a:r>
              <a:rPr lang="es-ES" sz="2000" dirty="0">
                <a:solidFill>
                  <a:srgbClr val="000000"/>
                </a:solidFill>
              </a:rPr>
              <a:t>    por ejemplo Paracetamol e Ibuprofeno.</a:t>
            </a:r>
          </a:p>
          <a:p>
            <a:pPr algn="just"/>
            <a:endParaRPr lang="es-ES" sz="2000" dirty="0">
              <a:solidFill>
                <a:srgbClr val="000000"/>
              </a:solidFill>
            </a:endParaRPr>
          </a:p>
          <a:p>
            <a:pPr algn="just"/>
            <a:endParaRPr lang="es-ES" sz="2000" b="0" i="0" dirty="0">
              <a:solidFill>
                <a:srgbClr val="000000"/>
              </a:solidFill>
              <a:effectLst/>
            </a:endParaRPr>
          </a:p>
          <a:p>
            <a:pPr algn="just"/>
            <a:endParaRPr lang="es-ES" sz="2000" b="0" i="0" dirty="0">
              <a:solidFill>
                <a:srgbClr val="000000"/>
              </a:solidFill>
              <a:effectLst/>
            </a:endParaRPr>
          </a:p>
          <a:p>
            <a:pPr algn="just"/>
            <a:endParaRPr lang="es-ES" sz="2000" b="0" i="0" dirty="0">
              <a:solidFill>
                <a:srgbClr val="000000"/>
              </a:solidFill>
              <a:effectLst/>
            </a:endParaRPr>
          </a:p>
          <a:p>
            <a:pPr marL="0" indent="0" algn="just">
              <a:buNone/>
            </a:pPr>
            <a:endParaRPr lang="es-ES" b="0" i="0" dirty="0">
              <a:solidFill>
                <a:srgbClr val="000000"/>
              </a:solidFill>
              <a:effectLst/>
              <a:latin typeface="Arial" panose="020B0604020202020204" pitchFamily="34" charset="0"/>
            </a:endParaRPr>
          </a:p>
          <a:p>
            <a:endParaRPr lang="es-ES" dirty="0"/>
          </a:p>
        </p:txBody>
      </p:sp>
      <p:pic>
        <p:nvPicPr>
          <p:cNvPr id="5" name="Imagen 4">
            <a:extLst>
              <a:ext uri="{FF2B5EF4-FFF2-40B4-BE49-F238E27FC236}">
                <a16:creationId xmlns:a16="http://schemas.microsoft.com/office/drawing/2014/main" id="{68C59CE8-8C11-4FE6-92A0-6695A2F93F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28411" y="3990527"/>
            <a:ext cx="3536847" cy="2652636"/>
          </a:xfrm>
          <a:prstGeom prst="rect">
            <a:avLst/>
          </a:prstGeom>
        </p:spPr>
      </p:pic>
    </p:spTree>
    <p:extLst>
      <p:ext uri="{BB962C8B-B14F-4D97-AF65-F5344CB8AC3E}">
        <p14:creationId xmlns:p14="http://schemas.microsoft.com/office/powerpoint/2010/main" val="2273516316"/>
      </p:ext>
    </p:extLst>
  </p:cSld>
  <p:clrMapOvr>
    <a:masterClrMapping/>
  </p:clrMapOvr>
  <mc:AlternateContent xmlns:mc="http://schemas.openxmlformats.org/markup-compatibility/2006">
    <mc:Choice xmlns:p14="http://schemas.microsoft.com/office/powerpoint/2010/main" Requires="p14">
      <p:transition spd="slow" p14:dur="2000" advTm="12000"/>
    </mc:Choice>
    <mc:Fallback>
      <p:transition spd="slow" advTm="1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69165F-7E97-42CF-95AE-8F993F096921}"/>
              </a:ext>
            </a:extLst>
          </p:cNvPr>
          <p:cNvSpPr>
            <a:spLocks noGrp="1"/>
          </p:cNvSpPr>
          <p:nvPr>
            <p:ph type="title"/>
          </p:nvPr>
        </p:nvSpPr>
        <p:spPr/>
        <p:txBody>
          <a:bodyPr/>
          <a:lstStyle/>
          <a:p>
            <a:pPr algn="ctr"/>
            <a:r>
              <a:rPr lang="es-ES" dirty="0">
                <a:solidFill>
                  <a:srgbClr val="FF0000"/>
                </a:solidFill>
                <a:latin typeface="Comic Sans MS" panose="030F0702030302020204" pitchFamily="66" charset="0"/>
              </a:rPr>
              <a:t>Pérdida de conocimiento:</a:t>
            </a:r>
            <a:br>
              <a:rPr lang="es-ES" dirty="0">
                <a:solidFill>
                  <a:srgbClr val="FF0000"/>
                </a:solidFill>
                <a:latin typeface="Comic Sans MS" panose="030F0702030302020204" pitchFamily="66" charset="0"/>
              </a:rPr>
            </a:br>
            <a:r>
              <a:rPr lang="es-ES" dirty="0">
                <a:solidFill>
                  <a:srgbClr val="FF0000"/>
                </a:solidFill>
                <a:latin typeface="Comic Sans MS" panose="030F0702030302020204" pitchFamily="66" charset="0"/>
              </a:rPr>
              <a:t> síncope</a:t>
            </a:r>
          </a:p>
        </p:txBody>
      </p:sp>
      <p:sp>
        <p:nvSpPr>
          <p:cNvPr id="3" name="Marcador de contenido 2">
            <a:extLst>
              <a:ext uri="{FF2B5EF4-FFF2-40B4-BE49-F238E27FC236}">
                <a16:creationId xmlns:a16="http://schemas.microsoft.com/office/drawing/2014/main" id="{D486CC89-66F9-4069-A7B5-929BBD6FF3FB}"/>
              </a:ext>
            </a:extLst>
          </p:cNvPr>
          <p:cNvSpPr>
            <a:spLocks noGrp="1"/>
          </p:cNvSpPr>
          <p:nvPr>
            <p:ph idx="1"/>
          </p:nvPr>
        </p:nvSpPr>
        <p:spPr/>
        <p:txBody>
          <a:bodyPr/>
          <a:lstStyle/>
          <a:p>
            <a:pPr algn="just"/>
            <a:r>
              <a:rPr lang="es-ES" sz="2000" b="1" u="sng" dirty="0">
                <a:solidFill>
                  <a:srgbClr val="00B050"/>
                </a:solidFill>
              </a:rPr>
              <a:t>Síncope</a:t>
            </a:r>
            <a:r>
              <a:rPr lang="es-ES" sz="2000" dirty="0">
                <a:solidFill>
                  <a:srgbClr val="00B050"/>
                </a:solidFill>
              </a:rPr>
              <a:t>:</a:t>
            </a:r>
            <a:r>
              <a:rPr lang="es-ES" sz="2000" dirty="0"/>
              <a:t> Pérdida de conciencia breve y transitoria de la consciencia y tono muscular. Pueden deberse a miedo, dolor, estrés emocional…</a:t>
            </a:r>
          </a:p>
          <a:p>
            <a:r>
              <a:rPr lang="es-ES" sz="2000" dirty="0"/>
              <a:t>Los </a:t>
            </a:r>
            <a:r>
              <a:rPr lang="es-ES" sz="2000" b="1" dirty="0"/>
              <a:t>síntomas</a:t>
            </a:r>
            <a:r>
              <a:rPr lang="es-ES" sz="2000" dirty="0"/>
              <a:t> son : palidez, sudoración, nauseas, visión borrosa, malestar abdominal.</a:t>
            </a:r>
          </a:p>
          <a:p>
            <a:r>
              <a:rPr lang="es-ES" sz="2000" b="1" dirty="0"/>
              <a:t>Actuación</a:t>
            </a:r>
            <a:r>
              <a:rPr lang="es-ES" sz="2000" dirty="0"/>
              <a:t>:</a:t>
            </a:r>
          </a:p>
          <a:p>
            <a:pPr>
              <a:buFontTx/>
              <a:buChar char="-"/>
            </a:pPr>
            <a:r>
              <a:rPr lang="es-ES" sz="2000" dirty="0"/>
              <a:t>Tumbar boca arriba con las piernas elevadas, aflojar la ropa, no intentar levantarle lo sentaremos            un poco.</a:t>
            </a:r>
          </a:p>
          <a:p>
            <a:pPr marL="3657600" lvl="8" indent="0">
              <a:buNone/>
            </a:pPr>
            <a:r>
              <a:rPr lang="es-ES" sz="2000" dirty="0"/>
              <a:t>                                                           </a:t>
            </a:r>
            <a:r>
              <a:rPr lang="es-ES" sz="2000" dirty="0">
                <a:solidFill>
                  <a:srgbClr val="00B0F0"/>
                </a:solidFill>
              </a:rPr>
              <a:t>Pérdida </a:t>
            </a:r>
            <a:r>
              <a:rPr lang="es-ES" sz="2000" dirty="0" err="1">
                <a:solidFill>
                  <a:srgbClr val="00B0F0"/>
                </a:solidFill>
              </a:rPr>
              <a:t>conocimento</a:t>
            </a:r>
            <a:r>
              <a:rPr lang="es-ES" sz="2000" dirty="0">
                <a:solidFill>
                  <a:srgbClr val="00B0F0"/>
                </a:solidFill>
              </a:rPr>
              <a:t> llamar112</a:t>
            </a:r>
          </a:p>
          <a:p>
            <a:pPr>
              <a:buFontTx/>
              <a:buChar char="-"/>
            </a:pPr>
            <a:endParaRPr lang="es-ES" sz="2000" dirty="0"/>
          </a:p>
          <a:p>
            <a:pPr marL="0" indent="0">
              <a:buNone/>
            </a:pPr>
            <a:endParaRPr lang="es-ES" dirty="0"/>
          </a:p>
        </p:txBody>
      </p:sp>
      <p:pic>
        <p:nvPicPr>
          <p:cNvPr id="7" name="Imagen 6">
            <a:extLst>
              <a:ext uri="{FF2B5EF4-FFF2-40B4-BE49-F238E27FC236}">
                <a16:creationId xmlns:a16="http://schemas.microsoft.com/office/drawing/2014/main" id="{4BAAB97C-FACF-434D-8DE4-4764FDCF0B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6085" y="4472706"/>
            <a:ext cx="2622537" cy="1928336"/>
          </a:xfrm>
          <a:prstGeom prst="rect">
            <a:avLst/>
          </a:prstGeom>
        </p:spPr>
      </p:pic>
      <p:pic>
        <p:nvPicPr>
          <p:cNvPr id="11" name="Imagen 10">
            <a:extLst>
              <a:ext uri="{FF2B5EF4-FFF2-40B4-BE49-F238E27FC236}">
                <a16:creationId xmlns:a16="http://schemas.microsoft.com/office/drawing/2014/main" id="{66B1C10D-3209-4435-8E93-012CF9B0BE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9144" y="4432293"/>
            <a:ext cx="2993581" cy="2060582"/>
          </a:xfrm>
          <a:prstGeom prst="rect">
            <a:avLst/>
          </a:prstGeom>
        </p:spPr>
      </p:pic>
      <p:pic>
        <p:nvPicPr>
          <p:cNvPr id="13" name="Imagen 12">
            <a:extLst>
              <a:ext uri="{FF2B5EF4-FFF2-40B4-BE49-F238E27FC236}">
                <a16:creationId xmlns:a16="http://schemas.microsoft.com/office/drawing/2014/main" id="{AB04AEDD-DA39-478A-8CC9-DEDE5AF68C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97542" y="4370598"/>
            <a:ext cx="895129" cy="889535"/>
          </a:xfrm>
          <a:prstGeom prst="rect">
            <a:avLst/>
          </a:prstGeom>
        </p:spPr>
      </p:pic>
    </p:spTree>
    <p:extLst>
      <p:ext uri="{BB962C8B-B14F-4D97-AF65-F5344CB8AC3E}">
        <p14:creationId xmlns:p14="http://schemas.microsoft.com/office/powerpoint/2010/main" val="1784687480"/>
      </p:ext>
    </p:extLst>
  </p:cSld>
  <p:clrMapOvr>
    <a:masterClrMapping/>
  </p:clrMapOvr>
  <mc:AlternateContent xmlns:mc="http://schemas.openxmlformats.org/markup-compatibility/2006">
    <mc:Choice xmlns:p14="http://schemas.microsoft.com/office/powerpoint/2010/main" Requires="p14">
      <p:transition spd="slow" p14:dur="2000" advClick="0" advTm="12000"/>
    </mc:Choice>
    <mc:Fallback>
      <p:transition spd="slow" advClick="0" advTm="12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05E2EA-D9C4-4392-972A-6AAD0F2122EF}"/>
              </a:ext>
            </a:extLst>
          </p:cNvPr>
          <p:cNvSpPr>
            <a:spLocks noGrp="1"/>
          </p:cNvSpPr>
          <p:nvPr>
            <p:ph type="title"/>
          </p:nvPr>
        </p:nvSpPr>
        <p:spPr/>
        <p:txBody>
          <a:bodyPr>
            <a:normAutofit/>
          </a:bodyPr>
          <a:lstStyle/>
          <a:p>
            <a:r>
              <a:rPr lang="es-ES" sz="5400" dirty="0">
                <a:solidFill>
                  <a:srgbClr val="FF0000"/>
                </a:solidFill>
              </a:rPr>
              <a:t>                 </a:t>
            </a:r>
            <a:r>
              <a:rPr lang="es-ES" sz="5400" dirty="0">
                <a:solidFill>
                  <a:srgbClr val="FF0000"/>
                </a:solidFill>
                <a:latin typeface="Comic Sans MS" panose="030F0702030302020204" pitchFamily="66" charset="0"/>
              </a:rPr>
              <a:t>RCP BÁSICA</a:t>
            </a:r>
          </a:p>
        </p:txBody>
      </p:sp>
      <p:sp>
        <p:nvSpPr>
          <p:cNvPr id="3" name="Marcador de contenido 2">
            <a:extLst>
              <a:ext uri="{FF2B5EF4-FFF2-40B4-BE49-F238E27FC236}">
                <a16:creationId xmlns:a16="http://schemas.microsoft.com/office/drawing/2014/main" id="{41A2A719-EC59-4C8A-9A16-A85CAC2331A3}"/>
              </a:ext>
            </a:extLst>
          </p:cNvPr>
          <p:cNvSpPr>
            <a:spLocks noGrp="1"/>
          </p:cNvSpPr>
          <p:nvPr>
            <p:ph idx="1"/>
          </p:nvPr>
        </p:nvSpPr>
        <p:spPr/>
        <p:txBody>
          <a:bodyPr/>
          <a:lstStyle/>
          <a:p>
            <a:r>
              <a:rPr lang="es-ES" sz="2000" dirty="0"/>
              <a:t>Si alguien se cae y pierde el conocimiento:</a:t>
            </a:r>
          </a:p>
          <a:p>
            <a:pPr>
              <a:buFontTx/>
              <a:buChar char="-"/>
            </a:pPr>
            <a:r>
              <a:rPr lang="es-ES" sz="2000" dirty="0"/>
              <a:t>Se pregunta ¿</a:t>
            </a:r>
            <a:r>
              <a:rPr lang="es-ES" sz="2000" b="1" dirty="0"/>
              <a:t>Estás bien</a:t>
            </a:r>
            <a:r>
              <a:rPr lang="es-ES" sz="2000" dirty="0"/>
              <a:t>?</a:t>
            </a:r>
          </a:p>
          <a:p>
            <a:pPr lvl="3">
              <a:buFontTx/>
              <a:buChar char="-"/>
            </a:pPr>
            <a:r>
              <a:rPr lang="es-ES" sz="2000" b="1" dirty="0">
                <a:solidFill>
                  <a:srgbClr val="0070C0"/>
                </a:solidFill>
              </a:rPr>
              <a:t>Sino contesta </a:t>
            </a:r>
            <a:r>
              <a:rPr lang="es-ES" sz="2000" dirty="0"/>
              <a:t>:</a:t>
            </a:r>
          </a:p>
          <a:p>
            <a:pPr lvl="4">
              <a:buFontTx/>
              <a:buChar char="-"/>
            </a:pPr>
            <a:r>
              <a:rPr lang="es-ES" sz="2000" dirty="0"/>
              <a:t>Abrimos vía </a:t>
            </a:r>
            <a:r>
              <a:rPr lang="es-ES" sz="2000" dirty="0" err="1"/>
              <a:t>áerea</a:t>
            </a:r>
            <a:endParaRPr lang="es-ES" sz="2000" dirty="0"/>
          </a:p>
          <a:p>
            <a:pPr lvl="4">
              <a:buFontTx/>
              <a:buChar char="-"/>
            </a:pPr>
            <a:r>
              <a:rPr lang="es-ES" sz="2000" dirty="0">
                <a:solidFill>
                  <a:srgbClr val="FF0000"/>
                </a:solidFill>
              </a:rPr>
              <a:t>Si respira                                  </a:t>
            </a:r>
            <a:r>
              <a:rPr lang="es-ES" sz="2000" dirty="0"/>
              <a:t>Colocamos en posición lateral </a:t>
            </a:r>
          </a:p>
          <a:p>
            <a:pPr lvl="4">
              <a:buFontTx/>
              <a:buChar char="-"/>
            </a:pPr>
            <a:endParaRPr lang="es-ES" sz="2000" dirty="0"/>
          </a:p>
          <a:p>
            <a:pPr lvl="4">
              <a:buFontTx/>
              <a:buChar char="-"/>
            </a:pPr>
            <a:r>
              <a:rPr lang="es-ES" sz="2000" dirty="0">
                <a:solidFill>
                  <a:srgbClr val="FF0000"/>
                </a:solidFill>
              </a:rPr>
              <a:t>Sino respira                            RCP  </a:t>
            </a:r>
            <a:r>
              <a:rPr lang="es-ES" sz="2000" dirty="0"/>
              <a:t>               30 COMPRESIONES + 2 VENTILACIONES         						(cada 2 minutos)    </a:t>
            </a:r>
          </a:p>
          <a:p>
            <a:pPr lvl="4">
              <a:buFontTx/>
              <a:buChar char="-"/>
            </a:pPr>
            <a:endParaRPr lang="es-ES" sz="2000" dirty="0"/>
          </a:p>
          <a:p>
            <a:pPr marL="3657600" lvl="8" indent="0">
              <a:buNone/>
            </a:pPr>
            <a:r>
              <a:rPr lang="es-ES" sz="2000" dirty="0"/>
              <a:t>                                            </a:t>
            </a:r>
          </a:p>
          <a:p>
            <a:pPr marL="3657600" lvl="8" indent="0">
              <a:buNone/>
            </a:pPr>
            <a:r>
              <a:rPr lang="es-ES" sz="2000" dirty="0"/>
              <a:t>                                            </a:t>
            </a:r>
          </a:p>
          <a:p>
            <a:pPr marL="3657600" lvl="8" indent="0">
              <a:buNone/>
            </a:pPr>
            <a:r>
              <a:rPr lang="es-ES" sz="2000" dirty="0"/>
              <a:t>                                               Llamar al 112  </a:t>
            </a:r>
          </a:p>
        </p:txBody>
      </p:sp>
      <p:cxnSp>
        <p:nvCxnSpPr>
          <p:cNvPr id="5" name="Conector recto de flecha 4">
            <a:extLst>
              <a:ext uri="{FF2B5EF4-FFF2-40B4-BE49-F238E27FC236}">
                <a16:creationId xmlns:a16="http://schemas.microsoft.com/office/drawing/2014/main" id="{FF16F13E-B17C-4291-BDED-6C9C150AAA2F}"/>
              </a:ext>
            </a:extLst>
          </p:cNvPr>
          <p:cNvCxnSpPr/>
          <p:nvPr/>
        </p:nvCxnSpPr>
        <p:spPr>
          <a:xfrm>
            <a:off x="4234649" y="3455632"/>
            <a:ext cx="142042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Conector recto de flecha 6">
            <a:extLst>
              <a:ext uri="{FF2B5EF4-FFF2-40B4-BE49-F238E27FC236}">
                <a16:creationId xmlns:a16="http://schemas.microsoft.com/office/drawing/2014/main" id="{FD99E15D-E008-436E-BB33-55ACB2F84626}"/>
              </a:ext>
            </a:extLst>
          </p:cNvPr>
          <p:cNvCxnSpPr/>
          <p:nvPr/>
        </p:nvCxnSpPr>
        <p:spPr>
          <a:xfrm>
            <a:off x="4367814" y="4101484"/>
            <a:ext cx="128726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Conector recto de flecha 8">
            <a:extLst>
              <a:ext uri="{FF2B5EF4-FFF2-40B4-BE49-F238E27FC236}">
                <a16:creationId xmlns:a16="http://schemas.microsoft.com/office/drawing/2014/main" id="{DE92A182-C80E-48A6-8475-47FB02A5DD1D}"/>
              </a:ext>
            </a:extLst>
          </p:cNvPr>
          <p:cNvCxnSpPr/>
          <p:nvPr/>
        </p:nvCxnSpPr>
        <p:spPr>
          <a:xfrm>
            <a:off x="6264676" y="4128118"/>
            <a:ext cx="85521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3" name="Imagen 12">
            <a:extLst>
              <a:ext uri="{FF2B5EF4-FFF2-40B4-BE49-F238E27FC236}">
                <a16:creationId xmlns:a16="http://schemas.microsoft.com/office/drawing/2014/main" id="{1553EE11-780E-4353-AF68-4F792689FB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32416" y="4934505"/>
            <a:ext cx="1250272" cy="1242458"/>
          </a:xfrm>
          <a:prstGeom prst="rect">
            <a:avLst/>
          </a:prstGeom>
        </p:spPr>
      </p:pic>
      <p:pic>
        <p:nvPicPr>
          <p:cNvPr id="14" name="Imagen 13">
            <a:extLst>
              <a:ext uri="{FF2B5EF4-FFF2-40B4-BE49-F238E27FC236}">
                <a16:creationId xmlns:a16="http://schemas.microsoft.com/office/drawing/2014/main" id="{5F0FFF06-15D8-4D17-A69D-56B3F4719C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8081" y="0"/>
            <a:ext cx="3309521" cy="3309521"/>
          </a:xfrm>
          <a:prstGeom prst="rect">
            <a:avLst/>
          </a:prstGeom>
        </p:spPr>
      </p:pic>
    </p:spTree>
    <p:extLst>
      <p:ext uri="{BB962C8B-B14F-4D97-AF65-F5344CB8AC3E}">
        <p14:creationId xmlns:p14="http://schemas.microsoft.com/office/powerpoint/2010/main" val="415762634"/>
      </p:ext>
    </p:extLst>
  </p:cSld>
  <p:clrMapOvr>
    <a:masterClrMapping/>
  </p:clrMapOvr>
  <mc:AlternateContent xmlns:mc="http://schemas.openxmlformats.org/markup-compatibility/2006">
    <mc:Choice xmlns:p14="http://schemas.microsoft.com/office/powerpoint/2010/main" Requires="p14">
      <p:transition spd="slow" p14:dur="2000" advClick="0" advTm="12000"/>
    </mc:Choice>
    <mc:Fallback>
      <p:transition spd="slow" advClick="0" advTm="12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9C4C20A-E566-4F3B-A24A-C61636D02B8D}"/>
              </a:ext>
            </a:extLst>
          </p:cNvPr>
          <p:cNvSpPr>
            <a:spLocks noGrp="1"/>
          </p:cNvSpPr>
          <p:nvPr>
            <p:ph type="title"/>
          </p:nvPr>
        </p:nvSpPr>
        <p:spPr/>
        <p:txBody>
          <a:bodyPr/>
          <a:lstStyle/>
          <a:p>
            <a:pPr algn="ctr"/>
            <a:r>
              <a:rPr lang="es-ES" b="1" dirty="0">
                <a:solidFill>
                  <a:srgbClr val="FF0000"/>
                </a:solidFill>
                <a:latin typeface="Comic Sans MS" panose="030F0702030302020204" pitchFamily="66" charset="0"/>
              </a:rPr>
              <a:t>POSICIÓN LATERAL DE SEGURIDAD</a:t>
            </a:r>
          </a:p>
        </p:txBody>
      </p:sp>
      <p:pic>
        <p:nvPicPr>
          <p:cNvPr id="5" name="Marcador de contenido 4">
            <a:extLst>
              <a:ext uri="{FF2B5EF4-FFF2-40B4-BE49-F238E27FC236}">
                <a16:creationId xmlns:a16="http://schemas.microsoft.com/office/drawing/2014/main" id="{9BDD01E2-1574-4069-AFDF-FAAB5BD9406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44858" y="2610035"/>
            <a:ext cx="5174202" cy="3411622"/>
          </a:xfrm>
        </p:spPr>
      </p:pic>
      <p:pic>
        <p:nvPicPr>
          <p:cNvPr id="7" name="Imagen 6">
            <a:extLst>
              <a:ext uri="{FF2B5EF4-FFF2-40B4-BE49-F238E27FC236}">
                <a16:creationId xmlns:a16="http://schemas.microsoft.com/office/drawing/2014/main" id="{142A02B5-05F0-41C1-BD1A-BD6788A1D0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9375" y="2201662"/>
            <a:ext cx="5261805" cy="3893410"/>
          </a:xfrm>
          <a:prstGeom prst="rect">
            <a:avLst/>
          </a:prstGeom>
        </p:spPr>
      </p:pic>
    </p:spTree>
    <p:extLst>
      <p:ext uri="{BB962C8B-B14F-4D97-AF65-F5344CB8AC3E}">
        <p14:creationId xmlns:p14="http://schemas.microsoft.com/office/powerpoint/2010/main" val="3947802898"/>
      </p:ext>
    </p:extLst>
  </p:cSld>
  <p:clrMapOvr>
    <a:masterClrMapping/>
  </p:clrMapOvr>
  <mc:AlternateContent xmlns:mc="http://schemas.openxmlformats.org/markup-compatibility/2006">
    <mc:Choice xmlns:p14="http://schemas.microsoft.com/office/powerpoint/2010/main" Requires="p14">
      <p:transition spd="slow" p14:dur="2000" advClick="0" advTm="12000"/>
    </mc:Choice>
    <mc:Fallback>
      <p:transition spd="slow" advClick="0" advTm="1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3F6281-410B-4C5D-831C-E1F53C524C3E}"/>
              </a:ext>
            </a:extLst>
          </p:cNvPr>
          <p:cNvSpPr>
            <a:spLocks noGrp="1"/>
          </p:cNvSpPr>
          <p:nvPr>
            <p:ph type="title"/>
          </p:nvPr>
        </p:nvSpPr>
        <p:spPr/>
        <p:txBody>
          <a:bodyPr/>
          <a:lstStyle/>
          <a:p>
            <a:pPr algn="ctr"/>
            <a:r>
              <a:rPr lang="es-ES" b="1" dirty="0">
                <a:solidFill>
                  <a:srgbClr val="FF0000"/>
                </a:solidFill>
                <a:latin typeface="Comic Sans MS" panose="030F0702030302020204" pitchFamily="66" charset="0"/>
              </a:rPr>
              <a:t>ATRAGANTAMIENTOS</a:t>
            </a:r>
          </a:p>
        </p:txBody>
      </p:sp>
      <p:sp>
        <p:nvSpPr>
          <p:cNvPr id="3" name="Marcador de contenido 2">
            <a:extLst>
              <a:ext uri="{FF2B5EF4-FFF2-40B4-BE49-F238E27FC236}">
                <a16:creationId xmlns:a16="http://schemas.microsoft.com/office/drawing/2014/main" id="{56EAFFA9-3DC1-4D40-A0B0-2FDFB6450C8E}"/>
              </a:ext>
            </a:extLst>
          </p:cNvPr>
          <p:cNvSpPr>
            <a:spLocks noGrp="1"/>
          </p:cNvSpPr>
          <p:nvPr>
            <p:ph idx="1"/>
          </p:nvPr>
        </p:nvSpPr>
        <p:spPr/>
        <p:txBody>
          <a:bodyPr>
            <a:normAutofit lnSpcReduction="10000"/>
          </a:bodyPr>
          <a:lstStyle/>
          <a:p>
            <a:r>
              <a:rPr lang="es-ES" dirty="0"/>
              <a:t>Animar a </a:t>
            </a:r>
            <a:r>
              <a:rPr lang="es-ES" b="1" u="sng" dirty="0">
                <a:solidFill>
                  <a:srgbClr val="FF0000"/>
                </a:solidFill>
              </a:rPr>
              <a:t>toser</a:t>
            </a:r>
            <a:r>
              <a:rPr lang="es-ES" dirty="0"/>
              <a:t> para poder expulsar el objeto que está produciendo el atragantamiento.</a:t>
            </a:r>
          </a:p>
          <a:p>
            <a:r>
              <a:rPr lang="es-ES" dirty="0">
                <a:solidFill>
                  <a:srgbClr val="FF0000"/>
                </a:solidFill>
              </a:rPr>
              <a:t>Si la tos no lo ha conseguido</a:t>
            </a:r>
            <a:r>
              <a:rPr lang="es-ES" dirty="0"/>
              <a:t>:</a:t>
            </a:r>
          </a:p>
          <a:p>
            <a:pPr marL="0" indent="0">
              <a:buNone/>
            </a:pPr>
            <a:r>
              <a:rPr lang="es-ES" dirty="0"/>
              <a:t>            - 5 golpes en la espalda</a:t>
            </a:r>
          </a:p>
          <a:p>
            <a:pPr marL="0" indent="0">
              <a:buNone/>
            </a:pPr>
            <a:r>
              <a:rPr lang="es-ES" dirty="0"/>
              <a:t>            - 5 compresiones </a:t>
            </a:r>
            <a:r>
              <a:rPr lang="es-ES" dirty="0" err="1"/>
              <a:t>toráficas</a:t>
            </a:r>
            <a:endParaRPr lang="es-ES" dirty="0"/>
          </a:p>
          <a:p>
            <a:pPr marL="0" indent="0">
              <a:buNone/>
            </a:pPr>
            <a:r>
              <a:rPr lang="es-ES" dirty="0"/>
              <a:t>  </a:t>
            </a:r>
            <a:r>
              <a:rPr lang="es-ES" dirty="0">
                <a:solidFill>
                  <a:srgbClr val="FF0000"/>
                </a:solidFill>
              </a:rPr>
              <a:t>Si está inconsciente</a:t>
            </a:r>
            <a:r>
              <a:rPr lang="es-ES" dirty="0"/>
              <a:t>:</a:t>
            </a:r>
          </a:p>
          <a:p>
            <a:pPr marL="0" indent="0">
              <a:buNone/>
            </a:pPr>
            <a:r>
              <a:rPr lang="es-ES" dirty="0"/>
              <a:t>            - Abrir vía </a:t>
            </a:r>
            <a:r>
              <a:rPr lang="es-ES" dirty="0" err="1"/>
              <a:t>áerea</a:t>
            </a:r>
            <a:endParaRPr lang="es-ES" dirty="0"/>
          </a:p>
          <a:p>
            <a:pPr marL="0" indent="0">
              <a:buNone/>
            </a:pPr>
            <a:r>
              <a:rPr lang="es-ES" dirty="0"/>
              <a:t>            - 5 respiraciones rescate</a:t>
            </a:r>
          </a:p>
          <a:p>
            <a:pPr marL="0" indent="0">
              <a:buNone/>
            </a:pPr>
            <a:r>
              <a:rPr lang="es-ES" dirty="0"/>
              <a:t>            - RCP</a:t>
            </a:r>
          </a:p>
          <a:p>
            <a:pPr marL="0" indent="0">
              <a:buNone/>
            </a:pPr>
            <a:endParaRPr lang="es-ES" dirty="0"/>
          </a:p>
        </p:txBody>
      </p:sp>
      <p:pic>
        <p:nvPicPr>
          <p:cNvPr id="7" name="Imagen 6">
            <a:extLst>
              <a:ext uri="{FF2B5EF4-FFF2-40B4-BE49-F238E27FC236}">
                <a16:creationId xmlns:a16="http://schemas.microsoft.com/office/drawing/2014/main" id="{D870EAD5-EE9C-4D04-B50B-4D613DB43C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76966" y="2528625"/>
            <a:ext cx="3783275" cy="3783275"/>
          </a:xfrm>
          <a:prstGeom prst="rect">
            <a:avLst/>
          </a:prstGeom>
        </p:spPr>
      </p:pic>
    </p:spTree>
    <p:extLst>
      <p:ext uri="{BB962C8B-B14F-4D97-AF65-F5344CB8AC3E}">
        <p14:creationId xmlns:p14="http://schemas.microsoft.com/office/powerpoint/2010/main" val="309228013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12000">
        <p15:prstTrans prst="airplane"/>
      </p:transition>
    </mc:Choice>
    <mc:Fallback>
      <p:transition spd="slow" advClick="0" advTm="12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D943493-FF1C-4643-A8F2-59ADD4CBF03D}"/>
              </a:ext>
            </a:extLst>
          </p:cNvPr>
          <p:cNvSpPr>
            <a:spLocks noGrp="1"/>
          </p:cNvSpPr>
          <p:nvPr>
            <p:ph type="title"/>
          </p:nvPr>
        </p:nvSpPr>
        <p:spPr/>
        <p:txBody>
          <a:bodyPr/>
          <a:lstStyle/>
          <a:p>
            <a:pPr algn="ctr"/>
            <a:r>
              <a:rPr lang="es-ES" b="1" dirty="0">
                <a:solidFill>
                  <a:srgbClr val="FF0000"/>
                </a:solidFill>
                <a:latin typeface="Comic Sans MS" panose="030F0702030302020204" pitchFamily="66" charset="0"/>
              </a:rPr>
              <a:t>ALERGIAS , INTOLERANCIAS</a:t>
            </a:r>
          </a:p>
        </p:txBody>
      </p:sp>
      <p:sp>
        <p:nvSpPr>
          <p:cNvPr id="3" name="Marcador de contenido 2">
            <a:extLst>
              <a:ext uri="{FF2B5EF4-FFF2-40B4-BE49-F238E27FC236}">
                <a16:creationId xmlns:a16="http://schemas.microsoft.com/office/drawing/2014/main" id="{14D96905-FC89-4D6A-977A-D16807336362}"/>
              </a:ext>
            </a:extLst>
          </p:cNvPr>
          <p:cNvSpPr>
            <a:spLocks noGrp="1"/>
          </p:cNvSpPr>
          <p:nvPr>
            <p:ph idx="1"/>
          </p:nvPr>
        </p:nvSpPr>
        <p:spPr>
          <a:xfrm>
            <a:off x="838200" y="1508385"/>
            <a:ext cx="10515600" cy="4351338"/>
          </a:xfrm>
        </p:spPr>
        <p:txBody>
          <a:bodyPr numCol="1"/>
          <a:lstStyle/>
          <a:p>
            <a:pPr marL="0" indent="0">
              <a:buNone/>
            </a:pPr>
            <a:endParaRPr lang="es-ES" dirty="0"/>
          </a:p>
          <a:p>
            <a:pPr marL="0" indent="0">
              <a:buNone/>
            </a:pPr>
            <a:r>
              <a:rPr lang="es-ES" dirty="0"/>
              <a:t>      </a:t>
            </a:r>
            <a:r>
              <a:rPr lang="es-ES" u="sng" dirty="0">
                <a:solidFill>
                  <a:srgbClr val="7030A0"/>
                </a:solidFill>
              </a:rPr>
              <a:t>alergia</a:t>
            </a:r>
            <a:r>
              <a:rPr lang="es-ES" dirty="0">
                <a:solidFill>
                  <a:srgbClr val="7030A0"/>
                </a:solidFill>
              </a:rPr>
              <a:t>					</a:t>
            </a:r>
            <a:r>
              <a:rPr lang="es-ES" u="sng" dirty="0">
                <a:solidFill>
                  <a:srgbClr val="7030A0"/>
                </a:solidFill>
              </a:rPr>
              <a:t>intolerancia</a:t>
            </a:r>
          </a:p>
          <a:p>
            <a:pPr>
              <a:buFontTx/>
              <a:buChar char="-"/>
            </a:pPr>
            <a:r>
              <a:rPr lang="es-ES" dirty="0"/>
              <a:t>Inmunidad (</a:t>
            </a:r>
            <a:r>
              <a:rPr lang="es-ES" sz="2000" dirty="0"/>
              <a:t>el organismo ataca</a:t>
            </a:r>
            <a:r>
              <a:rPr lang="es-ES" dirty="0"/>
              <a:t>)		- metabolismo</a:t>
            </a:r>
          </a:p>
          <a:p>
            <a:pPr>
              <a:buFontTx/>
              <a:buChar char="-"/>
            </a:pPr>
            <a:r>
              <a:rPr lang="es-ES" dirty="0"/>
              <a:t>síntomas inmediatos			- síntomas largo periodo (30´)</a:t>
            </a:r>
          </a:p>
          <a:p>
            <a:pPr>
              <a:buFontTx/>
              <a:buChar char="-"/>
            </a:pPr>
            <a:r>
              <a:rPr lang="es-ES" dirty="0"/>
              <a:t>Rojeces, lagrimeo, inflamación	- cefaleas, apnea</a:t>
            </a:r>
          </a:p>
          <a:p>
            <a:pPr>
              <a:buFontTx/>
              <a:buChar char="-"/>
            </a:pPr>
            <a:r>
              <a:rPr lang="es-ES" dirty="0"/>
              <a:t>Alergia al polen, veneno		- lactosa, gluten</a:t>
            </a:r>
          </a:p>
        </p:txBody>
      </p:sp>
      <p:pic>
        <p:nvPicPr>
          <p:cNvPr id="5" name="Imagen 4">
            <a:extLst>
              <a:ext uri="{FF2B5EF4-FFF2-40B4-BE49-F238E27FC236}">
                <a16:creationId xmlns:a16="http://schemas.microsoft.com/office/drawing/2014/main" id="{0659E02D-92A3-41F7-BF71-7FD6BA0C46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74718" y="4534677"/>
            <a:ext cx="2211355" cy="2211355"/>
          </a:xfrm>
          <a:prstGeom prst="rect">
            <a:avLst/>
          </a:prstGeom>
        </p:spPr>
      </p:pic>
      <p:pic>
        <p:nvPicPr>
          <p:cNvPr id="9" name="Imagen 8">
            <a:extLst>
              <a:ext uri="{FF2B5EF4-FFF2-40B4-BE49-F238E27FC236}">
                <a16:creationId xmlns:a16="http://schemas.microsoft.com/office/drawing/2014/main" id="{B6AB7FB8-58B2-4756-AAA7-6D4D4669C2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5471" y="4617899"/>
            <a:ext cx="2810268" cy="1874976"/>
          </a:xfrm>
          <a:prstGeom prst="rect">
            <a:avLst/>
          </a:prstGeom>
        </p:spPr>
      </p:pic>
    </p:spTree>
    <p:extLst>
      <p:ext uri="{BB962C8B-B14F-4D97-AF65-F5344CB8AC3E}">
        <p14:creationId xmlns:p14="http://schemas.microsoft.com/office/powerpoint/2010/main" val="1946577644"/>
      </p:ext>
    </p:extLst>
  </p:cSld>
  <p:clrMapOvr>
    <a:masterClrMapping/>
  </p:clrMapOvr>
  <p:transition spd="med" advClick="0" advTm="12000">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50BE43-E1FE-4319-97E4-D173A27B720D}"/>
              </a:ext>
            </a:extLst>
          </p:cNvPr>
          <p:cNvSpPr>
            <a:spLocks noGrp="1"/>
          </p:cNvSpPr>
          <p:nvPr>
            <p:ph type="title"/>
          </p:nvPr>
        </p:nvSpPr>
        <p:spPr/>
        <p:txBody>
          <a:bodyPr/>
          <a:lstStyle/>
          <a:p>
            <a:pPr algn="ctr"/>
            <a:r>
              <a:rPr lang="es-ES" b="1" dirty="0">
                <a:solidFill>
                  <a:srgbClr val="FF0000"/>
                </a:solidFill>
                <a:latin typeface="Comic Sans MS" panose="030F0702030302020204" pitchFamily="66" charset="0"/>
              </a:rPr>
              <a:t>ALERGIAS , INTOLERANCIAS</a:t>
            </a:r>
            <a:endParaRPr lang="es-ES" dirty="0"/>
          </a:p>
        </p:txBody>
      </p:sp>
      <p:sp>
        <p:nvSpPr>
          <p:cNvPr id="3" name="Marcador de contenido 2">
            <a:extLst>
              <a:ext uri="{FF2B5EF4-FFF2-40B4-BE49-F238E27FC236}">
                <a16:creationId xmlns:a16="http://schemas.microsoft.com/office/drawing/2014/main" id="{EDCCB9AD-5FE2-48CC-8B7C-26D854A14E84}"/>
              </a:ext>
            </a:extLst>
          </p:cNvPr>
          <p:cNvSpPr>
            <a:spLocks noGrp="1"/>
          </p:cNvSpPr>
          <p:nvPr>
            <p:ph idx="1"/>
          </p:nvPr>
        </p:nvSpPr>
        <p:spPr/>
        <p:txBody>
          <a:bodyPr>
            <a:normAutofit fontScale="92500" lnSpcReduction="10000"/>
          </a:bodyPr>
          <a:lstStyle/>
          <a:p>
            <a:pPr marL="0" indent="0">
              <a:buNone/>
            </a:pPr>
            <a:r>
              <a:rPr lang="es-ES" dirty="0">
                <a:solidFill>
                  <a:srgbClr val="FF0000"/>
                </a:solidFill>
              </a:rPr>
              <a:t>Urticaria</a:t>
            </a:r>
          </a:p>
          <a:p>
            <a:pPr>
              <a:buFontTx/>
              <a:buChar char="-"/>
            </a:pPr>
            <a:r>
              <a:rPr lang="es-ES" dirty="0"/>
              <a:t>Poner compresas frías para el picor.</a:t>
            </a:r>
          </a:p>
          <a:p>
            <a:pPr>
              <a:buFontTx/>
              <a:buChar char="-"/>
            </a:pPr>
            <a:r>
              <a:rPr lang="es-ES" dirty="0"/>
              <a:t>Aplicar crema hidratante fría (meterla en la nevera)</a:t>
            </a:r>
          </a:p>
          <a:p>
            <a:pPr>
              <a:buFontTx/>
              <a:buChar char="-"/>
            </a:pPr>
            <a:r>
              <a:rPr lang="es-ES" dirty="0"/>
              <a:t>Si es grave                       aplicar </a:t>
            </a:r>
            <a:r>
              <a:rPr lang="es-ES" dirty="0">
                <a:solidFill>
                  <a:srgbClr val="FF0000"/>
                </a:solidFill>
              </a:rPr>
              <a:t>ADRENALINA</a:t>
            </a:r>
          </a:p>
          <a:p>
            <a:pPr marL="0" indent="0">
              <a:buNone/>
            </a:pPr>
            <a:r>
              <a:rPr lang="es-ES" dirty="0">
                <a:solidFill>
                  <a:srgbClr val="FF0000"/>
                </a:solidFill>
              </a:rPr>
              <a:t>Anafilaxia</a:t>
            </a:r>
          </a:p>
          <a:p>
            <a:pPr>
              <a:buFontTx/>
              <a:buChar char="-"/>
            </a:pPr>
            <a:r>
              <a:rPr lang="es-ES" dirty="0">
                <a:solidFill>
                  <a:srgbClr val="00B0F0"/>
                </a:solidFill>
              </a:rPr>
              <a:t>Síntomas</a:t>
            </a:r>
            <a:r>
              <a:rPr lang="es-ES" dirty="0"/>
              <a:t>: afectación respiratoria, taquicardia, mareos, hincha a lengua, cierre faringe.</a:t>
            </a:r>
          </a:p>
          <a:p>
            <a:pPr>
              <a:buFontTx/>
              <a:buChar char="-"/>
            </a:pPr>
            <a:r>
              <a:rPr lang="es-ES" dirty="0"/>
              <a:t>Llamar al 112 y seguir sus indicaciones. Poner adrenalina.</a:t>
            </a:r>
          </a:p>
          <a:p>
            <a:pPr marL="0" indent="0">
              <a:buNone/>
            </a:pPr>
            <a:endParaRPr lang="es-ES" dirty="0"/>
          </a:p>
          <a:p>
            <a:pPr marL="0" indent="0">
              <a:buNone/>
            </a:pPr>
            <a:r>
              <a:rPr lang="es-ES" dirty="0">
                <a:solidFill>
                  <a:srgbClr val="0070C0"/>
                </a:solidFill>
              </a:rPr>
              <a:t>						                      </a:t>
            </a:r>
            <a:r>
              <a:rPr lang="es-ES" dirty="0"/>
              <a:t>Llamar 112</a:t>
            </a:r>
          </a:p>
        </p:txBody>
      </p:sp>
      <p:cxnSp>
        <p:nvCxnSpPr>
          <p:cNvPr id="5" name="Conector recto de flecha 4">
            <a:extLst>
              <a:ext uri="{FF2B5EF4-FFF2-40B4-BE49-F238E27FC236}">
                <a16:creationId xmlns:a16="http://schemas.microsoft.com/office/drawing/2014/main" id="{2839BEEE-50B0-427A-B340-FC9C5A85F688}"/>
              </a:ext>
            </a:extLst>
          </p:cNvPr>
          <p:cNvCxnSpPr/>
          <p:nvPr/>
        </p:nvCxnSpPr>
        <p:spPr>
          <a:xfrm>
            <a:off x="2699657" y="3359021"/>
            <a:ext cx="141825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7" name="Imagen 6">
            <a:extLst>
              <a:ext uri="{FF2B5EF4-FFF2-40B4-BE49-F238E27FC236}">
                <a16:creationId xmlns:a16="http://schemas.microsoft.com/office/drawing/2014/main" id="{FC137E9F-1645-4077-8050-F2FBBBEF48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53261" y="5118864"/>
            <a:ext cx="1200539" cy="1193036"/>
          </a:xfrm>
          <a:prstGeom prst="rect">
            <a:avLst/>
          </a:prstGeom>
        </p:spPr>
      </p:pic>
      <p:pic>
        <p:nvPicPr>
          <p:cNvPr id="11" name="Imagen 10">
            <a:extLst>
              <a:ext uri="{FF2B5EF4-FFF2-40B4-BE49-F238E27FC236}">
                <a16:creationId xmlns:a16="http://schemas.microsoft.com/office/drawing/2014/main" id="{AB9F6DB5-10CA-4653-918E-0B58D13962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3389" y="5272175"/>
            <a:ext cx="4244340" cy="1455420"/>
          </a:xfrm>
          <a:prstGeom prst="rect">
            <a:avLst/>
          </a:prstGeom>
        </p:spPr>
      </p:pic>
    </p:spTree>
    <p:extLst>
      <p:ext uri="{BB962C8B-B14F-4D97-AF65-F5344CB8AC3E}">
        <p14:creationId xmlns:p14="http://schemas.microsoft.com/office/powerpoint/2010/main" val="1597853814"/>
      </p:ext>
    </p:extLst>
  </p:cSld>
  <p:clrMapOvr>
    <a:masterClrMapping/>
  </p:clrMapOvr>
  <mc:AlternateContent xmlns:mc="http://schemas.openxmlformats.org/markup-compatibility/2006">
    <mc:Choice xmlns:p14="http://schemas.microsoft.com/office/powerpoint/2010/main" Requires="p14">
      <p:transition spd="slow" p14:dur="800" advClick="0" advTm="12000">
        <p:circle/>
      </p:transition>
    </mc:Choice>
    <mc:Fallback>
      <p:transition spd="slow" advClick="0" advTm="12000">
        <p:circle/>
      </p:transition>
    </mc:Fallback>
  </mc:AlternateContent>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174</TotalTime>
  <Words>662</Words>
  <Application>Microsoft Office PowerPoint</Application>
  <PresentationFormat>Panorámica</PresentationFormat>
  <Paragraphs>80</Paragraphs>
  <Slides>11</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11</vt:i4>
      </vt:variant>
    </vt:vector>
  </HeadingPairs>
  <TitlesOfParts>
    <vt:vector size="18" baseType="lpstr">
      <vt:lpstr>Arial</vt:lpstr>
      <vt:lpstr>Bahnschrift Light</vt:lpstr>
      <vt:lpstr>Calibri</vt:lpstr>
      <vt:lpstr>Calibri Light</vt:lpstr>
      <vt:lpstr>Comic Sans MS</vt:lpstr>
      <vt:lpstr>Roboto</vt:lpstr>
      <vt:lpstr>Tema de Office</vt:lpstr>
      <vt:lpstr>Medidas de Emergencia y primeros auxilios</vt:lpstr>
      <vt:lpstr>Botiquín Escolar</vt:lpstr>
      <vt:lpstr>Presentación de PowerPoint</vt:lpstr>
      <vt:lpstr>Pérdida de conocimiento:  síncope</vt:lpstr>
      <vt:lpstr>                 RCP BÁSICA</vt:lpstr>
      <vt:lpstr>POSICIÓN LATERAL DE SEGURIDAD</vt:lpstr>
      <vt:lpstr>ATRAGANTAMIENTOS</vt:lpstr>
      <vt:lpstr>ALERGIAS , INTOLERANCIAS</vt:lpstr>
      <vt:lpstr>ALERGIAS , INTOLERANCIAS</vt:lpstr>
      <vt:lpstr>Presentación de PowerPoint</vt:lpstr>
      <vt:lpstr>RECURSOS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Medidas de Emergencia y primeros auxilios</dc:title>
  <dc:creator>MARIA BELEN PAVON HERNANDEZ</dc:creator>
  <cp:lastModifiedBy>MARIA BELEN PAVON HERNANDEZ</cp:lastModifiedBy>
  <cp:revision>40</cp:revision>
  <dcterms:created xsi:type="dcterms:W3CDTF">2021-04-27T18:39:44Z</dcterms:created>
  <dcterms:modified xsi:type="dcterms:W3CDTF">2021-04-28T16:45:58Z</dcterms:modified>
</cp:coreProperties>
</file>