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emf" ContentType="image/x-emf"/>
  <Default Extension="jpeg" ContentType="image/jpeg"/>
  <Default Extension="xml" ContentType="application/xml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s/slide41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40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39.xml" ContentType="application/vnd.openxmlformats-officedocument.presentationml.slide+xml"/>
  <Override PartName="/ppt/slides/slide24.xml" ContentType="application/vnd.openxmlformats-officedocument.presentationml.slide+xml"/>
  <Override PartName="/ppt/slides/slide42.xml" ContentType="application/vnd.openxmlformats-officedocument.presentationml.slide+xml"/>
  <Override PartName="/ppt/slides/slide49.xml" ContentType="application/vnd.openxmlformats-officedocument.presentationml.slide+xml"/>
  <Override PartName="/ppt/slides/slide51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1.xml" ContentType="application/vnd.openxmlformats-officedocument.presentationml.slide+xml"/>
  <Override PartName="/ppt/slides/slide43.xml" ContentType="application/vnd.openxmlformats-officedocument.presentationml.slide+xml"/>
  <Override PartName="/ppt/slides/slide50.xml" ContentType="application/vnd.openxmlformats-officedocument.presentationml.slide+xml"/>
  <Override PartName="/ppt/slides/slide48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69" r:id="rId4"/>
    <p:sldId id="268" r:id="rId5"/>
    <p:sldId id="267" r:id="rId6"/>
    <p:sldId id="266" r:id="rId7"/>
    <p:sldId id="265" r:id="rId8"/>
    <p:sldId id="264" r:id="rId9"/>
    <p:sldId id="263" r:id="rId10"/>
    <p:sldId id="25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61" r:id="rId24"/>
    <p:sldId id="282" r:id="rId25"/>
    <p:sldId id="283" r:id="rId26"/>
    <p:sldId id="284" r:id="rId27"/>
    <p:sldId id="285" r:id="rId28"/>
    <p:sldId id="262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60" r:id="rId37"/>
    <p:sldId id="293" r:id="rId38"/>
    <p:sldId id="294" r:id="rId39"/>
    <p:sldId id="295" r:id="rId40"/>
    <p:sldId id="296" r:id="rId41"/>
    <p:sldId id="297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299" r:id="rId5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CFCE"/>
    <a:srgbClr val="AADAE5"/>
    <a:srgbClr val="FFFFFF"/>
    <a:srgbClr val="B7DDF7"/>
    <a:srgbClr val="F7EBA0"/>
    <a:srgbClr val="F6B4A9"/>
    <a:srgbClr val="F6B8A7"/>
    <a:srgbClr val="E4C5D9"/>
    <a:srgbClr val="FBE0B8"/>
    <a:srgbClr val="FAF33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42"/>
    <p:restoredTop sz="94599"/>
  </p:normalViewPr>
  <p:slideViewPr>
    <p:cSldViewPr snapToGrid="0" snapToObjects="1">
      <p:cViewPr varScale="1">
        <p:scale>
          <a:sx n="64" d="100"/>
          <a:sy n="64" d="100"/>
        </p:scale>
        <p:origin x="-28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D2F5B-D916-D14C-81EF-F930947B17C3}" type="datetimeFigureOut">
              <a:rPr lang="es-ES" smtClean="0"/>
              <a:pPr/>
              <a:t>23/09/2020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93779-8414-D246-A2C7-9ECBDC4129A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9394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45974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84325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27181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7235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66765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2834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1253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31717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8363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17897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78726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60424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31048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A889FD-3D4A-8F42-91B7-14CA8829C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3556330-1D93-3243-90AA-3A6987BFE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E795348-7FCB-3645-9944-847AEB95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pPr/>
              <a:t>23/09/2020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1C2059D-0DC4-FD41-A34E-05C07CF50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FB69BD4-02E9-1A43-B752-43BB1886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1802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32851C-4E80-9141-A9FD-EEF0FEBA3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A0C5229-3B82-A44A-BCF5-9E4B2B757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91B0DA8-2859-5F4B-B794-6F2BEF2D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pPr/>
              <a:t>23/09/2020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1A06B3-BCD0-5941-8BDE-A22AEC977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1C90371-2B10-FC4E-ABD9-73CEB8EC9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4240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3C428C3-1E07-154A-8B34-641345B94D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69016AF-FFFB-C546-B9AC-A9C1AD4D3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5E29B83-6DD8-6347-80FB-7E486BB4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pPr/>
              <a:t>23/09/2020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DF1FDFD-916B-D047-B690-36234513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51A8B1F-E75F-3943-A94A-857CE9EE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2410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733F4C-8174-4145-BBF4-1031BFC1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875A0B2-DB6A-3441-9439-8510E9B2B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1DC47A8-594A-3C47-B0BF-A22E32AF5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pPr/>
              <a:t>23/09/2020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D34B698-AD27-C340-A622-90866F0AF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819797E-605A-D54B-B659-4199FB67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4379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28F386-6C27-5948-97F3-A0FDDEBB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3E606DA-FC2D-8747-B2D0-7AA116EA4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9276819-1BC4-194F-B239-4B096C99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pPr/>
              <a:t>23/09/2020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AC8AD98-ED19-8944-BB10-9727C9FC7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581EAE4-FFB7-F349-830C-D7375B2B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65590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60FB87-F5D4-DC44-88BA-3F4C41E8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0AD8317-2E6A-2C49-B6AF-1BC2461D4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76A3EF2-6AC3-854C-BE45-5F365DE27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02AE91E-88AF-3545-AFF8-9C769085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pPr/>
              <a:t>23/09/2020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32016E4-3571-2542-A873-19EBE0F14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F59EB86-26C0-BB4D-AD81-AC714322D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4271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728E72-105B-BC42-B7D6-F82DC7C97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71866CC-A638-874E-8CB1-BC7573A90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DB1A6843-2DF5-9545-BD03-038575CB5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A9EAC311-E211-5747-9020-9CE5238B5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BB3D3269-D16E-204B-BF57-0FBB8EC65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9DFDD54-E9B3-7C41-B032-68B37A5D9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pPr/>
              <a:t>23/09/2020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E92FBFA8-E668-C54D-BB8E-CC99A2821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805C132F-0396-5E4E-A163-33B8853C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3033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C6E28AA-6A70-3544-9EAB-824DFB20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1D1CC1C-29A7-834F-A6E3-9DBA647D9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pPr/>
              <a:t>23/09/2020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412F929-E7F8-0B4E-AB8B-289D038A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352EC67-C4DE-E146-9CC4-42F78B9E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998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20EC8DA-F932-9D43-B788-EF34CF536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pPr/>
              <a:t>23/09/2020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AEA926CE-9A44-1847-A342-25C9764F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93D81FE-828B-5F44-9A25-A5E60935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66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43868F4-AD0E-614B-A66E-47E0D37D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CE0C641-C240-3D41-BF34-AE0FDE60B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8E1CD7E-4DD2-0547-8EA8-50A5E1034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FE4DE0F-7E87-6B4B-8096-986374F0B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pPr/>
              <a:t>23/09/2020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8715DF3-4FB5-B643-B0FD-71F5C0E3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5CA47DF-AA32-AB44-9FB6-9874849C0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4824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DE8E11F-2618-2F44-8912-4D647BA8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3B8F8A5-4EA6-314D-B409-20E2502B0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E84EC9E-8731-0C4F-BF78-E3F1E6579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E838BEE-944C-4D4F-A6D0-FA89DEE4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pPr/>
              <a:t>23/09/2020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BCED67F-E9C4-D84C-B636-09E667D9D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A8889AD-E4DE-DB42-9BE5-A21599F3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5639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13CBCB09-0943-E243-8B01-3A0C4DBD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AB876A0-BF9A-DC44-91D4-4B962AD5D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6688ED-6E4E-E44D-A750-48B629EAC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50699-571E-5F45-A59C-CBB8D4187D22}" type="datetimeFigureOut">
              <a:rPr lang="es-ES" smtClean="0"/>
              <a:pPr/>
              <a:t>23/09/2020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630B01A-93FA-2B46-AF05-74F4F4DFF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E721487-9D70-4244-B6D2-EE2D791E6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6E7ED-9328-9A4F-8FA8-E5BF8699FD8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7657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slide" Target="slide11.xml"/><Relationship Id="rId18" Type="http://schemas.openxmlformats.org/officeDocument/2006/relationships/image" Target="../media/image20.emf"/><Relationship Id="rId26" Type="http://schemas.openxmlformats.org/officeDocument/2006/relationships/image" Target="../media/image24.emf"/><Relationship Id="rId3" Type="http://schemas.openxmlformats.org/officeDocument/2006/relationships/audio" Target="../media/audio1.wav"/><Relationship Id="rId21" Type="http://schemas.openxmlformats.org/officeDocument/2006/relationships/slide" Target="slide15.xml"/><Relationship Id="rId34" Type="http://schemas.openxmlformats.org/officeDocument/2006/relationships/image" Target="../media/image28.emf"/><Relationship Id="rId7" Type="http://schemas.openxmlformats.org/officeDocument/2006/relationships/slide" Target="slide2.xml"/><Relationship Id="rId12" Type="http://schemas.openxmlformats.org/officeDocument/2006/relationships/image" Target="../media/image17.emf"/><Relationship Id="rId17" Type="http://schemas.openxmlformats.org/officeDocument/2006/relationships/slide" Target="slide13.xml"/><Relationship Id="rId25" Type="http://schemas.openxmlformats.org/officeDocument/2006/relationships/slide" Target="slide17.xml"/><Relationship Id="rId33" Type="http://schemas.openxmlformats.org/officeDocument/2006/relationships/slide" Target="slide21.xml"/><Relationship Id="rId2" Type="http://schemas.openxmlformats.org/officeDocument/2006/relationships/slide" Target="slide23.xml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29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6.emf"/><Relationship Id="rId24" Type="http://schemas.openxmlformats.org/officeDocument/2006/relationships/image" Target="../media/image23.emf"/><Relationship Id="rId32" Type="http://schemas.openxmlformats.org/officeDocument/2006/relationships/image" Target="../media/image27.emf"/><Relationship Id="rId5" Type="http://schemas.microsoft.com/office/2007/relationships/hdphoto" Target="../media/hdphoto15.wdp"/><Relationship Id="rId15" Type="http://schemas.openxmlformats.org/officeDocument/2006/relationships/slide" Target="slide12.xml"/><Relationship Id="rId23" Type="http://schemas.openxmlformats.org/officeDocument/2006/relationships/slide" Target="slide16.xml"/><Relationship Id="rId28" Type="http://schemas.openxmlformats.org/officeDocument/2006/relationships/image" Target="../media/image25.emf"/><Relationship Id="rId36" Type="http://schemas.openxmlformats.org/officeDocument/2006/relationships/image" Target="../media/image29.emf"/><Relationship Id="rId10" Type="http://schemas.openxmlformats.org/officeDocument/2006/relationships/image" Target="../media/image15.tiff"/><Relationship Id="rId19" Type="http://schemas.openxmlformats.org/officeDocument/2006/relationships/slide" Target="slide14.xml"/><Relationship Id="rId31" Type="http://schemas.openxmlformats.org/officeDocument/2006/relationships/slide" Target="slide20.xml"/><Relationship Id="rId4" Type="http://schemas.openxmlformats.org/officeDocument/2006/relationships/image" Target="../media/image3.png"/><Relationship Id="rId9" Type="http://schemas.openxmlformats.org/officeDocument/2006/relationships/hyperlink" Target="https://www.youtube.com/watch?v=2mhM5-0uEr0" TargetMode="External"/><Relationship Id="rId14" Type="http://schemas.openxmlformats.org/officeDocument/2006/relationships/image" Target="../media/image18.emf"/><Relationship Id="rId22" Type="http://schemas.openxmlformats.org/officeDocument/2006/relationships/image" Target="../media/image22.emf"/><Relationship Id="rId27" Type="http://schemas.openxmlformats.org/officeDocument/2006/relationships/slide" Target="slide18.xml"/><Relationship Id="rId30" Type="http://schemas.openxmlformats.org/officeDocument/2006/relationships/image" Target="../media/image26.emf"/><Relationship Id="rId35" Type="http://schemas.openxmlformats.org/officeDocument/2006/relationships/slide" Target="slide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mhM5-0uEr0" TargetMode="External"/><Relationship Id="rId13" Type="http://schemas.openxmlformats.org/officeDocument/2006/relationships/image" Target="../media/image18.emf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slide" Target="slide23.xml"/><Relationship Id="rId21" Type="http://schemas.openxmlformats.org/officeDocument/2006/relationships/image" Target="../media/image22.emf"/><Relationship Id="rId34" Type="http://schemas.openxmlformats.org/officeDocument/2006/relationships/slide" Target="slide22.xml"/><Relationship Id="rId7" Type="http://schemas.openxmlformats.org/officeDocument/2006/relationships/slide" Target="slide10.xml"/><Relationship Id="rId12" Type="http://schemas.openxmlformats.org/officeDocument/2006/relationships/slide" Target="slide11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2" Type="http://schemas.openxmlformats.org/officeDocument/2006/relationships/image" Target="../media/image14.png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17.emf"/><Relationship Id="rId24" Type="http://schemas.openxmlformats.org/officeDocument/2006/relationships/slide" Target="slide17.xml"/><Relationship Id="rId32" Type="http://schemas.openxmlformats.org/officeDocument/2006/relationships/slide" Target="slide21.xml"/><Relationship Id="rId5" Type="http://schemas.openxmlformats.org/officeDocument/2006/relationships/image" Target="../media/image3.png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slide" Target="slide19.xml"/><Relationship Id="rId10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audio" Target="../media/audio1.wav"/><Relationship Id="rId9" Type="http://schemas.openxmlformats.org/officeDocument/2006/relationships/image" Target="../media/image15.tiff"/><Relationship Id="rId14" Type="http://schemas.openxmlformats.org/officeDocument/2006/relationships/slide" Target="slide12.xml"/><Relationship Id="rId22" Type="http://schemas.openxmlformats.org/officeDocument/2006/relationships/slide" Target="slide16.xml"/><Relationship Id="rId27" Type="http://schemas.openxmlformats.org/officeDocument/2006/relationships/image" Target="../media/image25.emf"/><Relationship Id="rId30" Type="http://schemas.openxmlformats.org/officeDocument/2006/relationships/slide" Target="slide20.xml"/><Relationship Id="rId35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mhM5-0uEr0" TargetMode="External"/><Relationship Id="rId13" Type="http://schemas.openxmlformats.org/officeDocument/2006/relationships/image" Target="../media/image18.emf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slide" Target="slide23.xml"/><Relationship Id="rId21" Type="http://schemas.openxmlformats.org/officeDocument/2006/relationships/image" Target="../media/image22.emf"/><Relationship Id="rId34" Type="http://schemas.openxmlformats.org/officeDocument/2006/relationships/slide" Target="slide22.xml"/><Relationship Id="rId7" Type="http://schemas.openxmlformats.org/officeDocument/2006/relationships/slide" Target="slide10.xml"/><Relationship Id="rId12" Type="http://schemas.openxmlformats.org/officeDocument/2006/relationships/slide" Target="slide11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2" Type="http://schemas.openxmlformats.org/officeDocument/2006/relationships/image" Target="../media/image14.png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17.emf"/><Relationship Id="rId24" Type="http://schemas.openxmlformats.org/officeDocument/2006/relationships/slide" Target="slide17.xml"/><Relationship Id="rId32" Type="http://schemas.openxmlformats.org/officeDocument/2006/relationships/slide" Target="slide21.xml"/><Relationship Id="rId5" Type="http://schemas.openxmlformats.org/officeDocument/2006/relationships/image" Target="../media/image3.png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slide" Target="slide19.xml"/><Relationship Id="rId10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audio" Target="../media/audio1.wav"/><Relationship Id="rId9" Type="http://schemas.openxmlformats.org/officeDocument/2006/relationships/image" Target="../media/image15.tiff"/><Relationship Id="rId14" Type="http://schemas.openxmlformats.org/officeDocument/2006/relationships/slide" Target="slide12.xml"/><Relationship Id="rId22" Type="http://schemas.openxmlformats.org/officeDocument/2006/relationships/slide" Target="slide16.xml"/><Relationship Id="rId27" Type="http://schemas.openxmlformats.org/officeDocument/2006/relationships/image" Target="../media/image25.emf"/><Relationship Id="rId30" Type="http://schemas.openxmlformats.org/officeDocument/2006/relationships/slide" Target="slide20.xml"/><Relationship Id="rId35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11.xml"/><Relationship Id="rId18" Type="http://schemas.openxmlformats.org/officeDocument/2006/relationships/image" Target="../media/image20.emf"/><Relationship Id="rId26" Type="http://schemas.openxmlformats.org/officeDocument/2006/relationships/image" Target="../media/image24.emf"/><Relationship Id="rId3" Type="http://schemas.openxmlformats.org/officeDocument/2006/relationships/slide" Target="slide23.xml"/><Relationship Id="rId21" Type="http://schemas.openxmlformats.org/officeDocument/2006/relationships/slide" Target="slide15.xml"/><Relationship Id="rId34" Type="http://schemas.openxmlformats.org/officeDocument/2006/relationships/image" Target="../media/image28.emf"/><Relationship Id="rId7" Type="http://schemas.openxmlformats.org/officeDocument/2006/relationships/slide" Target="slide10.xml"/><Relationship Id="rId12" Type="http://schemas.openxmlformats.org/officeDocument/2006/relationships/image" Target="../media/image17.emf"/><Relationship Id="rId17" Type="http://schemas.openxmlformats.org/officeDocument/2006/relationships/slide" Target="slide13.xml"/><Relationship Id="rId25" Type="http://schemas.openxmlformats.org/officeDocument/2006/relationships/slide" Target="slide17.xml"/><Relationship Id="rId33" Type="http://schemas.openxmlformats.org/officeDocument/2006/relationships/slide" Target="slide21.xml"/><Relationship Id="rId2" Type="http://schemas.openxmlformats.org/officeDocument/2006/relationships/image" Target="../media/image14.png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29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16.emf"/><Relationship Id="rId24" Type="http://schemas.openxmlformats.org/officeDocument/2006/relationships/image" Target="../media/image23.emf"/><Relationship Id="rId32" Type="http://schemas.openxmlformats.org/officeDocument/2006/relationships/image" Target="../media/image27.emf"/><Relationship Id="rId5" Type="http://schemas.openxmlformats.org/officeDocument/2006/relationships/image" Target="../media/image3.png"/><Relationship Id="rId15" Type="http://schemas.openxmlformats.org/officeDocument/2006/relationships/slide" Target="slide12.xml"/><Relationship Id="rId23" Type="http://schemas.openxmlformats.org/officeDocument/2006/relationships/slide" Target="slide16.xml"/><Relationship Id="rId28" Type="http://schemas.openxmlformats.org/officeDocument/2006/relationships/image" Target="../media/image25.emf"/><Relationship Id="rId36" Type="http://schemas.openxmlformats.org/officeDocument/2006/relationships/image" Target="../media/image29.emf"/><Relationship Id="rId10" Type="http://schemas.openxmlformats.org/officeDocument/2006/relationships/image" Target="../media/image15.tiff"/><Relationship Id="rId19" Type="http://schemas.openxmlformats.org/officeDocument/2006/relationships/slide" Target="slide14.xml"/><Relationship Id="rId31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hyperlink" Target="https://www.youtube.com/watch?v=2mhM5-0uEr0" TargetMode="External"/><Relationship Id="rId14" Type="http://schemas.openxmlformats.org/officeDocument/2006/relationships/image" Target="../media/image18.emf"/><Relationship Id="rId22" Type="http://schemas.openxmlformats.org/officeDocument/2006/relationships/image" Target="../media/image22.emf"/><Relationship Id="rId27" Type="http://schemas.openxmlformats.org/officeDocument/2006/relationships/slide" Target="slide18.xml"/><Relationship Id="rId30" Type="http://schemas.openxmlformats.org/officeDocument/2006/relationships/image" Target="../media/image26.emf"/><Relationship Id="rId35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slide" Target="slide11.xml"/><Relationship Id="rId18" Type="http://schemas.openxmlformats.org/officeDocument/2006/relationships/image" Target="../media/image20.emf"/><Relationship Id="rId26" Type="http://schemas.openxmlformats.org/officeDocument/2006/relationships/image" Target="../media/image24.emf"/><Relationship Id="rId3" Type="http://schemas.openxmlformats.org/officeDocument/2006/relationships/slide" Target="slide23.xml"/><Relationship Id="rId21" Type="http://schemas.openxmlformats.org/officeDocument/2006/relationships/slide" Target="slide15.xml"/><Relationship Id="rId34" Type="http://schemas.openxmlformats.org/officeDocument/2006/relationships/image" Target="../media/image28.emf"/><Relationship Id="rId7" Type="http://schemas.openxmlformats.org/officeDocument/2006/relationships/slide" Target="slide10.xml"/><Relationship Id="rId12" Type="http://schemas.openxmlformats.org/officeDocument/2006/relationships/image" Target="../media/image17.emf"/><Relationship Id="rId17" Type="http://schemas.openxmlformats.org/officeDocument/2006/relationships/slide" Target="slide13.xml"/><Relationship Id="rId25" Type="http://schemas.openxmlformats.org/officeDocument/2006/relationships/slide" Target="slide17.xml"/><Relationship Id="rId33" Type="http://schemas.openxmlformats.org/officeDocument/2006/relationships/slide" Target="slide21.xml"/><Relationship Id="rId2" Type="http://schemas.openxmlformats.org/officeDocument/2006/relationships/image" Target="../media/image14.png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29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16.emf"/><Relationship Id="rId24" Type="http://schemas.openxmlformats.org/officeDocument/2006/relationships/image" Target="../media/image23.emf"/><Relationship Id="rId32" Type="http://schemas.openxmlformats.org/officeDocument/2006/relationships/image" Target="../media/image27.emf"/><Relationship Id="rId5" Type="http://schemas.openxmlformats.org/officeDocument/2006/relationships/image" Target="../media/image3.png"/><Relationship Id="rId15" Type="http://schemas.openxmlformats.org/officeDocument/2006/relationships/slide" Target="slide12.xml"/><Relationship Id="rId23" Type="http://schemas.openxmlformats.org/officeDocument/2006/relationships/slide" Target="slide16.xml"/><Relationship Id="rId28" Type="http://schemas.openxmlformats.org/officeDocument/2006/relationships/image" Target="../media/image25.emf"/><Relationship Id="rId36" Type="http://schemas.openxmlformats.org/officeDocument/2006/relationships/image" Target="../media/image29.emf"/><Relationship Id="rId10" Type="http://schemas.openxmlformats.org/officeDocument/2006/relationships/image" Target="../media/image15.tiff"/><Relationship Id="rId19" Type="http://schemas.openxmlformats.org/officeDocument/2006/relationships/slide" Target="slide14.xml"/><Relationship Id="rId31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hyperlink" Target="https://www.youtube.com/watch?v=2mhM5-0uEr0" TargetMode="External"/><Relationship Id="rId14" Type="http://schemas.openxmlformats.org/officeDocument/2006/relationships/image" Target="../media/image18.emf"/><Relationship Id="rId22" Type="http://schemas.openxmlformats.org/officeDocument/2006/relationships/image" Target="../media/image22.emf"/><Relationship Id="rId27" Type="http://schemas.openxmlformats.org/officeDocument/2006/relationships/slide" Target="slide18.xml"/><Relationship Id="rId30" Type="http://schemas.openxmlformats.org/officeDocument/2006/relationships/image" Target="../media/image26.emf"/><Relationship Id="rId35" Type="http://schemas.openxmlformats.org/officeDocument/2006/relationships/slide" Target="slide2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slide" Target="slide11.xml"/><Relationship Id="rId18" Type="http://schemas.openxmlformats.org/officeDocument/2006/relationships/image" Target="../media/image20.emf"/><Relationship Id="rId26" Type="http://schemas.openxmlformats.org/officeDocument/2006/relationships/image" Target="../media/image24.emf"/><Relationship Id="rId3" Type="http://schemas.openxmlformats.org/officeDocument/2006/relationships/slide" Target="slide23.xml"/><Relationship Id="rId21" Type="http://schemas.openxmlformats.org/officeDocument/2006/relationships/slide" Target="slide15.xml"/><Relationship Id="rId34" Type="http://schemas.openxmlformats.org/officeDocument/2006/relationships/image" Target="../media/image28.emf"/><Relationship Id="rId7" Type="http://schemas.openxmlformats.org/officeDocument/2006/relationships/slide" Target="slide10.xml"/><Relationship Id="rId12" Type="http://schemas.openxmlformats.org/officeDocument/2006/relationships/image" Target="../media/image17.emf"/><Relationship Id="rId17" Type="http://schemas.openxmlformats.org/officeDocument/2006/relationships/slide" Target="slide13.xml"/><Relationship Id="rId25" Type="http://schemas.openxmlformats.org/officeDocument/2006/relationships/slide" Target="slide17.xml"/><Relationship Id="rId33" Type="http://schemas.openxmlformats.org/officeDocument/2006/relationships/slide" Target="slide21.xml"/><Relationship Id="rId2" Type="http://schemas.openxmlformats.org/officeDocument/2006/relationships/image" Target="../media/image14.png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29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16.emf"/><Relationship Id="rId24" Type="http://schemas.openxmlformats.org/officeDocument/2006/relationships/image" Target="../media/image23.emf"/><Relationship Id="rId32" Type="http://schemas.openxmlformats.org/officeDocument/2006/relationships/image" Target="../media/image27.emf"/><Relationship Id="rId5" Type="http://schemas.openxmlformats.org/officeDocument/2006/relationships/image" Target="../media/image3.png"/><Relationship Id="rId15" Type="http://schemas.openxmlformats.org/officeDocument/2006/relationships/slide" Target="slide12.xml"/><Relationship Id="rId23" Type="http://schemas.openxmlformats.org/officeDocument/2006/relationships/slide" Target="slide16.xml"/><Relationship Id="rId28" Type="http://schemas.openxmlformats.org/officeDocument/2006/relationships/image" Target="../media/image25.emf"/><Relationship Id="rId36" Type="http://schemas.openxmlformats.org/officeDocument/2006/relationships/image" Target="../media/image29.emf"/><Relationship Id="rId10" Type="http://schemas.openxmlformats.org/officeDocument/2006/relationships/image" Target="../media/image15.tiff"/><Relationship Id="rId19" Type="http://schemas.openxmlformats.org/officeDocument/2006/relationships/slide" Target="slide14.xml"/><Relationship Id="rId31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hyperlink" Target="https://www.youtube.com/watch?v=2mhM5-0uEr0" TargetMode="External"/><Relationship Id="rId14" Type="http://schemas.openxmlformats.org/officeDocument/2006/relationships/image" Target="../media/image18.emf"/><Relationship Id="rId22" Type="http://schemas.openxmlformats.org/officeDocument/2006/relationships/image" Target="../media/image22.emf"/><Relationship Id="rId27" Type="http://schemas.openxmlformats.org/officeDocument/2006/relationships/slide" Target="slide18.xml"/><Relationship Id="rId30" Type="http://schemas.openxmlformats.org/officeDocument/2006/relationships/image" Target="../media/image26.emf"/><Relationship Id="rId35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slide" Target="slide11.xml"/><Relationship Id="rId18" Type="http://schemas.openxmlformats.org/officeDocument/2006/relationships/image" Target="../media/image20.emf"/><Relationship Id="rId26" Type="http://schemas.openxmlformats.org/officeDocument/2006/relationships/image" Target="../media/image24.emf"/><Relationship Id="rId3" Type="http://schemas.openxmlformats.org/officeDocument/2006/relationships/slide" Target="slide23.xml"/><Relationship Id="rId21" Type="http://schemas.openxmlformats.org/officeDocument/2006/relationships/slide" Target="slide15.xml"/><Relationship Id="rId34" Type="http://schemas.openxmlformats.org/officeDocument/2006/relationships/image" Target="../media/image28.emf"/><Relationship Id="rId7" Type="http://schemas.openxmlformats.org/officeDocument/2006/relationships/slide" Target="slide10.xml"/><Relationship Id="rId12" Type="http://schemas.openxmlformats.org/officeDocument/2006/relationships/image" Target="../media/image17.emf"/><Relationship Id="rId17" Type="http://schemas.openxmlformats.org/officeDocument/2006/relationships/slide" Target="slide13.xml"/><Relationship Id="rId25" Type="http://schemas.openxmlformats.org/officeDocument/2006/relationships/slide" Target="slide17.xml"/><Relationship Id="rId33" Type="http://schemas.openxmlformats.org/officeDocument/2006/relationships/slide" Target="slide21.xml"/><Relationship Id="rId2" Type="http://schemas.openxmlformats.org/officeDocument/2006/relationships/image" Target="../media/image14.png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29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11" Type="http://schemas.openxmlformats.org/officeDocument/2006/relationships/image" Target="../media/image16.emf"/><Relationship Id="rId24" Type="http://schemas.openxmlformats.org/officeDocument/2006/relationships/image" Target="../media/image23.emf"/><Relationship Id="rId32" Type="http://schemas.openxmlformats.org/officeDocument/2006/relationships/image" Target="../media/image27.emf"/><Relationship Id="rId5" Type="http://schemas.openxmlformats.org/officeDocument/2006/relationships/image" Target="../media/image3.png"/><Relationship Id="rId15" Type="http://schemas.openxmlformats.org/officeDocument/2006/relationships/slide" Target="slide12.xml"/><Relationship Id="rId23" Type="http://schemas.openxmlformats.org/officeDocument/2006/relationships/slide" Target="slide16.xml"/><Relationship Id="rId28" Type="http://schemas.openxmlformats.org/officeDocument/2006/relationships/image" Target="../media/image25.emf"/><Relationship Id="rId36" Type="http://schemas.openxmlformats.org/officeDocument/2006/relationships/image" Target="../media/image29.emf"/><Relationship Id="rId10" Type="http://schemas.openxmlformats.org/officeDocument/2006/relationships/image" Target="../media/image15.tiff"/><Relationship Id="rId19" Type="http://schemas.openxmlformats.org/officeDocument/2006/relationships/slide" Target="slide14.xml"/><Relationship Id="rId31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hyperlink" Target="https://www.youtube.com/watch?v=2mhM5-0uEr0" TargetMode="External"/><Relationship Id="rId14" Type="http://schemas.openxmlformats.org/officeDocument/2006/relationships/image" Target="../media/image18.emf"/><Relationship Id="rId22" Type="http://schemas.openxmlformats.org/officeDocument/2006/relationships/image" Target="../media/image22.emf"/><Relationship Id="rId27" Type="http://schemas.openxmlformats.org/officeDocument/2006/relationships/slide" Target="slide18.xml"/><Relationship Id="rId30" Type="http://schemas.openxmlformats.org/officeDocument/2006/relationships/image" Target="../media/image26.emf"/><Relationship Id="rId35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11.xml"/><Relationship Id="rId18" Type="http://schemas.openxmlformats.org/officeDocument/2006/relationships/image" Target="../media/image20.emf"/><Relationship Id="rId26" Type="http://schemas.openxmlformats.org/officeDocument/2006/relationships/image" Target="../media/image24.emf"/><Relationship Id="rId3" Type="http://schemas.openxmlformats.org/officeDocument/2006/relationships/slide" Target="slide23.xml"/><Relationship Id="rId21" Type="http://schemas.openxmlformats.org/officeDocument/2006/relationships/slide" Target="slide15.xml"/><Relationship Id="rId34" Type="http://schemas.openxmlformats.org/officeDocument/2006/relationships/image" Target="../media/image28.emf"/><Relationship Id="rId7" Type="http://schemas.openxmlformats.org/officeDocument/2006/relationships/slide" Target="slide10.xml"/><Relationship Id="rId12" Type="http://schemas.openxmlformats.org/officeDocument/2006/relationships/image" Target="../media/image17.emf"/><Relationship Id="rId17" Type="http://schemas.openxmlformats.org/officeDocument/2006/relationships/slide" Target="slide13.xml"/><Relationship Id="rId25" Type="http://schemas.openxmlformats.org/officeDocument/2006/relationships/slide" Target="slide17.xml"/><Relationship Id="rId33" Type="http://schemas.openxmlformats.org/officeDocument/2006/relationships/slide" Target="slide21.xml"/><Relationship Id="rId2" Type="http://schemas.openxmlformats.org/officeDocument/2006/relationships/image" Target="../media/image14.png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29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11" Type="http://schemas.openxmlformats.org/officeDocument/2006/relationships/image" Target="../media/image16.emf"/><Relationship Id="rId24" Type="http://schemas.openxmlformats.org/officeDocument/2006/relationships/image" Target="../media/image23.emf"/><Relationship Id="rId32" Type="http://schemas.openxmlformats.org/officeDocument/2006/relationships/image" Target="../media/image27.emf"/><Relationship Id="rId5" Type="http://schemas.openxmlformats.org/officeDocument/2006/relationships/image" Target="../media/image3.png"/><Relationship Id="rId15" Type="http://schemas.openxmlformats.org/officeDocument/2006/relationships/slide" Target="slide12.xml"/><Relationship Id="rId23" Type="http://schemas.openxmlformats.org/officeDocument/2006/relationships/slide" Target="slide16.xml"/><Relationship Id="rId28" Type="http://schemas.openxmlformats.org/officeDocument/2006/relationships/image" Target="../media/image25.emf"/><Relationship Id="rId36" Type="http://schemas.openxmlformats.org/officeDocument/2006/relationships/image" Target="../media/image29.emf"/><Relationship Id="rId10" Type="http://schemas.openxmlformats.org/officeDocument/2006/relationships/image" Target="../media/image15.tiff"/><Relationship Id="rId19" Type="http://schemas.openxmlformats.org/officeDocument/2006/relationships/slide" Target="slide14.xml"/><Relationship Id="rId31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hyperlink" Target="https://www.youtube.com/watch?v=2mhM5-0uEr0" TargetMode="External"/><Relationship Id="rId14" Type="http://schemas.openxmlformats.org/officeDocument/2006/relationships/image" Target="../media/image18.emf"/><Relationship Id="rId22" Type="http://schemas.openxmlformats.org/officeDocument/2006/relationships/image" Target="../media/image22.emf"/><Relationship Id="rId27" Type="http://schemas.openxmlformats.org/officeDocument/2006/relationships/slide" Target="slide18.xml"/><Relationship Id="rId30" Type="http://schemas.openxmlformats.org/officeDocument/2006/relationships/image" Target="../media/image26.emf"/><Relationship Id="rId35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slide" Target="slide11.xml"/><Relationship Id="rId18" Type="http://schemas.openxmlformats.org/officeDocument/2006/relationships/image" Target="../media/image20.emf"/><Relationship Id="rId26" Type="http://schemas.openxmlformats.org/officeDocument/2006/relationships/image" Target="../media/image24.emf"/><Relationship Id="rId3" Type="http://schemas.openxmlformats.org/officeDocument/2006/relationships/slide" Target="slide23.xml"/><Relationship Id="rId21" Type="http://schemas.openxmlformats.org/officeDocument/2006/relationships/slide" Target="slide15.xml"/><Relationship Id="rId34" Type="http://schemas.openxmlformats.org/officeDocument/2006/relationships/image" Target="../media/image28.emf"/><Relationship Id="rId7" Type="http://schemas.openxmlformats.org/officeDocument/2006/relationships/slide" Target="slide10.xml"/><Relationship Id="rId12" Type="http://schemas.openxmlformats.org/officeDocument/2006/relationships/image" Target="../media/image17.emf"/><Relationship Id="rId17" Type="http://schemas.openxmlformats.org/officeDocument/2006/relationships/slide" Target="slide13.xml"/><Relationship Id="rId25" Type="http://schemas.openxmlformats.org/officeDocument/2006/relationships/slide" Target="slide17.xml"/><Relationship Id="rId33" Type="http://schemas.openxmlformats.org/officeDocument/2006/relationships/slide" Target="slide21.xml"/><Relationship Id="rId2" Type="http://schemas.openxmlformats.org/officeDocument/2006/relationships/image" Target="../media/image14.png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29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11" Type="http://schemas.openxmlformats.org/officeDocument/2006/relationships/image" Target="../media/image16.emf"/><Relationship Id="rId24" Type="http://schemas.openxmlformats.org/officeDocument/2006/relationships/image" Target="../media/image23.emf"/><Relationship Id="rId32" Type="http://schemas.openxmlformats.org/officeDocument/2006/relationships/image" Target="../media/image27.emf"/><Relationship Id="rId5" Type="http://schemas.openxmlformats.org/officeDocument/2006/relationships/image" Target="../media/image3.png"/><Relationship Id="rId15" Type="http://schemas.openxmlformats.org/officeDocument/2006/relationships/slide" Target="slide12.xml"/><Relationship Id="rId23" Type="http://schemas.openxmlformats.org/officeDocument/2006/relationships/slide" Target="slide16.xml"/><Relationship Id="rId28" Type="http://schemas.openxmlformats.org/officeDocument/2006/relationships/image" Target="../media/image25.emf"/><Relationship Id="rId36" Type="http://schemas.openxmlformats.org/officeDocument/2006/relationships/image" Target="../media/image29.emf"/><Relationship Id="rId10" Type="http://schemas.openxmlformats.org/officeDocument/2006/relationships/image" Target="../media/image15.tiff"/><Relationship Id="rId19" Type="http://schemas.openxmlformats.org/officeDocument/2006/relationships/slide" Target="slide14.xml"/><Relationship Id="rId31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hyperlink" Target="https://www.youtube.com/watch?v=2mhM5-0uEr0" TargetMode="External"/><Relationship Id="rId14" Type="http://schemas.openxmlformats.org/officeDocument/2006/relationships/image" Target="../media/image18.emf"/><Relationship Id="rId22" Type="http://schemas.openxmlformats.org/officeDocument/2006/relationships/image" Target="../media/image22.emf"/><Relationship Id="rId27" Type="http://schemas.openxmlformats.org/officeDocument/2006/relationships/slide" Target="slide18.xml"/><Relationship Id="rId30" Type="http://schemas.openxmlformats.org/officeDocument/2006/relationships/image" Target="../media/image26.emf"/><Relationship Id="rId35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slide" Target="slide11.xml"/><Relationship Id="rId18" Type="http://schemas.openxmlformats.org/officeDocument/2006/relationships/image" Target="../media/image20.emf"/><Relationship Id="rId26" Type="http://schemas.openxmlformats.org/officeDocument/2006/relationships/image" Target="../media/image24.emf"/><Relationship Id="rId3" Type="http://schemas.openxmlformats.org/officeDocument/2006/relationships/slide" Target="slide23.xml"/><Relationship Id="rId21" Type="http://schemas.openxmlformats.org/officeDocument/2006/relationships/slide" Target="slide15.xml"/><Relationship Id="rId34" Type="http://schemas.openxmlformats.org/officeDocument/2006/relationships/image" Target="../media/image28.emf"/><Relationship Id="rId7" Type="http://schemas.openxmlformats.org/officeDocument/2006/relationships/slide" Target="slide10.xml"/><Relationship Id="rId12" Type="http://schemas.openxmlformats.org/officeDocument/2006/relationships/image" Target="../media/image17.emf"/><Relationship Id="rId17" Type="http://schemas.openxmlformats.org/officeDocument/2006/relationships/slide" Target="slide13.xml"/><Relationship Id="rId25" Type="http://schemas.openxmlformats.org/officeDocument/2006/relationships/slide" Target="slide17.xml"/><Relationship Id="rId33" Type="http://schemas.openxmlformats.org/officeDocument/2006/relationships/slide" Target="slide21.xml"/><Relationship Id="rId2" Type="http://schemas.openxmlformats.org/officeDocument/2006/relationships/image" Target="../media/image14.png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29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11" Type="http://schemas.openxmlformats.org/officeDocument/2006/relationships/image" Target="../media/image16.emf"/><Relationship Id="rId24" Type="http://schemas.openxmlformats.org/officeDocument/2006/relationships/image" Target="../media/image23.emf"/><Relationship Id="rId32" Type="http://schemas.openxmlformats.org/officeDocument/2006/relationships/image" Target="../media/image27.emf"/><Relationship Id="rId5" Type="http://schemas.openxmlformats.org/officeDocument/2006/relationships/image" Target="../media/image3.png"/><Relationship Id="rId15" Type="http://schemas.openxmlformats.org/officeDocument/2006/relationships/slide" Target="slide12.xml"/><Relationship Id="rId23" Type="http://schemas.openxmlformats.org/officeDocument/2006/relationships/slide" Target="slide16.xml"/><Relationship Id="rId28" Type="http://schemas.openxmlformats.org/officeDocument/2006/relationships/image" Target="../media/image25.emf"/><Relationship Id="rId36" Type="http://schemas.openxmlformats.org/officeDocument/2006/relationships/image" Target="../media/image29.emf"/><Relationship Id="rId10" Type="http://schemas.openxmlformats.org/officeDocument/2006/relationships/image" Target="../media/image15.tiff"/><Relationship Id="rId19" Type="http://schemas.openxmlformats.org/officeDocument/2006/relationships/slide" Target="slide14.xml"/><Relationship Id="rId31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hyperlink" Target="https://www.youtube.com/watch?v=2mhM5-0uEr0" TargetMode="External"/><Relationship Id="rId14" Type="http://schemas.openxmlformats.org/officeDocument/2006/relationships/image" Target="../media/image18.emf"/><Relationship Id="rId22" Type="http://schemas.openxmlformats.org/officeDocument/2006/relationships/image" Target="../media/image22.emf"/><Relationship Id="rId27" Type="http://schemas.openxmlformats.org/officeDocument/2006/relationships/slide" Target="slide18.xml"/><Relationship Id="rId30" Type="http://schemas.openxmlformats.org/officeDocument/2006/relationships/image" Target="../media/image26.emf"/><Relationship Id="rId35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18" Type="http://schemas.openxmlformats.org/officeDocument/2006/relationships/slide" Target="slide8.xml"/><Relationship Id="rId3" Type="http://schemas.openxmlformats.org/officeDocument/2006/relationships/slide" Target="slide3.xml"/><Relationship Id="rId21" Type="http://schemas.openxmlformats.org/officeDocument/2006/relationships/image" Target="../media/image11.png"/><Relationship Id="rId7" Type="http://schemas.openxmlformats.org/officeDocument/2006/relationships/slide" Target="slide10.xml"/><Relationship Id="rId12" Type="http://schemas.openxmlformats.org/officeDocument/2006/relationships/slide" Target="slide5.xml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23" Type="http://schemas.openxmlformats.org/officeDocument/2006/relationships/image" Target="../media/image13.emf"/><Relationship Id="rId10" Type="http://schemas.openxmlformats.org/officeDocument/2006/relationships/slide" Target="slide4.xml"/><Relationship Id="rId19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slide" Target="slide6.xml"/><Relationship Id="rId22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slide" Target="slide11.xml"/><Relationship Id="rId18" Type="http://schemas.openxmlformats.org/officeDocument/2006/relationships/image" Target="../media/image20.emf"/><Relationship Id="rId26" Type="http://schemas.openxmlformats.org/officeDocument/2006/relationships/image" Target="../media/image24.emf"/><Relationship Id="rId3" Type="http://schemas.openxmlformats.org/officeDocument/2006/relationships/slide" Target="slide23.xml"/><Relationship Id="rId21" Type="http://schemas.openxmlformats.org/officeDocument/2006/relationships/slide" Target="slide15.xml"/><Relationship Id="rId34" Type="http://schemas.openxmlformats.org/officeDocument/2006/relationships/image" Target="../media/image28.emf"/><Relationship Id="rId7" Type="http://schemas.openxmlformats.org/officeDocument/2006/relationships/slide" Target="slide10.xml"/><Relationship Id="rId12" Type="http://schemas.openxmlformats.org/officeDocument/2006/relationships/image" Target="../media/image17.emf"/><Relationship Id="rId17" Type="http://schemas.openxmlformats.org/officeDocument/2006/relationships/slide" Target="slide13.xml"/><Relationship Id="rId25" Type="http://schemas.openxmlformats.org/officeDocument/2006/relationships/slide" Target="slide17.xml"/><Relationship Id="rId33" Type="http://schemas.openxmlformats.org/officeDocument/2006/relationships/slide" Target="slide21.xml"/><Relationship Id="rId2" Type="http://schemas.openxmlformats.org/officeDocument/2006/relationships/image" Target="../media/image14.png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29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16.emf"/><Relationship Id="rId24" Type="http://schemas.openxmlformats.org/officeDocument/2006/relationships/image" Target="../media/image23.emf"/><Relationship Id="rId32" Type="http://schemas.openxmlformats.org/officeDocument/2006/relationships/image" Target="../media/image27.emf"/><Relationship Id="rId5" Type="http://schemas.openxmlformats.org/officeDocument/2006/relationships/image" Target="../media/image3.png"/><Relationship Id="rId15" Type="http://schemas.openxmlformats.org/officeDocument/2006/relationships/slide" Target="slide12.xml"/><Relationship Id="rId23" Type="http://schemas.openxmlformats.org/officeDocument/2006/relationships/slide" Target="slide16.xml"/><Relationship Id="rId28" Type="http://schemas.openxmlformats.org/officeDocument/2006/relationships/image" Target="../media/image25.emf"/><Relationship Id="rId36" Type="http://schemas.openxmlformats.org/officeDocument/2006/relationships/image" Target="../media/image29.emf"/><Relationship Id="rId10" Type="http://schemas.openxmlformats.org/officeDocument/2006/relationships/image" Target="../media/image15.tiff"/><Relationship Id="rId19" Type="http://schemas.openxmlformats.org/officeDocument/2006/relationships/slide" Target="slide14.xml"/><Relationship Id="rId31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hyperlink" Target="https://www.youtube.com/watch?v=2mhM5-0uEr0" TargetMode="External"/><Relationship Id="rId14" Type="http://schemas.openxmlformats.org/officeDocument/2006/relationships/image" Target="../media/image18.emf"/><Relationship Id="rId22" Type="http://schemas.openxmlformats.org/officeDocument/2006/relationships/image" Target="../media/image22.emf"/><Relationship Id="rId27" Type="http://schemas.openxmlformats.org/officeDocument/2006/relationships/slide" Target="slide18.xml"/><Relationship Id="rId30" Type="http://schemas.openxmlformats.org/officeDocument/2006/relationships/image" Target="../media/image26.emf"/><Relationship Id="rId35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11.xml"/><Relationship Id="rId18" Type="http://schemas.openxmlformats.org/officeDocument/2006/relationships/image" Target="../media/image20.emf"/><Relationship Id="rId26" Type="http://schemas.openxmlformats.org/officeDocument/2006/relationships/image" Target="../media/image24.emf"/><Relationship Id="rId3" Type="http://schemas.openxmlformats.org/officeDocument/2006/relationships/slide" Target="slide23.xml"/><Relationship Id="rId21" Type="http://schemas.openxmlformats.org/officeDocument/2006/relationships/slide" Target="slide15.xml"/><Relationship Id="rId34" Type="http://schemas.openxmlformats.org/officeDocument/2006/relationships/image" Target="../media/image28.emf"/><Relationship Id="rId7" Type="http://schemas.openxmlformats.org/officeDocument/2006/relationships/slide" Target="slide10.xml"/><Relationship Id="rId12" Type="http://schemas.openxmlformats.org/officeDocument/2006/relationships/image" Target="../media/image17.emf"/><Relationship Id="rId17" Type="http://schemas.openxmlformats.org/officeDocument/2006/relationships/slide" Target="slide13.xml"/><Relationship Id="rId25" Type="http://schemas.openxmlformats.org/officeDocument/2006/relationships/slide" Target="slide17.xml"/><Relationship Id="rId33" Type="http://schemas.openxmlformats.org/officeDocument/2006/relationships/slide" Target="slide21.xml"/><Relationship Id="rId2" Type="http://schemas.openxmlformats.org/officeDocument/2006/relationships/image" Target="../media/image14.png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29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11" Type="http://schemas.openxmlformats.org/officeDocument/2006/relationships/image" Target="../media/image16.emf"/><Relationship Id="rId24" Type="http://schemas.openxmlformats.org/officeDocument/2006/relationships/image" Target="../media/image23.emf"/><Relationship Id="rId32" Type="http://schemas.openxmlformats.org/officeDocument/2006/relationships/image" Target="../media/image27.emf"/><Relationship Id="rId5" Type="http://schemas.openxmlformats.org/officeDocument/2006/relationships/image" Target="../media/image3.png"/><Relationship Id="rId15" Type="http://schemas.openxmlformats.org/officeDocument/2006/relationships/slide" Target="slide12.xml"/><Relationship Id="rId23" Type="http://schemas.openxmlformats.org/officeDocument/2006/relationships/slide" Target="slide16.xml"/><Relationship Id="rId28" Type="http://schemas.openxmlformats.org/officeDocument/2006/relationships/image" Target="../media/image25.emf"/><Relationship Id="rId36" Type="http://schemas.openxmlformats.org/officeDocument/2006/relationships/image" Target="../media/image29.emf"/><Relationship Id="rId10" Type="http://schemas.openxmlformats.org/officeDocument/2006/relationships/image" Target="../media/image15.tiff"/><Relationship Id="rId19" Type="http://schemas.openxmlformats.org/officeDocument/2006/relationships/slide" Target="slide14.xml"/><Relationship Id="rId31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hyperlink" Target="https://www.youtube.com/watch?v=2mhM5-0uEr0" TargetMode="External"/><Relationship Id="rId14" Type="http://schemas.openxmlformats.org/officeDocument/2006/relationships/image" Target="../media/image18.emf"/><Relationship Id="rId22" Type="http://schemas.openxmlformats.org/officeDocument/2006/relationships/image" Target="../media/image22.emf"/><Relationship Id="rId27" Type="http://schemas.openxmlformats.org/officeDocument/2006/relationships/slide" Target="slide18.xml"/><Relationship Id="rId30" Type="http://schemas.openxmlformats.org/officeDocument/2006/relationships/image" Target="../media/image26.emf"/><Relationship Id="rId35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mhM5-0uEr0" TargetMode="External"/><Relationship Id="rId13" Type="http://schemas.openxmlformats.org/officeDocument/2006/relationships/image" Target="../media/image18.emf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slide" Target="slide23.xml"/><Relationship Id="rId21" Type="http://schemas.openxmlformats.org/officeDocument/2006/relationships/image" Target="../media/image22.emf"/><Relationship Id="rId34" Type="http://schemas.openxmlformats.org/officeDocument/2006/relationships/slide" Target="slide22.xml"/><Relationship Id="rId7" Type="http://schemas.openxmlformats.org/officeDocument/2006/relationships/slide" Target="slide10.xml"/><Relationship Id="rId12" Type="http://schemas.openxmlformats.org/officeDocument/2006/relationships/slide" Target="slide11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2" Type="http://schemas.openxmlformats.org/officeDocument/2006/relationships/image" Target="../media/image14.png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17.emf"/><Relationship Id="rId24" Type="http://schemas.openxmlformats.org/officeDocument/2006/relationships/slide" Target="slide17.xml"/><Relationship Id="rId32" Type="http://schemas.openxmlformats.org/officeDocument/2006/relationships/slide" Target="slide21.xml"/><Relationship Id="rId5" Type="http://schemas.openxmlformats.org/officeDocument/2006/relationships/image" Target="../media/image3.png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slide" Target="slide19.xml"/><Relationship Id="rId10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audio" Target="../media/audio1.wav"/><Relationship Id="rId9" Type="http://schemas.openxmlformats.org/officeDocument/2006/relationships/image" Target="../media/image15.tiff"/><Relationship Id="rId14" Type="http://schemas.openxmlformats.org/officeDocument/2006/relationships/slide" Target="slide12.xml"/><Relationship Id="rId22" Type="http://schemas.openxmlformats.org/officeDocument/2006/relationships/slide" Target="slide16.xml"/><Relationship Id="rId27" Type="http://schemas.openxmlformats.org/officeDocument/2006/relationships/image" Target="../media/image25.emf"/><Relationship Id="rId30" Type="http://schemas.openxmlformats.org/officeDocument/2006/relationships/slide" Target="slide20.xml"/><Relationship Id="rId35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3.png"/><Relationship Id="rId3" Type="http://schemas.openxmlformats.org/officeDocument/2006/relationships/slide" Target="slide24.xml"/><Relationship Id="rId7" Type="http://schemas.openxmlformats.org/officeDocument/2006/relationships/image" Target="../media/image31.png"/><Relationship Id="rId12" Type="http://schemas.openxmlformats.org/officeDocument/2006/relationships/slide" Target="slide28.xml"/><Relationship Id="rId17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slide" Target="slide10.xml"/><Relationship Id="rId10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4.emf"/><Relationship Id="rId3" Type="http://schemas.openxmlformats.org/officeDocument/2006/relationships/image" Target="../media/image30.png"/><Relationship Id="rId7" Type="http://schemas.openxmlformats.org/officeDocument/2006/relationships/slide" Target="slide23.xml"/><Relationship Id="rId12" Type="http://schemas.microsoft.com/office/2007/relationships/hdphoto" Target="../media/hdphoto2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28.xml"/><Relationship Id="rId5" Type="http://schemas.openxmlformats.org/officeDocument/2006/relationships/image" Target="../media/image32.png"/><Relationship Id="rId10" Type="http://schemas.microsoft.com/office/2007/relationships/hdphoto" Target="../media/hdphoto28.wdp"/><Relationship Id="rId4" Type="http://schemas.openxmlformats.org/officeDocument/2006/relationships/image" Target="../media/image31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4.emf"/><Relationship Id="rId3" Type="http://schemas.openxmlformats.org/officeDocument/2006/relationships/image" Target="../media/image30.png"/><Relationship Id="rId7" Type="http://schemas.openxmlformats.org/officeDocument/2006/relationships/slide" Target="slide28.xml"/><Relationship Id="rId12" Type="http://schemas.microsoft.com/office/2007/relationships/hdphoto" Target="../media/hdphoto1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23.xml"/><Relationship Id="rId5" Type="http://schemas.openxmlformats.org/officeDocument/2006/relationships/image" Target="../media/image32.png"/><Relationship Id="rId10" Type="http://schemas.microsoft.com/office/2007/relationships/hdphoto" Target="../media/hdphoto17.wdp"/><Relationship Id="rId4" Type="http://schemas.openxmlformats.org/officeDocument/2006/relationships/image" Target="../media/image31.png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4.emf"/><Relationship Id="rId3" Type="http://schemas.openxmlformats.org/officeDocument/2006/relationships/image" Target="../media/image30.png"/><Relationship Id="rId7" Type="http://schemas.openxmlformats.org/officeDocument/2006/relationships/slide" Target="slide28.xml"/><Relationship Id="rId12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23.xml"/><Relationship Id="rId5" Type="http://schemas.openxmlformats.org/officeDocument/2006/relationships/image" Target="../media/image32.png"/><Relationship Id="rId10" Type="http://schemas.microsoft.com/office/2007/relationships/hdphoto" Target="../media/hdphoto29.wdp"/><Relationship Id="rId4" Type="http://schemas.openxmlformats.org/officeDocument/2006/relationships/image" Target="../media/image31.png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4.emf"/><Relationship Id="rId3" Type="http://schemas.openxmlformats.org/officeDocument/2006/relationships/image" Target="../media/image30.png"/><Relationship Id="rId7" Type="http://schemas.openxmlformats.org/officeDocument/2006/relationships/slide" Target="slide28.xml"/><Relationship Id="rId12" Type="http://schemas.microsoft.com/office/2007/relationships/hdphoto" Target="../media/hdphoto3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23.xml"/><Relationship Id="rId5" Type="http://schemas.openxmlformats.org/officeDocument/2006/relationships/image" Target="../media/image32.png"/><Relationship Id="rId10" Type="http://schemas.microsoft.com/office/2007/relationships/hdphoto" Target="../media/hdphoto15.wdp"/><Relationship Id="rId4" Type="http://schemas.openxmlformats.org/officeDocument/2006/relationships/image" Target="../media/image31.png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34.xml"/><Relationship Id="rId18" Type="http://schemas.openxmlformats.org/officeDocument/2006/relationships/image" Target="../media/image3.png"/><Relationship Id="rId3" Type="http://schemas.openxmlformats.org/officeDocument/2006/relationships/audio" Target="../media/audio1.wav"/><Relationship Id="rId21" Type="http://schemas.microsoft.com/office/2007/relationships/hdphoto" Target="../media/hdphoto24.wdp"/><Relationship Id="rId7" Type="http://schemas.openxmlformats.org/officeDocument/2006/relationships/slide" Target="slide31.xml"/><Relationship Id="rId12" Type="http://schemas.openxmlformats.org/officeDocument/2006/relationships/image" Target="../media/image39.png"/><Relationship Id="rId17" Type="http://schemas.openxmlformats.org/officeDocument/2006/relationships/slide" Target="slide36.xml"/><Relationship Id="rId2" Type="http://schemas.openxmlformats.org/officeDocument/2006/relationships/slide" Target="slide29.xml"/><Relationship Id="rId16" Type="http://schemas.openxmlformats.org/officeDocument/2006/relationships/image" Target="../media/image41.png"/><Relationship Id="rId20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slide" Target="slide33.xml"/><Relationship Id="rId24" Type="http://schemas.openxmlformats.org/officeDocument/2006/relationships/image" Target="../media/image42.emf"/><Relationship Id="rId5" Type="http://schemas.openxmlformats.org/officeDocument/2006/relationships/slide" Target="slide30.xml"/><Relationship Id="rId15" Type="http://schemas.openxmlformats.org/officeDocument/2006/relationships/slide" Target="slide35.xml"/><Relationship Id="rId23" Type="http://schemas.openxmlformats.org/officeDocument/2006/relationships/image" Target="../media/image15.tiff"/><Relationship Id="rId10" Type="http://schemas.openxmlformats.org/officeDocument/2006/relationships/image" Target="../media/image38.png"/><Relationship Id="rId19" Type="http://schemas.microsoft.com/office/2007/relationships/hdphoto" Target="../media/hdphoto31.wdp"/><Relationship Id="rId4" Type="http://schemas.openxmlformats.org/officeDocument/2006/relationships/image" Target="../media/image35.png"/><Relationship Id="rId9" Type="http://schemas.openxmlformats.org/officeDocument/2006/relationships/slide" Target="slide32.xml"/><Relationship Id="rId14" Type="http://schemas.openxmlformats.org/officeDocument/2006/relationships/image" Target="../media/image40.png"/><Relationship Id="rId22" Type="http://schemas.openxmlformats.org/officeDocument/2006/relationships/hyperlink" Target="https://www.youtube.com/watch?v=sV0kmeTyVqA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8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microsoft.com/office/2007/relationships/hdphoto" Target="../media/hdphoto15.wdp"/><Relationship Id="rId17" Type="http://schemas.openxmlformats.org/officeDocument/2006/relationships/image" Target="../media/image42.emf"/><Relationship Id="rId2" Type="http://schemas.openxmlformats.org/officeDocument/2006/relationships/image" Target="../media/image35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.png"/><Relationship Id="rId5" Type="http://schemas.openxmlformats.org/officeDocument/2006/relationships/image" Target="../media/image38.png"/><Relationship Id="rId15" Type="http://schemas.openxmlformats.org/officeDocument/2006/relationships/hyperlink" Target="https://www.youtube.com/watch?v=sV0kmeTyVqA" TargetMode="External"/><Relationship Id="rId10" Type="http://schemas.openxmlformats.org/officeDocument/2006/relationships/audio" Target="../media/audio1.wav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microsoft.com/office/2007/relationships/hdphoto" Target="../media/hdphoto2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18" Type="http://schemas.openxmlformats.org/officeDocument/2006/relationships/image" Target="../media/image13.em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1.wav"/><Relationship Id="rId1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10.xml"/><Relationship Id="rId5" Type="http://schemas.openxmlformats.org/officeDocument/2006/relationships/image" Target="../media/image8.png"/><Relationship Id="rId15" Type="http://schemas.openxmlformats.org/officeDocument/2006/relationships/slide" Target="slide2.xml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8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microsoft.com/office/2007/relationships/hdphoto" Target="../media/hdphoto15.wdp"/><Relationship Id="rId17" Type="http://schemas.openxmlformats.org/officeDocument/2006/relationships/image" Target="../media/image42.emf"/><Relationship Id="rId2" Type="http://schemas.openxmlformats.org/officeDocument/2006/relationships/image" Target="../media/image35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.png"/><Relationship Id="rId5" Type="http://schemas.openxmlformats.org/officeDocument/2006/relationships/image" Target="../media/image38.png"/><Relationship Id="rId15" Type="http://schemas.openxmlformats.org/officeDocument/2006/relationships/hyperlink" Target="https://www.youtube.com/watch?v=sV0kmeTyVqA" TargetMode="External"/><Relationship Id="rId10" Type="http://schemas.openxmlformats.org/officeDocument/2006/relationships/audio" Target="../media/audio1.wav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microsoft.com/office/2007/relationships/hdphoto" Target="../media/hdphoto2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8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microsoft.com/office/2007/relationships/hdphoto" Target="../media/hdphoto32.wdp"/><Relationship Id="rId17" Type="http://schemas.openxmlformats.org/officeDocument/2006/relationships/image" Target="../media/image42.emf"/><Relationship Id="rId2" Type="http://schemas.openxmlformats.org/officeDocument/2006/relationships/image" Target="../media/image35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.png"/><Relationship Id="rId5" Type="http://schemas.openxmlformats.org/officeDocument/2006/relationships/image" Target="../media/image38.png"/><Relationship Id="rId15" Type="http://schemas.openxmlformats.org/officeDocument/2006/relationships/hyperlink" Target="https://www.youtube.com/watch?v=sV0kmeTyVqA" TargetMode="External"/><Relationship Id="rId10" Type="http://schemas.openxmlformats.org/officeDocument/2006/relationships/audio" Target="../media/audio1.wav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8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microsoft.com/office/2007/relationships/hdphoto" Target="../media/hdphoto33.wdp"/><Relationship Id="rId17" Type="http://schemas.openxmlformats.org/officeDocument/2006/relationships/image" Target="../media/image42.emf"/><Relationship Id="rId2" Type="http://schemas.openxmlformats.org/officeDocument/2006/relationships/image" Target="../media/image35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.png"/><Relationship Id="rId5" Type="http://schemas.openxmlformats.org/officeDocument/2006/relationships/image" Target="../media/image38.png"/><Relationship Id="rId15" Type="http://schemas.openxmlformats.org/officeDocument/2006/relationships/hyperlink" Target="https://www.youtube.com/watch?v=sV0kmeTyVqA" TargetMode="External"/><Relationship Id="rId10" Type="http://schemas.openxmlformats.org/officeDocument/2006/relationships/audio" Target="../media/audio1.wav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microsoft.com/office/2007/relationships/hdphoto" Target="../media/hdphoto30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8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microsoft.com/office/2007/relationships/hdphoto" Target="../media/hdphoto15.wdp"/><Relationship Id="rId17" Type="http://schemas.openxmlformats.org/officeDocument/2006/relationships/image" Target="../media/image42.emf"/><Relationship Id="rId2" Type="http://schemas.openxmlformats.org/officeDocument/2006/relationships/image" Target="../media/image35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.png"/><Relationship Id="rId5" Type="http://schemas.openxmlformats.org/officeDocument/2006/relationships/image" Target="../media/image38.png"/><Relationship Id="rId15" Type="http://schemas.openxmlformats.org/officeDocument/2006/relationships/hyperlink" Target="https://www.youtube.com/watch?v=sV0kmeTyVqA" TargetMode="External"/><Relationship Id="rId10" Type="http://schemas.openxmlformats.org/officeDocument/2006/relationships/audio" Target="../media/audio1.wav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microsoft.com/office/2007/relationships/hdphoto" Target="../media/hdphoto30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8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microsoft.com/office/2007/relationships/hdphoto" Target="../media/hdphoto25.wdp"/><Relationship Id="rId17" Type="http://schemas.openxmlformats.org/officeDocument/2006/relationships/image" Target="../media/image42.emf"/><Relationship Id="rId2" Type="http://schemas.openxmlformats.org/officeDocument/2006/relationships/image" Target="../media/image35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.png"/><Relationship Id="rId5" Type="http://schemas.openxmlformats.org/officeDocument/2006/relationships/image" Target="../media/image38.png"/><Relationship Id="rId15" Type="http://schemas.openxmlformats.org/officeDocument/2006/relationships/hyperlink" Target="https://www.youtube.com/watch?v=sV0kmeTyVqA" TargetMode="External"/><Relationship Id="rId10" Type="http://schemas.openxmlformats.org/officeDocument/2006/relationships/audio" Target="../media/audio1.wav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microsoft.com/office/2007/relationships/hdphoto" Target="../media/hdphoto3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8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microsoft.com/office/2007/relationships/hdphoto" Target="../media/hdphoto5.wdp"/><Relationship Id="rId17" Type="http://schemas.openxmlformats.org/officeDocument/2006/relationships/image" Target="../media/image42.emf"/><Relationship Id="rId2" Type="http://schemas.openxmlformats.org/officeDocument/2006/relationships/image" Target="../media/image35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.png"/><Relationship Id="rId5" Type="http://schemas.openxmlformats.org/officeDocument/2006/relationships/image" Target="../media/image38.png"/><Relationship Id="rId15" Type="http://schemas.openxmlformats.org/officeDocument/2006/relationships/hyperlink" Target="https://www.youtube.com/watch?v=sV0kmeTyVqA" TargetMode="External"/><Relationship Id="rId10" Type="http://schemas.openxmlformats.org/officeDocument/2006/relationships/audio" Target="../media/audio1.wav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microsoft.com/office/2007/relationships/hdphoto" Target="../media/hdphoto3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image" Target="../media/image46.png"/><Relationship Id="rId18" Type="http://schemas.microsoft.com/office/2007/relationships/hdphoto" Target="../media/hdphoto35.wdp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slide" Target="slide40.xml"/><Relationship Id="rId2" Type="http://schemas.openxmlformats.org/officeDocument/2006/relationships/slide" Target="slide28.xml"/><Relationship Id="rId16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11" Type="http://schemas.openxmlformats.org/officeDocument/2006/relationships/image" Target="../media/image45.png"/><Relationship Id="rId5" Type="http://schemas.microsoft.com/office/2007/relationships/hdphoto" Target="../media/hdphoto34.wdp"/><Relationship Id="rId15" Type="http://schemas.openxmlformats.org/officeDocument/2006/relationships/image" Target="../media/image47.png"/><Relationship Id="rId10" Type="http://schemas.openxmlformats.org/officeDocument/2006/relationships/slide" Target="slide39.xml"/><Relationship Id="rId19" Type="http://schemas.openxmlformats.org/officeDocument/2006/relationships/image" Target="../media/image48.emf"/><Relationship Id="rId4" Type="http://schemas.openxmlformats.org/officeDocument/2006/relationships/image" Target="../media/image3.png"/><Relationship Id="rId9" Type="http://schemas.openxmlformats.org/officeDocument/2006/relationships/image" Target="../media/image44.png"/><Relationship Id="rId14" Type="http://schemas.openxmlformats.org/officeDocument/2006/relationships/slide" Target="slide4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8.emf"/><Relationship Id="rId3" Type="http://schemas.openxmlformats.org/officeDocument/2006/relationships/image" Target="../media/image44.png"/><Relationship Id="rId7" Type="http://schemas.openxmlformats.org/officeDocument/2006/relationships/slide" Target="slide36.xml"/><Relationship Id="rId12" Type="http://schemas.microsoft.com/office/2007/relationships/hdphoto" Target="../media/hdphoto1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slide" Target="slide42.xml"/><Relationship Id="rId5" Type="http://schemas.openxmlformats.org/officeDocument/2006/relationships/image" Target="../media/image46.png"/><Relationship Id="rId10" Type="http://schemas.microsoft.com/office/2007/relationships/hdphoto" Target="../media/hdphoto36.wdp"/><Relationship Id="rId4" Type="http://schemas.openxmlformats.org/officeDocument/2006/relationships/image" Target="../media/image45.png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8.emf"/><Relationship Id="rId3" Type="http://schemas.openxmlformats.org/officeDocument/2006/relationships/image" Target="../media/image44.png"/><Relationship Id="rId7" Type="http://schemas.openxmlformats.org/officeDocument/2006/relationships/slide" Target="slide36.xml"/><Relationship Id="rId12" Type="http://schemas.microsoft.com/office/2007/relationships/hdphoto" Target="../media/hdphoto2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slide" Target="slide42.xml"/><Relationship Id="rId5" Type="http://schemas.openxmlformats.org/officeDocument/2006/relationships/image" Target="../media/image46.png"/><Relationship Id="rId10" Type="http://schemas.microsoft.com/office/2007/relationships/hdphoto" Target="../media/hdphoto18.wdp"/><Relationship Id="rId4" Type="http://schemas.openxmlformats.org/officeDocument/2006/relationships/image" Target="../media/image45.png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8.emf"/><Relationship Id="rId3" Type="http://schemas.openxmlformats.org/officeDocument/2006/relationships/image" Target="../media/image44.png"/><Relationship Id="rId7" Type="http://schemas.openxmlformats.org/officeDocument/2006/relationships/slide" Target="slide36.xml"/><Relationship Id="rId12" Type="http://schemas.microsoft.com/office/2007/relationships/hdphoto" Target="../media/hdphoto1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slide" Target="slide42.xml"/><Relationship Id="rId5" Type="http://schemas.openxmlformats.org/officeDocument/2006/relationships/image" Target="../media/image46.png"/><Relationship Id="rId10" Type="http://schemas.microsoft.com/office/2007/relationships/hdphoto" Target="../media/hdphoto24.wdp"/><Relationship Id="rId4" Type="http://schemas.openxmlformats.org/officeDocument/2006/relationships/image" Target="../media/image45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18" Type="http://schemas.openxmlformats.org/officeDocument/2006/relationships/image" Target="../media/image13.emf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1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8.emf"/><Relationship Id="rId3" Type="http://schemas.openxmlformats.org/officeDocument/2006/relationships/image" Target="../media/image44.png"/><Relationship Id="rId7" Type="http://schemas.openxmlformats.org/officeDocument/2006/relationships/slide" Target="slide36.xml"/><Relationship Id="rId12" Type="http://schemas.microsoft.com/office/2007/relationships/hdphoto" Target="../media/hdphoto3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slide" Target="slide42.xml"/><Relationship Id="rId5" Type="http://schemas.openxmlformats.org/officeDocument/2006/relationships/image" Target="../media/image46.png"/><Relationship Id="rId10" Type="http://schemas.microsoft.com/office/2007/relationships/hdphoto" Target="../media/hdphoto37.wdp"/><Relationship Id="rId4" Type="http://schemas.openxmlformats.org/officeDocument/2006/relationships/image" Target="../media/image45.png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8.emf"/><Relationship Id="rId3" Type="http://schemas.openxmlformats.org/officeDocument/2006/relationships/image" Target="../media/image44.png"/><Relationship Id="rId7" Type="http://schemas.openxmlformats.org/officeDocument/2006/relationships/slide" Target="slide36.xml"/><Relationship Id="rId12" Type="http://schemas.microsoft.com/office/2007/relationships/hdphoto" Target="../media/hdphoto3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slide" Target="slide42.xml"/><Relationship Id="rId5" Type="http://schemas.openxmlformats.org/officeDocument/2006/relationships/image" Target="../media/image46.png"/><Relationship Id="rId10" Type="http://schemas.microsoft.com/office/2007/relationships/hdphoto" Target="../media/hdphoto24.wdp"/><Relationship Id="rId4" Type="http://schemas.openxmlformats.org/officeDocument/2006/relationships/image" Target="../media/image45.png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8" Type="http://schemas.microsoft.com/office/2007/relationships/hdphoto" Target="../media/hdphoto35.wdp"/><Relationship Id="rId26" Type="http://schemas.openxmlformats.org/officeDocument/2006/relationships/slide" Target="slide50.xml"/><Relationship Id="rId3" Type="http://schemas.openxmlformats.org/officeDocument/2006/relationships/audio" Target="../media/audio1.wav"/><Relationship Id="rId21" Type="http://schemas.openxmlformats.org/officeDocument/2006/relationships/slide" Target="slide45.xml"/><Relationship Id="rId7" Type="http://schemas.openxmlformats.org/officeDocument/2006/relationships/audio" Target="../media/audio2.wav"/><Relationship Id="rId25" Type="http://schemas.openxmlformats.org/officeDocument/2006/relationships/slide" Target="slide49.xml"/><Relationship Id="rId2" Type="http://schemas.openxmlformats.org/officeDocument/2006/relationships/slide" Target="slide42.xml"/><Relationship Id="rId20" Type="http://schemas.openxmlformats.org/officeDocument/2006/relationships/slide" Target="slide4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24" Type="http://schemas.openxmlformats.org/officeDocument/2006/relationships/slide" Target="slide48.xml"/><Relationship Id="rId5" Type="http://schemas.microsoft.com/office/2007/relationships/hdphoto" Target="../media/hdphoto34.wdp"/><Relationship Id="rId23" Type="http://schemas.openxmlformats.org/officeDocument/2006/relationships/slide" Target="slide47.xml"/><Relationship Id="rId19" Type="http://schemas.openxmlformats.org/officeDocument/2006/relationships/slide" Target="slide43.xml"/><Relationship Id="rId4" Type="http://schemas.openxmlformats.org/officeDocument/2006/relationships/image" Target="../media/image3.png"/><Relationship Id="rId22" Type="http://schemas.openxmlformats.org/officeDocument/2006/relationships/slide" Target="slide46.xml"/></Relationships>
</file>

<file path=ppt/slides/_rels/slide43.xml.rels><?xml version="1.0" encoding="UTF-8" standalone="yes"?>
<Relationships xmlns="http://schemas.openxmlformats.org/package/2006/relationships"><Relationship Id="rId18" Type="http://schemas.microsoft.com/office/2007/relationships/hdphoto" Target="../media/hdphoto35.wdp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microsoft.com/office/2007/relationships/hdphoto" Target="../media/hdphoto34.wdp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18" Type="http://schemas.microsoft.com/office/2007/relationships/hdphoto" Target="../media/hdphoto35.wdp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microsoft.com/office/2007/relationships/hdphoto" Target="../media/hdphoto34.wdp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18" Type="http://schemas.microsoft.com/office/2007/relationships/hdphoto" Target="../media/hdphoto35.wdp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microsoft.com/office/2007/relationships/hdphoto" Target="../media/hdphoto34.wdp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18" Type="http://schemas.microsoft.com/office/2007/relationships/hdphoto" Target="../media/hdphoto35.wdp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microsoft.com/office/2007/relationships/hdphoto" Target="../media/hdphoto34.wdp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18" Type="http://schemas.microsoft.com/office/2007/relationships/hdphoto" Target="../media/hdphoto35.wdp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microsoft.com/office/2007/relationships/hdphoto" Target="../media/hdphoto34.wdp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18" Type="http://schemas.microsoft.com/office/2007/relationships/hdphoto" Target="../media/hdphoto35.wdp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microsoft.com/office/2007/relationships/hdphoto" Target="../media/hdphoto34.wdp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18" Type="http://schemas.microsoft.com/office/2007/relationships/hdphoto" Target="../media/hdphoto35.wdp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microsoft.com/office/2007/relationships/hdphoto" Target="../media/hdphoto34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18" Type="http://schemas.openxmlformats.org/officeDocument/2006/relationships/image" Target="../media/image13.emf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1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microsoft.com/office/2007/relationships/hdphoto" Target="../media/hdphoto8.wdp"/></Relationships>
</file>

<file path=ppt/slides/_rels/slide50.xml.rels><?xml version="1.0" encoding="UTF-8" standalone="yes"?>
<Relationships xmlns="http://schemas.openxmlformats.org/package/2006/relationships"><Relationship Id="rId18" Type="http://schemas.microsoft.com/office/2007/relationships/hdphoto" Target="../media/hdphoto35.wdp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microsoft.com/office/2007/relationships/hdphoto" Target="../media/hdphoto34.wdp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18" Type="http://schemas.openxmlformats.org/officeDocument/2006/relationships/image" Target="../media/image13.emf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17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18" Type="http://schemas.openxmlformats.org/officeDocument/2006/relationships/image" Target="../media/image13.emf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17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18" Type="http://schemas.openxmlformats.org/officeDocument/2006/relationships/image" Target="../media/image13.emf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17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17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A049D7FD-C209-CD47-AACB-BE6166CE11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DAE5"/>
          </a:solidFill>
          <a:ln>
            <a:solidFill>
              <a:srgbClr val="AAD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8242CB5-3C46-E44B-BD21-98E2E3E11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73" y="2813122"/>
            <a:ext cx="2400644" cy="37079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B7F9D5D-6BD7-B942-9B4B-1C2D4F6A3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071" y="488960"/>
            <a:ext cx="2600805" cy="2940040"/>
          </a:xfrm>
          <a:prstGeom prst="rect">
            <a:avLst/>
          </a:prstGeom>
        </p:spPr>
      </p:pic>
      <p:pic>
        <p:nvPicPr>
          <p:cNvPr id="7" name="Imagen 6">
            <a:hlinkClick r:id="rId4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xmlns="" id="{514DE810-4C29-984D-996C-16A5AF903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0C709A6-4F89-9C47-A2BA-9767AAF2E4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66750"/>
            <a:ext cx="121920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394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A3A52968-0F63-9E4F-9576-9EF05324946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3AEF8D38-4CCD-2F48-BDEB-8C86F7593E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1" name="Imagen 20">
            <a:hlinkClick r:id="rId7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6C92823A-EDBC-4B45-B20B-54910E05B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2" name="Imagen 21">
            <a:hlinkClick r:id="rId9"/>
            <a:extLst>
              <a:ext uri="{FF2B5EF4-FFF2-40B4-BE49-F238E27FC236}">
                <a16:creationId xmlns:a16="http://schemas.microsoft.com/office/drawing/2014/main" xmlns="" id="{2D69DBA9-E276-6E44-86C7-6628F845A5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F6F5B26-B84F-7641-9AAB-AFFF0DADBE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DD2AF31-B457-3C46-AF29-91B2FD66C2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5" name="Imagen 4">
            <a:hlinkClick r:id="rId13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CA2EAF52-E9AD-5042-B197-CF97B8181B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6" name="Imagen 5">
            <a:hlinkClick r:id="rId15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0461B997-9102-3B4B-BA8F-EE40A3AFD1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9" name="Imagen 8">
            <a:hlinkClick r:id="rId17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77D4AB35-FF7D-8A45-AFDD-22DE7D8415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10" name="Imagen 9">
            <a:hlinkClick r:id="rId19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ABFD63BB-8E41-3C4C-AE3F-A73D9643E7A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12" name="Imagen 11">
            <a:hlinkClick r:id="rId21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FE82EFF5-C23C-AF4C-9B84-521D2569A4D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13" name="Imagen 12">
            <a:hlinkClick r:id="rId23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13F36D2B-6DE8-D244-B08A-BFCD75AEEB4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14" name="Imagen 13">
            <a:hlinkClick r:id="rId25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D6A824CB-B1C7-F04B-8F5F-41312547AF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15" name="Imagen 14">
            <a:hlinkClick r:id="rId27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975B30D8-37CD-3C45-9F82-C47952F4A61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16" name="Imagen 15">
            <a:hlinkClick r:id="rId29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D1D9BD6B-D8DA-DD46-AE19-83D7FFD0A26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17" name="Imagen 16">
            <a:hlinkClick r:id="rId31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295D19E8-3348-5E43-8192-C70E7466527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19" name="Imagen 18">
            <a:hlinkClick r:id="rId33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C703307A-B74C-884A-BB99-5B11705BEAB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5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03689675-C355-6946-9087-6998A7C6761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629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96F9B4B5-3C83-FC4B-8FFF-B9ACB993D50F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A1FFB42A-478C-534A-A419-19160476F7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7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53738806-D17D-C348-9386-2CD08613EB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8"/>
            <a:extLst>
              <a:ext uri="{FF2B5EF4-FFF2-40B4-BE49-F238E27FC236}">
                <a16:creationId xmlns:a16="http://schemas.microsoft.com/office/drawing/2014/main" xmlns="" id="{A2A36BF6-4DAA-7A48-86AE-E9F3748AF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CBB2AC25-5D58-FE46-A226-7D772AB8B1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7FA0FEA2-560C-F949-96D0-FF2D2763BF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EFE5720-4116-454E-B480-548F678EDE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8A149B9-E403-5A43-BBF7-A429B441B2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932448B-D88B-1846-A04B-6ADEF9F46E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F777633-E438-264B-B34E-0C8C27C1299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0" action="ppaction://hlinksldjump"/>
            <a:extLst>
              <a:ext uri="{FF2B5EF4-FFF2-40B4-BE49-F238E27FC236}">
                <a16:creationId xmlns:a16="http://schemas.microsoft.com/office/drawing/2014/main" xmlns="" id="{FA7B706B-D268-7E48-88FA-5B2B874008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2" action="ppaction://hlinksldjump"/>
            <a:extLst>
              <a:ext uri="{FF2B5EF4-FFF2-40B4-BE49-F238E27FC236}">
                <a16:creationId xmlns:a16="http://schemas.microsoft.com/office/drawing/2014/main" xmlns="" id="{8C326A88-30DF-0940-8CF9-1417559E6FE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4" action="ppaction://hlinksldjump"/>
            <a:extLst>
              <a:ext uri="{FF2B5EF4-FFF2-40B4-BE49-F238E27FC236}">
                <a16:creationId xmlns:a16="http://schemas.microsoft.com/office/drawing/2014/main" xmlns="" id="{E6116F85-C813-094F-9ED6-EB91EDB4AC0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6" action="ppaction://hlinksldjump"/>
            <a:extLst>
              <a:ext uri="{FF2B5EF4-FFF2-40B4-BE49-F238E27FC236}">
                <a16:creationId xmlns:a16="http://schemas.microsoft.com/office/drawing/2014/main" xmlns="" id="{D855AD5B-8B16-384E-B4EA-DC4C0C9A294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8" action="ppaction://hlinksldjump"/>
            <a:extLst>
              <a:ext uri="{FF2B5EF4-FFF2-40B4-BE49-F238E27FC236}">
                <a16:creationId xmlns:a16="http://schemas.microsoft.com/office/drawing/2014/main" xmlns="" id="{133CFF69-6A67-B040-882D-D6309828175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0" action="ppaction://hlinksldjump"/>
            <a:extLst>
              <a:ext uri="{FF2B5EF4-FFF2-40B4-BE49-F238E27FC236}">
                <a16:creationId xmlns:a16="http://schemas.microsoft.com/office/drawing/2014/main" xmlns="" id="{AADCD92F-379A-F243-B4F3-13EC2FDCD86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2" action="ppaction://hlinksldjump"/>
            <a:extLst>
              <a:ext uri="{FF2B5EF4-FFF2-40B4-BE49-F238E27FC236}">
                <a16:creationId xmlns:a16="http://schemas.microsoft.com/office/drawing/2014/main" xmlns="" id="{4D56C5BD-0A0C-A549-9DE0-CC03A8A2D7D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4" action="ppaction://hlinksldjump"/>
            <a:extLst>
              <a:ext uri="{FF2B5EF4-FFF2-40B4-BE49-F238E27FC236}">
                <a16:creationId xmlns:a16="http://schemas.microsoft.com/office/drawing/2014/main" xmlns="" id="{D98F1E43-33F0-B545-BA82-6F5A14BE3F8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329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119B7F79-5F87-C24B-B7AC-9A45E51258C8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422F2F2D-A3BD-0749-BC6E-ED70C1F555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7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E4251593-725B-924A-9840-03D97771D3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8"/>
            <a:extLst>
              <a:ext uri="{FF2B5EF4-FFF2-40B4-BE49-F238E27FC236}">
                <a16:creationId xmlns:a16="http://schemas.microsoft.com/office/drawing/2014/main" xmlns="" id="{F58C728C-F898-0948-90F0-7BAB813CF0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EDCB1E67-AED7-2C4B-B799-4BF133E1A7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2C60B9AB-8B2D-4D42-BB2E-066F2F4FBE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A45A093-A0EE-4049-A627-58BEA9299F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5CCDBF97-BE1F-0C44-9432-485525E4E0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6" action="ppaction://hlinksldjump"/>
            <a:extLst>
              <a:ext uri="{FF2B5EF4-FFF2-40B4-BE49-F238E27FC236}">
                <a16:creationId xmlns:a16="http://schemas.microsoft.com/office/drawing/2014/main" xmlns="" id="{C4888AB0-4823-C447-AFCC-B275307577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988B9E5B-7718-DD40-B579-043096177F2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0" action="ppaction://hlinksldjump"/>
            <a:extLst>
              <a:ext uri="{FF2B5EF4-FFF2-40B4-BE49-F238E27FC236}">
                <a16:creationId xmlns:a16="http://schemas.microsoft.com/office/drawing/2014/main" xmlns="" id="{7F20DC9C-4348-D64D-B32E-273A1228DB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2" action="ppaction://hlinksldjump"/>
            <a:extLst>
              <a:ext uri="{FF2B5EF4-FFF2-40B4-BE49-F238E27FC236}">
                <a16:creationId xmlns:a16="http://schemas.microsoft.com/office/drawing/2014/main" xmlns="" id="{A07A6469-BC8D-2849-A8C7-5F621D5179C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4" action="ppaction://hlinksldjump"/>
            <a:extLst>
              <a:ext uri="{FF2B5EF4-FFF2-40B4-BE49-F238E27FC236}">
                <a16:creationId xmlns:a16="http://schemas.microsoft.com/office/drawing/2014/main" xmlns="" id="{867182F7-B827-D644-950E-29286FC21EE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6" action="ppaction://hlinksldjump"/>
            <a:extLst>
              <a:ext uri="{FF2B5EF4-FFF2-40B4-BE49-F238E27FC236}">
                <a16:creationId xmlns:a16="http://schemas.microsoft.com/office/drawing/2014/main" xmlns="" id="{4E967588-B5C9-3D40-AA94-922126BEC40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8" action="ppaction://hlinksldjump"/>
            <a:extLst>
              <a:ext uri="{FF2B5EF4-FFF2-40B4-BE49-F238E27FC236}">
                <a16:creationId xmlns:a16="http://schemas.microsoft.com/office/drawing/2014/main" xmlns="" id="{C82E560E-79E3-FA43-B90B-2E4DD1EF6C9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0" action="ppaction://hlinksldjump"/>
            <a:extLst>
              <a:ext uri="{FF2B5EF4-FFF2-40B4-BE49-F238E27FC236}">
                <a16:creationId xmlns:a16="http://schemas.microsoft.com/office/drawing/2014/main" xmlns="" id="{EB6FEA9B-3FF1-CA48-80C7-49C4EB76A02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2" action="ppaction://hlinksldjump"/>
            <a:extLst>
              <a:ext uri="{FF2B5EF4-FFF2-40B4-BE49-F238E27FC236}">
                <a16:creationId xmlns:a16="http://schemas.microsoft.com/office/drawing/2014/main" xmlns="" id="{D8AE9DEC-0FC7-9F48-82F1-40838212529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4" action="ppaction://hlinksldjump"/>
            <a:extLst>
              <a:ext uri="{FF2B5EF4-FFF2-40B4-BE49-F238E27FC236}">
                <a16:creationId xmlns:a16="http://schemas.microsoft.com/office/drawing/2014/main" xmlns="" id="{C1898A21-2FE9-9745-89E6-EC117ABBBE9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974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8E66B487-5F1B-7A42-AD7C-E5B1F7EEE19C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9EDFB491-483B-134B-9079-81C1C024FD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7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09C98412-8EA4-2E4B-A910-A09B8B165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9"/>
            <a:extLst>
              <a:ext uri="{FF2B5EF4-FFF2-40B4-BE49-F238E27FC236}">
                <a16:creationId xmlns:a16="http://schemas.microsoft.com/office/drawing/2014/main" xmlns="" id="{D81F44BA-8A53-F347-8ADA-3483875202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AA949C6B-46AC-6F43-9E08-0C22AFCEB5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C5ACDEAF-B058-5E44-BE14-BF00AE1806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3C6EF8BE-7568-5048-B9DA-82E4B1FB70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8E358D8-0C32-4B46-93A8-E82A671945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FB955522-BA98-234C-A738-5EFE188BA3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29700" y="726350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25B4E14-4710-894C-8F9A-96951AB6C23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1" action="ppaction://hlinksldjump"/>
            <a:extLst>
              <a:ext uri="{FF2B5EF4-FFF2-40B4-BE49-F238E27FC236}">
                <a16:creationId xmlns:a16="http://schemas.microsoft.com/office/drawing/2014/main" xmlns="" id="{8D8F6702-1A49-F646-98EE-19F2FA34659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B70AEFA8-8CC3-1848-9649-BC11CB744D5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5" action="ppaction://hlinksldjump"/>
            <a:extLst>
              <a:ext uri="{FF2B5EF4-FFF2-40B4-BE49-F238E27FC236}">
                <a16:creationId xmlns:a16="http://schemas.microsoft.com/office/drawing/2014/main" xmlns="" id="{40915E42-4DAE-724F-B418-ADD0A3B3AD2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7" action="ppaction://hlinksldjump"/>
            <a:extLst>
              <a:ext uri="{FF2B5EF4-FFF2-40B4-BE49-F238E27FC236}">
                <a16:creationId xmlns:a16="http://schemas.microsoft.com/office/drawing/2014/main" xmlns="" id="{F253EBF1-DDDF-A247-B9D5-E0CFA339B02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9" action="ppaction://hlinksldjump"/>
            <a:extLst>
              <a:ext uri="{FF2B5EF4-FFF2-40B4-BE49-F238E27FC236}">
                <a16:creationId xmlns:a16="http://schemas.microsoft.com/office/drawing/2014/main" xmlns="" id="{93DDB2D0-CD3C-B64D-9BBC-478B3A75AC6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1" action="ppaction://hlinksldjump"/>
            <a:extLst>
              <a:ext uri="{FF2B5EF4-FFF2-40B4-BE49-F238E27FC236}">
                <a16:creationId xmlns:a16="http://schemas.microsoft.com/office/drawing/2014/main" xmlns="" id="{491C7DC6-064F-F54F-B94D-2AFC5B86025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3" action="ppaction://hlinksldjump"/>
            <a:extLst>
              <a:ext uri="{FF2B5EF4-FFF2-40B4-BE49-F238E27FC236}">
                <a16:creationId xmlns:a16="http://schemas.microsoft.com/office/drawing/2014/main" xmlns="" id="{76123356-0C50-944B-AC5C-A5BD370B80A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5" action="ppaction://hlinksldjump"/>
            <a:extLst>
              <a:ext uri="{FF2B5EF4-FFF2-40B4-BE49-F238E27FC236}">
                <a16:creationId xmlns:a16="http://schemas.microsoft.com/office/drawing/2014/main" xmlns="" id="{34E4D503-35DF-264C-8F48-ADDD18EDE4E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256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F0962F8D-F5B5-234E-9433-0F6665DEB15D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EE11E760-5DA9-0F4C-A69D-ADDF1200FF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7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8EBE7581-A115-0246-8BC0-28C4F6A988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9"/>
            <a:extLst>
              <a:ext uri="{FF2B5EF4-FFF2-40B4-BE49-F238E27FC236}">
                <a16:creationId xmlns:a16="http://schemas.microsoft.com/office/drawing/2014/main" xmlns="" id="{DE6B9113-235B-6D4B-87FF-9C98A1F362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C819E3DE-29BE-DA44-8D12-28DF0CF412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20A3D146-741F-C645-A4E1-67A0E6E4BB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3416F167-B60A-F44A-8CF8-3332591953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0551B90-37C0-3C4F-96D6-A9121664FDA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8C28CF3C-A8D9-454A-9E70-62C3D2793D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85C9434-9AAE-BF4F-B332-12198D60C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29700" y="737222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211A3C8-F6C2-3241-862C-EF45BD0630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30F6D2DB-9B9C-6B42-B926-FC24E46D41E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5" action="ppaction://hlinksldjump"/>
            <a:extLst>
              <a:ext uri="{FF2B5EF4-FFF2-40B4-BE49-F238E27FC236}">
                <a16:creationId xmlns:a16="http://schemas.microsoft.com/office/drawing/2014/main" xmlns="" id="{078AE3DC-5EFD-2047-9A9F-CE185CA6CD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7" action="ppaction://hlinksldjump"/>
            <a:extLst>
              <a:ext uri="{FF2B5EF4-FFF2-40B4-BE49-F238E27FC236}">
                <a16:creationId xmlns:a16="http://schemas.microsoft.com/office/drawing/2014/main" xmlns="" id="{A87F2C5D-1ABC-D342-97AD-731E58A4F73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9" action="ppaction://hlinksldjump"/>
            <a:extLst>
              <a:ext uri="{FF2B5EF4-FFF2-40B4-BE49-F238E27FC236}">
                <a16:creationId xmlns:a16="http://schemas.microsoft.com/office/drawing/2014/main" xmlns="" id="{4176BDC5-3486-CC4A-AE73-175A5E8D11B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1" action="ppaction://hlinksldjump"/>
            <a:extLst>
              <a:ext uri="{FF2B5EF4-FFF2-40B4-BE49-F238E27FC236}">
                <a16:creationId xmlns:a16="http://schemas.microsoft.com/office/drawing/2014/main" xmlns="" id="{91CB9A34-7385-034F-A7AF-877D35CE0CD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3" action="ppaction://hlinksldjump"/>
            <a:extLst>
              <a:ext uri="{FF2B5EF4-FFF2-40B4-BE49-F238E27FC236}">
                <a16:creationId xmlns:a16="http://schemas.microsoft.com/office/drawing/2014/main" xmlns="" id="{2F0E6345-2974-9748-AF7B-EC1EDC49CAF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5" action="ppaction://hlinksldjump"/>
            <a:extLst>
              <a:ext uri="{FF2B5EF4-FFF2-40B4-BE49-F238E27FC236}">
                <a16:creationId xmlns:a16="http://schemas.microsoft.com/office/drawing/2014/main" xmlns="" id="{4C7AE466-D016-DA4D-BFE4-52D659CBCEC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952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9AB7B0B1-307D-0A4A-8AD2-E83D648268CD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E2A05212-E11A-B54A-9C1C-E7BCCA4CD5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7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8E65F557-B6EE-A64B-B3A5-27A8A61C70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9"/>
            <a:extLst>
              <a:ext uri="{FF2B5EF4-FFF2-40B4-BE49-F238E27FC236}">
                <a16:creationId xmlns:a16="http://schemas.microsoft.com/office/drawing/2014/main" xmlns="" id="{19BBB1AF-8A2D-4343-84E2-356DDC347A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DBB70C06-43E8-9A45-BFB5-A601E0741D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5DF68D2F-449B-D144-B76B-44FDDE8ACF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3910CD5-E55C-5E47-95F7-892C4AF7C1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E241E95-D99B-3A43-AB2C-B176F8D99E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05CB5C5-4713-0B4C-ABE4-242C31AB550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06984A18-170E-8B46-987B-51F62173451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1" action="ppaction://hlinksldjump"/>
            <a:extLst>
              <a:ext uri="{FF2B5EF4-FFF2-40B4-BE49-F238E27FC236}">
                <a16:creationId xmlns:a16="http://schemas.microsoft.com/office/drawing/2014/main" xmlns="" id="{083BA697-C395-3549-A450-E4EAB193A5D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0C6DD686-C97D-B047-BF51-697987B2C34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5" action="ppaction://hlinksldjump"/>
            <a:extLst>
              <a:ext uri="{FF2B5EF4-FFF2-40B4-BE49-F238E27FC236}">
                <a16:creationId xmlns:a16="http://schemas.microsoft.com/office/drawing/2014/main" xmlns="" id="{6704F690-0A7F-8441-A34F-2B44963DACD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7" action="ppaction://hlinksldjump"/>
            <a:extLst>
              <a:ext uri="{FF2B5EF4-FFF2-40B4-BE49-F238E27FC236}">
                <a16:creationId xmlns:a16="http://schemas.microsoft.com/office/drawing/2014/main" xmlns="" id="{9C36F4FF-E9F3-9146-8073-5CB5BEDEFD1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9" action="ppaction://hlinksldjump"/>
            <a:extLst>
              <a:ext uri="{FF2B5EF4-FFF2-40B4-BE49-F238E27FC236}">
                <a16:creationId xmlns:a16="http://schemas.microsoft.com/office/drawing/2014/main" xmlns="" id="{5B285703-F417-EF4D-A362-F80F695CEC4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1" action="ppaction://hlinksldjump"/>
            <a:extLst>
              <a:ext uri="{FF2B5EF4-FFF2-40B4-BE49-F238E27FC236}">
                <a16:creationId xmlns:a16="http://schemas.microsoft.com/office/drawing/2014/main" xmlns="" id="{EF30E0C3-9C22-DB45-853F-F6BD1497F0C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3" action="ppaction://hlinksldjump"/>
            <a:extLst>
              <a:ext uri="{FF2B5EF4-FFF2-40B4-BE49-F238E27FC236}">
                <a16:creationId xmlns:a16="http://schemas.microsoft.com/office/drawing/2014/main" xmlns="" id="{DC72D605-F85B-4E41-9B0A-7679E4098FB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5" action="ppaction://hlinksldjump"/>
            <a:extLst>
              <a:ext uri="{FF2B5EF4-FFF2-40B4-BE49-F238E27FC236}">
                <a16:creationId xmlns:a16="http://schemas.microsoft.com/office/drawing/2014/main" xmlns="" id="{2C363C7C-E660-1C4E-84B9-BCB3D8791D6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185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4F6EFF3A-44F9-824D-8EB4-1C0284E05D4F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73B719C4-64BD-B04A-90BC-EB94A988C3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7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FA8CCC86-E007-944A-A00C-EFA34F4F9F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9"/>
            <a:extLst>
              <a:ext uri="{FF2B5EF4-FFF2-40B4-BE49-F238E27FC236}">
                <a16:creationId xmlns:a16="http://schemas.microsoft.com/office/drawing/2014/main" xmlns="" id="{DA14CBD4-0980-D944-BE70-85B3E1D7AE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05C00B6A-F8FB-E04E-B9A5-E1EEEAAB6D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3579C3AD-746E-B84E-8DA4-F947505364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287C79D-FBA6-3943-81EA-FFA1B32B71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E2BBC4AD-739D-074A-A579-BA0D4ADBE3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9B614977-EE97-4C45-9270-5E81125E2E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0E10AE60-1881-E548-9C56-279F9D6D3FF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1" action="ppaction://hlinksldjump"/>
            <a:extLst>
              <a:ext uri="{FF2B5EF4-FFF2-40B4-BE49-F238E27FC236}">
                <a16:creationId xmlns:a16="http://schemas.microsoft.com/office/drawing/2014/main" xmlns="" id="{BFA85B94-F179-3440-853C-BE5EC8B456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6411B374-6E19-614B-9E1A-21DE3660C60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5" action="ppaction://hlinksldjump"/>
            <a:extLst>
              <a:ext uri="{FF2B5EF4-FFF2-40B4-BE49-F238E27FC236}">
                <a16:creationId xmlns:a16="http://schemas.microsoft.com/office/drawing/2014/main" xmlns="" id="{8DDE64C1-21AA-584E-9C34-BA41711DC4B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7" action="ppaction://hlinksldjump"/>
            <a:extLst>
              <a:ext uri="{FF2B5EF4-FFF2-40B4-BE49-F238E27FC236}">
                <a16:creationId xmlns:a16="http://schemas.microsoft.com/office/drawing/2014/main" xmlns="" id="{17E73A70-2818-0845-8735-E7A3882B4AD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9" action="ppaction://hlinksldjump"/>
            <a:extLst>
              <a:ext uri="{FF2B5EF4-FFF2-40B4-BE49-F238E27FC236}">
                <a16:creationId xmlns:a16="http://schemas.microsoft.com/office/drawing/2014/main" xmlns="" id="{AF0532E9-7973-AD4A-8EB0-E8085C980F5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1" action="ppaction://hlinksldjump"/>
            <a:extLst>
              <a:ext uri="{FF2B5EF4-FFF2-40B4-BE49-F238E27FC236}">
                <a16:creationId xmlns:a16="http://schemas.microsoft.com/office/drawing/2014/main" xmlns="" id="{E6799217-282B-4743-B150-6571EC887A5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3" action="ppaction://hlinksldjump"/>
            <a:extLst>
              <a:ext uri="{FF2B5EF4-FFF2-40B4-BE49-F238E27FC236}">
                <a16:creationId xmlns:a16="http://schemas.microsoft.com/office/drawing/2014/main" xmlns="" id="{6F3FE5AB-09A2-EA45-953C-6995BCBCC38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5" action="ppaction://hlinksldjump"/>
            <a:extLst>
              <a:ext uri="{FF2B5EF4-FFF2-40B4-BE49-F238E27FC236}">
                <a16:creationId xmlns:a16="http://schemas.microsoft.com/office/drawing/2014/main" xmlns="" id="{094B1B25-8D9F-3C42-984E-1FB263838A4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642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DE2A6B14-7051-154F-8444-9FBED98C50C8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42609C11-D243-354D-A1BD-C51716EA00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7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54160E46-B6E6-0F42-B02C-007E8269B0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9"/>
            <a:extLst>
              <a:ext uri="{FF2B5EF4-FFF2-40B4-BE49-F238E27FC236}">
                <a16:creationId xmlns:a16="http://schemas.microsoft.com/office/drawing/2014/main" xmlns="" id="{DC594DD2-53C0-A14E-8468-7BF7465C9E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A1CA6491-724C-9E47-92F4-0B3CA51B07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8A86A00D-90E6-A645-9FAE-69E04E842C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42AEB53-E5F6-5E45-A1B3-2E10EC6F90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CAF0BBDC-6EE4-F54C-9F23-778C77F3D3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995411C6-CFC8-2540-825E-5E0BDF4E77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66F63E0-6F44-7B4B-B714-26051E6073F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73424D1-E472-DD44-977C-C5E8B7AA3C7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6253D73E-C8B4-AD47-84C6-A9822985F53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5" action="ppaction://hlinksldjump"/>
            <a:extLst>
              <a:ext uri="{FF2B5EF4-FFF2-40B4-BE49-F238E27FC236}">
                <a16:creationId xmlns:a16="http://schemas.microsoft.com/office/drawing/2014/main" xmlns="" id="{9C59B1C1-22B0-2645-AF1B-36E5D014F06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7" action="ppaction://hlinksldjump"/>
            <a:extLst>
              <a:ext uri="{FF2B5EF4-FFF2-40B4-BE49-F238E27FC236}">
                <a16:creationId xmlns:a16="http://schemas.microsoft.com/office/drawing/2014/main" xmlns="" id="{B51621F9-61A7-8544-AD2B-B0862B21137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9" action="ppaction://hlinksldjump"/>
            <a:extLst>
              <a:ext uri="{FF2B5EF4-FFF2-40B4-BE49-F238E27FC236}">
                <a16:creationId xmlns:a16="http://schemas.microsoft.com/office/drawing/2014/main" xmlns="" id="{4F44D14D-313D-774B-9272-8367D0850FE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1" action="ppaction://hlinksldjump"/>
            <a:extLst>
              <a:ext uri="{FF2B5EF4-FFF2-40B4-BE49-F238E27FC236}">
                <a16:creationId xmlns:a16="http://schemas.microsoft.com/office/drawing/2014/main" xmlns="" id="{54BFB7EA-5AE9-684A-8E4E-3279B2D660E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3" action="ppaction://hlinksldjump"/>
            <a:extLst>
              <a:ext uri="{FF2B5EF4-FFF2-40B4-BE49-F238E27FC236}">
                <a16:creationId xmlns:a16="http://schemas.microsoft.com/office/drawing/2014/main" xmlns="" id="{3CFDD8BA-1DAE-1E46-8860-F625CCDD215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5" action="ppaction://hlinksldjump"/>
            <a:extLst>
              <a:ext uri="{FF2B5EF4-FFF2-40B4-BE49-F238E27FC236}">
                <a16:creationId xmlns:a16="http://schemas.microsoft.com/office/drawing/2014/main" xmlns="" id="{C887113E-6468-394D-ACCE-0402929941A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470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AC206A20-EB50-194B-A640-A90DEAC3A2B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497F0C09-9B2E-714B-9770-434D62C45F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7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6027EBD7-6DD1-5A4D-BB0B-FD38581A4D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9"/>
            <a:extLst>
              <a:ext uri="{FF2B5EF4-FFF2-40B4-BE49-F238E27FC236}">
                <a16:creationId xmlns:a16="http://schemas.microsoft.com/office/drawing/2014/main" xmlns="" id="{5F5D6292-4FBC-EC43-9AC8-F4FEB8A69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D3A4F638-61F8-0643-AD81-B1FD37C961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6867235F-1344-594E-9495-C19659447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B00CC63-63C2-764E-9111-0DA2EC6C2C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479CEB0-FE4D-C541-857D-E7772376F4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BD93468E-CB66-264B-A151-9A021B6271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E31A032-42F2-9E43-A53B-47B672834A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1" action="ppaction://hlinksldjump"/>
            <a:extLst>
              <a:ext uri="{FF2B5EF4-FFF2-40B4-BE49-F238E27FC236}">
                <a16:creationId xmlns:a16="http://schemas.microsoft.com/office/drawing/2014/main" xmlns="" id="{B0F27FBD-10A6-E647-825D-52AAC75AB63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3D91AF69-4F12-0644-B330-A18460ABBAC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5" action="ppaction://hlinksldjump"/>
            <a:extLst>
              <a:ext uri="{FF2B5EF4-FFF2-40B4-BE49-F238E27FC236}">
                <a16:creationId xmlns:a16="http://schemas.microsoft.com/office/drawing/2014/main" xmlns="" id="{083D0095-462F-3A43-89DA-5A69FC882C9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7" action="ppaction://hlinksldjump"/>
            <a:extLst>
              <a:ext uri="{FF2B5EF4-FFF2-40B4-BE49-F238E27FC236}">
                <a16:creationId xmlns:a16="http://schemas.microsoft.com/office/drawing/2014/main" xmlns="" id="{50D02B9F-6CF0-3641-970A-CEBA86F1A2F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9" action="ppaction://hlinksldjump"/>
            <a:extLst>
              <a:ext uri="{FF2B5EF4-FFF2-40B4-BE49-F238E27FC236}">
                <a16:creationId xmlns:a16="http://schemas.microsoft.com/office/drawing/2014/main" xmlns="" id="{3106B9CF-C3F2-8B47-A117-23E062A5500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1" action="ppaction://hlinksldjump"/>
            <a:extLst>
              <a:ext uri="{FF2B5EF4-FFF2-40B4-BE49-F238E27FC236}">
                <a16:creationId xmlns:a16="http://schemas.microsoft.com/office/drawing/2014/main" xmlns="" id="{FA55022B-3A59-6943-9437-62FF6B69C1A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3" action="ppaction://hlinksldjump"/>
            <a:extLst>
              <a:ext uri="{FF2B5EF4-FFF2-40B4-BE49-F238E27FC236}">
                <a16:creationId xmlns:a16="http://schemas.microsoft.com/office/drawing/2014/main" xmlns="" id="{B139AC00-8417-D145-996D-8063279E32D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5" action="ppaction://hlinksldjump"/>
            <a:extLst>
              <a:ext uri="{FF2B5EF4-FFF2-40B4-BE49-F238E27FC236}">
                <a16:creationId xmlns:a16="http://schemas.microsoft.com/office/drawing/2014/main" xmlns="" id="{FE490717-8B2A-C64E-9219-6F689820BEA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445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A1C1E772-9F39-7B4D-8D8D-F91DC6CA0463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73134465-A849-D542-BC95-32C11BEACD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7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902BB5FF-18BE-BF4E-8BCF-D6A2EDCF7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9"/>
            <a:extLst>
              <a:ext uri="{FF2B5EF4-FFF2-40B4-BE49-F238E27FC236}">
                <a16:creationId xmlns:a16="http://schemas.microsoft.com/office/drawing/2014/main" xmlns="" id="{D07D9405-9AD7-8049-8648-E33E4B4BD9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9281415-8CA2-C94D-98E9-6D2AB242DD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ADB06A2B-AFC7-CE40-80D2-6BEE9FCF4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9EE2317-A335-DD4E-AE2E-ACC5441469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18D9EAC3-DC4F-204C-831E-6ACFFEE0683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459F6A70-CA23-0E4B-B3DA-EA01AABF72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9DC1B6C-8C63-6B4D-BDD0-8FB891C245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1" action="ppaction://hlinksldjump"/>
            <a:extLst>
              <a:ext uri="{FF2B5EF4-FFF2-40B4-BE49-F238E27FC236}">
                <a16:creationId xmlns:a16="http://schemas.microsoft.com/office/drawing/2014/main" xmlns="" id="{BE12CFE9-A35A-194D-AE2A-16F9E043B42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EDF93B59-2566-5540-9F15-35FDE3285E2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5" action="ppaction://hlinksldjump"/>
            <a:extLst>
              <a:ext uri="{FF2B5EF4-FFF2-40B4-BE49-F238E27FC236}">
                <a16:creationId xmlns:a16="http://schemas.microsoft.com/office/drawing/2014/main" xmlns="" id="{F727AF0C-F609-0647-B6C2-AC42226D644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7" action="ppaction://hlinksldjump"/>
            <a:extLst>
              <a:ext uri="{FF2B5EF4-FFF2-40B4-BE49-F238E27FC236}">
                <a16:creationId xmlns:a16="http://schemas.microsoft.com/office/drawing/2014/main" xmlns="" id="{1697D73B-9FCC-9443-84B4-1F995966197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9" action="ppaction://hlinksldjump"/>
            <a:extLst>
              <a:ext uri="{FF2B5EF4-FFF2-40B4-BE49-F238E27FC236}">
                <a16:creationId xmlns:a16="http://schemas.microsoft.com/office/drawing/2014/main" xmlns="" id="{56F07569-3026-8642-A1F2-19D76FFAE5B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029700" y="656953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1" action="ppaction://hlinksldjump"/>
            <a:extLst>
              <a:ext uri="{FF2B5EF4-FFF2-40B4-BE49-F238E27FC236}">
                <a16:creationId xmlns:a16="http://schemas.microsoft.com/office/drawing/2014/main" xmlns="" id="{6B4318C2-3415-834E-8C19-789D57D48FB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3" action="ppaction://hlinksldjump"/>
            <a:extLst>
              <a:ext uri="{FF2B5EF4-FFF2-40B4-BE49-F238E27FC236}">
                <a16:creationId xmlns:a16="http://schemas.microsoft.com/office/drawing/2014/main" xmlns="" id="{C5B9B5F1-F9A4-2F4C-B108-EAB2C32586B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5" action="ppaction://hlinksldjump"/>
            <a:extLst>
              <a:ext uri="{FF2B5EF4-FFF2-40B4-BE49-F238E27FC236}">
                <a16:creationId xmlns:a16="http://schemas.microsoft.com/office/drawing/2014/main" xmlns="" id="{AC21A9BF-E46B-144A-A3A8-F2D91E77C8B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50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4946907-23B2-B740-92B7-5EE1CF10929D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199690" y="2780000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9" name="Imagen 38">
            <a:hlinkClick r:id="rId7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FD539707-EA98-7F45-AB9D-F2E883C44A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1" name="Imagen 40">
            <a:hlinkClick r:id="rId10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hlinkClick r:id="rId12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hlinkClick r:id="rId14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hlinkClick r:id="rId16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hlinkClick r:id="rId18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hlinkClick r:id="rId20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104FDB6-AF0B-494A-8554-5C6EBAA160C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3E391EF-2116-7D49-ADF2-D19393873F3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820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A2CD1917-E3E2-D74E-9A87-3A218E516A36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26B35B18-D725-D544-AC33-C780FF8202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7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D59EA47C-4B11-A047-B097-0FB5B62DFD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9"/>
            <a:extLst>
              <a:ext uri="{FF2B5EF4-FFF2-40B4-BE49-F238E27FC236}">
                <a16:creationId xmlns:a16="http://schemas.microsoft.com/office/drawing/2014/main" xmlns="" id="{BEDBF021-4096-E941-A75C-B1E7B783A2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4DE04D97-7CCA-B04C-9016-AF30984E0F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2538EB9D-AED1-2346-B425-4E1AFBBA8A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6F198B1-AB23-0542-A82A-FE54D789CF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94F9F88-C19F-3A46-98B0-F893988597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4A81BE3E-4730-0442-A19A-85535DD758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F2627A95-247A-A644-9209-0B9B0CBB9B8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1" action="ppaction://hlinksldjump"/>
            <a:extLst>
              <a:ext uri="{FF2B5EF4-FFF2-40B4-BE49-F238E27FC236}">
                <a16:creationId xmlns:a16="http://schemas.microsoft.com/office/drawing/2014/main" xmlns="" id="{F267B5E3-F6A3-9241-8C6F-0EA65C80F82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7DAA5441-366D-0F47-B430-A32B26E2932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5" action="ppaction://hlinksldjump"/>
            <a:extLst>
              <a:ext uri="{FF2B5EF4-FFF2-40B4-BE49-F238E27FC236}">
                <a16:creationId xmlns:a16="http://schemas.microsoft.com/office/drawing/2014/main" xmlns="" id="{0B9492AD-3B0D-AB42-8432-A0A4273AF5A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7" action="ppaction://hlinksldjump"/>
            <a:extLst>
              <a:ext uri="{FF2B5EF4-FFF2-40B4-BE49-F238E27FC236}">
                <a16:creationId xmlns:a16="http://schemas.microsoft.com/office/drawing/2014/main" xmlns="" id="{3C2EEEF0-2DB7-944E-9200-4A452DEF7C6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9" action="ppaction://hlinksldjump"/>
            <a:extLst>
              <a:ext uri="{FF2B5EF4-FFF2-40B4-BE49-F238E27FC236}">
                <a16:creationId xmlns:a16="http://schemas.microsoft.com/office/drawing/2014/main" xmlns="" id="{6F9D137E-1161-6740-B5FD-9EA1569D575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1" action="ppaction://hlinksldjump"/>
            <a:extLst>
              <a:ext uri="{FF2B5EF4-FFF2-40B4-BE49-F238E27FC236}">
                <a16:creationId xmlns:a16="http://schemas.microsoft.com/office/drawing/2014/main" xmlns="" id="{AD1888BB-F5DE-BC44-80BC-F5B8BCE2A68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3" action="ppaction://hlinksldjump"/>
            <a:extLst>
              <a:ext uri="{FF2B5EF4-FFF2-40B4-BE49-F238E27FC236}">
                <a16:creationId xmlns:a16="http://schemas.microsoft.com/office/drawing/2014/main" xmlns="" id="{19F63E76-C166-0945-A068-5D1B162EE9A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5" action="ppaction://hlinksldjump"/>
            <a:extLst>
              <a:ext uri="{FF2B5EF4-FFF2-40B4-BE49-F238E27FC236}">
                <a16:creationId xmlns:a16="http://schemas.microsoft.com/office/drawing/2014/main" xmlns="" id="{2DCB5536-C42D-2F45-B977-AE594D86999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335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42077DC3-3172-584F-A2F5-F3F60B884E9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C4B7D330-25C8-EE48-B28A-A1D6F37CBE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7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1C9228FA-FCE5-4442-AD0C-268A12CF89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9"/>
            <a:extLst>
              <a:ext uri="{FF2B5EF4-FFF2-40B4-BE49-F238E27FC236}">
                <a16:creationId xmlns:a16="http://schemas.microsoft.com/office/drawing/2014/main" xmlns="" id="{258932C0-EFB5-D041-8983-DCBD8FCE07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FE0148D1-CF1A-D047-A7C4-922A6B0F37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18A136EA-A03A-FB49-9E12-67F5A3E11D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E99851B-E82C-2C49-882B-0A4F8E1E57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5FDC5739-1ECD-7C45-8CD5-ED8973A16E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548B3638-9696-014E-9721-E9F5E8D15E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DFF69C34-E43A-9245-B64A-DACA719DE6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1" action="ppaction://hlinksldjump"/>
            <a:extLst>
              <a:ext uri="{FF2B5EF4-FFF2-40B4-BE49-F238E27FC236}">
                <a16:creationId xmlns:a16="http://schemas.microsoft.com/office/drawing/2014/main" xmlns="" id="{B0492601-2363-B340-BC9F-0F9F97C802D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56F4C599-31D9-4549-9894-9842AB498C7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5" action="ppaction://hlinksldjump"/>
            <a:extLst>
              <a:ext uri="{FF2B5EF4-FFF2-40B4-BE49-F238E27FC236}">
                <a16:creationId xmlns:a16="http://schemas.microsoft.com/office/drawing/2014/main" xmlns="" id="{FBC76119-EB69-DE47-9FDB-56324F710C4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7" action="ppaction://hlinksldjump"/>
            <a:extLst>
              <a:ext uri="{FF2B5EF4-FFF2-40B4-BE49-F238E27FC236}">
                <a16:creationId xmlns:a16="http://schemas.microsoft.com/office/drawing/2014/main" xmlns="" id="{45640435-88BE-034D-861D-DD67A880E05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9" action="ppaction://hlinksldjump"/>
            <a:extLst>
              <a:ext uri="{FF2B5EF4-FFF2-40B4-BE49-F238E27FC236}">
                <a16:creationId xmlns:a16="http://schemas.microsoft.com/office/drawing/2014/main" xmlns="" id="{2C23A3F4-E8A5-4744-8971-F8C1EE4379E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1" action="ppaction://hlinksldjump"/>
            <a:extLst>
              <a:ext uri="{FF2B5EF4-FFF2-40B4-BE49-F238E27FC236}">
                <a16:creationId xmlns:a16="http://schemas.microsoft.com/office/drawing/2014/main" xmlns="" id="{4E7CED5E-7F12-6E45-AEC2-9FEB05ABD53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3" action="ppaction://hlinksldjump"/>
            <a:extLst>
              <a:ext uri="{FF2B5EF4-FFF2-40B4-BE49-F238E27FC236}">
                <a16:creationId xmlns:a16="http://schemas.microsoft.com/office/drawing/2014/main" xmlns="" id="{9BF0A433-6387-7642-9D0F-2FB24CA3845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5" action="ppaction://hlinksldjump"/>
            <a:extLst>
              <a:ext uri="{FF2B5EF4-FFF2-40B4-BE49-F238E27FC236}">
                <a16:creationId xmlns:a16="http://schemas.microsoft.com/office/drawing/2014/main" xmlns="" id="{AA20D1A7-95E7-8C4D-8AA7-2557EFC061F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7656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01419BF7-D9A1-7F44-B71C-2F054F9C945C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65A2190A-2F3E-4243-98AC-503EC01010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7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2A6DED55-4F52-CD47-8FC1-D5B677763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8"/>
            <a:extLst>
              <a:ext uri="{FF2B5EF4-FFF2-40B4-BE49-F238E27FC236}">
                <a16:creationId xmlns:a16="http://schemas.microsoft.com/office/drawing/2014/main" xmlns="" id="{0EBC28E3-04AF-794A-B24F-DA9C91411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5BF8A5E0-84DD-CD40-B68A-3D2238C49E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15EE8631-0D71-874D-9F7F-28942186FC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B11169E-F4B5-C541-8770-73900992D1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5C0DB017-0C83-8946-A218-C9921A1F5B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6" action="ppaction://hlinksldjump"/>
            <a:extLst>
              <a:ext uri="{FF2B5EF4-FFF2-40B4-BE49-F238E27FC236}">
                <a16:creationId xmlns:a16="http://schemas.microsoft.com/office/drawing/2014/main" xmlns="" id="{0F99DA69-1D0A-7F4C-B6C0-BEB0F27F9F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569B8355-3927-1449-B644-ADEB025B9C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140FBED-A166-CD47-8841-D46B8CFFDAB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2" action="ppaction://hlinksldjump"/>
            <a:extLst>
              <a:ext uri="{FF2B5EF4-FFF2-40B4-BE49-F238E27FC236}">
                <a16:creationId xmlns:a16="http://schemas.microsoft.com/office/drawing/2014/main" xmlns="" id="{259A7F90-859F-7346-AC20-58ACFB785CC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4" action="ppaction://hlinksldjump"/>
            <a:extLst>
              <a:ext uri="{FF2B5EF4-FFF2-40B4-BE49-F238E27FC236}">
                <a16:creationId xmlns:a16="http://schemas.microsoft.com/office/drawing/2014/main" xmlns="" id="{D17CA3FF-ABF4-2542-AB49-67C2C0FB512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6" action="ppaction://hlinksldjump"/>
            <a:extLst>
              <a:ext uri="{FF2B5EF4-FFF2-40B4-BE49-F238E27FC236}">
                <a16:creationId xmlns:a16="http://schemas.microsoft.com/office/drawing/2014/main" xmlns="" id="{DED73761-86B5-BE4B-81A5-FAA80597B68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8" action="ppaction://hlinksldjump"/>
            <a:extLst>
              <a:ext uri="{FF2B5EF4-FFF2-40B4-BE49-F238E27FC236}">
                <a16:creationId xmlns:a16="http://schemas.microsoft.com/office/drawing/2014/main" xmlns="" id="{95F20DF2-3444-1046-AAA6-F633D5DEF54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0" action="ppaction://hlinksldjump"/>
            <a:extLst>
              <a:ext uri="{FF2B5EF4-FFF2-40B4-BE49-F238E27FC236}">
                <a16:creationId xmlns:a16="http://schemas.microsoft.com/office/drawing/2014/main" xmlns="" id="{FE131239-91F7-894A-9A4A-BF3EE0368DB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2" action="ppaction://hlinksldjump"/>
            <a:extLst>
              <a:ext uri="{FF2B5EF4-FFF2-40B4-BE49-F238E27FC236}">
                <a16:creationId xmlns:a16="http://schemas.microsoft.com/office/drawing/2014/main" xmlns="" id="{E8EC8511-0CBE-D84B-869E-1D63537ACDA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4" action="ppaction://hlinksldjump"/>
            <a:extLst>
              <a:ext uri="{FF2B5EF4-FFF2-40B4-BE49-F238E27FC236}">
                <a16:creationId xmlns:a16="http://schemas.microsoft.com/office/drawing/2014/main" xmlns="" id="{523EDC34-B945-0449-BD34-F379FF4FE5B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00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94AEF00B-BC7D-FE4C-8B79-6F8F266E007D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2D58F75-3F4F-BB43-806C-8A504116A9D7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EDC8D6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xmlns="" id="{EB951979-6FF3-714E-8E29-FD94DD387FA3}"/>
              </a:ext>
            </a:extLst>
          </p:cNvPr>
          <p:cNvSpPr/>
          <p:nvPr/>
        </p:nvSpPr>
        <p:spPr>
          <a:xfrm>
            <a:off x="9925660" y="154496"/>
            <a:ext cx="1717700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F5232B41-06B4-2543-B9DA-1865CE177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28" y="3053169"/>
            <a:ext cx="2243631" cy="3017982"/>
          </a:xfrm>
          <a:prstGeom prst="rect">
            <a:avLst/>
          </a:prstGeom>
        </p:spPr>
      </p:pic>
      <p:pic>
        <p:nvPicPr>
          <p:cNvPr id="13" name="Imagen 12">
            <a:hlinkClick r:id="rId6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AE152D51-3D28-834B-A8FA-A0238FBE7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282" y="3051996"/>
            <a:ext cx="2223776" cy="3017982"/>
          </a:xfrm>
          <a:prstGeom prst="rect">
            <a:avLst/>
          </a:prstGeom>
        </p:spPr>
      </p:pic>
      <p:pic>
        <p:nvPicPr>
          <p:cNvPr id="15" name="Imagen 14">
            <a:hlinkClick r:id="rId8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FF715616-718E-6740-BF6E-432F2F393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8282" y="3051726"/>
            <a:ext cx="2219303" cy="3018252"/>
          </a:xfrm>
          <a:prstGeom prst="rect">
            <a:avLst/>
          </a:prstGeom>
        </p:spPr>
      </p:pic>
      <p:pic>
        <p:nvPicPr>
          <p:cNvPr id="17" name="Imagen 16">
            <a:hlinkClick r:id="rId10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3D3E6F61-E778-A942-AC82-1712EB6705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5809" y="2992632"/>
            <a:ext cx="2261199" cy="3018252"/>
          </a:xfrm>
          <a:prstGeom prst="rect">
            <a:avLst/>
          </a:prstGeom>
        </p:spPr>
      </p:pic>
      <p:pic>
        <p:nvPicPr>
          <p:cNvPr id="31" name="Imagen 30">
            <a:hlinkClick r:id="rId12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27259D81-339C-F242-8DDA-9FC16E544B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2" name="Imagen 31">
            <a:hlinkClick r:id="rId15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xmlns="" id="{79248951-81E1-E945-9C11-A18587A74F7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40DA826-0761-8B44-89D9-7EDA5EE348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06" y="313523"/>
            <a:ext cx="993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82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4712398B-EB54-B145-A446-AB54AC273937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2D58F75-3F4F-BB43-806C-8A504116A9D7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EDC8D6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xmlns="" id="{EB951979-6FF3-714E-8E29-FD94DD387FA3}"/>
              </a:ext>
            </a:extLst>
          </p:cNvPr>
          <p:cNvSpPr/>
          <p:nvPr/>
        </p:nvSpPr>
        <p:spPr>
          <a:xfrm>
            <a:off x="9925660" y="154496"/>
            <a:ext cx="1717700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5232B41-06B4-2543-B9DA-1865CE177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965" y="310525"/>
            <a:ext cx="1547090" cy="208104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E152D51-3D28-834B-A8FA-A0238FBE7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282" y="3051996"/>
            <a:ext cx="2223776" cy="301798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FF715616-718E-6740-BF6E-432F2F393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82" y="3051726"/>
            <a:ext cx="2219303" cy="301825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D3E6F61-E778-A942-AC82-1712EB670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809" y="2992632"/>
            <a:ext cx="2261199" cy="3018252"/>
          </a:xfrm>
          <a:prstGeom prst="rect">
            <a:avLst/>
          </a:prstGeom>
        </p:spPr>
      </p:pic>
      <p:pic>
        <p:nvPicPr>
          <p:cNvPr id="32" name="Imagen 31">
            <a:hlinkClick r:id="rId7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79248951-81E1-E945-9C11-A18587A74F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2" name="Imagen 11">
            <a:hlinkClick r:id="rId11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E5A17F3A-1E73-8948-B015-35C52FE694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DD2D553E-2BC7-2843-8EDD-B5328D0765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06" y="313523"/>
            <a:ext cx="993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10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090A9F9-8EF5-D541-BFE5-F6A85C1C3979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2D58F75-3F4F-BB43-806C-8A504116A9D7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EDC8D6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xmlns="" id="{EB951979-6FF3-714E-8E29-FD94DD387FA3}"/>
              </a:ext>
            </a:extLst>
          </p:cNvPr>
          <p:cNvSpPr/>
          <p:nvPr/>
        </p:nvSpPr>
        <p:spPr>
          <a:xfrm>
            <a:off x="9925660" y="154496"/>
            <a:ext cx="1717700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5232B41-06B4-2543-B9DA-1865CE177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28" y="3053169"/>
            <a:ext cx="2243631" cy="30179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E152D51-3D28-834B-A8FA-A0238FBE7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8034" y="233474"/>
            <a:ext cx="1552952" cy="210757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FF715616-718E-6740-BF6E-432F2F393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82" y="3051726"/>
            <a:ext cx="2219303" cy="301825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D3E6F61-E778-A942-AC82-1712EB670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809" y="2992632"/>
            <a:ext cx="2261199" cy="3018252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E5615479-274C-5443-86E0-0B5AA7A64B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4" name="Imagen 13">
            <a:hlinkClick r:id="rId11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F81B402A-02F2-D44B-BBE4-13A73C2E15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CA64271C-2A52-8543-85C6-17D233E7CD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06" y="313523"/>
            <a:ext cx="993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13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B18A7908-4860-4E41-BCC9-F5E421220B1D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2D58F75-3F4F-BB43-806C-8A504116A9D7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EDC8D6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xmlns="" id="{EB951979-6FF3-714E-8E29-FD94DD387FA3}"/>
              </a:ext>
            </a:extLst>
          </p:cNvPr>
          <p:cNvSpPr/>
          <p:nvPr/>
        </p:nvSpPr>
        <p:spPr>
          <a:xfrm>
            <a:off x="9925660" y="154496"/>
            <a:ext cx="1717700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5232B41-06B4-2543-B9DA-1865CE177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28" y="3053169"/>
            <a:ext cx="2243631" cy="30179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E152D51-3D28-834B-A8FA-A0238FBE7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282" y="3051996"/>
            <a:ext cx="2223776" cy="301798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FF715616-718E-6740-BF6E-432F2F393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5269" y="257939"/>
            <a:ext cx="1531701" cy="20831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D3E6F61-E778-A942-AC82-1712EB670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809" y="2992632"/>
            <a:ext cx="2261199" cy="3018252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EE8939E0-9BE5-E748-8B8C-4C67118BB6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4" name="Imagen 13">
            <a:hlinkClick r:id="rId11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A5FC04EA-0C7E-FA46-9A9B-73378FF04E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0536B6BF-8CAA-1F45-9C93-E4D314AD73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06" y="313523"/>
            <a:ext cx="993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471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74E9F722-77FD-624A-83D6-50D752E35A27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2D58F75-3F4F-BB43-806C-8A504116A9D7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EDC8D6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xmlns="" id="{EB951979-6FF3-714E-8E29-FD94DD387FA3}"/>
              </a:ext>
            </a:extLst>
          </p:cNvPr>
          <p:cNvSpPr/>
          <p:nvPr/>
        </p:nvSpPr>
        <p:spPr>
          <a:xfrm>
            <a:off x="9925660" y="154496"/>
            <a:ext cx="1717700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5232B41-06B4-2543-B9DA-1865CE177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28" y="3053169"/>
            <a:ext cx="2243631" cy="30179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E152D51-3D28-834B-A8FA-A0238FBE7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282" y="3051996"/>
            <a:ext cx="2223776" cy="301798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FF715616-718E-6740-BF6E-432F2F393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82" y="3051726"/>
            <a:ext cx="2219303" cy="301825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D3E6F61-E778-A942-AC82-1712EB670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084" y="264859"/>
            <a:ext cx="1555432" cy="2076193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61136E33-4B20-8F43-A594-7339942EE6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4" name="Imagen 13">
            <a:hlinkClick r:id="rId11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3C3AD1E0-D17B-0945-9127-CD3B664EA7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676B0ADE-4BB4-DC42-8EFE-98566E11FF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06" y="313523"/>
            <a:ext cx="993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65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80FED7D5-141C-954F-A70D-FD8217C14E8A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hlinkClick r:id="rId7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hlinkClick r:id="rId9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hlinkClick r:id="rId11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hlinkClick r:id="rId13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hlinkClick r:id="rId15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65" name="Imagen 64">
            <a:hlinkClick r:id="rId17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6C0518D6-2FE8-F14E-968B-F63982D15A0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66" name="Imagen 65">
            <a:hlinkClick r:id="rId20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E56EDBBB-3898-004C-BCEF-99C3BE7FBF3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68" name="Imagen 67">
            <a:hlinkClick r:id="rId22"/>
            <a:extLst>
              <a:ext uri="{FF2B5EF4-FFF2-40B4-BE49-F238E27FC236}">
                <a16:creationId xmlns:a16="http://schemas.microsoft.com/office/drawing/2014/main" xmlns="" id="{811AB0BC-7E37-C34B-802C-74877FC0F8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B5F5847-85A7-074D-AC42-EA225A89729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12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BB615278-C760-E241-88D7-743D79508FCA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324" y="334610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65" name="Imagen 64">
            <a:hlinkClick r:id="rId9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6C0518D6-2FE8-F14E-968B-F63982D15A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2" name="Imagen 41">
            <a:hlinkClick r:id="rId13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47E16F11-9F27-A446-BEB8-8C934CFDCF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2" name="Imagen 51">
            <a:hlinkClick r:id="rId15"/>
            <a:extLst>
              <a:ext uri="{FF2B5EF4-FFF2-40B4-BE49-F238E27FC236}">
                <a16:creationId xmlns:a16="http://schemas.microsoft.com/office/drawing/2014/main" xmlns="" id="{34AFA44E-C369-C44B-9CD8-A96041ADFE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E91BF40E-70C3-2D40-9FAF-3BECD58368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009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E34F0EBE-7150-0D4A-936E-416D0D5D6A7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xmlns="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9846677" y="170204"/>
            <a:ext cx="2108123" cy="2271843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FED1672B-533D-2D4C-B31C-3D82C574CA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5" name="Imagen 14">
            <a:hlinkClick r:id="rId15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118AB8DE-CDD2-F847-89B8-EA4091558C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61E8742F-9044-0949-9511-F78FBC9616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8C63EEC-2AA8-9541-B71B-016BAF40304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900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75327818-BEE6-5C46-9911-47B8D03CB9B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811" y="297848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42" name="Imagen 41">
            <a:hlinkClick r:id="rId9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ABDA70F8-66F4-884B-A5F5-0257AFD3E1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3" name="Imagen 42">
            <a:hlinkClick r:id="rId13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8B933B88-3172-AA4E-B0F2-4529B67AA9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0" name="Imagen 49">
            <a:hlinkClick r:id="rId15"/>
            <a:extLst>
              <a:ext uri="{FF2B5EF4-FFF2-40B4-BE49-F238E27FC236}">
                <a16:creationId xmlns:a16="http://schemas.microsoft.com/office/drawing/2014/main" xmlns="" id="{FF243C0A-8A20-E144-818A-BD01A05E72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66E07B25-A2C4-ED49-9676-EE67AB0859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380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DCC40181-EDDA-F44C-B2A3-078725BC8D26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052" y="43385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42" name="Imagen 41">
            <a:hlinkClick r:id="rId9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A195C3FC-3E5B-7B44-ABA3-B511C7C955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3" name="Imagen 42">
            <a:hlinkClick r:id="rId13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4EA0C112-7034-DA45-A2C5-92046D9E08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0" name="Imagen 49">
            <a:hlinkClick r:id="rId15"/>
            <a:extLst>
              <a:ext uri="{FF2B5EF4-FFF2-40B4-BE49-F238E27FC236}">
                <a16:creationId xmlns:a16="http://schemas.microsoft.com/office/drawing/2014/main" xmlns="" id="{9312426D-AB63-0042-B34D-DB6E8A51A3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763993C4-F79B-F44D-A437-FAF250C3E6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32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B2CE7E04-3700-C042-96C2-97B7E653720E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393" y="284627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42" name="Imagen 41">
            <a:hlinkClick r:id="rId9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14F1F237-59B4-A84E-8FD3-EAD2005B40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3" name="Imagen 42">
            <a:hlinkClick r:id="rId13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B51C0247-EE83-9F4D-929E-E25FAB2112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0" name="Imagen 49">
            <a:hlinkClick r:id="rId15"/>
            <a:extLst>
              <a:ext uri="{FF2B5EF4-FFF2-40B4-BE49-F238E27FC236}">
                <a16:creationId xmlns:a16="http://schemas.microsoft.com/office/drawing/2014/main" xmlns="" id="{ED7B5D83-7722-B841-9304-72BB0AD433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FB134233-8825-604E-AC38-258CF51DD7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675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CC18EFC4-3156-3144-ADE1-EA9FBA29008B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8959" y="337352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42" name="Imagen 41">
            <a:hlinkClick r:id="rId9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A6519438-9873-A74F-A928-778E5EE211E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3" name="Imagen 42">
            <a:hlinkClick r:id="rId13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9DA552DA-F6DC-EE46-8DA8-E0A8457003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0" name="Imagen 49">
            <a:hlinkClick r:id="rId15"/>
            <a:extLst>
              <a:ext uri="{FF2B5EF4-FFF2-40B4-BE49-F238E27FC236}">
                <a16:creationId xmlns:a16="http://schemas.microsoft.com/office/drawing/2014/main" xmlns="" id="{8AFFCCE8-1E30-154C-9637-7C0E62CF92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541F2FA5-D39C-A94C-BECD-DAD0561F7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4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391BB64D-FB60-A645-90AE-2C594CE1A100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065" y="403260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42" name="Imagen 41">
            <a:hlinkClick r:id="rId9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319F7BDA-2B0B-3D46-92E0-2412776E2E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3" name="Imagen 42">
            <a:hlinkClick r:id="rId13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4A666AEC-47B7-4E42-BBEC-7381814210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0" name="Imagen 49">
            <a:hlinkClick r:id="rId15"/>
            <a:extLst>
              <a:ext uri="{FF2B5EF4-FFF2-40B4-BE49-F238E27FC236}">
                <a16:creationId xmlns:a16="http://schemas.microsoft.com/office/drawing/2014/main" xmlns="" id="{0EE9D94C-2DD5-C942-93CD-BC007C1F83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6342E994-C1C8-1844-972F-A52BA70DBC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934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DE88D131-DB49-0542-B781-8B655B340836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5833" y="307756"/>
            <a:ext cx="1628226" cy="1945788"/>
          </a:xfrm>
          <a:prstGeom prst="rect">
            <a:avLst/>
          </a:prstGeom>
        </p:spPr>
      </p:pic>
      <p:pic>
        <p:nvPicPr>
          <p:cNvPr id="42" name="Imagen 41">
            <a:hlinkClick r:id="rId9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34A83222-E76D-184C-AB12-9F1615307F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3" name="Imagen 42">
            <a:hlinkClick r:id="rId13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xmlns="" id="{87D7EC24-DAB7-F64B-801B-CC24108D77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0" name="Imagen 49">
            <a:hlinkClick r:id="rId15"/>
            <a:extLst>
              <a:ext uri="{FF2B5EF4-FFF2-40B4-BE49-F238E27FC236}">
                <a16:creationId xmlns:a16="http://schemas.microsoft.com/office/drawing/2014/main" xmlns="" id="{1C5A5E33-F6D4-1242-859E-1F0F6F7527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BA3C644F-4036-0C4C-AE81-B3EDF074E0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377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8D911101-5B94-CA48-BFEA-EF6B993274FE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1CFCE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38235AE0-F9EF-7C43-8014-3CFC9EEA8860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28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3B8C79FA-5244-A248-A311-FC19E725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1" name="Imagen 30">
            <a:hlinkClick r:id="rId6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BA090139-584C-5C4B-B5CE-FD3962F56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83" y="2606215"/>
            <a:ext cx="2565400" cy="2540000"/>
          </a:xfrm>
          <a:prstGeom prst="rect">
            <a:avLst/>
          </a:prstGeom>
        </p:spPr>
      </p:pic>
      <p:pic>
        <p:nvPicPr>
          <p:cNvPr id="33" name="Imagen 32">
            <a:hlinkClick r:id="rId8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ED998791-F7A0-9E48-A20E-0066E2ACBE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1102" y="2593515"/>
            <a:ext cx="2565400" cy="2540000"/>
          </a:xfrm>
          <a:prstGeom prst="rect">
            <a:avLst/>
          </a:prstGeom>
        </p:spPr>
      </p:pic>
      <p:pic>
        <p:nvPicPr>
          <p:cNvPr id="35" name="Imagen 34">
            <a:hlinkClick r:id="rId10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DA51CEF5-065C-6542-BC94-E7C43C8164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2622" y="2593515"/>
            <a:ext cx="2552700" cy="2565400"/>
          </a:xfrm>
          <a:prstGeom prst="rect">
            <a:avLst/>
          </a:prstGeom>
        </p:spPr>
      </p:pic>
      <p:pic>
        <p:nvPicPr>
          <p:cNvPr id="37" name="Imagen 36">
            <a:hlinkClick r:id="rId1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35869D38-7C10-EE48-B9F2-68C9FFCA4F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0892" y="4081556"/>
            <a:ext cx="2654300" cy="2603500"/>
          </a:xfrm>
          <a:prstGeom prst="rect">
            <a:avLst/>
          </a:prstGeom>
        </p:spPr>
      </p:pic>
      <p:pic>
        <p:nvPicPr>
          <p:cNvPr id="39" name="Imagen 38">
            <a:hlinkClick r:id="rId14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722EBCFA-D072-5A43-A000-3278225954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5452" y="4145056"/>
            <a:ext cx="2552700" cy="2540000"/>
          </a:xfrm>
          <a:prstGeom prst="rect">
            <a:avLst/>
          </a:prstGeom>
        </p:spPr>
      </p:pic>
      <p:pic>
        <p:nvPicPr>
          <p:cNvPr id="40" name="Imagen 39">
            <a:hlinkClick r:id="rId16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30795F73-AC05-9841-A44D-EF1E463B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239E96EB-3FE1-9D40-8B58-EE2535F7CB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950" y="336793"/>
            <a:ext cx="951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16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98BF5A02-22C4-6343-8F2C-D997774158E2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1CFCE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38235AE0-F9EF-7C43-8014-3CFC9EEA8860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D221AC22-938E-BB4F-8E0C-7FA1D45F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8670" y="151990"/>
            <a:ext cx="2234913" cy="221278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F433DD3A-BB25-5945-9770-4447CBF4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102" y="2593515"/>
            <a:ext cx="2565400" cy="254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331529B2-E168-3446-8933-9BFAF025F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622" y="2593515"/>
            <a:ext cx="2552700" cy="25654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1BF38590-5968-8042-928F-9B806DE87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892" y="4081556"/>
            <a:ext cx="2654300" cy="26035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9A6760AC-A339-D44E-B582-56B38A80B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452" y="4145056"/>
            <a:ext cx="2552700" cy="2540000"/>
          </a:xfrm>
          <a:prstGeom prst="rect">
            <a:avLst/>
          </a:prstGeom>
        </p:spPr>
      </p:pic>
      <p:pic>
        <p:nvPicPr>
          <p:cNvPr id="31" name="Imagen 30">
            <a:hlinkClick r:id="rId7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2B1E5693-17D4-D942-8E00-D2D9DCF333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2" name="Imagen 31">
            <a:hlinkClick r:id="rId11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15CF6066-28AD-B847-B896-3DCCF3B6D0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7C96D3-E912-BB45-843F-090EE0DAE9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50" y="336793"/>
            <a:ext cx="951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55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93C8F1FD-A560-7F41-8B0D-5191EF84859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1CFCE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38235AE0-F9EF-7C43-8014-3CFC9EEA8860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D221AC22-938E-BB4F-8E0C-7FA1D45F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83" y="2606215"/>
            <a:ext cx="2565400" cy="254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F433DD3A-BB25-5945-9770-4447CBF4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637" y="137066"/>
            <a:ext cx="2246979" cy="222473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331529B2-E168-3446-8933-9BFAF025F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622" y="2593515"/>
            <a:ext cx="2552700" cy="25654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1BF38590-5968-8042-928F-9B806DE87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892" y="4081556"/>
            <a:ext cx="2654300" cy="26035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9A6760AC-A339-D44E-B582-56B38A80B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452" y="4145056"/>
            <a:ext cx="2552700" cy="2540000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F8E1D9EE-02BC-A64B-8611-F8B5B868FD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3" name="Imagen 12">
            <a:hlinkClick r:id="rId11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665B8CF5-CDDE-8D48-B620-9C7BE499D7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F86B96E0-9F91-6B4A-B3F7-E81AA56EAF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50" y="336793"/>
            <a:ext cx="951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58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89750A87-8C60-AA49-A529-C309CA0A95D4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1CFCE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38235AE0-F9EF-7C43-8014-3CFC9EEA8860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D221AC22-938E-BB4F-8E0C-7FA1D45F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83" y="2606215"/>
            <a:ext cx="2565400" cy="254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F433DD3A-BB25-5945-9770-4447CBF4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102" y="2593515"/>
            <a:ext cx="2565400" cy="254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331529B2-E168-3446-8933-9BFAF025F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407" y="122733"/>
            <a:ext cx="2208181" cy="221916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1BF38590-5968-8042-928F-9B806DE87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892" y="4081556"/>
            <a:ext cx="2654300" cy="26035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9A6760AC-A339-D44E-B582-56B38A80B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452" y="4145056"/>
            <a:ext cx="2552700" cy="2540000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1B62C67B-6A70-9640-A4A6-412D35EE743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3" name="Imagen 12">
            <a:hlinkClick r:id="rId11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E98C9DB0-76D4-2143-9F88-9FDC76AFC1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4307A3A-F661-0B44-A609-BB3DC534E9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50" y="336793"/>
            <a:ext cx="951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70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04A30E56-28E7-3D40-BC63-0BCD672BC78C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285481" y="2780000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1398" y="173574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xmlns="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F648A1E7-C7F6-7344-8DC1-5876BE0C297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hlinkClick r:id="rId15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4FD048FB-D55C-0E4B-B8D6-5DFF8B1CF9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7F509BD7-8426-E242-9056-52999BBC9A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9CD0D07-2434-EF42-8ADA-0CDD4739DF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89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4C3D2797-B21F-AD4D-8E92-A3ABF235306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1CFCE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38235AE0-F9EF-7C43-8014-3CFC9EEA8860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D221AC22-938E-BB4F-8E0C-7FA1D45F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83" y="2606215"/>
            <a:ext cx="2565400" cy="254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F433DD3A-BB25-5945-9770-4447CBF4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102" y="2593515"/>
            <a:ext cx="2565400" cy="254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331529B2-E168-3446-8933-9BFAF025F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622" y="2593515"/>
            <a:ext cx="2552700" cy="25654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1BF38590-5968-8042-928F-9B806DE87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518" y="64342"/>
            <a:ext cx="2376488" cy="233100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9A6760AC-A339-D44E-B582-56B38A80B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452" y="4145056"/>
            <a:ext cx="2552700" cy="2540000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452FB2A4-6477-1746-8A0F-2E6D0D662C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3" name="Imagen 12">
            <a:hlinkClick r:id="rId11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06885BFC-2B08-5D4F-BE9D-23F07A4B6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9CBB2588-C200-704B-A244-F374480E2D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50" y="336793"/>
            <a:ext cx="951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40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1E6E3844-976D-BF4F-9E3C-C370DF3A336A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1CFCE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38235AE0-F9EF-7C43-8014-3CFC9EEA8860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D221AC22-938E-BB4F-8E0C-7FA1D45F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83" y="2606215"/>
            <a:ext cx="2565400" cy="254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F433DD3A-BB25-5945-9770-4447CBF4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102" y="2593515"/>
            <a:ext cx="2565400" cy="254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331529B2-E168-3446-8933-9BFAF025F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622" y="2593515"/>
            <a:ext cx="2552700" cy="25654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1BF38590-5968-8042-928F-9B806DE87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892" y="4081556"/>
            <a:ext cx="2654300" cy="26035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9A6760AC-A339-D44E-B582-56B38A80B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6108" y="131534"/>
            <a:ext cx="2257614" cy="2246382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2B7F8901-A085-4141-8606-24244DCA97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3" name="Imagen 12">
            <a:hlinkClick r:id="rId11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xmlns="" id="{9CECCBC3-3949-E645-9FA6-4796F7CEAB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DB3BF8A7-BFEC-734B-BA8E-E1C64B232E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50" y="336793"/>
            <a:ext cx="951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022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29678" y="-13296"/>
            <a:ext cx="12086653" cy="249555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2" name="21 Rectángulo"/>
          <p:cNvSpPr/>
          <p:nvPr/>
        </p:nvSpPr>
        <p:spPr>
          <a:xfrm>
            <a:off x="9008876" y="509664"/>
            <a:ext cx="2666690" cy="128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28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3B8C79FA-5244-A248-A311-FC19E725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0" name="Imagen 39">
            <a:hlinkClick r:id="rId6" action="ppaction://hlinksldjump">
              <a:snd r:embed="rId7" name="applause.wav"/>
            </a:hlinkClick>
            <a:extLst>
              <a:ext uri="{FF2B5EF4-FFF2-40B4-BE49-F238E27FC236}">
                <a16:creationId xmlns:a16="http://schemas.microsoft.com/office/drawing/2014/main" xmlns="" id="{30795F73-AC05-9841-A44D-EF1E463B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sp>
        <p:nvSpPr>
          <p:cNvPr id="23" name="22 CuadroTexto"/>
          <p:cNvSpPr txBox="1"/>
          <p:nvPr/>
        </p:nvSpPr>
        <p:spPr>
          <a:xfrm>
            <a:off x="417792" y="-13296"/>
            <a:ext cx="84563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4400" dirty="0" smtClean="0">
                <a:solidFill>
                  <a:schemeClr val="bg1"/>
                </a:solidFill>
                <a:latin typeface="Comic Sans MS" pitchFamily="66" charset="0"/>
              </a:rPr>
              <a:t>¿Cómo me llamo?</a:t>
            </a:r>
          </a:p>
          <a:p>
            <a:pPr algn="ctr">
              <a:lnSpc>
                <a:spcPct val="200000"/>
              </a:lnSpc>
            </a:pPr>
            <a:r>
              <a:rPr lang="es-ES" sz="2000" dirty="0" smtClean="0">
                <a:latin typeface="Comic Sans MS" pitchFamily="66" charset="0"/>
              </a:rPr>
              <a:t>Clic en mi nombre y leo el de mis compañeros</a:t>
            </a:r>
            <a:endParaRPr lang="es-ES" sz="2000" dirty="0">
              <a:latin typeface="Comic Sans MS" pitchFamily="66" charset="0"/>
            </a:endParaRPr>
          </a:p>
        </p:txBody>
      </p:sp>
      <p:sp>
        <p:nvSpPr>
          <p:cNvPr id="16" name="15 Rectángulo redondeado">
            <a:hlinkClick r:id="rId19" action="ppaction://hlinksldjump">
              <a:snd r:embed="rId3" name="click.wav"/>
            </a:hlinkClick>
          </p:cNvPr>
          <p:cNvSpPr/>
          <p:nvPr/>
        </p:nvSpPr>
        <p:spPr>
          <a:xfrm>
            <a:off x="874992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JIMENA</a:t>
            </a:r>
            <a:endParaRPr lang="es-ES" sz="2800" dirty="0"/>
          </a:p>
        </p:txBody>
      </p:sp>
      <p:sp>
        <p:nvSpPr>
          <p:cNvPr id="17" name="16 Rectángulo redondeado">
            <a:hlinkClick r:id="rId20" action="ppaction://hlinksldjump">
              <a:snd r:embed="rId3" name="click.wav"/>
            </a:hlinkClick>
          </p:cNvPr>
          <p:cNvSpPr/>
          <p:nvPr/>
        </p:nvSpPr>
        <p:spPr>
          <a:xfrm>
            <a:off x="4597549" y="3172093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latin typeface="Comic Sans MS" pitchFamily="66" charset="0"/>
              </a:rPr>
              <a:t>AINHOA</a:t>
            </a:r>
            <a:endParaRPr lang="es-ES" sz="2400" dirty="0">
              <a:latin typeface="Comic Sans MS" pitchFamily="66" charset="0"/>
            </a:endParaRPr>
          </a:p>
        </p:txBody>
      </p:sp>
      <p:sp>
        <p:nvSpPr>
          <p:cNvPr id="18" name="17 Rectángulo redondeado">
            <a:hlinkClick r:id="rId21" action="ppaction://hlinksldjump">
              <a:snd r:embed="rId3" name="click.wav"/>
            </a:hlinkClick>
          </p:cNvPr>
          <p:cNvSpPr/>
          <p:nvPr/>
        </p:nvSpPr>
        <p:spPr>
          <a:xfrm>
            <a:off x="8196695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MANUELA</a:t>
            </a:r>
            <a:endParaRPr lang="es-ES" sz="2800" dirty="0"/>
          </a:p>
        </p:txBody>
      </p:sp>
      <p:sp>
        <p:nvSpPr>
          <p:cNvPr id="19" name="18 Rectángulo redondeado">
            <a:hlinkClick r:id="rId22" action="ppaction://hlinksldjump">
              <a:snd r:embed="rId3" name="click.wav"/>
            </a:hlinkClick>
          </p:cNvPr>
          <p:cNvSpPr/>
          <p:nvPr/>
        </p:nvSpPr>
        <p:spPr>
          <a:xfrm>
            <a:off x="874992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ANALÍA</a:t>
            </a:r>
            <a:endParaRPr lang="es-ES" sz="2800" dirty="0"/>
          </a:p>
        </p:txBody>
      </p:sp>
      <p:sp>
        <p:nvSpPr>
          <p:cNvPr id="20" name="19 Rectángulo redondeado">
            <a:hlinkClick r:id="rId23" action="ppaction://hlinksldjump">
              <a:snd r:embed="rId3" name="click.wav"/>
            </a:hlinkClick>
          </p:cNvPr>
          <p:cNvSpPr/>
          <p:nvPr/>
        </p:nvSpPr>
        <p:spPr>
          <a:xfrm>
            <a:off x="4597549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SAMUEL</a:t>
            </a:r>
            <a:endParaRPr lang="es-ES" sz="2800" dirty="0"/>
          </a:p>
        </p:txBody>
      </p:sp>
      <p:sp>
        <p:nvSpPr>
          <p:cNvPr id="21" name="20 Rectángulo redondeado">
            <a:hlinkClick r:id="rId24" action="ppaction://hlinksldjump">
              <a:snd r:embed="rId3" name="click.wav"/>
            </a:hlinkClick>
          </p:cNvPr>
          <p:cNvSpPr/>
          <p:nvPr/>
        </p:nvSpPr>
        <p:spPr>
          <a:xfrm>
            <a:off x="8196695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CRISTIAN</a:t>
            </a:r>
            <a:endParaRPr lang="es-ES" sz="2800" dirty="0"/>
          </a:p>
        </p:txBody>
      </p:sp>
      <p:sp>
        <p:nvSpPr>
          <p:cNvPr id="24" name="23 Rectángulo redondeado">
            <a:hlinkClick r:id="rId25" action="ppaction://hlinksldjump">
              <a:snd r:embed="rId3" name="click.wav"/>
            </a:hlinkClick>
          </p:cNvPr>
          <p:cNvSpPr/>
          <p:nvPr/>
        </p:nvSpPr>
        <p:spPr>
          <a:xfrm>
            <a:off x="874992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AMAIA</a:t>
            </a:r>
            <a:endParaRPr lang="es-ES" sz="2800" dirty="0"/>
          </a:p>
        </p:txBody>
      </p:sp>
      <p:sp>
        <p:nvSpPr>
          <p:cNvPr id="25" name="24 Rectángulo redondeado">
            <a:hlinkClick r:id="rId26" action="ppaction://hlinksldjump">
              <a:snd r:embed="rId3" name="click.wav"/>
            </a:hlinkClick>
          </p:cNvPr>
          <p:cNvSpPr/>
          <p:nvPr/>
        </p:nvSpPr>
        <p:spPr>
          <a:xfrm>
            <a:off x="4597549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LUCÍA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5816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29678" y="0"/>
            <a:ext cx="12086653" cy="249555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2" name="21 Rectángulo"/>
          <p:cNvSpPr/>
          <p:nvPr/>
        </p:nvSpPr>
        <p:spPr>
          <a:xfrm>
            <a:off x="9008876" y="509664"/>
            <a:ext cx="2666690" cy="128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28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3B8C79FA-5244-A248-A311-FC19E725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0" name="Imagen 39">
            <a:hlinkClick r:id="rId6" action="ppaction://hlinksldjump">
              <a:snd r:embed="rId7" name="applause.wav"/>
            </a:hlinkClick>
            <a:extLst>
              <a:ext uri="{FF2B5EF4-FFF2-40B4-BE49-F238E27FC236}">
                <a16:creationId xmlns:a16="http://schemas.microsoft.com/office/drawing/2014/main" xmlns="" id="{30795F73-AC05-9841-A44D-EF1E463B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sp>
        <p:nvSpPr>
          <p:cNvPr id="23" name="22 CuadroTexto"/>
          <p:cNvSpPr txBox="1"/>
          <p:nvPr/>
        </p:nvSpPr>
        <p:spPr>
          <a:xfrm>
            <a:off x="417792" y="0"/>
            <a:ext cx="845638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4400" dirty="0" smtClean="0">
                <a:solidFill>
                  <a:schemeClr val="bg1"/>
                </a:solidFill>
                <a:latin typeface="Comic Sans MS" pitchFamily="66" charset="0"/>
              </a:rPr>
              <a:t>¿Cómo me llamo?</a:t>
            </a:r>
          </a:p>
          <a:p>
            <a:pPr algn="ctr">
              <a:lnSpc>
                <a:spcPct val="200000"/>
              </a:lnSpc>
            </a:pPr>
            <a:r>
              <a:rPr lang="es-ES" sz="2000" dirty="0" smtClean="0">
                <a:latin typeface="Comic Sans MS" pitchFamily="66" charset="0"/>
              </a:rPr>
              <a:t>Clic en mi nombre y leo el de mis compañeros</a:t>
            </a:r>
          </a:p>
          <a:p>
            <a:pPr algn="ctr"/>
            <a:endParaRPr lang="es-ES" sz="2000" dirty="0">
              <a:latin typeface="Comic Sans MS" pitchFamily="66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9269458" y="927314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JIMENA</a:t>
            </a:r>
            <a:endParaRPr lang="es-ES" sz="28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4597549" y="3172093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latin typeface="Comic Sans MS" pitchFamily="66" charset="0"/>
              </a:rPr>
              <a:t>AINHOA</a:t>
            </a:r>
            <a:endParaRPr lang="es-ES" sz="2400" dirty="0">
              <a:latin typeface="Comic Sans MS" pitchFamily="66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196695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MANUELA</a:t>
            </a:r>
            <a:endParaRPr lang="es-ES" sz="2800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874992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ANALÍA</a:t>
            </a:r>
            <a:endParaRPr lang="es-ES" sz="2800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4597549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SAMUEL</a:t>
            </a:r>
            <a:endParaRPr lang="es-ES" sz="2800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8196695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CRISTIAN</a:t>
            </a:r>
            <a:endParaRPr lang="es-ES" sz="2800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874992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AMAIA</a:t>
            </a:r>
            <a:endParaRPr lang="es-ES" sz="2800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4597549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LUCÍA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5816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0" y="0"/>
            <a:ext cx="12086653" cy="249555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2" name="21 Rectángulo"/>
          <p:cNvSpPr/>
          <p:nvPr/>
        </p:nvSpPr>
        <p:spPr>
          <a:xfrm>
            <a:off x="9008876" y="509664"/>
            <a:ext cx="2666690" cy="128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28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3B8C79FA-5244-A248-A311-FC19E725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0" name="Imagen 39">
            <a:hlinkClick r:id="rId6" action="ppaction://hlinksldjump">
              <a:snd r:embed="rId7" name="applause.wav"/>
            </a:hlinkClick>
            <a:extLst>
              <a:ext uri="{FF2B5EF4-FFF2-40B4-BE49-F238E27FC236}">
                <a16:creationId xmlns:a16="http://schemas.microsoft.com/office/drawing/2014/main" xmlns="" id="{30795F73-AC05-9841-A44D-EF1E463B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sp>
        <p:nvSpPr>
          <p:cNvPr id="23" name="22 CuadroTexto"/>
          <p:cNvSpPr txBox="1"/>
          <p:nvPr/>
        </p:nvSpPr>
        <p:spPr>
          <a:xfrm>
            <a:off x="417792" y="0"/>
            <a:ext cx="845638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4400" dirty="0" smtClean="0">
                <a:solidFill>
                  <a:schemeClr val="bg1"/>
                </a:solidFill>
                <a:latin typeface="Comic Sans MS" pitchFamily="66" charset="0"/>
              </a:rPr>
              <a:t>¿Cómo me llamo?</a:t>
            </a:r>
          </a:p>
          <a:p>
            <a:pPr algn="ctr">
              <a:lnSpc>
                <a:spcPct val="200000"/>
              </a:lnSpc>
            </a:pPr>
            <a:r>
              <a:rPr lang="es-ES" sz="2000" dirty="0" smtClean="0">
                <a:latin typeface="Comic Sans MS" pitchFamily="66" charset="0"/>
              </a:rPr>
              <a:t>Clic en mi nombre y leo el de mis compañeros</a:t>
            </a:r>
          </a:p>
          <a:p>
            <a:pPr algn="ctr"/>
            <a:endParaRPr lang="es-ES" sz="2000" dirty="0">
              <a:latin typeface="Comic Sans MS" pitchFamily="66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874992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JIMENA</a:t>
            </a:r>
            <a:endParaRPr lang="es-ES" sz="28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9269458" y="927314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latin typeface="Comic Sans MS" pitchFamily="66" charset="0"/>
              </a:rPr>
              <a:t>AINHOA</a:t>
            </a:r>
            <a:endParaRPr lang="es-ES" sz="2400" dirty="0">
              <a:latin typeface="Comic Sans MS" pitchFamily="66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196695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MANUELA</a:t>
            </a:r>
            <a:endParaRPr lang="es-ES" sz="2800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874992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ANALÍA</a:t>
            </a:r>
            <a:endParaRPr lang="es-ES" sz="2800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4597549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SAMUEL</a:t>
            </a:r>
            <a:endParaRPr lang="es-ES" sz="2800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8196695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CRISTIAN</a:t>
            </a:r>
            <a:endParaRPr lang="es-ES" sz="2800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874992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AMAIA</a:t>
            </a:r>
            <a:endParaRPr lang="es-ES" sz="2800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4597549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LUCÍA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5816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29678" y="0"/>
            <a:ext cx="12086653" cy="249555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2" name="21 Rectángulo"/>
          <p:cNvSpPr/>
          <p:nvPr/>
        </p:nvSpPr>
        <p:spPr>
          <a:xfrm>
            <a:off x="9008876" y="509664"/>
            <a:ext cx="2666690" cy="128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28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3B8C79FA-5244-A248-A311-FC19E725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0" name="Imagen 39">
            <a:hlinkClick r:id="rId6" action="ppaction://hlinksldjump">
              <a:snd r:embed="rId7" name="applause.wav"/>
            </a:hlinkClick>
            <a:extLst>
              <a:ext uri="{FF2B5EF4-FFF2-40B4-BE49-F238E27FC236}">
                <a16:creationId xmlns:a16="http://schemas.microsoft.com/office/drawing/2014/main" xmlns="" id="{30795F73-AC05-9841-A44D-EF1E463B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sp>
        <p:nvSpPr>
          <p:cNvPr id="23" name="22 CuadroTexto"/>
          <p:cNvSpPr txBox="1"/>
          <p:nvPr/>
        </p:nvSpPr>
        <p:spPr>
          <a:xfrm>
            <a:off x="417792" y="0"/>
            <a:ext cx="845638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4400" dirty="0" smtClean="0">
                <a:solidFill>
                  <a:schemeClr val="bg1"/>
                </a:solidFill>
                <a:latin typeface="Comic Sans MS" pitchFamily="66" charset="0"/>
              </a:rPr>
              <a:t>¿Cómo me llamo?</a:t>
            </a:r>
          </a:p>
          <a:p>
            <a:pPr algn="ctr">
              <a:lnSpc>
                <a:spcPct val="200000"/>
              </a:lnSpc>
            </a:pPr>
            <a:r>
              <a:rPr lang="es-ES" sz="2000" dirty="0" smtClean="0">
                <a:latin typeface="Comic Sans MS" pitchFamily="66" charset="0"/>
              </a:rPr>
              <a:t>Clic en mi nombre y leo el de mis compañeros</a:t>
            </a:r>
          </a:p>
          <a:p>
            <a:pPr algn="ctr"/>
            <a:endParaRPr lang="es-ES" sz="2000" dirty="0">
              <a:latin typeface="Comic Sans MS" pitchFamily="66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874992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JIMENA</a:t>
            </a:r>
            <a:endParaRPr lang="es-ES" sz="28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4597549" y="3172093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latin typeface="Comic Sans MS" pitchFamily="66" charset="0"/>
              </a:rPr>
              <a:t>AINHOA</a:t>
            </a:r>
            <a:endParaRPr lang="es-ES" sz="2400" dirty="0">
              <a:latin typeface="Comic Sans MS" pitchFamily="66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9269458" y="83944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MANUELA</a:t>
            </a:r>
            <a:endParaRPr lang="es-ES" sz="2800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874992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ANALÍA</a:t>
            </a:r>
            <a:endParaRPr lang="es-ES" sz="2800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4597549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SAMUEL</a:t>
            </a:r>
            <a:endParaRPr lang="es-ES" sz="2800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8196695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CRISTIAN</a:t>
            </a:r>
            <a:endParaRPr lang="es-ES" sz="2800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874992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AMAIA</a:t>
            </a:r>
            <a:endParaRPr lang="es-ES" sz="2800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4597549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LUCÍA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5816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0" y="0"/>
            <a:ext cx="12086653" cy="249555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2" name="21 Rectángulo"/>
          <p:cNvSpPr/>
          <p:nvPr/>
        </p:nvSpPr>
        <p:spPr>
          <a:xfrm>
            <a:off x="9008876" y="509664"/>
            <a:ext cx="2666690" cy="128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28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3B8C79FA-5244-A248-A311-FC19E725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0" name="Imagen 39">
            <a:hlinkClick r:id="rId6" action="ppaction://hlinksldjump">
              <a:snd r:embed="rId7" name="applause.wav"/>
            </a:hlinkClick>
            <a:extLst>
              <a:ext uri="{FF2B5EF4-FFF2-40B4-BE49-F238E27FC236}">
                <a16:creationId xmlns:a16="http://schemas.microsoft.com/office/drawing/2014/main" xmlns="" id="{30795F73-AC05-9841-A44D-EF1E463B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sp>
        <p:nvSpPr>
          <p:cNvPr id="23" name="22 CuadroTexto"/>
          <p:cNvSpPr txBox="1"/>
          <p:nvPr/>
        </p:nvSpPr>
        <p:spPr>
          <a:xfrm>
            <a:off x="369356" y="0"/>
            <a:ext cx="845638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4400" dirty="0" smtClean="0">
                <a:solidFill>
                  <a:schemeClr val="bg1"/>
                </a:solidFill>
                <a:latin typeface="Comic Sans MS" pitchFamily="66" charset="0"/>
              </a:rPr>
              <a:t>¿Cómo me llamo?</a:t>
            </a:r>
          </a:p>
          <a:p>
            <a:pPr algn="ctr">
              <a:lnSpc>
                <a:spcPct val="200000"/>
              </a:lnSpc>
            </a:pPr>
            <a:r>
              <a:rPr lang="es-ES" sz="2000" dirty="0" smtClean="0">
                <a:latin typeface="Comic Sans MS" pitchFamily="66" charset="0"/>
              </a:rPr>
              <a:t>Clic en mi nombre y leo el de mis compañeros</a:t>
            </a:r>
          </a:p>
          <a:p>
            <a:pPr algn="ctr"/>
            <a:endParaRPr lang="es-ES" sz="2000" dirty="0">
              <a:latin typeface="Comic Sans MS" pitchFamily="66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874992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JIMENA</a:t>
            </a:r>
            <a:endParaRPr lang="es-ES" sz="28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4597549" y="3172093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latin typeface="Comic Sans MS" pitchFamily="66" charset="0"/>
              </a:rPr>
              <a:t>AINHOA</a:t>
            </a:r>
            <a:endParaRPr lang="es-ES" sz="2400" dirty="0">
              <a:latin typeface="Comic Sans MS" pitchFamily="66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196695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MANUELA</a:t>
            </a:r>
            <a:endParaRPr lang="es-ES" sz="2800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9269458" y="927314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ANALÍA</a:t>
            </a:r>
            <a:endParaRPr lang="es-ES" sz="2800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4597549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SAMUEL</a:t>
            </a:r>
            <a:endParaRPr lang="es-ES" sz="2800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8196695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CRISTIAN</a:t>
            </a:r>
            <a:endParaRPr lang="es-ES" sz="2800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874992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AMAIA</a:t>
            </a:r>
            <a:endParaRPr lang="es-ES" sz="2800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4597549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LUCÍA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5816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0" y="0"/>
            <a:ext cx="12086653" cy="249555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2" name="21 Rectángulo"/>
          <p:cNvSpPr/>
          <p:nvPr/>
        </p:nvSpPr>
        <p:spPr>
          <a:xfrm>
            <a:off x="9008876" y="509664"/>
            <a:ext cx="2666690" cy="128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28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3B8C79FA-5244-A248-A311-FC19E725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0" name="Imagen 39">
            <a:hlinkClick r:id="rId6" action="ppaction://hlinksldjump">
              <a:snd r:embed="rId7" name="applause.wav"/>
            </a:hlinkClick>
            <a:extLst>
              <a:ext uri="{FF2B5EF4-FFF2-40B4-BE49-F238E27FC236}">
                <a16:creationId xmlns:a16="http://schemas.microsoft.com/office/drawing/2014/main" xmlns="" id="{30795F73-AC05-9841-A44D-EF1E463B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sp>
        <p:nvSpPr>
          <p:cNvPr id="23" name="22 CuadroTexto"/>
          <p:cNvSpPr txBox="1"/>
          <p:nvPr/>
        </p:nvSpPr>
        <p:spPr>
          <a:xfrm>
            <a:off x="417792" y="0"/>
            <a:ext cx="845638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4400" dirty="0" smtClean="0">
                <a:solidFill>
                  <a:schemeClr val="bg1"/>
                </a:solidFill>
                <a:latin typeface="Comic Sans MS" pitchFamily="66" charset="0"/>
              </a:rPr>
              <a:t>¿Cómo me llamo?</a:t>
            </a:r>
          </a:p>
          <a:p>
            <a:pPr algn="ctr">
              <a:lnSpc>
                <a:spcPct val="200000"/>
              </a:lnSpc>
            </a:pPr>
            <a:r>
              <a:rPr lang="es-ES" sz="2000" dirty="0" smtClean="0">
                <a:latin typeface="Comic Sans MS" pitchFamily="66" charset="0"/>
              </a:rPr>
              <a:t>Clic en mi nombre y leo el de mis compañeros</a:t>
            </a:r>
          </a:p>
          <a:p>
            <a:pPr algn="ctr"/>
            <a:endParaRPr lang="es-ES" sz="2000" dirty="0">
              <a:latin typeface="Comic Sans MS" pitchFamily="66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874992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JIMENA</a:t>
            </a:r>
            <a:endParaRPr lang="es-ES" sz="28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4597549" y="3172093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latin typeface="Comic Sans MS" pitchFamily="66" charset="0"/>
              </a:rPr>
              <a:t>AINHOA</a:t>
            </a:r>
            <a:endParaRPr lang="es-ES" sz="2400" dirty="0">
              <a:latin typeface="Comic Sans MS" pitchFamily="66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196695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MANUELA</a:t>
            </a:r>
            <a:endParaRPr lang="es-ES" sz="2800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874992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ANALÍA</a:t>
            </a:r>
            <a:endParaRPr lang="es-ES" sz="2800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9269458" y="927314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SAMUEL</a:t>
            </a:r>
            <a:endParaRPr lang="es-ES" sz="2800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8196695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CRISTIAN</a:t>
            </a:r>
            <a:endParaRPr lang="es-ES" sz="2800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874992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AMAIA</a:t>
            </a:r>
            <a:endParaRPr lang="es-ES" sz="2800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4597549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LUCÍA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5816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29678" y="0"/>
            <a:ext cx="12086653" cy="249555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2" name="21 Rectángulo"/>
          <p:cNvSpPr/>
          <p:nvPr/>
        </p:nvSpPr>
        <p:spPr>
          <a:xfrm>
            <a:off x="9008876" y="509664"/>
            <a:ext cx="2666690" cy="128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28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3B8C79FA-5244-A248-A311-FC19E725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0" name="Imagen 39">
            <a:hlinkClick r:id="rId6" action="ppaction://hlinksldjump">
              <a:snd r:embed="rId7" name="applause.wav"/>
            </a:hlinkClick>
            <a:extLst>
              <a:ext uri="{FF2B5EF4-FFF2-40B4-BE49-F238E27FC236}">
                <a16:creationId xmlns:a16="http://schemas.microsoft.com/office/drawing/2014/main" xmlns="" id="{30795F73-AC05-9841-A44D-EF1E463B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sp>
        <p:nvSpPr>
          <p:cNvPr id="23" name="22 CuadroTexto"/>
          <p:cNvSpPr txBox="1"/>
          <p:nvPr/>
        </p:nvSpPr>
        <p:spPr>
          <a:xfrm>
            <a:off x="417792" y="0"/>
            <a:ext cx="845638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4400" dirty="0" smtClean="0">
                <a:solidFill>
                  <a:schemeClr val="bg1"/>
                </a:solidFill>
                <a:latin typeface="Comic Sans MS" pitchFamily="66" charset="0"/>
              </a:rPr>
              <a:t>¿Cómo me llamo?</a:t>
            </a:r>
          </a:p>
          <a:p>
            <a:pPr algn="ctr">
              <a:lnSpc>
                <a:spcPct val="200000"/>
              </a:lnSpc>
            </a:pPr>
            <a:r>
              <a:rPr lang="es-ES" sz="2000" dirty="0" smtClean="0">
                <a:latin typeface="Comic Sans MS" pitchFamily="66" charset="0"/>
              </a:rPr>
              <a:t>Clic en mi nombre y leo el de mis compañeros</a:t>
            </a:r>
          </a:p>
          <a:p>
            <a:pPr algn="ctr"/>
            <a:endParaRPr lang="es-ES" sz="2000" dirty="0">
              <a:latin typeface="Comic Sans MS" pitchFamily="66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874992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JIMENA</a:t>
            </a:r>
            <a:endParaRPr lang="es-ES" sz="28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4597549" y="3172093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latin typeface="Comic Sans MS" pitchFamily="66" charset="0"/>
              </a:rPr>
              <a:t>AINHOA</a:t>
            </a:r>
            <a:endParaRPr lang="es-ES" sz="2400" dirty="0">
              <a:latin typeface="Comic Sans MS" pitchFamily="66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196695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MANUELA</a:t>
            </a:r>
            <a:endParaRPr lang="es-ES" sz="2800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874992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ANALÍA</a:t>
            </a:r>
            <a:endParaRPr lang="es-ES" sz="2800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4597549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SAMUEL</a:t>
            </a:r>
            <a:endParaRPr lang="es-ES" sz="2800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9269458" y="927314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CRISTIAN</a:t>
            </a:r>
            <a:endParaRPr lang="es-ES" sz="2800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874992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AMAIA</a:t>
            </a:r>
            <a:endParaRPr lang="es-ES" sz="2800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4597549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LUCÍA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5816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29678" y="0"/>
            <a:ext cx="12086653" cy="249555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2" name="21 Rectángulo"/>
          <p:cNvSpPr/>
          <p:nvPr/>
        </p:nvSpPr>
        <p:spPr>
          <a:xfrm>
            <a:off x="9008876" y="509664"/>
            <a:ext cx="2666690" cy="128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28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3B8C79FA-5244-A248-A311-FC19E725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0" name="Imagen 39">
            <a:hlinkClick r:id="rId6" action="ppaction://hlinksldjump">
              <a:snd r:embed="rId7" name="applause.wav"/>
            </a:hlinkClick>
            <a:extLst>
              <a:ext uri="{FF2B5EF4-FFF2-40B4-BE49-F238E27FC236}">
                <a16:creationId xmlns:a16="http://schemas.microsoft.com/office/drawing/2014/main" xmlns="" id="{30795F73-AC05-9841-A44D-EF1E463B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sp>
        <p:nvSpPr>
          <p:cNvPr id="23" name="22 CuadroTexto"/>
          <p:cNvSpPr txBox="1"/>
          <p:nvPr/>
        </p:nvSpPr>
        <p:spPr>
          <a:xfrm>
            <a:off x="417792" y="0"/>
            <a:ext cx="845638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4400" dirty="0" smtClean="0">
                <a:solidFill>
                  <a:schemeClr val="bg1"/>
                </a:solidFill>
                <a:latin typeface="Comic Sans MS" pitchFamily="66" charset="0"/>
              </a:rPr>
              <a:t>¿Cómo me llamo?</a:t>
            </a:r>
          </a:p>
          <a:p>
            <a:pPr algn="ctr">
              <a:lnSpc>
                <a:spcPct val="200000"/>
              </a:lnSpc>
            </a:pPr>
            <a:r>
              <a:rPr lang="es-ES" sz="2000" dirty="0" smtClean="0">
                <a:latin typeface="Comic Sans MS" pitchFamily="66" charset="0"/>
              </a:rPr>
              <a:t>Clic en mi nombre y leo el de mis compañeros</a:t>
            </a:r>
          </a:p>
          <a:p>
            <a:pPr algn="ctr"/>
            <a:endParaRPr lang="es-ES" sz="2000" dirty="0">
              <a:latin typeface="Comic Sans MS" pitchFamily="66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874992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JIMENA</a:t>
            </a:r>
            <a:endParaRPr lang="es-ES" sz="28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4597549" y="3172093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latin typeface="Comic Sans MS" pitchFamily="66" charset="0"/>
              </a:rPr>
              <a:t>AINHOA</a:t>
            </a:r>
            <a:endParaRPr lang="es-ES" sz="2400" dirty="0">
              <a:latin typeface="Comic Sans MS" pitchFamily="66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196695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MANUELA</a:t>
            </a:r>
            <a:endParaRPr lang="es-ES" sz="2800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874992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ANALÍA</a:t>
            </a:r>
            <a:endParaRPr lang="es-ES" sz="2800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4597549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SAMUEL</a:t>
            </a:r>
            <a:endParaRPr lang="es-ES" sz="2800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8196695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CRISTIAN</a:t>
            </a:r>
            <a:endParaRPr lang="es-ES" sz="2800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9269458" y="927314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AMAIA</a:t>
            </a:r>
            <a:endParaRPr lang="es-ES" sz="2800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4597549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LUCÍA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5816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F0895BD2-F249-7041-A9B2-2C08D829F978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234963" y="2780000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1398" y="149224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xmlns="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40E24FB2-48BE-8842-A5DE-9E1ECE09FF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hlinkClick r:id="rId15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50C38E51-D909-7A44-8D1C-14B29FCE258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D3AAF7F3-1633-B042-B4C7-D6B06DB8AB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65D3C438-E599-934E-8722-47F045EEF79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95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77B73B-6824-8445-B590-BE93BC57ECEA}"/>
              </a:ext>
            </a:extLst>
          </p:cNvPr>
          <p:cNvSpPr/>
          <p:nvPr/>
        </p:nvSpPr>
        <p:spPr>
          <a:xfrm>
            <a:off x="29678" y="0"/>
            <a:ext cx="12086653" cy="249555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2" name="21 Rectángulo"/>
          <p:cNvSpPr/>
          <p:nvPr/>
        </p:nvSpPr>
        <p:spPr>
          <a:xfrm>
            <a:off x="9008876" y="509664"/>
            <a:ext cx="2666690" cy="128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28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xmlns="" id="{3B8C79FA-5244-A248-A311-FC19E725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0" name="Imagen 39">
            <a:hlinkClick r:id="rId6" action="ppaction://hlinksldjump">
              <a:snd r:embed="rId7" name="applause.wav"/>
            </a:hlinkClick>
            <a:extLst>
              <a:ext uri="{FF2B5EF4-FFF2-40B4-BE49-F238E27FC236}">
                <a16:creationId xmlns:a16="http://schemas.microsoft.com/office/drawing/2014/main" xmlns="" id="{30795F73-AC05-9841-A44D-EF1E463B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sp>
        <p:nvSpPr>
          <p:cNvPr id="23" name="22 CuadroTexto"/>
          <p:cNvSpPr txBox="1"/>
          <p:nvPr/>
        </p:nvSpPr>
        <p:spPr>
          <a:xfrm>
            <a:off x="417792" y="0"/>
            <a:ext cx="845638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4400" dirty="0" smtClean="0">
                <a:solidFill>
                  <a:schemeClr val="bg1"/>
                </a:solidFill>
                <a:latin typeface="Comic Sans MS" pitchFamily="66" charset="0"/>
              </a:rPr>
              <a:t>¿Cómo me llamo?</a:t>
            </a:r>
          </a:p>
          <a:p>
            <a:pPr algn="ctr">
              <a:lnSpc>
                <a:spcPct val="200000"/>
              </a:lnSpc>
            </a:pPr>
            <a:r>
              <a:rPr lang="es-ES" sz="2000" dirty="0" smtClean="0">
                <a:latin typeface="Comic Sans MS" pitchFamily="66" charset="0"/>
              </a:rPr>
              <a:t>Clic en mi nombre y leo el de mis compañeros</a:t>
            </a:r>
          </a:p>
          <a:p>
            <a:pPr algn="ctr"/>
            <a:endParaRPr lang="es-ES" sz="2000" dirty="0">
              <a:latin typeface="Comic Sans MS" pitchFamily="66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874992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JIMENA</a:t>
            </a:r>
            <a:endParaRPr lang="es-ES" sz="28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4597549" y="3172093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latin typeface="Comic Sans MS" pitchFamily="66" charset="0"/>
              </a:rPr>
              <a:t>AINHOA</a:t>
            </a:r>
            <a:endParaRPr lang="es-ES" sz="2400" dirty="0">
              <a:latin typeface="Comic Sans MS" pitchFamily="66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196695" y="3123775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MANUELA</a:t>
            </a:r>
            <a:endParaRPr lang="es-ES" sz="2800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874992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ANALÍA</a:t>
            </a:r>
            <a:endParaRPr lang="es-ES" sz="2800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4597549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SAMUEL</a:t>
            </a:r>
            <a:endParaRPr lang="es-ES" sz="2800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8196695" y="4239718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CRISTIAN</a:t>
            </a:r>
            <a:endParaRPr lang="es-ES" sz="2800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874992" y="5384800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AMAIA</a:t>
            </a:r>
            <a:endParaRPr lang="es-ES" sz="2800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9269458" y="927314"/>
            <a:ext cx="2145526" cy="659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LUCÍA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5816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56592E81-A4B4-3245-8383-38756C154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8BA06E8-0BEF-6947-9918-4F550CBD6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658" y="4216400"/>
            <a:ext cx="56769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385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B0BC5B0B-CE3E-F146-94E3-A2881F7244EF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258770" y="2788848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xmlns="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3165" y="159246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5B79269A-47D4-3346-86B0-E1F375530BF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hlinkClick r:id="rId15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F712F81B-36C0-8742-9CDB-0D88A7127F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3FAE3043-FFC7-624E-AA64-4917674133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2F4EB205-B67C-6843-B92E-19C3E94BD42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795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283D1A23-AF2C-204A-83EF-010352064B7C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249974" y="2780000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xmlns="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6875" y="149224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86989945-E9FE-CF4E-95A1-780960FE038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hlinkClick r:id="rId15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4C9E96A3-FB66-0845-9D69-690D57F1BF7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EDA42BFC-6E3B-AA42-9E71-6BD8944D5F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E8D77C7F-B255-994C-94CE-3F930DCC6B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175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DB7B15DA-CD4D-834D-804A-8C1F85512747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292986" y="2780000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xmlns="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1398" y="15304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B9C8DCBA-6E98-AD4E-9335-DBF2DFAA796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hlinkClick r:id="rId15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B4B65B1E-1D77-1449-B8F9-ACC08BAD19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30EAC4DE-21EE-6B45-B8A9-5A3C71F420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30B80E2F-71FF-844D-B4FF-07B6849A85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629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A294A484-3A2F-9540-9D8D-6C38DDE6E8BB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183277" y="2780000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xmlns="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6839" y="160204"/>
            <a:ext cx="2133600" cy="2222500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FC829C7C-40C2-CC47-8B22-CBA90BC1C97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hlinkClick r:id="rId15" action="ppaction://hlinksldjump">
              <a:snd r:embed="rId12" name="click.wav"/>
            </a:hlinkClick>
            <a:extLst>
              <a:ext uri="{FF2B5EF4-FFF2-40B4-BE49-F238E27FC236}">
                <a16:creationId xmlns:a16="http://schemas.microsoft.com/office/drawing/2014/main" xmlns="" id="{F117E0D3-C435-244D-8FA1-E652DBFA0E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2E8111BC-1700-D84B-9A34-F2D3B84075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973D10E9-AA07-2C4B-9E29-BEA4567BE4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598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A5059DC6B6F3C469A3B55847A0F9D69" ma:contentTypeVersion="3" ma:contentTypeDescription="Crear nuevo documento." ma:contentTypeScope="" ma:versionID="cec084d370725b82e101b7f24b0aa881">
  <xsd:schema xmlns:xsd="http://www.w3.org/2001/XMLSchema" xmlns:xs="http://www.w3.org/2001/XMLSchema" xmlns:p="http://schemas.microsoft.com/office/2006/metadata/properties" xmlns:ns2="4bbc2b9e-0022-4c10-836a-f370630dbf32" targetNamespace="http://schemas.microsoft.com/office/2006/metadata/properties" ma:root="true" ma:fieldsID="47d316e4f9e31edcb603703e022eee8c" ns2:_="">
    <xsd:import namespace="4bbc2b9e-0022-4c10-836a-f370630dbf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c2b9e-0022-4c10-836a-f370630dbf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DA4FBF2-7A63-415B-B792-27754EC9E077}"/>
</file>

<file path=customXml/itemProps2.xml><?xml version="1.0" encoding="utf-8"?>
<ds:datastoreItem xmlns:ds="http://schemas.openxmlformats.org/officeDocument/2006/customXml" ds:itemID="{161AB8B3-90AD-4367-8E27-E8509063577B}"/>
</file>

<file path=customXml/itemProps3.xml><?xml version="1.0" encoding="utf-8"?>
<ds:datastoreItem xmlns:ds="http://schemas.openxmlformats.org/officeDocument/2006/customXml" ds:itemID="{1900F10B-6BC8-4C20-B139-F5AE797CB042}"/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220</Words>
  <Application>Microsoft Macintosh PowerPoint</Application>
  <PresentationFormat>Personalizado</PresentationFormat>
  <Paragraphs>103</Paragraphs>
  <Slides>51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Scherezade bonilla gordillo</dc:creator>
  <cp:lastModifiedBy>Usuario</cp:lastModifiedBy>
  <cp:revision>103</cp:revision>
  <cp:lastPrinted>2020-04-16T20:18:36Z</cp:lastPrinted>
  <dcterms:created xsi:type="dcterms:W3CDTF">2020-04-15T12:51:16Z</dcterms:created>
  <dcterms:modified xsi:type="dcterms:W3CDTF">2020-09-23T07:53:13Z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0x010100DA5059DC6B6F3C469A3B55847A0F9D69</vt:lpwstr>
  </property>
</Properties>
</file>