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3" r:id="rId4"/>
  </p:sldMasterIdLst>
  <p:notesMasterIdLst>
    <p:notesMasterId r:id="rId27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76" r:id="rId18"/>
    <p:sldId id="277" r:id="rId19"/>
    <p:sldId id="269" r:id="rId20"/>
    <p:sldId id="270" r:id="rId21"/>
    <p:sldId id="275" r:id="rId22"/>
    <p:sldId id="274" r:id="rId23"/>
    <p:sldId id="271" r:id="rId24"/>
    <p:sldId id="272" r:id="rId25"/>
    <p:sldId id="273" r:id="rId26"/>
  </p:sldIdLst>
  <p:sldSz cx="9144000" cy="5143500" type="screen16x9"/>
  <p:notesSz cx="6858000" cy="9144000"/>
  <p:embeddedFontLst>
    <p:embeddedFont>
      <p:font typeface="Kalam" panose="020B0604020202020204" charset="0"/>
      <p:regular r:id="rId28"/>
      <p:bold r:id="rId29"/>
    </p:embeddedFont>
    <p:embeddedFont>
      <p:font typeface="Merriweather Black" panose="00000A00000000000000" pitchFamily="2" charset="0"/>
      <p:bold r:id="rId30"/>
      <p:boldItalic r:id="rId31"/>
    </p:embeddedFont>
    <p:embeddedFont>
      <p:font typeface="Merriweather Sans" pitchFamily="2" charset="0"/>
      <p:regular r:id="rId32"/>
      <p:bold r:id="rId33"/>
      <p:italic r:id="rId34"/>
      <p:boldItalic r:id="rId3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906" y="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font" Target="fonts/font7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font" Target="fonts/font6.fntdata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font" Target="fonts/font2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font" Target="fonts/font5.fntdata"/><Relationship Id="rId37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font" Target="fonts/font1.fntdata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4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Google Shape;530;g104c3eb1dd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1" name="Google Shape;531;g104c3eb1dd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Google Shape;570;g104c3eb1dd7_0_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1" name="Google Shape;571;g104c3eb1dd7_0_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Google Shape;575;g104c3eb1dd7_0_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6" name="Google Shape;576;g104c3eb1dd7_0_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" name="Google Shape;608;g104c3eb1dd7_0_1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9" name="Google Shape;609;g104c3eb1dd7_0_1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Google Shape;575;g104c3eb1dd7_0_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6" name="Google Shape;576;g104c3eb1dd7_0_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6717967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" name="Google Shape;608;g104c3eb1dd7_0_1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9" name="Google Shape;609;g104c3eb1dd7_0_1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050358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" name="Google Shape;613;g78bd08a1f3_0_3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4" name="Google Shape;614;g78bd08a1f3_0_3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" name="Google Shape;618;g104c3eb1dd7_0_1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9" name="Google Shape;619;g104c3eb1dd7_0_1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" name="Google Shape;608;g104c3eb1dd7_0_1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9" name="Google Shape;609;g104c3eb1dd7_0_1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8043819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" name="Google Shape;618;g104c3eb1dd7_0_1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9" name="Google Shape;619;g104c3eb1dd7_0_1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570586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6404e67dc9_0_7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Google Shape;201;g6404e67dc9_0_7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" name="Google Shape;651;g104c3eb1dd7_0_1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2" name="Google Shape;652;g104c3eb1dd7_0_1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8" name="Google Shape;678;g63f4da5bfd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9" name="Google Shape;679;g63f4da5bfd_0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" name="Google Shape;676;g104c757c41d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7" name="Google Shape;677;g104c757c41d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78bd08a1f3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4" name="Google Shape;274;g78bd08a1f3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g63dd62d838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2" name="Google Shape;292;g63dd62d838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g104c757c41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3" name="Google Shape;323;g104c757c41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g63f4da5bfd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2" name="Google Shape;352;g63f4da5bfd_0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g6404e67dc9_0_10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2" name="Google Shape;422;g6404e67dc9_0_10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g63dd62d83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9" name="Google Shape;459;g63dd62d83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Google Shape;525;g63f4da5bfd_0_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6" name="Google Shape;526;g63f4da5bfd_0_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1240457" y="944441"/>
            <a:ext cx="8036350" cy="5046825"/>
          </a:xfrm>
          <a:custGeom>
            <a:avLst/>
            <a:gdLst/>
            <a:ahLst/>
            <a:cxnLst/>
            <a:rect l="l" t="t" r="r" b="b"/>
            <a:pathLst>
              <a:path w="321454" h="201873" extrusionOk="0">
                <a:moveTo>
                  <a:pt x="121441" y="0"/>
                </a:moveTo>
                <a:cubicBezTo>
                  <a:pt x="112290" y="0"/>
                  <a:pt x="103295" y="8344"/>
                  <a:pt x="101930" y="39984"/>
                </a:cubicBezTo>
                <a:cubicBezTo>
                  <a:pt x="99696" y="92871"/>
                  <a:pt x="68243" y="98455"/>
                  <a:pt x="55122" y="98455"/>
                </a:cubicBezTo>
                <a:cubicBezTo>
                  <a:pt x="53230" y="98455"/>
                  <a:pt x="51306" y="98331"/>
                  <a:pt x="49445" y="98052"/>
                </a:cubicBezTo>
                <a:cubicBezTo>
                  <a:pt x="46809" y="97586"/>
                  <a:pt x="44110" y="97369"/>
                  <a:pt x="41442" y="97400"/>
                </a:cubicBezTo>
                <a:cubicBezTo>
                  <a:pt x="27328" y="97400"/>
                  <a:pt x="0" y="103108"/>
                  <a:pt x="4808" y="148334"/>
                </a:cubicBezTo>
                <a:cubicBezTo>
                  <a:pt x="8810" y="186518"/>
                  <a:pt x="38992" y="193560"/>
                  <a:pt x="60736" y="193560"/>
                </a:cubicBezTo>
                <a:cubicBezTo>
                  <a:pt x="68336" y="193591"/>
                  <a:pt x="75905" y="192784"/>
                  <a:pt x="83349" y="191171"/>
                </a:cubicBezTo>
                <a:cubicBezTo>
                  <a:pt x="83349" y="191171"/>
                  <a:pt x="92283" y="189062"/>
                  <a:pt x="104660" y="189062"/>
                </a:cubicBezTo>
                <a:cubicBezTo>
                  <a:pt x="116540" y="189062"/>
                  <a:pt x="131584" y="190985"/>
                  <a:pt x="144892" y="198585"/>
                </a:cubicBezTo>
                <a:cubicBezTo>
                  <a:pt x="148862" y="200849"/>
                  <a:pt x="152677" y="201873"/>
                  <a:pt x="156245" y="201873"/>
                </a:cubicBezTo>
                <a:cubicBezTo>
                  <a:pt x="177028" y="201873"/>
                  <a:pt x="189684" y="167752"/>
                  <a:pt x="181587" y="150629"/>
                </a:cubicBezTo>
                <a:cubicBezTo>
                  <a:pt x="181587" y="150629"/>
                  <a:pt x="171692" y="101216"/>
                  <a:pt x="247969" y="88125"/>
                </a:cubicBezTo>
                <a:cubicBezTo>
                  <a:pt x="321454" y="75501"/>
                  <a:pt x="282742" y="19232"/>
                  <a:pt x="237608" y="19232"/>
                </a:cubicBezTo>
                <a:cubicBezTo>
                  <a:pt x="235902" y="19232"/>
                  <a:pt x="234196" y="19325"/>
                  <a:pt x="232490" y="19480"/>
                </a:cubicBezTo>
                <a:cubicBezTo>
                  <a:pt x="207675" y="21869"/>
                  <a:pt x="188691" y="26366"/>
                  <a:pt x="173771" y="26366"/>
                </a:cubicBezTo>
                <a:cubicBezTo>
                  <a:pt x="160308" y="26366"/>
                  <a:pt x="151344" y="21806"/>
                  <a:pt x="142069" y="10422"/>
                </a:cubicBezTo>
                <a:cubicBezTo>
                  <a:pt x="138409" y="5956"/>
                  <a:pt x="131677" y="0"/>
                  <a:pt x="12144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title"/>
          </p:nvPr>
        </p:nvSpPr>
        <p:spPr>
          <a:xfrm>
            <a:off x="3726025" y="1767600"/>
            <a:ext cx="4698000" cy="1786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4800" i="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726025" y="3554150"/>
            <a:ext cx="4698000" cy="53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5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1"/>
          <p:cNvSpPr/>
          <p:nvPr/>
        </p:nvSpPr>
        <p:spPr>
          <a:xfrm>
            <a:off x="956379" y="-20130"/>
            <a:ext cx="7360811" cy="5160933"/>
          </a:xfrm>
          <a:custGeom>
            <a:avLst/>
            <a:gdLst/>
            <a:ahLst/>
            <a:cxnLst/>
            <a:rect l="l" t="t" r="r" b="b"/>
            <a:pathLst>
              <a:path w="193948" h="135984" extrusionOk="0">
                <a:moveTo>
                  <a:pt x="131211" y="0"/>
                </a:moveTo>
                <a:cubicBezTo>
                  <a:pt x="123264" y="7479"/>
                  <a:pt x="105204" y="21021"/>
                  <a:pt x="74608" y="26035"/>
                </a:cubicBezTo>
                <a:cubicBezTo>
                  <a:pt x="35271" y="32480"/>
                  <a:pt x="15044" y="65244"/>
                  <a:pt x="10681" y="74720"/>
                </a:cubicBezTo>
                <a:cubicBezTo>
                  <a:pt x="1" y="98007"/>
                  <a:pt x="10143" y="126748"/>
                  <a:pt x="13967" y="135983"/>
                </a:cubicBezTo>
                <a:lnTo>
                  <a:pt x="87328" y="135983"/>
                </a:lnTo>
                <a:cubicBezTo>
                  <a:pt x="105643" y="126719"/>
                  <a:pt x="133732" y="111450"/>
                  <a:pt x="150390" y="97214"/>
                </a:cubicBezTo>
                <a:cubicBezTo>
                  <a:pt x="174131" y="76916"/>
                  <a:pt x="190420" y="14462"/>
                  <a:pt x="19394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" name="Google Shape;45;p11"/>
          <p:cNvSpPr txBox="1">
            <a:spLocks noGrp="1"/>
          </p:cNvSpPr>
          <p:nvPr>
            <p:ph type="title"/>
          </p:nvPr>
        </p:nvSpPr>
        <p:spPr>
          <a:xfrm>
            <a:off x="720000" y="860400"/>
            <a:ext cx="7704000" cy="1810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4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/>
            </a:lvl9pPr>
          </a:lstStyle>
          <a:p>
            <a:endParaRPr/>
          </a:p>
        </p:txBody>
      </p:sp>
      <p:sp>
        <p:nvSpPr>
          <p:cNvPr id="46" name="Google Shape;46;p11"/>
          <p:cNvSpPr txBox="1">
            <a:spLocks noGrp="1"/>
          </p:cNvSpPr>
          <p:nvPr>
            <p:ph type="subTitle" idx="1"/>
          </p:nvPr>
        </p:nvSpPr>
        <p:spPr>
          <a:xfrm>
            <a:off x="720000" y="2670476"/>
            <a:ext cx="7704000" cy="88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">
  <p:cSld name="CUSTOM_21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3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32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2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2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2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2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2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2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2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2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200"/>
            </a:lvl9pPr>
          </a:lstStyle>
          <a:p>
            <a:endParaRPr/>
          </a:p>
        </p:txBody>
      </p:sp>
      <p:sp>
        <p:nvSpPr>
          <p:cNvPr id="50" name="Google Shape;50;p13"/>
          <p:cNvSpPr txBox="1">
            <a:spLocks noGrp="1"/>
          </p:cNvSpPr>
          <p:nvPr>
            <p:ph type="subTitle" idx="1"/>
          </p:nvPr>
        </p:nvSpPr>
        <p:spPr>
          <a:xfrm>
            <a:off x="719875" y="1185550"/>
            <a:ext cx="7704000" cy="341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AutoNum type="arabicPeriod"/>
              <a:defRPr sz="1100"/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AutoNum type="alphaLcPeriod"/>
              <a:defRPr sz="1300"/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AutoNum type="romanLcPeriod"/>
              <a:defRPr sz="1300"/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AutoNum type="arabicPeriod"/>
              <a:defRPr sz="1300"/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AutoNum type="alphaLcPeriod"/>
              <a:defRPr sz="1300"/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AutoNum type="romanLcPeriod"/>
              <a:defRPr sz="1300"/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AutoNum type="arabicPeriod"/>
              <a:defRPr sz="1300"/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AutoNum type="alphaLcPeriod"/>
              <a:defRPr sz="1300"/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AutoNum type="romanLcPeriod"/>
              <a:defRPr sz="1300"/>
            </a:lvl9pPr>
          </a:lstStyle>
          <a:p>
            <a:endParaRPr/>
          </a:p>
        </p:txBody>
      </p:sp>
      <p:sp>
        <p:nvSpPr>
          <p:cNvPr id="51" name="Google Shape;51;p13"/>
          <p:cNvSpPr/>
          <p:nvPr/>
        </p:nvSpPr>
        <p:spPr>
          <a:xfrm flipH="1">
            <a:off x="6839496" y="0"/>
            <a:ext cx="2304504" cy="1766653"/>
          </a:xfrm>
          <a:custGeom>
            <a:avLst/>
            <a:gdLst/>
            <a:ahLst/>
            <a:cxnLst/>
            <a:rect l="l" t="t" r="r" b="b"/>
            <a:pathLst>
              <a:path w="95702" h="73366" extrusionOk="0">
                <a:moveTo>
                  <a:pt x="0" y="0"/>
                </a:moveTo>
                <a:lnTo>
                  <a:pt x="0" y="73365"/>
                </a:lnTo>
                <a:cubicBezTo>
                  <a:pt x="0" y="73365"/>
                  <a:pt x="8657" y="72045"/>
                  <a:pt x="17216" y="50443"/>
                </a:cubicBezTo>
                <a:cubicBezTo>
                  <a:pt x="22619" y="36806"/>
                  <a:pt x="30868" y="34292"/>
                  <a:pt x="36217" y="34292"/>
                </a:cubicBezTo>
                <a:cubicBezTo>
                  <a:pt x="39341" y="34292"/>
                  <a:pt x="41476" y="35150"/>
                  <a:pt x="41476" y="35150"/>
                </a:cubicBezTo>
                <a:cubicBezTo>
                  <a:pt x="42656" y="35185"/>
                  <a:pt x="43808" y="35203"/>
                  <a:pt x="44933" y="35203"/>
                </a:cubicBezTo>
                <a:cubicBezTo>
                  <a:pt x="95701" y="35203"/>
                  <a:pt x="91707" y="0"/>
                  <a:pt x="9170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_1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4"/>
          <p:cNvSpPr/>
          <p:nvPr/>
        </p:nvSpPr>
        <p:spPr>
          <a:xfrm>
            <a:off x="0" y="0"/>
            <a:ext cx="3164147" cy="2425663"/>
          </a:xfrm>
          <a:custGeom>
            <a:avLst/>
            <a:gdLst/>
            <a:ahLst/>
            <a:cxnLst/>
            <a:rect l="l" t="t" r="r" b="b"/>
            <a:pathLst>
              <a:path w="95702" h="73366" extrusionOk="0">
                <a:moveTo>
                  <a:pt x="0" y="0"/>
                </a:moveTo>
                <a:lnTo>
                  <a:pt x="0" y="73365"/>
                </a:lnTo>
                <a:cubicBezTo>
                  <a:pt x="0" y="73365"/>
                  <a:pt x="8657" y="72045"/>
                  <a:pt x="17216" y="50443"/>
                </a:cubicBezTo>
                <a:cubicBezTo>
                  <a:pt x="22619" y="36806"/>
                  <a:pt x="30868" y="34292"/>
                  <a:pt x="36217" y="34292"/>
                </a:cubicBezTo>
                <a:cubicBezTo>
                  <a:pt x="39341" y="34292"/>
                  <a:pt x="41476" y="35150"/>
                  <a:pt x="41476" y="35150"/>
                </a:cubicBezTo>
                <a:cubicBezTo>
                  <a:pt x="42656" y="35185"/>
                  <a:pt x="43808" y="35203"/>
                  <a:pt x="44933" y="35203"/>
                </a:cubicBezTo>
                <a:cubicBezTo>
                  <a:pt x="95701" y="35203"/>
                  <a:pt x="91707" y="0"/>
                  <a:pt x="9170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14"/>
          <p:cNvSpPr/>
          <p:nvPr/>
        </p:nvSpPr>
        <p:spPr>
          <a:xfrm>
            <a:off x="3454532" y="336850"/>
            <a:ext cx="6646488" cy="4172190"/>
          </a:xfrm>
          <a:custGeom>
            <a:avLst/>
            <a:gdLst/>
            <a:ahLst/>
            <a:cxnLst/>
            <a:rect l="l" t="t" r="r" b="b"/>
            <a:pathLst>
              <a:path w="201028" h="126191" extrusionOk="0">
                <a:moveTo>
                  <a:pt x="75999" y="0"/>
                </a:moveTo>
                <a:cubicBezTo>
                  <a:pt x="70277" y="0"/>
                  <a:pt x="64632" y="5219"/>
                  <a:pt x="63786" y="24995"/>
                </a:cubicBezTo>
                <a:cubicBezTo>
                  <a:pt x="62369" y="58056"/>
                  <a:pt x="42705" y="61533"/>
                  <a:pt x="34495" y="61533"/>
                </a:cubicBezTo>
                <a:cubicBezTo>
                  <a:pt x="32308" y="61533"/>
                  <a:pt x="30934" y="61286"/>
                  <a:pt x="30934" y="61286"/>
                </a:cubicBezTo>
                <a:cubicBezTo>
                  <a:pt x="30934" y="61286"/>
                  <a:pt x="28898" y="60879"/>
                  <a:pt x="25918" y="60879"/>
                </a:cubicBezTo>
                <a:cubicBezTo>
                  <a:pt x="17095" y="60879"/>
                  <a:pt x="0" y="64450"/>
                  <a:pt x="2974" y="92735"/>
                </a:cubicBezTo>
                <a:cubicBezTo>
                  <a:pt x="5483" y="116594"/>
                  <a:pt x="24372" y="120998"/>
                  <a:pt x="37978" y="120998"/>
                </a:cubicBezTo>
                <a:cubicBezTo>
                  <a:pt x="45942" y="120998"/>
                  <a:pt x="52096" y="119489"/>
                  <a:pt x="52096" y="119489"/>
                </a:cubicBezTo>
                <a:cubicBezTo>
                  <a:pt x="52096" y="119489"/>
                  <a:pt x="57687" y="118179"/>
                  <a:pt x="65417" y="118179"/>
                </a:cubicBezTo>
                <a:cubicBezTo>
                  <a:pt x="72848" y="118179"/>
                  <a:pt x="82254" y="119389"/>
                  <a:pt x="90572" y="124136"/>
                </a:cubicBezTo>
                <a:cubicBezTo>
                  <a:pt x="93066" y="125559"/>
                  <a:pt x="95450" y="126190"/>
                  <a:pt x="97685" y="126190"/>
                </a:cubicBezTo>
                <a:cubicBezTo>
                  <a:pt x="110674" y="126190"/>
                  <a:pt x="118607" y="104878"/>
                  <a:pt x="113544" y="94154"/>
                </a:cubicBezTo>
                <a:cubicBezTo>
                  <a:pt x="113544" y="94154"/>
                  <a:pt x="107381" y="63275"/>
                  <a:pt x="155068" y="55091"/>
                </a:cubicBezTo>
                <a:cubicBezTo>
                  <a:pt x="201028" y="47203"/>
                  <a:pt x="176844" y="12028"/>
                  <a:pt x="148615" y="12028"/>
                </a:cubicBezTo>
                <a:cubicBezTo>
                  <a:pt x="147554" y="12028"/>
                  <a:pt x="146486" y="12077"/>
                  <a:pt x="145417" y="12180"/>
                </a:cubicBezTo>
                <a:cubicBezTo>
                  <a:pt x="129904" y="13671"/>
                  <a:pt x="118031" y="16493"/>
                  <a:pt x="108710" y="16493"/>
                </a:cubicBezTo>
                <a:cubicBezTo>
                  <a:pt x="100291" y="16493"/>
                  <a:pt x="93953" y="14191"/>
                  <a:pt x="88893" y="6523"/>
                </a:cubicBezTo>
                <a:cubicBezTo>
                  <a:pt x="88893" y="6523"/>
                  <a:pt x="82397" y="0"/>
                  <a:pt x="7599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14"/>
          <p:cNvSpPr txBox="1">
            <a:spLocks noGrp="1"/>
          </p:cNvSpPr>
          <p:nvPr>
            <p:ph type="title"/>
          </p:nvPr>
        </p:nvSpPr>
        <p:spPr>
          <a:xfrm>
            <a:off x="720000" y="860400"/>
            <a:ext cx="3006000" cy="180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3700"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3700"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3700"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3700"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3700"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3700"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3700"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3700"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3700"/>
            </a:lvl9pPr>
          </a:lstStyle>
          <a:p>
            <a:endParaRPr/>
          </a:p>
        </p:txBody>
      </p:sp>
      <p:sp>
        <p:nvSpPr>
          <p:cNvPr id="56" name="Google Shape;56;p14"/>
          <p:cNvSpPr txBox="1">
            <a:spLocks noGrp="1"/>
          </p:cNvSpPr>
          <p:nvPr>
            <p:ph type="subTitle" idx="1"/>
          </p:nvPr>
        </p:nvSpPr>
        <p:spPr>
          <a:xfrm>
            <a:off x="4572150" y="3047825"/>
            <a:ext cx="1790400" cy="74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7" name="Google Shape;57;p14"/>
          <p:cNvSpPr txBox="1">
            <a:spLocks noGrp="1"/>
          </p:cNvSpPr>
          <p:nvPr>
            <p:ph type="title" idx="2" hasCustomPrompt="1"/>
          </p:nvPr>
        </p:nvSpPr>
        <p:spPr>
          <a:xfrm>
            <a:off x="4572150" y="2667500"/>
            <a:ext cx="1790400" cy="27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8" name="Google Shape;58;p14"/>
          <p:cNvSpPr txBox="1">
            <a:spLocks noGrp="1"/>
          </p:cNvSpPr>
          <p:nvPr>
            <p:ph type="subTitle" idx="3"/>
          </p:nvPr>
        </p:nvSpPr>
        <p:spPr>
          <a:xfrm>
            <a:off x="6633600" y="3047825"/>
            <a:ext cx="1790400" cy="74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9" name="Google Shape;59;p14"/>
          <p:cNvSpPr txBox="1">
            <a:spLocks noGrp="1"/>
          </p:cNvSpPr>
          <p:nvPr>
            <p:ph type="title" idx="4" hasCustomPrompt="1"/>
          </p:nvPr>
        </p:nvSpPr>
        <p:spPr>
          <a:xfrm>
            <a:off x="6633600" y="2667500"/>
            <a:ext cx="1790400" cy="27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60" name="Google Shape;60;p14"/>
          <p:cNvSpPr txBox="1">
            <a:spLocks noGrp="1"/>
          </p:cNvSpPr>
          <p:nvPr>
            <p:ph type="subTitle" idx="5"/>
          </p:nvPr>
        </p:nvSpPr>
        <p:spPr>
          <a:xfrm>
            <a:off x="6633600" y="2826525"/>
            <a:ext cx="1790400" cy="44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 b="1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 b="1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 b="1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 b="1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 b="1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 b="1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 b="1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 b="1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 b="1"/>
            </a:lvl9pPr>
          </a:lstStyle>
          <a:p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subTitle" idx="6"/>
          </p:nvPr>
        </p:nvSpPr>
        <p:spPr>
          <a:xfrm>
            <a:off x="4572150" y="2826525"/>
            <a:ext cx="1790400" cy="44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 b="1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 b="1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 b="1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 b="1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 b="1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 b="1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 b="1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 b="1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 b="1"/>
            </a:lvl9pPr>
          </a:lstStyle>
          <a:p>
            <a:endParaRPr/>
          </a:p>
        </p:txBody>
      </p:sp>
      <p:sp>
        <p:nvSpPr>
          <p:cNvPr id="62" name="Google Shape;62;p14"/>
          <p:cNvSpPr txBox="1">
            <a:spLocks noGrp="1"/>
          </p:cNvSpPr>
          <p:nvPr>
            <p:ph type="subTitle" idx="7"/>
          </p:nvPr>
        </p:nvSpPr>
        <p:spPr>
          <a:xfrm>
            <a:off x="4572150" y="1583662"/>
            <a:ext cx="1790400" cy="74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3" name="Google Shape;63;p14"/>
          <p:cNvSpPr txBox="1">
            <a:spLocks noGrp="1"/>
          </p:cNvSpPr>
          <p:nvPr>
            <p:ph type="title" idx="8" hasCustomPrompt="1"/>
          </p:nvPr>
        </p:nvSpPr>
        <p:spPr>
          <a:xfrm>
            <a:off x="4572150" y="1203338"/>
            <a:ext cx="1790400" cy="27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64" name="Google Shape;64;p14"/>
          <p:cNvSpPr txBox="1">
            <a:spLocks noGrp="1"/>
          </p:cNvSpPr>
          <p:nvPr>
            <p:ph type="subTitle" idx="9"/>
          </p:nvPr>
        </p:nvSpPr>
        <p:spPr>
          <a:xfrm>
            <a:off x="6633600" y="1583662"/>
            <a:ext cx="1790400" cy="74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4"/>
          <p:cNvSpPr txBox="1">
            <a:spLocks noGrp="1"/>
          </p:cNvSpPr>
          <p:nvPr>
            <p:ph type="title" idx="13" hasCustomPrompt="1"/>
          </p:nvPr>
        </p:nvSpPr>
        <p:spPr>
          <a:xfrm>
            <a:off x="6633600" y="1203338"/>
            <a:ext cx="1790400" cy="27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66" name="Google Shape;66;p14"/>
          <p:cNvSpPr txBox="1">
            <a:spLocks noGrp="1"/>
          </p:cNvSpPr>
          <p:nvPr>
            <p:ph type="subTitle" idx="14"/>
          </p:nvPr>
        </p:nvSpPr>
        <p:spPr>
          <a:xfrm>
            <a:off x="6633600" y="1362363"/>
            <a:ext cx="1790400" cy="44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 b="1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 b="1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 b="1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 b="1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 b="1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 b="1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 b="1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 b="1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 b="1"/>
            </a:lvl9pPr>
          </a:lstStyle>
          <a:p>
            <a:endParaRPr/>
          </a:p>
        </p:txBody>
      </p:sp>
      <p:sp>
        <p:nvSpPr>
          <p:cNvPr id="67" name="Google Shape;67;p14"/>
          <p:cNvSpPr txBox="1">
            <a:spLocks noGrp="1"/>
          </p:cNvSpPr>
          <p:nvPr>
            <p:ph type="subTitle" idx="15"/>
          </p:nvPr>
        </p:nvSpPr>
        <p:spPr>
          <a:xfrm>
            <a:off x="4572150" y="1362363"/>
            <a:ext cx="1790400" cy="44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 b="1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 b="1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 b="1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 b="1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 b="1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 b="1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 b="1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 b="1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 b="1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2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/>
          <p:nvPr/>
        </p:nvSpPr>
        <p:spPr>
          <a:xfrm>
            <a:off x="310010" y="0"/>
            <a:ext cx="8833961" cy="5143483"/>
          </a:xfrm>
          <a:custGeom>
            <a:avLst/>
            <a:gdLst/>
            <a:ahLst/>
            <a:cxnLst/>
            <a:rect l="l" t="t" r="r" b="b"/>
            <a:pathLst>
              <a:path w="285750" h="166375" extrusionOk="0">
                <a:moveTo>
                  <a:pt x="0" y="0"/>
                </a:moveTo>
                <a:cubicBezTo>
                  <a:pt x="21646" y="41091"/>
                  <a:pt x="83049" y="64072"/>
                  <a:pt x="152303" y="92286"/>
                </a:cubicBezTo>
                <a:cubicBezTo>
                  <a:pt x="222493" y="120882"/>
                  <a:pt x="233532" y="166375"/>
                  <a:pt x="233532" y="166375"/>
                </a:cubicBezTo>
                <a:lnTo>
                  <a:pt x="285750" y="166375"/>
                </a:lnTo>
                <a:lnTo>
                  <a:pt x="285750" y="130414"/>
                </a:lnTo>
                <a:cubicBezTo>
                  <a:pt x="200292" y="88976"/>
                  <a:pt x="217553" y="25234"/>
                  <a:pt x="22876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15"/>
          <p:cNvSpPr txBox="1">
            <a:spLocks noGrp="1"/>
          </p:cNvSpPr>
          <p:nvPr>
            <p:ph type="title"/>
          </p:nvPr>
        </p:nvSpPr>
        <p:spPr>
          <a:xfrm>
            <a:off x="720000" y="3811150"/>
            <a:ext cx="3852000" cy="79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None/>
              <a:defRPr sz="2200"/>
            </a:lvl1pPr>
            <a:lvl2pPr lvl="1" algn="r">
              <a:spcBef>
                <a:spcPts val="0"/>
              </a:spcBef>
              <a:spcAft>
                <a:spcPts val="0"/>
              </a:spcAft>
              <a:buNone/>
              <a:defRPr sz="2200"/>
            </a:lvl2pPr>
            <a:lvl3pPr lvl="2" algn="r">
              <a:spcBef>
                <a:spcPts val="0"/>
              </a:spcBef>
              <a:spcAft>
                <a:spcPts val="0"/>
              </a:spcAft>
              <a:buNone/>
              <a:defRPr sz="2200"/>
            </a:lvl3pPr>
            <a:lvl4pPr lvl="3" algn="r">
              <a:spcBef>
                <a:spcPts val="0"/>
              </a:spcBef>
              <a:spcAft>
                <a:spcPts val="0"/>
              </a:spcAft>
              <a:buNone/>
              <a:defRPr sz="2200"/>
            </a:lvl4pPr>
            <a:lvl5pPr lvl="4" algn="r">
              <a:spcBef>
                <a:spcPts val="0"/>
              </a:spcBef>
              <a:spcAft>
                <a:spcPts val="0"/>
              </a:spcAft>
              <a:buNone/>
              <a:defRPr sz="2200"/>
            </a:lvl5pPr>
            <a:lvl6pPr lvl="5" algn="r">
              <a:spcBef>
                <a:spcPts val="0"/>
              </a:spcBef>
              <a:spcAft>
                <a:spcPts val="0"/>
              </a:spcAft>
              <a:buNone/>
              <a:defRPr sz="2200"/>
            </a:lvl6pPr>
            <a:lvl7pPr lvl="6" algn="r">
              <a:spcBef>
                <a:spcPts val="0"/>
              </a:spcBef>
              <a:spcAft>
                <a:spcPts val="0"/>
              </a:spcAft>
              <a:buNone/>
              <a:defRPr sz="2200"/>
            </a:lvl7pPr>
            <a:lvl8pPr lvl="7" algn="r">
              <a:spcBef>
                <a:spcPts val="0"/>
              </a:spcBef>
              <a:spcAft>
                <a:spcPts val="0"/>
              </a:spcAft>
              <a:buNone/>
              <a:defRPr sz="2200"/>
            </a:lvl8pPr>
            <a:lvl9pPr lvl="8" algn="r">
              <a:spcBef>
                <a:spcPts val="0"/>
              </a:spcBef>
              <a:spcAft>
                <a:spcPts val="0"/>
              </a:spcAft>
              <a:buNone/>
              <a:defRPr sz="2200"/>
            </a:lvl9pPr>
          </a:lstStyle>
          <a:p>
            <a:endParaRPr/>
          </a:p>
        </p:txBody>
      </p:sp>
      <p:sp>
        <p:nvSpPr>
          <p:cNvPr id="71" name="Google Shape;71;p15"/>
          <p:cNvSpPr txBox="1">
            <a:spLocks noGrp="1"/>
          </p:cNvSpPr>
          <p:nvPr>
            <p:ph type="subTitle" idx="1"/>
          </p:nvPr>
        </p:nvSpPr>
        <p:spPr>
          <a:xfrm>
            <a:off x="719950" y="2670475"/>
            <a:ext cx="3852000" cy="113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5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 2">
  <p:cSld name="CUSTOM_15_1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/>
          <p:nvPr/>
        </p:nvSpPr>
        <p:spPr>
          <a:xfrm>
            <a:off x="2976005" y="1449"/>
            <a:ext cx="6163375" cy="5143290"/>
          </a:xfrm>
          <a:custGeom>
            <a:avLst/>
            <a:gdLst/>
            <a:ahLst/>
            <a:cxnLst/>
            <a:rect l="l" t="t" r="r" b="b"/>
            <a:pathLst>
              <a:path w="214099" h="178664" extrusionOk="0">
                <a:moveTo>
                  <a:pt x="7091" y="0"/>
                </a:moveTo>
                <a:cubicBezTo>
                  <a:pt x="3294" y="9417"/>
                  <a:pt x="0" y="23319"/>
                  <a:pt x="6589" y="35137"/>
                </a:cubicBezTo>
                <a:cubicBezTo>
                  <a:pt x="17755" y="55144"/>
                  <a:pt x="42414" y="57935"/>
                  <a:pt x="39157" y="81664"/>
                </a:cubicBezTo>
                <a:cubicBezTo>
                  <a:pt x="35901" y="105393"/>
                  <a:pt x="29852" y="127726"/>
                  <a:pt x="39623" y="137031"/>
                </a:cubicBezTo>
                <a:cubicBezTo>
                  <a:pt x="49393" y="146337"/>
                  <a:pt x="68004" y="139357"/>
                  <a:pt x="76844" y="152385"/>
                </a:cubicBezTo>
                <a:cubicBezTo>
                  <a:pt x="81050" y="158582"/>
                  <a:pt x="83786" y="169228"/>
                  <a:pt x="85498" y="178663"/>
                </a:cubicBezTo>
                <a:lnTo>
                  <a:pt x="214099" y="178663"/>
                </a:lnTo>
                <a:lnTo>
                  <a:pt x="21409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16"/>
          <p:cNvSpPr txBox="1">
            <a:spLocks noGrp="1"/>
          </p:cNvSpPr>
          <p:nvPr>
            <p:ph type="title"/>
          </p:nvPr>
        </p:nvSpPr>
        <p:spPr>
          <a:xfrm>
            <a:off x="4572025" y="862775"/>
            <a:ext cx="3851700" cy="90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2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2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2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2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2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2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2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2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200"/>
            </a:lvl9pPr>
          </a:lstStyle>
          <a:p>
            <a:endParaRPr/>
          </a:p>
        </p:txBody>
      </p:sp>
      <p:sp>
        <p:nvSpPr>
          <p:cNvPr id="75" name="Google Shape;75;p16"/>
          <p:cNvSpPr txBox="1">
            <a:spLocks noGrp="1"/>
          </p:cNvSpPr>
          <p:nvPr>
            <p:ph type="subTitle" idx="1"/>
          </p:nvPr>
        </p:nvSpPr>
        <p:spPr>
          <a:xfrm>
            <a:off x="4572175" y="1263950"/>
            <a:ext cx="3851700" cy="229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 sz="1100"/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  <a:defRPr sz="1300"/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■"/>
              <a:defRPr sz="1300"/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 sz="1300"/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  <a:defRPr sz="1300"/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■"/>
              <a:defRPr sz="1300"/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 sz="1300"/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  <a:defRPr sz="1300"/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■"/>
              <a:defRPr sz="13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columns">
  <p:cSld name="CUSTOM_4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7"/>
          <p:cNvSpPr/>
          <p:nvPr/>
        </p:nvSpPr>
        <p:spPr>
          <a:xfrm>
            <a:off x="-400" y="928150"/>
            <a:ext cx="9143665" cy="4215665"/>
          </a:xfrm>
          <a:custGeom>
            <a:avLst/>
            <a:gdLst/>
            <a:ahLst/>
            <a:cxnLst/>
            <a:rect l="l" t="t" r="r" b="b"/>
            <a:pathLst>
              <a:path w="285316" h="132516" extrusionOk="0">
                <a:moveTo>
                  <a:pt x="17" y="0"/>
                </a:moveTo>
                <a:lnTo>
                  <a:pt x="0" y="132515"/>
                </a:lnTo>
                <a:lnTo>
                  <a:pt x="285299" y="132515"/>
                </a:lnTo>
                <a:cubicBezTo>
                  <a:pt x="285299" y="132515"/>
                  <a:pt x="285316" y="60051"/>
                  <a:pt x="285299" y="59967"/>
                </a:cubicBezTo>
                <a:cubicBezTo>
                  <a:pt x="274828" y="44157"/>
                  <a:pt x="257486" y="26827"/>
                  <a:pt x="228589" y="26827"/>
                </a:cubicBezTo>
                <a:cubicBezTo>
                  <a:pt x="227191" y="26827"/>
                  <a:pt x="225765" y="26868"/>
                  <a:pt x="224313" y="26951"/>
                </a:cubicBezTo>
                <a:cubicBezTo>
                  <a:pt x="216176" y="27469"/>
                  <a:pt x="208206" y="29357"/>
                  <a:pt x="200720" y="32582"/>
                </a:cubicBezTo>
                <a:cubicBezTo>
                  <a:pt x="194457" y="35244"/>
                  <a:pt x="183524" y="38962"/>
                  <a:pt x="171313" y="38962"/>
                </a:cubicBezTo>
                <a:cubicBezTo>
                  <a:pt x="157395" y="38962"/>
                  <a:pt x="141819" y="34133"/>
                  <a:pt x="129608" y="17410"/>
                </a:cubicBezTo>
                <a:cubicBezTo>
                  <a:pt x="127336" y="14236"/>
                  <a:pt x="124295" y="11679"/>
                  <a:pt x="120770" y="9958"/>
                </a:cubicBezTo>
                <a:cubicBezTo>
                  <a:pt x="117232" y="8277"/>
                  <a:pt x="112356" y="6798"/>
                  <a:pt x="106138" y="6798"/>
                </a:cubicBezTo>
                <a:cubicBezTo>
                  <a:pt x="98638" y="6798"/>
                  <a:pt x="89187" y="8949"/>
                  <a:pt x="77778" y="15489"/>
                </a:cubicBezTo>
                <a:cubicBezTo>
                  <a:pt x="70549" y="19635"/>
                  <a:pt x="62804" y="21260"/>
                  <a:pt x="55106" y="21260"/>
                </a:cubicBezTo>
                <a:cubicBezTo>
                  <a:pt x="27255" y="21260"/>
                  <a:pt x="17" y="0"/>
                  <a:pt x="1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17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32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2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2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2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2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2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2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2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200"/>
            </a:lvl9pPr>
          </a:lstStyle>
          <a:p>
            <a:endParaRPr/>
          </a:p>
        </p:txBody>
      </p:sp>
      <p:sp>
        <p:nvSpPr>
          <p:cNvPr id="79" name="Google Shape;79;p17"/>
          <p:cNvSpPr txBox="1">
            <a:spLocks noGrp="1"/>
          </p:cNvSpPr>
          <p:nvPr>
            <p:ph type="subTitle" idx="1"/>
          </p:nvPr>
        </p:nvSpPr>
        <p:spPr>
          <a:xfrm>
            <a:off x="1212825" y="1767600"/>
            <a:ext cx="2157600" cy="903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1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1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1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1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1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1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1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1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80" name="Google Shape;80;p17"/>
          <p:cNvSpPr txBox="1">
            <a:spLocks noGrp="1"/>
          </p:cNvSpPr>
          <p:nvPr>
            <p:ph type="subTitle" idx="2"/>
          </p:nvPr>
        </p:nvSpPr>
        <p:spPr>
          <a:xfrm>
            <a:off x="1212850" y="2667600"/>
            <a:ext cx="2157600" cy="88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81" name="Google Shape;81;p17"/>
          <p:cNvSpPr txBox="1">
            <a:spLocks noGrp="1"/>
          </p:cNvSpPr>
          <p:nvPr>
            <p:ph type="subTitle" idx="3"/>
          </p:nvPr>
        </p:nvSpPr>
        <p:spPr>
          <a:xfrm>
            <a:off x="3493225" y="1767600"/>
            <a:ext cx="2157600" cy="903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1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1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1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1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1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1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1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1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82" name="Google Shape;82;p17"/>
          <p:cNvSpPr txBox="1">
            <a:spLocks noGrp="1"/>
          </p:cNvSpPr>
          <p:nvPr>
            <p:ph type="subTitle" idx="4"/>
          </p:nvPr>
        </p:nvSpPr>
        <p:spPr>
          <a:xfrm>
            <a:off x="3493250" y="2667600"/>
            <a:ext cx="2157600" cy="88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83" name="Google Shape;83;p17"/>
          <p:cNvSpPr txBox="1">
            <a:spLocks noGrp="1"/>
          </p:cNvSpPr>
          <p:nvPr>
            <p:ph type="subTitle" idx="5"/>
          </p:nvPr>
        </p:nvSpPr>
        <p:spPr>
          <a:xfrm>
            <a:off x="5773625" y="1767600"/>
            <a:ext cx="2157600" cy="903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1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1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1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1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1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1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1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1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84" name="Google Shape;84;p17"/>
          <p:cNvSpPr txBox="1">
            <a:spLocks noGrp="1"/>
          </p:cNvSpPr>
          <p:nvPr>
            <p:ph type="subTitle" idx="6"/>
          </p:nvPr>
        </p:nvSpPr>
        <p:spPr>
          <a:xfrm>
            <a:off x="5773650" y="2667600"/>
            <a:ext cx="2157600" cy="88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itle">
  <p:cSld name="CUSTOM_7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8"/>
          <p:cNvSpPr txBox="1">
            <a:spLocks noGrp="1"/>
          </p:cNvSpPr>
          <p:nvPr>
            <p:ph type="title"/>
          </p:nvPr>
        </p:nvSpPr>
        <p:spPr>
          <a:xfrm>
            <a:off x="720000" y="1767600"/>
            <a:ext cx="3006000" cy="178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/>
            </a:lvl9pPr>
          </a:lstStyle>
          <a:p>
            <a:endParaRPr/>
          </a:p>
        </p:txBody>
      </p:sp>
      <p:grpSp>
        <p:nvGrpSpPr>
          <p:cNvPr id="87" name="Google Shape;87;p18"/>
          <p:cNvGrpSpPr/>
          <p:nvPr/>
        </p:nvGrpSpPr>
        <p:grpSpPr>
          <a:xfrm>
            <a:off x="3967396" y="0"/>
            <a:ext cx="5176554" cy="5143500"/>
            <a:chOff x="3967396" y="0"/>
            <a:chExt cx="5176554" cy="5143500"/>
          </a:xfrm>
        </p:grpSpPr>
        <p:sp>
          <p:nvSpPr>
            <p:cNvPr id="88" name="Google Shape;88;p18"/>
            <p:cNvSpPr/>
            <p:nvPr/>
          </p:nvSpPr>
          <p:spPr>
            <a:xfrm>
              <a:off x="6027550" y="0"/>
              <a:ext cx="3116400" cy="51435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18"/>
            <p:cNvSpPr/>
            <p:nvPr/>
          </p:nvSpPr>
          <p:spPr>
            <a:xfrm>
              <a:off x="3967396" y="50"/>
              <a:ext cx="2622823" cy="5143391"/>
            </a:xfrm>
            <a:custGeom>
              <a:avLst/>
              <a:gdLst/>
              <a:ahLst/>
              <a:cxnLst/>
              <a:rect l="l" t="t" r="r" b="b"/>
              <a:pathLst>
                <a:path w="196724" h="179776" extrusionOk="0">
                  <a:moveTo>
                    <a:pt x="52435" y="0"/>
                  </a:moveTo>
                  <a:cubicBezTo>
                    <a:pt x="59813" y="33745"/>
                    <a:pt x="33446" y="72359"/>
                    <a:pt x="21723" y="87453"/>
                  </a:cubicBezTo>
                  <a:cubicBezTo>
                    <a:pt x="14289" y="96947"/>
                    <a:pt x="9101" y="108015"/>
                    <a:pt x="6517" y="119794"/>
                  </a:cubicBezTo>
                  <a:cubicBezTo>
                    <a:pt x="0" y="149850"/>
                    <a:pt x="13615" y="170524"/>
                    <a:pt x="21798" y="179775"/>
                  </a:cubicBezTo>
                  <a:lnTo>
                    <a:pt x="196724" y="179775"/>
                  </a:lnTo>
                  <a:lnTo>
                    <a:pt x="19672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ur columns">
  <p:cSld name="CUSTOM_8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9"/>
          <p:cNvSpPr/>
          <p:nvPr/>
        </p:nvSpPr>
        <p:spPr>
          <a:xfrm>
            <a:off x="4037260" y="-1336"/>
            <a:ext cx="5120643" cy="5144204"/>
          </a:xfrm>
          <a:custGeom>
            <a:avLst/>
            <a:gdLst/>
            <a:ahLst/>
            <a:cxnLst/>
            <a:rect l="l" t="t" r="r" b="b"/>
            <a:pathLst>
              <a:path w="199947" h="200867" extrusionOk="0">
                <a:moveTo>
                  <a:pt x="8140" y="0"/>
                </a:moveTo>
                <a:cubicBezTo>
                  <a:pt x="22703" y="14521"/>
                  <a:pt x="1" y="22367"/>
                  <a:pt x="1" y="58189"/>
                </a:cubicBezTo>
                <a:cubicBezTo>
                  <a:pt x="1" y="80681"/>
                  <a:pt x="25381" y="92985"/>
                  <a:pt x="32809" y="100559"/>
                </a:cubicBezTo>
                <a:cubicBezTo>
                  <a:pt x="35801" y="103614"/>
                  <a:pt x="35487" y="108740"/>
                  <a:pt x="34043" y="113783"/>
                </a:cubicBezTo>
                <a:cubicBezTo>
                  <a:pt x="30884" y="124768"/>
                  <a:pt x="34692" y="136338"/>
                  <a:pt x="44233" y="144268"/>
                </a:cubicBezTo>
                <a:cubicBezTo>
                  <a:pt x="49025" y="148244"/>
                  <a:pt x="54820" y="152763"/>
                  <a:pt x="61620" y="157576"/>
                </a:cubicBezTo>
                <a:cubicBezTo>
                  <a:pt x="76978" y="168477"/>
                  <a:pt x="75618" y="188438"/>
                  <a:pt x="72877" y="200867"/>
                </a:cubicBezTo>
                <a:lnTo>
                  <a:pt x="199946" y="200867"/>
                </a:lnTo>
                <a:lnTo>
                  <a:pt x="19994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19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32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2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2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2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2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2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2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2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200"/>
            </a:lvl9pPr>
          </a:lstStyle>
          <a:p>
            <a:endParaRPr/>
          </a:p>
        </p:txBody>
      </p:sp>
      <p:sp>
        <p:nvSpPr>
          <p:cNvPr id="93" name="Google Shape;93;p19"/>
          <p:cNvSpPr txBox="1">
            <a:spLocks noGrp="1"/>
          </p:cNvSpPr>
          <p:nvPr>
            <p:ph type="subTitle" idx="1"/>
          </p:nvPr>
        </p:nvSpPr>
        <p:spPr>
          <a:xfrm>
            <a:off x="1253400" y="1522769"/>
            <a:ext cx="2157600" cy="957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1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1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1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1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1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1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1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1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94" name="Google Shape;94;p19"/>
          <p:cNvSpPr txBox="1">
            <a:spLocks noGrp="1"/>
          </p:cNvSpPr>
          <p:nvPr>
            <p:ph type="subTitle" idx="2"/>
          </p:nvPr>
        </p:nvSpPr>
        <p:spPr>
          <a:xfrm>
            <a:off x="720000" y="2623819"/>
            <a:ext cx="2157600" cy="957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1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1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1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1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1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1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1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1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95" name="Google Shape;95;p19"/>
          <p:cNvSpPr txBox="1">
            <a:spLocks noGrp="1"/>
          </p:cNvSpPr>
          <p:nvPr>
            <p:ph type="subTitle" idx="3"/>
          </p:nvPr>
        </p:nvSpPr>
        <p:spPr>
          <a:xfrm>
            <a:off x="720025" y="3392771"/>
            <a:ext cx="2157600" cy="71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96" name="Google Shape;96;p19"/>
          <p:cNvSpPr txBox="1">
            <a:spLocks noGrp="1"/>
          </p:cNvSpPr>
          <p:nvPr>
            <p:ph type="subTitle" idx="4"/>
          </p:nvPr>
        </p:nvSpPr>
        <p:spPr>
          <a:xfrm>
            <a:off x="5732950" y="1522769"/>
            <a:ext cx="2157600" cy="957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1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1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1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1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1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1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1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1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97" name="Google Shape;97;p19"/>
          <p:cNvSpPr txBox="1">
            <a:spLocks noGrp="1"/>
          </p:cNvSpPr>
          <p:nvPr>
            <p:ph type="subTitle" idx="5"/>
          </p:nvPr>
        </p:nvSpPr>
        <p:spPr>
          <a:xfrm>
            <a:off x="6266375" y="2623819"/>
            <a:ext cx="2157600" cy="957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1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1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1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1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1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1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1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1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98" name="Google Shape;98;p19"/>
          <p:cNvSpPr txBox="1">
            <a:spLocks noGrp="1"/>
          </p:cNvSpPr>
          <p:nvPr>
            <p:ph type="subTitle" idx="6"/>
          </p:nvPr>
        </p:nvSpPr>
        <p:spPr>
          <a:xfrm>
            <a:off x="6266400" y="3392771"/>
            <a:ext cx="2157600" cy="71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99" name="Google Shape;99;p19"/>
          <p:cNvSpPr txBox="1">
            <a:spLocks noGrp="1"/>
          </p:cNvSpPr>
          <p:nvPr>
            <p:ph type="subTitle" idx="7"/>
          </p:nvPr>
        </p:nvSpPr>
        <p:spPr>
          <a:xfrm>
            <a:off x="1253425" y="2291721"/>
            <a:ext cx="2157600" cy="71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100" name="Google Shape;100;p19"/>
          <p:cNvSpPr txBox="1">
            <a:spLocks noGrp="1"/>
          </p:cNvSpPr>
          <p:nvPr>
            <p:ph type="subTitle" idx="8"/>
          </p:nvPr>
        </p:nvSpPr>
        <p:spPr>
          <a:xfrm>
            <a:off x="5732975" y="2291721"/>
            <a:ext cx="2157600" cy="71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02">
  <p:cSld name="CUSTOM_19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0"/>
          <p:cNvSpPr/>
          <p:nvPr/>
        </p:nvSpPr>
        <p:spPr>
          <a:xfrm>
            <a:off x="871" y="1440"/>
            <a:ext cx="7755267" cy="5140884"/>
          </a:xfrm>
          <a:custGeom>
            <a:avLst/>
            <a:gdLst/>
            <a:ahLst/>
            <a:cxnLst/>
            <a:rect l="l" t="t" r="r" b="b"/>
            <a:pathLst>
              <a:path w="241974" h="160402" extrusionOk="0">
                <a:moveTo>
                  <a:pt x="185699" y="0"/>
                </a:moveTo>
                <a:cubicBezTo>
                  <a:pt x="183042" y="5982"/>
                  <a:pt x="178565" y="11562"/>
                  <a:pt x="165515" y="12849"/>
                </a:cubicBezTo>
                <a:cubicBezTo>
                  <a:pt x="156710" y="14102"/>
                  <a:pt x="149057" y="15856"/>
                  <a:pt x="142390" y="17912"/>
                </a:cubicBezTo>
                <a:cubicBezTo>
                  <a:pt x="119667" y="24946"/>
                  <a:pt x="102290" y="43392"/>
                  <a:pt x="96342" y="66416"/>
                </a:cubicBezTo>
                <a:cubicBezTo>
                  <a:pt x="92031" y="83075"/>
                  <a:pt x="82106" y="95456"/>
                  <a:pt x="72014" y="104211"/>
                </a:cubicBezTo>
                <a:cubicBezTo>
                  <a:pt x="61521" y="113317"/>
                  <a:pt x="48104" y="120151"/>
                  <a:pt x="33116" y="124077"/>
                </a:cubicBezTo>
                <a:cubicBezTo>
                  <a:pt x="18363" y="127937"/>
                  <a:pt x="7686" y="132231"/>
                  <a:pt x="0" y="136559"/>
                </a:cubicBezTo>
                <a:lnTo>
                  <a:pt x="0" y="160402"/>
                </a:lnTo>
                <a:lnTo>
                  <a:pt x="156509" y="160402"/>
                </a:lnTo>
                <a:cubicBezTo>
                  <a:pt x="166401" y="149508"/>
                  <a:pt x="177445" y="130377"/>
                  <a:pt x="172516" y="101822"/>
                </a:cubicBezTo>
                <a:cubicBezTo>
                  <a:pt x="164212" y="53618"/>
                  <a:pt x="218465" y="34570"/>
                  <a:pt x="218465" y="34570"/>
                </a:cubicBezTo>
                <a:cubicBezTo>
                  <a:pt x="218465" y="34570"/>
                  <a:pt x="238832" y="32264"/>
                  <a:pt x="24197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20"/>
          <p:cNvSpPr txBox="1">
            <a:spLocks noGrp="1"/>
          </p:cNvSpPr>
          <p:nvPr>
            <p:ph type="title"/>
          </p:nvPr>
        </p:nvSpPr>
        <p:spPr>
          <a:xfrm>
            <a:off x="720000" y="2667600"/>
            <a:ext cx="3852300" cy="870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rgbClr val="932E4D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rgbClr val="932E4D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rgbClr val="932E4D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rgbClr val="932E4D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rgbClr val="932E4D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rgbClr val="932E4D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rgbClr val="932E4D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rgbClr val="932E4D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rgbClr val="932E4D"/>
                </a:solidFill>
              </a:defRPr>
            </a:lvl9pPr>
          </a:lstStyle>
          <a:p>
            <a:endParaRPr/>
          </a:p>
        </p:txBody>
      </p:sp>
      <p:sp>
        <p:nvSpPr>
          <p:cNvPr id="104" name="Google Shape;104;p20"/>
          <p:cNvSpPr txBox="1">
            <a:spLocks noGrp="1"/>
          </p:cNvSpPr>
          <p:nvPr>
            <p:ph type="subTitle" idx="1"/>
          </p:nvPr>
        </p:nvSpPr>
        <p:spPr>
          <a:xfrm>
            <a:off x="720300" y="3533700"/>
            <a:ext cx="3851700" cy="275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 sz="1100"/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  <a:defRPr sz="1300"/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■"/>
              <a:defRPr sz="1300"/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 sz="1300"/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  <a:defRPr sz="1300"/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■"/>
              <a:defRPr sz="1300"/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 sz="1300"/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  <a:defRPr sz="1300"/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■"/>
              <a:defRPr sz="13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/>
          <p:nvPr/>
        </p:nvSpPr>
        <p:spPr>
          <a:xfrm>
            <a:off x="3515724" y="462"/>
            <a:ext cx="5628274" cy="5143391"/>
          </a:xfrm>
          <a:custGeom>
            <a:avLst/>
            <a:gdLst/>
            <a:ahLst/>
            <a:cxnLst/>
            <a:rect l="l" t="t" r="r" b="b"/>
            <a:pathLst>
              <a:path w="196724" h="179776" extrusionOk="0">
                <a:moveTo>
                  <a:pt x="52435" y="0"/>
                </a:moveTo>
                <a:cubicBezTo>
                  <a:pt x="59813" y="33745"/>
                  <a:pt x="33446" y="72359"/>
                  <a:pt x="21723" y="87453"/>
                </a:cubicBezTo>
                <a:cubicBezTo>
                  <a:pt x="14289" y="96947"/>
                  <a:pt x="9101" y="108015"/>
                  <a:pt x="6517" y="119794"/>
                </a:cubicBezTo>
                <a:cubicBezTo>
                  <a:pt x="0" y="149850"/>
                  <a:pt x="13615" y="170524"/>
                  <a:pt x="21798" y="179775"/>
                </a:cubicBezTo>
                <a:lnTo>
                  <a:pt x="196724" y="179775"/>
                </a:lnTo>
                <a:lnTo>
                  <a:pt x="19672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subTitle" idx="1"/>
          </p:nvPr>
        </p:nvSpPr>
        <p:spPr>
          <a:xfrm>
            <a:off x="4573600" y="2941050"/>
            <a:ext cx="3852000" cy="86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title"/>
          </p:nvPr>
        </p:nvSpPr>
        <p:spPr>
          <a:xfrm>
            <a:off x="4573600" y="2667600"/>
            <a:ext cx="3852000" cy="88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raph slide">
  <p:cSld name="CUSTOM_23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1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32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2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2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2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2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2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2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2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200"/>
            </a:lvl9pPr>
          </a:lstStyle>
          <a:p>
            <a:endParaRPr/>
          </a:p>
        </p:txBody>
      </p:sp>
      <p:sp>
        <p:nvSpPr>
          <p:cNvPr id="107" name="Google Shape;107;p21"/>
          <p:cNvSpPr/>
          <p:nvPr/>
        </p:nvSpPr>
        <p:spPr>
          <a:xfrm>
            <a:off x="6160225" y="0"/>
            <a:ext cx="2983942" cy="5218650"/>
          </a:xfrm>
          <a:custGeom>
            <a:avLst/>
            <a:gdLst/>
            <a:ahLst/>
            <a:cxnLst/>
            <a:rect l="l" t="t" r="r" b="b"/>
            <a:pathLst>
              <a:path w="148013" h="208746" extrusionOk="0">
                <a:moveTo>
                  <a:pt x="79388" y="0"/>
                </a:moveTo>
                <a:cubicBezTo>
                  <a:pt x="79019" y="7045"/>
                  <a:pt x="80910" y="14221"/>
                  <a:pt x="80889" y="19048"/>
                </a:cubicBezTo>
                <a:cubicBezTo>
                  <a:pt x="80562" y="56818"/>
                  <a:pt x="54404" y="61971"/>
                  <a:pt x="39879" y="75214"/>
                </a:cubicBezTo>
                <a:cubicBezTo>
                  <a:pt x="26919" y="87021"/>
                  <a:pt x="16982" y="119746"/>
                  <a:pt x="21157" y="158473"/>
                </a:cubicBezTo>
                <a:cubicBezTo>
                  <a:pt x="23875" y="183544"/>
                  <a:pt x="12546" y="199678"/>
                  <a:pt x="0" y="208745"/>
                </a:cubicBezTo>
                <a:lnTo>
                  <a:pt x="148013" y="208745"/>
                </a:lnTo>
                <a:lnTo>
                  <a:pt x="14801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x columns">
  <p:cSld name="CUSTOM_9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2"/>
          <p:cNvSpPr/>
          <p:nvPr/>
        </p:nvSpPr>
        <p:spPr>
          <a:xfrm>
            <a:off x="1908130" y="7900"/>
            <a:ext cx="7235662" cy="5143436"/>
          </a:xfrm>
          <a:custGeom>
            <a:avLst/>
            <a:gdLst/>
            <a:ahLst/>
            <a:cxnLst/>
            <a:rect l="l" t="t" r="r" b="b"/>
            <a:pathLst>
              <a:path w="257108" h="182764" extrusionOk="0">
                <a:moveTo>
                  <a:pt x="17630" y="0"/>
                </a:moveTo>
                <a:cubicBezTo>
                  <a:pt x="1" y="63663"/>
                  <a:pt x="62693" y="64710"/>
                  <a:pt x="124661" y="114342"/>
                </a:cubicBezTo>
                <a:cubicBezTo>
                  <a:pt x="171304" y="142613"/>
                  <a:pt x="167325" y="170351"/>
                  <a:pt x="162185" y="182764"/>
                </a:cubicBezTo>
                <a:lnTo>
                  <a:pt x="257107" y="182764"/>
                </a:lnTo>
                <a:lnTo>
                  <a:pt x="25710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22"/>
          <p:cNvSpPr txBox="1">
            <a:spLocks noGrp="1"/>
          </p:cNvSpPr>
          <p:nvPr>
            <p:ph type="subTitle" idx="1"/>
          </p:nvPr>
        </p:nvSpPr>
        <p:spPr>
          <a:xfrm>
            <a:off x="1253450" y="3716146"/>
            <a:ext cx="2157600" cy="40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1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1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1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1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1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1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1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1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11" name="Google Shape;111;p22"/>
          <p:cNvSpPr txBox="1">
            <a:spLocks noGrp="1"/>
          </p:cNvSpPr>
          <p:nvPr>
            <p:ph type="subTitle" idx="2"/>
          </p:nvPr>
        </p:nvSpPr>
        <p:spPr>
          <a:xfrm>
            <a:off x="5732950" y="3716146"/>
            <a:ext cx="2157600" cy="40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1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1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1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1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1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1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1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1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12" name="Google Shape;112;p22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32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2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2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2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2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2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2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2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200"/>
            </a:lvl9pPr>
          </a:lstStyle>
          <a:p>
            <a:endParaRPr/>
          </a:p>
        </p:txBody>
      </p:sp>
      <p:sp>
        <p:nvSpPr>
          <p:cNvPr id="113" name="Google Shape;113;p22"/>
          <p:cNvSpPr txBox="1">
            <a:spLocks noGrp="1"/>
          </p:cNvSpPr>
          <p:nvPr>
            <p:ph type="subTitle" idx="3"/>
          </p:nvPr>
        </p:nvSpPr>
        <p:spPr>
          <a:xfrm>
            <a:off x="1405800" y="1403517"/>
            <a:ext cx="2157600" cy="40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1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1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1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1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1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1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1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1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14" name="Google Shape;114;p22"/>
          <p:cNvSpPr txBox="1">
            <a:spLocks noGrp="1"/>
          </p:cNvSpPr>
          <p:nvPr>
            <p:ph type="subTitle" idx="4"/>
          </p:nvPr>
        </p:nvSpPr>
        <p:spPr>
          <a:xfrm>
            <a:off x="948600" y="2547783"/>
            <a:ext cx="2157600" cy="40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1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1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1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1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1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1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1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1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15" name="Google Shape;115;p22"/>
          <p:cNvSpPr txBox="1">
            <a:spLocks noGrp="1"/>
          </p:cNvSpPr>
          <p:nvPr>
            <p:ph type="subTitle" idx="5"/>
          </p:nvPr>
        </p:nvSpPr>
        <p:spPr>
          <a:xfrm>
            <a:off x="948625" y="2763831"/>
            <a:ext cx="2157600" cy="52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116" name="Google Shape;116;p22"/>
          <p:cNvSpPr txBox="1">
            <a:spLocks noGrp="1"/>
          </p:cNvSpPr>
          <p:nvPr>
            <p:ph type="subTitle" idx="6"/>
          </p:nvPr>
        </p:nvSpPr>
        <p:spPr>
          <a:xfrm>
            <a:off x="5580550" y="1403392"/>
            <a:ext cx="2157600" cy="40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1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1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1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1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1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1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1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1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17" name="Google Shape;117;p22"/>
          <p:cNvSpPr txBox="1">
            <a:spLocks noGrp="1"/>
          </p:cNvSpPr>
          <p:nvPr>
            <p:ph type="subTitle" idx="7"/>
          </p:nvPr>
        </p:nvSpPr>
        <p:spPr>
          <a:xfrm>
            <a:off x="6037775" y="2547775"/>
            <a:ext cx="2157600" cy="40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1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1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1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1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1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1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1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1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18" name="Google Shape;118;p22"/>
          <p:cNvSpPr txBox="1">
            <a:spLocks noGrp="1"/>
          </p:cNvSpPr>
          <p:nvPr>
            <p:ph type="subTitle" idx="8"/>
          </p:nvPr>
        </p:nvSpPr>
        <p:spPr>
          <a:xfrm>
            <a:off x="6037800" y="2763827"/>
            <a:ext cx="2157600" cy="52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119" name="Google Shape;119;p22"/>
          <p:cNvSpPr txBox="1">
            <a:spLocks noGrp="1"/>
          </p:cNvSpPr>
          <p:nvPr>
            <p:ph type="subTitle" idx="9"/>
          </p:nvPr>
        </p:nvSpPr>
        <p:spPr>
          <a:xfrm>
            <a:off x="1405825" y="1619570"/>
            <a:ext cx="2157600" cy="52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120" name="Google Shape;120;p22"/>
          <p:cNvSpPr txBox="1">
            <a:spLocks noGrp="1"/>
          </p:cNvSpPr>
          <p:nvPr>
            <p:ph type="subTitle" idx="13"/>
          </p:nvPr>
        </p:nvSpPr>
        <p:spPr>
          <a:xfrm>
            <a:off x="5580575" y="1619570"/>
            <a:ext cx="2157600" cy="52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121" name="Google Shape;121;p22"/>
          <p:cNvSpPr txBox="1">
            <a:spLocks noGrp="1"/>
          </p:cNvSpPr>
          <p:nvPr>
            <p:ph type="subTitle" idx="14"/>
          </p:nvPr>
        </p:nvSpPr>
        <p:spPr>
          <a:xfrm>
            <a:off x="1253425" y="3932199"/>
            <a:ext cx="2157600" cy="52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122" name="Google Shape;122;p22"/>
          <p:cNvSpPr txBox="1">
            <a:spLocks noGrp="1"/>
          </p:cNvSpPr>
          <p:nvPr>
            <p:ph type="subTitle" idx="15"/>
          </p:nvPr>
        </p:nvSpPr>
        <p:spPr>
          <a:xfrm>
            <a:off x="5732975" y="3932199"/>
            <a:ext cx="2157600" cy="52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ercentages slide">
  <p:cSld name="CUSTOM_25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3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32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2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2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2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2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2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2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2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200"/>
            </a:lvl9pPr>
          </a:lstStyle>
          <a:p>
            <a:endParaRPr/>
          </a:p>
        </p:txBody>
      </p:sp>
      <p:sp>
        <p:nvSpPr>
          <p:cNvPr id="125" name="Google Shape;125;p23"/>
          <p:cNvSpPr/>
          <p:nvPr/>
        </p:nvSpPr>
        <p:spPr>
          <a:xfrm>
            <a:off x="-100" y="3932725"/>
            <a:ext cx="9144000" cy="1210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slide 1">
  <p:cSld name="CUSTOM_25_1"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4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32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2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2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2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2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2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2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2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200"/>
            </a:lvl9pPr>
          </a:lstStyle>
          <a:p>
            <a:endParaRPr/>
          </a:p>
        </p:txBody>
      </p:sp>
      <p:sp>
        <p:nvSpPr>
          <p:cNvPr id="128" name="Google Shape;128;p24"/>
          <p:cNvSpPr/>
          <p:nvPr/>
        </p:nvSpPr>
        <p:spPr>
          <a:xfrm>
            <a:off x="-1043" y="2175358"/>
            <a:ext cx="9143833" cy="2972157"/>
          </a:xfrm>
          <a:custGeom>
            <a:avLst/>
            <a:gdLst/>
            <a:ahLst/>
            <a:cxnLst/>
            <a:rect l="l" t="t" r="r" b="b"/>
            <a:pathLst>
              <a:path w="285299" h="92735" extrusionOk="0">
                <a:moveTo>
                  <a:pt x="91657" y="1"/>
                </a:moveTo>
                <a:cubicBezTo>
                  <a:pt x="84263" y="1"/>
                  <a:pt x="74970" y="2553"/>
                  <a:pt x="63910" y="10446"/>
                </a:cubicBezTo>
                <a:cubicBezTo>
                  <a:pt x="54469" y="17180"/>
                  <a:pt x="44513" y="19532"/>
                  <a:pt x="35212" y="19532"/>
                </a:cubicBezTo>
                <a:cubicBezTo>
                  <a:pt x="20051" y="19532"/>
                  <a:pt x="6627" y="13284"/>
                  <a:pt x="0" y="9577"/>
                </a:cubicBezTo>
                <a:lnTo>
                  <a:pt x="0" y="92735"/>
                </a:lnTo>
                <a:lnTo>
                  <a:pt x="285299" y="92735"/>
                </a:lnTo>
                <a:lnTo>
                  <a:pt x="285299" y="4598"/>
                </a:lnTo>
                <a:cubicBezTo>
                  <a:pt x="279583" y="7357"/>
                  <a:pt x="263062" y="14635"/>
                  <a:pt x="247865" y="14635"/>
                </a:cubicBezTo>
                <a:cubicBezTo>
                  <a:pt x="246403" y="14635"/>
                  <a:pt x="244954" y="14567"/>
                  <a:pt x="243527" y="14422"/>
                </a:cubicBezTo>
                <a:cubicBezTo>
                  <a:pt x="230479" y="13083"/>
                  <a:pt x="216291" y="102"/>
                  <a:pt x="197847" y="102"/>
                </a:cubicBezTo>
                <a:cubicBezTo>
                  <a:pt x="193736" y="102"/>
                  <a:pt x="189415" y="747"/>
                  <a:pt x="184847" y="2309"/>
                </a:cubicBezTo>
                <a:cubicBezTo>
                  <a:pt x="172033" y="6683"/>
                  <a:pt x="159298" y="19934"/>
                  <a:pt x="141578" y="19934"/>
                </a:cubicBezTo>
                <a:cubicBezTo>
                  <a:pt x="133511" y="19934"/>
                  <a:pt x="124412" y="17189"/>
                  <a:pt x="113802" y="9610"/>
                </a:cubicBezTo>
                <a:cubicBezTo>
                  <a:pt x="113017" y="9042"/>
                  <a:pt x="112265" y="8424"/>
                  <a:pt x="111580" y="7739"/>
                </a:cubicBezTo>
                <a:cubicBezTo>
                  <a:pt x="109377" y="5586"/>
                  <a:pt x="102594" y="1"/>
                  <a:pt x="9165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slide 2">
  <p:cSld name="CUSTOM_25_1_1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5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32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2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2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2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2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2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2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2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200"/>
            </a:lvl9pPr>
          </a:lstStyle>
          <a:p>
            <a:endParaRPr/>
          </a:p>
        </p:txBody>
      </p:sp>
      <p:sp>
        <p:nvSpPr>
          <p:cNvPr id="131" name="Google Shape;131;p25"/>
          <p:cNvSpPr/>
          <p:nvPr/>
        </p:nvSpPr>
        <p:spPr>
          <a:xfrm>
            <a:off x="-681" y="1860709"/>
            <a:ext cx="9143833" cy="3285029"/>
          </a:xfrm>
          <a:custGeom>
            <a:avLst/>
            <a:gdLst/>
            <a:ahLst/>
            <a:cxnLst/>
            <a:rect l="l" t="t" r="r" b="b"/>
            <a:pathLst>
              <a:path w="285299" h="102497" extrusionOk="0">
                <a:moveTo>
                  <a:pt x="186335" y="0"/>
                </a:moveTo>
                <a:cubicBezTo>
                  <a:pt x="183926" y="0"/>
                  <a:pt x="181734" y="240"/>
                  <a:pt x="179768" y="625"/>
                </a:cubicBezTo>
                <a:cubicBezTo>
                  <a:pt x="174070" y="1761"/>
                  <a:pt x="168907" y="4752"/>
                  <a:pt x="165081" y="9113"/>
                </a:cubicBezTo>
                <a:cubicBezTo>
                  <a:pt x="152303" y="23576"/>
                  <a:pt x="140215" y="28318"/>
                  <a:pt x="129170" y="28318"/>
                </a:cubicBezTo>
                <a:cubicBezTo>
                  <a:pt x="112832" y="28318"/>
                  <a:pt x="98775" y="17942"/>
                  <a:pt x="88138" y="13307"/>
                </a:cubicBezTo>
                <a:cubicBezTo>
                  <a:pt x="81926" y="10600"/>
                  <a:pt x="75559" y="9453"/>
                  <a:pt x="69228" y="9453"/>
                </a:cubicBezTo>
                <a:cubicBezTo>
                  <a:pt x="34056" y="9453"/>
                  <a:pt x="0" y="44852"/>
                  <a:pt x="0" y="44852"/>
                </a:cubicBezTo>
                <a:lnTo>
                  <a:pt x="0" y="102497"/>
                </a:lnTo>
                <a:lnTo>
                  <a:pt x="285299" y="102497"/>
                </a:lnTo>
                <a:lnTo>
                  <a:pt x="285299" y="8294"/>
                </a:lnTo>
                <a:cubicBezTo>
                  <a:pt x="285299" y="8294"/>
                  <a:pt x="267553" y="20774"/>
                  <a:pt x="246192" y="20774"/>
                </a:cubicBezTo>
                <a:cubicBezTo>
                  <a:pt x="236901" y="20774"/>
                  <a:pt x="226925" y="18413"/>
                  <a:pt x="217429" y="11636"/>
                </a:cubicBezTo>
                <a:cubicBezTo>
                  <a:pt x="204864" y="2685"/>
                  <a:pt x="194387" y="0"/>
                  <a:pt x="18633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p slide">
  <p:cSld name="CUSTOM_26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6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32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2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2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2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2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2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2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2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200"/>
            </a:lvl9pPr>
          </a:lstStyle>
          <a:p>
            <a:endParaRPr/>
          </a:p>
        </p:txBody>
      </p:sp>
      <p:sp>
        <p:nvSpPr>
          <p:cNvPr id="134" name="Google Shape;134;p26"/>
          <p:cNvSpPr/>
          <p:nvPr/>
        </p:nvSpPr>
        <p:spPr>
          <a:xfrm flipH="1">
            <a:off x="5753048" y="-1750"/>
            <a:ext cx="3390877" cy="1567690"/>
          </a:xfrm>
          <a:custGeom>
            <a:avLst/>
            <a:gdLst/>
            <a:ahLst/>
            <a:cxnLst/>
            <a:rect l="l" t="t" r="r" b="b"/>
            <a:pathLst>
              <a:path w="110461" h="48739" extrusionOk="0">
                <a:moveTo>
                  <a:pt x="0" y="0"/>
                </a:moveTo>
                <a:lnTo>
                  <a:pt x="0" y="48739"/>
                </a:lnTo>
                <a:cubicBezTo>
                  <a:pt x="7937" y="47001"/>
                  <a:pt x="16775" y="43008"/>
                  <a:pt x="22857" y="34319"/>
                </a:cubicBezTo>
                <a:cubicBezTo>
                  <a:pt x="29588" y="24706"/>
                  <a:pt x="36440" y="22269"/>
                  <a:pt x="41658" y="22269"/>
                </a:cubicBezTo>
                <a:cubicBezTo>
                  <a:pt x="47023" y="22269"/>
                  <a:pt x="50660" y="24846"/>
                  <a:pt x="50660" y="24846"/>
                </a:cubicBezTo>
                <a:cubicBezTo>
                  <a:pt x="58170" y="26870"/>
                  <a:pt x="64777" y="27741"/>
                  <a:pt x="70588" y="27741"/>
                </a:cubicBezTo>
                <a:cubicBezTo>
                  <a:pt x="97243" y="27741"/>
                  <a:pt x="107141" y="9411"/>
                  <a:pt x="11046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26"/>
          <p:cNvSpPr/>
          <p:nvPr/>
        </p:nvSpPr>
        <p:spPr>
          <a:xfrm flipH="1">
            <a:off x="-502" y="2776474"/>
            <a:ext cx="1833602" cy="2344223"/>
          </a:xfrm>
          <a:custGeom>
            <a:avLst/>
            <a:gdLst/>
            <a:ahLst/>
            <a:cxnLst/>
            <a:rect l="l" t="t" r="r" b="b"/>
            <a:pathLst>
              <a:path w="60202" h="85665" extrusionOk="0">
                <a:moveTo>
                  <a:pt x="60202" y="0"/>
                </a:moveTo>
                <a:cubicBezTo>
                  <a:pt x="53652" y="5330"/>
                  <a:pt x="41004" y="18096"/>
                  <a:pt x="42825" y="35756"/>
                </a:cubicBezTo>
                <a:cubicBezTo>
                  <a:pt x="45248" y="59449"/>
                  <a:pt x="28004" y="61120"/>
                  <a:pt x="28004" y="61120"/>
                </a:cubicBezTo>
                <a:cubicBezTo>
                  <a:pt x="12800" y="68472"/>
                  <a:pt x="4362" y="77143"/>
                  <a:pt x="1" y="85665"/>
                </a:cubicBezTo>
                <a:lnTo>
                  <a:pt x="60202" y="85665"/>
                </a:lnTo>
                <a:lnTo>
                  <a:pt x="6020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03">
  <p:cSld name="CUSTOM_20"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7"/>
          <p:cNvSpPr/>
          <p:nvPr/>
        </p:nvSpPr>
        <p:spPr>
          <a:xfrm>
            <a:off x="3251425" y="1450"/>
            <a:ext cx="5887723" cy="5143290"/>
          </a:xfrm>
          <a:custGeom>
            <a:avLst/>
            <a:gdLst/>
            <a:ahLst/>
            <a:cxnLst/>
            <a:rect l="l" t="t" r="r" b="b"/>
            <a:pathLst>
              <a:path w="214099" h="178664" extrusionOk="0">
                <a:moveTo>
                  <a:pt x="7091" y="0"/>
                </a:moveTo>
                <a:cubicBezTo>
                  <a:pt x="3294" y="9417"/>
                  <a:pt x="0" y="23319"/>
                  <a:pt x="6589" y="35137"/>
                </a:cubicBezTo>
                <a:cubicBezTo>
                  <a:pt x="17755" y="55144"/>
                  <a:pt x="42414" y="57935"/>
                  <a:pt x="39157" y="81664"/>
                </a:cubicBezTo>
                <a:cubicBezTo>
                  <a:pt x="35901" y="105393"/>
                  <a:pt x="29852" y="127726"/>
                  <a:pt x="39623" y="137031"/>
                </a:cubicBezTo>
                <a:cubicBezTo>
                  <a:pt x="49393" y="146337"/>
                  <a:pt x="68004" y="139357"/>
                  <a:pt x="76844" y="152385"/>
                </a:cubicBezTo>
                <a:cubicBezTo>
                  <a:pt x="81050" y="158582"/>
                  <a:pt x="83786" y="169228"/>
                  <a:pt x="85498" y="178663"/>
                </a:cubicBezTo>
                <a:lnTo>
                  <a:pt x="214099" y="178663"/>
                </a:lnTo>
                <a:lnTo>
                  <a:pt x="21409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27"/>
          <p:cNvSpPr txBox="1">
            <a:spLocks noGrp="1"/>
          </p:cNvSpPr>
          <p:nvPr>
            <p:ph type="title"/>
          </p:nvPr>
        </p:nvSpPr>
        <p:spPr>
          <a:xfrm>
            <a:off x="4572000" y="2667600"/>
            <a:ext cx="3852300" cy="886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rgbClr val="932E4D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rgbClr val="932E4D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rgbClr val="932E4D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rgbClr val="932E4D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rgbClr val="932E4D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rgbClr val="932E4D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rgbClr val="932E4D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rgbClr val="932E4D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rgbClr val="932E4D"/>
                </a:solidFill>
              </a:defRPr>
            </a:lvl9pPr>
          </a:lstStyle>
          <a:p>
            <a:endParaRPr/>
          </a:p>
        </p:txBody>
      </p:sp>
      <p:sp>
        <p:nvSpPr>
          <p:cNvPr id="139" name="Google Shape;139;p27"/>
          <p:cNvSpPr txBox="1">
            <a:spLocks noGrp="1"/>
          </p:cNvSpPr>
          <p:nvPr>
            <p:ph type="subTitle" idx="1"/>
          </p:nvPr>
        </p:nvSpPr>
        <p:spPr>
          <a:xfrm>
            <a:off x="4572300" y="3553200"/>
            <a:ext cx="3851700" cy="255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 sz="1100"/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  <a:defRPr sz="1300"/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■"/>
              <a:defRPr sz="1300"/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 sz="1300"/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  <a:defRPr sz="1300"/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■"/>
              <a:defRPr sz="1300"/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 sz="1300"/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  <a:defRPr sz="1300"/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■"/>
              <a:defRPr sz="13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meline slide">
  <p:cSld name="CUSTOM_27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8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32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2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2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2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2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2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2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2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200"/>
            </a:lvl9pPr>
          </a:lstStyle>
          <a:p>
            <a:endParaRPr/>
          </a:p>
        </p:txBody>
      </p:sp>
      <p:grpSp>
        <p:nvGrpSpPr>
          <p:cNvPr id="142" name="Google Shape;142;p28"/>
          <p:cNvGrpSpPr/>
          <p:nvPr/>
        </p:nvGrpSpPr>
        <p:grpSpPr>
          <a:xfrm>
            <a:off x="-21325" y="2289246"/>
            <a:ext cx="9168927" cy="2854404"/>
            <a:chOff x="-21325" y="2289246"/>
            <a:chExt cx="9168927" cy="2854404"/>
          </a:xfrm>
        </p:grpSpPr>
        <p:sp>
          <p:nvSpPr>
            <p:cNvPr id="143" name="Google Shape;143;p28"/>
            <p:cNvSpPr/>
            <p:nvPr/>
          </p:nvSpPr>
          <p:spPr>
            <a:xfrm>
              <a:off x="-9470" y="2289246"/>
              <a:ext cx="9157072" cy="2350556"/>
            </a:xfrm>
            <a:custGeom>
              <a:avLst/>
              <a:gdLst/>
              <a:ahLst/>
              <a:cxnLst/>
              <a:rect l="l" t="t" r="r" b="b"/>
              <a:pathLst>
                <a:path w="279883" h="71844" extrusionOk="0">
                  <a:moveTo>
                    <a:pt x="250097" y="1"/>
                  </a:moveTo>
                  <a:cubicBezTo>
                    <a:pt x="244681" y="1"/>
                    <a:pt x="239292" y="914"/>
                    <a:pt x="234167" y="2705"/>
                  </a:cubicBezTo>
                  <a:cubicBezTo>
                    <a:pt x="227020" y="5213"/>
                    <a:pt x="217448" y="8262"/>
                    <a:pt x="212071" y="8737"/>
                  </a:cubicBezTo>
                  <a:cubicBezTo>
                    <a:pt x="211609" y="8777"/>
                    <a:pt x="211103" y="8796"/>
                    <a:pt x="210559" y="8796"/>
                  </a:cubicBezTo>
                  <a:cubicBezTo>
                    <a:pt x="203749" y="8796"/>
                    <a:pt x="190944" y="5847"/>
                    <a:pt x="182960" y="4541"/>
                  </a:cubicBezTo>
                  <a:cubicBezTo>
                    <a:pt x="181200" y="4259"/>
                    <a:pt x="179427" y="4118"/>
                    <a:pt x="177657" y="4118"/>
                  </a:cubicBezTo>
                  <a:cubicBezTo>
                    <a:pt x="174498" y="4118"/>
                    <a:pt x="171347" y="4566"/>
                    <a:pt x="168290" y="5459"/>
                  </a:cubicBezTo>
                  <a:lnTo>
                    <a:pt x="153997" y="9655"/>
                  </a:lnTo>
                  <a:cubicBezTo>
                    <a:pt x="151247" y="10459"/>
                    <a:pt x="148420" y="10856"/>
                    <a:pt x="145602" y="10856"/>
                  </a:cubicBezTo>
                  <a:cubicBezTo>
                    <a:pt x="141062" y="10856"/>
                    <a:pt x="136546" y="9826"/>
                    <a:pt x="132409" y="7803"/>
                  </a:cubicBezTo>
                  <a:cubicBezTo>
                    <a:pt x="127705" y="5492"/>
                    <a:pt x="121493" y="3033"/>
                    <a:pt x="114477" y="1656"/>
                  </a:cubicBezTo>
                  <a:cubicBezTo>
                    <a:pt x="112927" y="1354"/>
                    <a:pt x="111265" y="1217"/>
                    <a:pt x="109528" y="1217"/>
                  </a:cubicBezTo>
                  <a:cubicBezTo>
                    <a:pt x="99699" y="1217"/>
                    <a:pt x="87481" y="5588"/>
                    <a:pt x="79597" y="8918"/>
                  </a:cubicBezTo>
                  <a:cubicBezTo>
                    <a:pt x="77176" y="9938"/>
                    <a:pt x="74597" y="10451"/>
                    <a:pt x="72015" y="10451"/>
                  </a:cubicBezTo>
                  <a:cubicBezTo>
                    <a:pt x="69910" y="10451"/>
                    <a:pt x="67803" y="10110"/>
                    <a:pt x="65779" y="9426"/>
                  </a:cubicBezTo>
                  <a:cubicBezTo>
                    <a:pt x="61550" y="7983"/>
                    <a:pt x="54239" y="6311"/>
                    <a:pt x="41585" y="4935"/>
                  </a:cubicBezTo>
                  <a:cubicBezTo>
                    <a:pt x="35747" y="4305"/>
                    <a:pt x="30444" y="4055"/>
                    <a:pt x="25704" y="4055"/>
                  </a:cubicBezTo>
                  <a:cubicBezTo>
                    <a:pt x="12785" y="4055"/>
                    <a:pt x="4042" y="5913"/>
                    <a:pt x="0" y="7016"/>
                  </a:cubicBezTo>
                  <a:lnTo>
                    <a:pt x="0" y="71844"/>
                  </a:lnTo>
                  <a:lnTo>
                    <a:pt x="279882" y="71844"/>
                  </a:lnTo>
                  <a:lnTo>
                    <a:pt x="279882" y="2443"/>
                  </a:lnTo>
                  <a:cubicBezTo>
                    <a:pt x="272916" y="1738"/>
                    <a:pt x="262114" y="820"/>
                    <a:pt x="254066" y="165"/>
                  </a:cubicBezTo>
                  <a:cubicBezTo>
                    <a:pt x="252744" y="55"/>
                    <a:pt x="251419" y="1"/>
                    <a:pt x="25009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28"/>
            <p:cNvSpPr/>
            <p:nvPr/>
          </p:nvSpPr>
          <p:spPr>
            <a:xfrm>
              <a:off x="-21325" y="4430250"/>
              <a:ext cx="9168900" cy="7134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04">
  <p:cSld name="CUSTOM_18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9"/>
          <p:cNvSpPr txBox="1">
            <a:spLocks noGrp="1"/>
          </p:cNvSpPr>
          <p:nvPr>
            <p:ph type="title"/>
          </p:nvPr>
        </p:nvSpPr>
        <p:spPr>
          <a:xfrm>
            <a:off x="3726000" y="3554150"/>
            <a:ext cx="4698000" cy="53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32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/>
            </a:lvl9pPr>
          </a:lstStyle>
          <a:p>
            <a:endParaRPr/>
          </a:p>
        </p:txBody>
      </p:sp>
      <p:sp>
        <p:nvSpPr>
          <p:cNvPr id="147" name="Google Shape;147;p29"/>
          <p:cNvSpPr txBox="1">
            <a:spLocks noGrp="1"/>
          </p:cNvSpPr>
          <p:nvPr>
            <p:ph type="subTitle" idx="1"/>
          </p:nvPr>
        </p:nvSpPr>
        <p:spPr>
          <a:xfrm>
            <a:off x="3726025" y="3811150"/>
            <a:ext cx="4698000" cy="78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8" name="Google Shape;148;p29"/>
          <p:cNvSpPr/>
          <p:nvPr/>
        </p:nvSpPr>
        <p:spPr>
          <a:xfrm>
            <a:off x="-594222" y="1140531"/>
            <a:ext cx="7937089" cy="3025249"/>
          </a:xfrm>
          <a:custGeom>
            <a:avLst/>
            <a:gdLst/>
            <a:ahLst/>
            <a:cxnLst/>
            <a:rect l="l" t="t" r="r" b="b"/>
            <a:pathLst>
              <a:path w="235173" h="89637" extrusionOk="0">
                <a:moveTo>
                  <a:pt x="141618" y="0"/>
                </a:moveTo>
                <a:cubicBezTo>
                  <a:pt x="134504" y="0"/>
                  <a:pt x="124888" y="2251"/>
                  <a:pt x="112665" y="9810"/>
                </a:cubicBezTo>
                <a:cubicBezTo>
                  <a:pt x="105712" y="14112"/>
                  <a:pt x="98854" y="16557"/>
                  <a:pt x="92409" y="17795"/>
                </a:cubicBezTo>
                <a:cubicBezTo>
                  <a:pt x="88591" y="18526"/>
                  <a:pt x="84920" y="18827"/>
                  <a:pt x="81466" y="18827"/>
                </a:cubicBezTo>
                <a:cubicBezTo>
                  <a:pt x="65489" y="18827"/>
                  <a:pt x="54134" y="12398"/>
                  <a:pt x="54134" y="12398"/>
                </a:cubicBezTo>
                <a:cubicBezTo>
                  <a:pt x="52515" y="11938"/>
                  <a:pt x="50975" y="11557"/>
                  <a:pt x="49483" y="11239"/>
                </a:cubicBezTo>
                <a:cubicBezTo>
                  <a:pt x="45617" y="10424"/>
                  <a:pt x="42140" y="10064"/>
                  <a:pt x="39014" y="10064"/>
                </a:cubicBezTo>
                <a:cubicBezTo>
                  <a:pt x="23439" y="10064"/>
                  <a:pt x="16577" y="19013"/>
                  <a:pt x="13669" y="25320"/>
                </a:cubicBezTo>
                <a:cubicBezTo>
                  <a:pt x="12081" y="28797"/>
                  <a:pt x="9986" y="32019"/>
                  <a:pt x="7462" y="34893"/>
                </a:cubicBezTo>
                <a:cubicBezTo>
                  <a:pt x="3668" y="39179"/>
                  <a:pt x="0" y="47624"/>
                  <a:pt x="9478" y="61213"/>
                </a:cubicBezTo>
                <a:cubicBezTo>
                  <a:pt x="21876" y="78962"/>
                  <a:pt x="48991" y="85978"/>
                  <a:pt x="73978" y="88566"/>
                </a:cubicBezTo>
                <a:cubicBezTo>
                  <a:pt x="78582" y="89042"/>
                  <a:pt x="83106" y="89360"/>
                  <a:pt x="87472" y="89582"/>
                </a:cubicBezTo>
                <a:cubicBezTo>
                  <a:pt x="88211" y="89618"/>
                  <a:pt x="88940" y="89636"/>
                  <a:pt x="89656" y="89636"/>
                </a:cubicBezTo>
                <a:cubicBezTo>
                  <a:pt x="101121" y="89636"/>
                  <a:pt x="109674" y="85069"/>
                  <a:pt x="116428" y="78898"/>
                </a:cubicBezTo>
                <a:cubicBezTo>
                  <a:pt x="125207" y="70881"/>
                  <a:pt x="130953" y="60150"/>
                  <a:pt x="136081" y="53276"/>
                </a:cubicBezTo>
                <a:cubicBezTo>
                  <a:pt x="138502" y="50031"/>
                  <a:pt x="142538" y="48830"/>
                  <a:pt x="147188" y="48830"/>
                </a:cubicBezTo>
                <a:cubicBezTo>
                  <a:pt x="160467" y="48830"/>
                  <a:pt x="178753" y="58626"/>
                  <a:pt x="178753" y="58626"/>
                </a:cubicBezTo>
                <a:cubicBezTo>
                  <a:pt x="185389" y="60427"/>
                  <a:pt x="191335" y="61173"/>
                  <a:pt x="196633" y="61173"/>
                </a:cubicBezTo>
                <a:cubicBezTo>
                  <a:pt x="210524" y="61173"/>
                  <a:pt x="219961" y="56044"/>
                  <a:pt x="225695" y="51355"/>
                </a:cubicBezTo>
                <a:cubicBezTo>
                  <a:pt x="232220" y="46005"/>
                  <a:pt x="235173" y="37337"/>
                  <a:pt x="233030" y="29178"/>
                </a:cubicBezTo>
                <a:cubicBezTo>
                  <a:pt x="231093" y="21859"/>
                  <a:pt x="224981" y="14478"/>
                  <a:pt x="208312" y="14176"/>
                </a:cubicBezTo>
                <a:cubicBezTo>
                  <a:pt x="187484" y="13811"/>
                  <a:pt x="172689" y="10255"/>
                  <a:pt x="164529" y="7635"/>
                </a:cubicBezTo>
                <a:cubicBezTo>
                  <a:pt x="161179" y="6556"/>
                  <a:pt x="157957" y="5095"/>
                  <a:pt x="154925" y="3302"/>
                </a:cubicBezTo>
                <a:cubicBezTo>
                  <a:pt x="152523" y="1877"/>
                  <a:pt x="148113" y="0"/>
                  <a:pt x="14161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big numbers">
  <p:cSld name="CUSTOM_11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0"/>
          <p:cNvSpPr/>
          <p:nvPr/>
        </p:nvSpPr>
        <p:spPr>
          <a:xfrm>
            <a:off x="0" y="1841217"/>
            <a:ext cx="3275190" cy="3306823"/>
          </a:xfrm>
          <a:custGeom>
            <a:avLst/>
            <a:gdLst/>
            <a:ahLst/>
            <a:cxnLst/>
            <a:rect l="l" t="t" r="r" b="b"/>
            <a:pathLst>
              <a:path w="102190" h="103177" extrusionOk="0">
                <a:moveTo>
                  <a:pt x="0" y="1"/>
                </a:moveTo>
                <a:lnTo>
                  <a:pt x="0" y="103176"/>
                </a:lnTo>
                <a:lnTo>
                  <a:pt x="102190" y="103176"/>
                </a:lnTo>
                <a:cubicBezTo>
                  <a:pt x="99165" y="93535"/>
                  <a:pt x="89708" y="78531"/>
                  <a:pt x="59950" y="78531"/>
                </a:cubicBezTo>
                <a:cubicBezTo>
                  <a:pt x="25865" y="78531"/>
                  <a:pt x="21671" y="53067"/>
                  <a:pt x="21487" y="41706"/>
                </a:cubicBezTo>
                <a:cubicBezTo>
                  <a:pt x="21404" y="34939"/>
                  <a:pt x="20201" y="28222"/>
                  <a:pt x="17912" y="21839"/>
                </a:cubicBezTo>
                <a:cubicBezTo>
                  <a:pt x="14720" y="13017"/>
                  <a:pt x="9156" y="2892"/>
                  <a:pt x="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30"/>
          <p:cNvSpPr/>
          <p:nvPr/>
        </p:nvSpPr>
        <p:spPr>
          <a:xfrm>
            <a:off x="4473172" y="7090"/>
            <a:ext cx="4670743" cy="5140916"/>
          </a:xfrm>
          <a:custGeom>
            <a:avLst/>
            <a:gdLst/>
            <a:ahLst/>
            <a:cxnLst/>
            <a:rect l="l" t="t" r="r" b="b"/>
            <a:pathLst>
              <a:path w="145733" h="160403" extrusionOk="0">
                <a:moveTo>
                  <a:pt x="1" y="0"/>
                </a:moveTo>
                <a:cubicBezTo>
                  <a:pt x="1204" y="12247"/>
                  <a:pt x="7954" y="27736"/>
                  <a:pt x="32950" y="32799"/>
                </a:cubicBezTo>
                <a:cubicBezTo>
                  <a:pt x="76392" y="41571"/>
                  <a:pt x="65532" y="73935"/>
                  <a:pt x="65532" y="73935"/>
                </a:cubicBezTo>
                <a:cubicBezTo>
                  <a:pt x="65532" y="73935"/>
                  <a:pt x="42975" y="118213"/>
                  <a:pt x="88924" y="136175"/>
                </a:cubicBezTo>
                <a:cubicBezTo>
                  <a:pt x="104362" y="142207"/>
                  <a:pt x="109659" y="151162"/>
                  <a:pt x="109893" y="160402"/>
                </a:cubicBezTo>
                <a:lnTo>
                  <a:pt x="145733" y="160402"/>
                </a:lnTo>
                <a:lnTo>
                  <a:pt x="14573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30"/>
          <p:cNvSpPr txBox="1">
            <a:spLocks noGrp="1"/>
          </p:cNvSpPr>
          <p:nvPr>
            <p:ph type="title"/>
          </p:nvPr>
        </p:nvSpPr>
        <p:spPr>
          <a:xfrm>
            <a:off x="720000" y="1299159"/>
            <a:ext cx="7704000" cy="616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3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800"/>
            </a:lvl9pPr>
          </a:lstStyle>
          <a:p>
            <a:endParaRPr/>
          </a:p>
        </p:txBody>
      </p:sp>
      <p:sp>
        <p:nvSpPr>
          <p:cNvPr id="153" name="Google Shape;153;p30"/>
          <p:cNvSpPr txBox="1">
            <a:spLocks noGrp="1"/>
          </p:cNvSpPr>
          <p:nvPr>
            <p:ph type="title" idx="2"/>
          </p:nvPr>
        </p:nvSpPr>
        <p:spPr>
          <a:xfrm>
            <a:off x="720000" y="2350258"/>
            <a:ext cx="7704000" cy="616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3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800"/>
            </a:lvl9pPr>
          </a:lstStyle>
          <a:p>
            <a:endParaRPr/>
          </a:p>
        </p:txBody>
      </p:sp>
      <p:sp>
        <p:nvSpPr>
          <p:cNvPr id="154" name="Google Shape;154;p30"/>
          <p:cNvSpPr txBox="1">
            <a:spLocks noGrp="1"/>
          </p:cNvSpPr>
          <p:nvPr>
            <p:ph type="title" idx="3"/>
          </p:nvPr>
        </p:nvSpPr>
        <p:spPr>
          <a:xfrm>
            <a:off x="720000" y="3401359"/>
            <a:ext cx="7704000" cy="616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3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800"/>
            </a:lvl9pPr>
          </a:lstStyle>
          <a:p>
            <a:endParaRPr/>
          </a:p>
        </p:txBody>
      </p:sp>
      <p:sp>
        <p:nvSpPr>
          <p:cNvPr id="155" name="Google Shape;155;p30"/>
          <p:cNvSpPr txBox="1">
            <a:spLocks noGrp="1"/>
          </p:cNvSpPr>
          <p:nvPr>
            <p:ph type="subTitle" idx="1"/>
          </p:nvPr>
        </p:nvSpPr>
        <p:spPr>
          <a:xfrm>
            <a:off x="720000" y="1915734"/>
            <a:ext cx="7704000" cy="280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30"/>
          <p:cNvSpPr txBox="1">
            <a:spLocks noGrp="1"/>
          </p:cNvSpPr>
          <p:nvPr>
            <p:ph type="subTitle" idx="4"/>
          </p:nvPr>
        </p:nvSpPr>
        <p:spPr>
          <a:xfrm>
            <a:off x="720000" y="2966759"/>
            <a:ext cx="7704000" cy="280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30"/>
          <p:cNvSpPr txBox="1">
            <a:spLocks noGrp="1"/>
          </p:cNvSpPr>
          <p:nvPr>
            <p:ph type="subTitle" idx="5"/>
          </p:nvPr>
        </p:nvSpPr>
        <p:spPr>
          <a:xfrm>
            <a:off x="720000" y="4017859"/>
            <a:ext cx="7704000" cy="280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/>
          <p:nvPr/>
        </p:nvSpPr>
        <p:spPr>
          <a:xfrm>
            <a:off x="-1198" y="513512"/>
            <a:ext cx="4521870" cy="2637779"/>
          </a:xfrm>
          <a:custGeom>
            <a:avLst/>
            <a:gdLst/>
            <a:ahLst/>
            <a:cxnLst/>
            <a:rect l="l" t="t" r="r" b="b"/>
            <a:pathLst>
              <a:path w="141088" h="82302" extrusionOk="0">
                <a:moveTo>
                  <a:pt x="67569" y="1"/>
                </a:moveTo>
                <a:cubicBezTo>
                  <a:pt x="35272" y="1"/>
                  <a:pt x="8266" y="9518"/>
                  <a:pt x="0" y="12760"/>
                </a:cubicBezTo>
                <a:lnTo>
                  <a:pt x="0" y="82301"/>
                </a:lnTo>
                <a:cubicBezTo>
                  <a:pt x="8705" y="80012"/>
                  <a:pt x="37243" y="71725"/>
                  <a:pt x="55573" y="57021"/>
                </a:cubicBezTo>
                <a:cubicBezTo>
                  <a:pt x="67640" y="47328"/>
                  <a:pt x="82593" y="42137"/>
                  <a:pt x="97899" y="42137"/>
                </a:cubicBezTo>
                <a:cubicBezTo>
                  <a:pt x="101009" y="42137"/>
                  <a:pt x="104134" y="42351"/>
                  <a:pt x="107252" y="42786"/>
                </a:cubicBezTo>
                <a:cubicBezTo>
                  <a:pt x="109876" y="43136"/>
                  <a:pt x="112465" y="43704"/>
                  <a:pt x="115005" y="44473"/>
                </a:cubicBezTo>
                <a:cubicBezTo>
                  <a:pt x="116857" y="45053"/>
                  <a:pt x="118742" y="45330"/>
                  <a:pt x="120601" y="45330"/>
                </a:cubicBezTo>
                <a:cubicBezTo>
                  <a:pt x="127848" y="45330"/>
                  <a:pt x="134689" y="41109"/>
                  <a:pt x="137562" y="34114"/>
                </a:cubicBezTo>
                <a:cubicBezTo>
                  <a:pt x="141087" y="25526"/>
                  <a:pt x="137645" y="14765"/>
                  <a:pt x="109759" y="6110"/>
                </a:cubicBezTo>
                <a:cubicBezTo>
                  <a:pt x="95425" y="1655"/>
                  <a:pt x="81037" y="1"/>
                  <a:pt x="6756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4"/>
          <p:cNvSpPr/>
          <p:nvPr/>
        </p:nvSpPr>
        <p:spPr>
          <a:xfrm>
            <a:off x="3114927" y="1047241"/>
            <a:ext cx="6027708" cy="4096663"/>
          </a:xfrm>
          <a:custGeom>
            <a:avLst/>
            <a:gdLst/>
            <a:ahLst/>
            <a:cxnLst/>
            <a:rect l="l" t="t" r="r" b="b"/>
            <a:pathLst>
              <a:path w="188072" h="127821" extrusionOk="0">
                <a:moveTo>
                  <a:pt x="188072" y="0"/>
                </a:moveTo>
                <a:cubicBezTo>
                  <a:pt x="179835" y="9491"/>
                  <a:pt x="169174" y="16375"/>
                  <a:pt x="160653" y="20853"/>
                </a:cubicBezTo>
                <a:cubicBezTo>
                  <a:pt x="153318" y="24712"/>
                  <a:pt x="145164" y="26784"/>
                  <a:pt x="136860" y="26884"/>
                </a:cubicBezTo>
                <a:cubicBezTo>
                  <a:pt x="97946" y="27319"/>
                  <a:pt x="88556" y="54403"/>
                  <a:pt x="88556" y="54403"/>
                </a:cubicBezTo>
                <a:cubicBezTo>
                  <a:pt x="79566" y="94721"/>
                  <a:pt x="44478" y="104328"/>
                  <a:pt x="44478" y="104328"/>
                </a:cubicBezTo>
                <a:cubicBezTo>
                  <a:pt x="10894" y="107837"/>
                  <a:pt x="2055" y="119784"/>
                  <a:pt x="0" y="127821"/>
                </a:cubicBezTo>
                <a:lnTo>
                  <a:pt x="141472" y="127821"/>
                </a:lnTo>
                <a:cubicBezTo>
                  <a:pt x="142591" y="121271"/>
                  <a:pt x="142675" y="113501"/>
                  <a:pt x="140970" y="104328"/>
                </a:cubicBezTo>
                <a:cubicBezTo>
                  <a:pt x="135056" y="72465"/>
                  <a:pt x="174722" y="68756"/>
                  <a:pt x="188072" y="68405"/>
                </a:cubicBezTo>
                <a:lnTo>
                  <a:pt x="18807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title"/>
          </p:nvPr>
        </p:nvSpPr>
        <p:spPr>
          <a:xfrm>
            <a:off x="4572000" y="1767600"/>
            <a:ext cx="3852000" cy="117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4800"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subTitle" idx="1"/>
          </p:nvPr>
        </p:nvSpPr>
        <p:spPr>
          <a:xfrm>
            <a:off x="4572000" y="2670475"/>
            <a:ext cx="3852000" cy="114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lumns 2">
  <p:cSld name="CUSTOM_12"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31"/>
          <p:cNvSpPr txBox="1">
            <a:spLocks noGrp="1"/>
          </p:cNvSpPr>
          <p:nvPr>
            <p:ph type="subTitle" idx="1"/>
          </p:nvPr>
        </p:nvSpPr>
        <p:spPr>
          <a:xfrm>
            <a:off x="3493200" y="1623087"/>
            <a:ext cx="2157600" cy="455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1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1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1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1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1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1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1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1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60" name="Google Shape;160;p31"/>
          <p:cNvSpPr txBox="1">
            <a:spLocks noGrp="1"/>
          </p:cNvSpPr>
          <p:nvPr>
            <p:ph type="subTitle" idx="2"/>
          </p:nvPr>
        </p:nvSpPr>
        <p:spPr>
          <a:xfrm>
            <a:off x="3493225" y="1889924"/>
            <a:ext cx="2157600" cy="56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161" name="Google Shape;161;p31"/>
          <p:cNvSpPr txBox="1">
            <a:spLocks noGrp="1"/>
          </p:cNvSpPr>
          <p:nvPr>
            <p:ph type="subTitle" idx="3"/>
          </p:nvPr>
        </p:nvSpPr>
        <p:spPr>
          <a:xfrm>
            <a:off x="3493200" y="2588771"/>
            <a:ext cx="2157600" cy="455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1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1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1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1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1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1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1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1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62" name="Google Shape;162;p31"/>
          <p:cNvSpPr txBox="1">
            <a:spLocks noGrp="1"/>
          </p:cNvSpPr>
          <p:nvPr>
            <p:ph type="subTitle" idx="4"/>
          </p:nvPr>
        </p:nvSpPr>
        <p:spPr>
          <a:xfrm>
            <a:off x="3493225" y="2855503"/>
            <a:ext cx="2157600" cy="56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163" name="Google Shape;163;p31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32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2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2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2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2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2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2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2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sktop">
  <p:cSld name="CUSTOM_13"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32"/>
          <p:cNvSpPr/>
          <p:nvPr/>
        </p:nvSpPr>
        <p:spPr>
          <a:xfrm>
            <a:off x="-796" y="207"/>
            <a:ext cx="7522149" cy="5143357"/>
          </a:xfrm>
          <a:custGeom>
            <a:avLst/>
            <a:gdLst/>
            <a:ahLst/>
            <a:cxnLst/>
            <a:rect l="l" t="t" r="r" b="b"/>
            <a:pathLst>
              <a:path w="260057" h="177817" extrusionOk="0">
                <a:moveTo>
                  <a:pt x="0" y="0"/>
                </a:moveTo>
                <a:lnTo>
                  <a:pt x="0" y="177816"/>
                </a:lnTo>
                <a:lnTo>
                  <a:pt x="80205" y="177816"/>
                </a:lnTo>
                <a:cubicBezTo>
                  <a:pt x="73102" y="164368"/>
                  <a:pt x="62577" y="134625"/>
                  <a:pt x="96187" y="117459"/>
                </a:cubicBezTo>
                <a:cubicBezTo>
                  <a:pt x="140581" y="94799"/>
                  <a:pt x="146131" y="67053"/>
                  <a:pt x="146131" y="67053"/>
                </a:cubicBezTo>
                <a:cubicBezTo>
                  <a:pt x="146131" y="67053"/>
                  <a:pt x="151891" y="43043"/>
                  <a:pt x="180274" y="43043"/>
                </a:cubicBezTo>
                <a:cubicBezTo>
                  <a:pt x="185629" y="43043"/>
                  <a:pt x="191789" y="43898"/>
                  <a:pt x="198867" y="45929"/>
                </a:cubicBezTo>
                <a:cubicBezTo>
                  <a:pt x="203014" y="47120"/>
                  <a:pt x="206930" y="47659"/>
                  <a:pt x="210621" y="47659"/>
                </a:cubicBezTo>
                <a:cubicBezTo>
                  <a:pt x="240713" y="47659"/>
                  <a:pt x="255888" y="11781"/>
                  <a:pt x="26005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32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3852000" cy="122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3200"/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sz="3200"/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sz="3200"/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sz="3200"/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sz="3200"/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sz="3200"/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sz="3200"/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sz="3200"/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sz="3200"/>
            </a:lvl9pPr>
          </a:lstStyle>
          <a:p>
            <a:endParaRPr/>
          </a:p>
        </p:txBody>
      </p:sp>
      <p:sp>
        <p:nvSpPr>
          <p:cNvPr id="167" name="Google Shape;167;p32"/>
          <p:cNvSpPr txBox="1">
            <a:spLocks noGrp="1"/>
          </p:cNvSpPr>
          <p:nvPr>
            <p:ph type="subTitle" idx="1"/>
          </p:nvPr>
        </p:nvSpPr>
        <p:spPr>
          <a:xfrm>
            <a:off x="720000" y="1783675"/>
            <a:ext cx="3852000" cy="116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1pPr>
            <a:lvl2pPr lvl="1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t">
  <p:cSld name="CUSTOM_13_1"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33"/>
          <p:cNvSpPr/>
          <p:nvPr/>
        </p:nvSpPr>
        <p:spPr>
          <a:xfrm>
            <a:off x="3683805" y="1078"/>
            <a:ext cx="5456520" cy="5143481"/>
          </a:xfrm>
          <a:custGeom>
            <a:avLst/>
            <a:gdLst/>
            <a:ahLst/>
            <a:cxnLst/>
            <a:rect l="l" t="t" r="r" b="b"/>
            <a:pathLst>
              <a:path w="197700" h="186358" extrusionOk="0">
                <a:moveTo>
                  <a:pt x="9423" y="0"/>
                </a:moveTo>
                <a:cubicBezTo>
                  <a:pt x="1" y="35476"/>
                  <a:pt x="36156" y="77118"/>
                  <a:pt x="48912" y="93538"/>
                </a:cubicBezTo>
                <a:cubicBezTo>
                  <a:pt x="56569" y="103386"/>
                  <a:pt x="62986" y="116239"/>
                  <a:pt x="65642" y="128432"/>
                </a:cubicBezTo>
                <a:cubicBezTo>
                  <a:pt x="71400" y="155069"/>
                  <a:pt x="57752" y="174978"/>
                  <a:pt x="46392" y="186358"/>
                </a:cubicBezTo>
                <a:lnTo>
                  <a:pt x="197700" y="186358"/>
                </a:lnTo>
                <a:lnTo>
                  <a:pt x="19770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33"/>
          <p:cNvSpPr txBox="1">
            <a:spLocks noGrp="1"/>
          </p:cNvSpPr>
          <p:nvPr>
            <p:ph type="title"/>
          </p:nvPr>
        </p:nvSpPr>
        <p:spPr>
          <a:xfrm>
            <a:off x="5444150" y="540000"/>
            <a:ext cx="2979900" cy="122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3200"/>
            </a:lvl9pPr>
          </a:lstStyle>
          <a:p>
            <a:endParaRPr/>
          </a:p>
        </p:txBody>
      </p:sp>
      <p:sp>
        <p:nvSpPr>
          <p:cNvPr id="171" name="Google Shape;171;p33"/>
          <p:cNvSpPr txBox="1">
            <a:spLocks noGrp="1"/>
          </p:cNvSpPr>
          <p:nvPr>
            <p:ph type="subTitle" idx="1"/>
          </p:nvPr>
        </p:nvSpPr>
        <p:spPr>
          <a:xfrm>
            <a:off x="5444150" y="1766700"/>
            <a:ext cx="2979900" cy="117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obile">
  <p:cSld name="CUSTOM_13_1_1"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34"/>
          <p:cNvSpPr/>
          <p:nvPr/>
        </p:nvSpPr>
        <p:spPr>
          <a:xfrm>
            <a:off x="1613" y="161943"/>
            <a:ext cx="6051327" cy="4291980"/>
          </a:xfrm>
          <a:custGeom>
            <a:avLst/>
            <a:gdLst/>
            <a:ahLst/>
            <a:cxnLst/>
            <a:rect l="l" t="t" r="r" b="b"/>
            <a:pathLst>
              <a:path w="206671" h="146584" extrusionOk="0">
                <a:moveTo>
                  <a:pt x="56380" y="1"/>
                </a:moveTo>
                <a:cubicBezTo>
                  <a:pt x="45303" y="1"/>
                  <a:pt x="35614" y="5699"/>
                  <a:pt x="27824" y="23957"/>
                </a:cubicBezTo>
                <a:cubicBezTo>
                  <a:pt x="19887" y="42579"/>
                  <a:pt x="4729" y="57957"/>
                  <a:pt x="0" y="62485"/>
                </a:cubicBezTo>
                <a:lnTo>
                  <a:pt x="0" y="144855"/>
                </a:lnTo>
                <a:cubicBezTo>
                  <a:pt x="3365" y="146069"/>
                  <a:pt x="6536" y="146583"/>
                  <a:pt x="9495" y="146583"/>
                </a:cubicBezTo>
                <a:cubicBezTo>
                  <a:pt x="25925" y="146583"/>
                  <a:pt x="35797" y="130724"/>
                  <a:pt x="35797" y="130724"/>
                </a:cubicBezTo>
                <a:cubicBezTo>
                  <a:pt x="35797" y="130724"/>
                  <a:pt x="46953" y="107144"/>
                  <a:pt x="69315" y="107144"/>
                </a:cubicBezTo>
                <a:cubicBezTo>
                  <a:pt x="77490" y="107144"/>
                  <a:pt x="87163" y="110295"/>
                  <a:pt x="98335" y="118901"/>
                </a:cubicBezTo>
                <a:cubicBezTo>
                  <a:pt x="103193" y="122645"/>
                  <a:pt x="108026" y="124272"/>
                  <a:pt x="112834" y="124272"/>
                </a:cubicBezTo>
                <a:cubicBezTo>
                  <a:pt x="136983" y="124272"/>
                  <a:pt x="160500" y="83221"/>
                  <a:pt x="183291" y="62998"/>
                </a:cubicBezTo>
                <a:cubicBezTo>
                  <a:pt x="206671" y="42239"/>
                  <a:pt x="200689" y="6622"/>
                  <a:pt x="165827" y="6622"/>
                </a:cubicBezTo>
                <a:cubicBezTo>
                  <a:pt x="158026" y="6622"/>
                  <a:pt x="148779" y="8406"/>
                  <a:pt x="138091" y="12538"/>
                </a:cubicBezTo>
                <a:cubicBezTo>
                  <a:pt x="132235" y="14802"/>
                  <a:pt x="126433" y="15715"/>
                  <a:pt x="120717" y="15715"/>
                </a:cubicBezTo>
                <a:cubicBezTo>
                  <a:pt x="96998" y="15715"/>
                  <a:pt x="74774" y="1"/>
                  <a:pt x="5638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34"/>
          <p:cNvSpPr txBox="1">
            <a:spLocks noGrp="1"/>
          </p:cNvSpPr>
          <p:nvPr>
            <p:ph type="title"/>
          </p:nvPr>
        </p:nvSpPr>
        <p:spPr>
          <a:xfrm>
            <a:off x="1420150" y="848550"/>
            <a:ext cx="3151800" cy="91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3200"/>
            </a:lvl9pPr>
          </a:lstStyle>
          <a:p>
            <a:endParaRPr/>
          </a:p>
        </p:txBody>
      </p:sp>
      <p:sp>
        <p:nvSpPr>
          <p:cNvPr id="175" name="Google Shape;175;p34"/>
          <p:cNvSpPr txBox="1">
            <a:spLocks noGrp="1"/>
          </p:cNvSpPr>
          <p:nvPr>
            <p:ph type="subTitle" idx="1"/>
          </p:nvPr>
        </p:nvSpPr>
        <p:spPr>
          <a:xfrm>
            <a:off x="1420150" y="1767600"/>
            <a:ext cx="3151800" cy="117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 slide">
  <p:cSld name="CUSTOM_16"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35"/>
          <p:cNvSpPr/>
          <p:nvPr/>
        </p:nvSpPr>
        <p:spPr>
          <a:xfrm rot="10800000">
            <a:off x="2323857" y="-92094"/>
            <a:ext cx="6820143" cy="3719569"/>
          </a:xfrm>
          <a:custGeom>
            <a:avLst/>
            <a:gdLst/>
            <a:ahLst/>
            <a:cxnLst/>
            <a:rect l="l" t="t" r="r" b="b"/>
            <a:pathLst>
              <a:path w="206671" h="146584" extrusionOk="0">
                <a:moveTo>
                  <a:pt x="56380" y="1"/>
                </a:moveTo>
                <a:cubicBezTo>
                  <a:pt x="45303" y="1"/>
                  <a:pt x="35614" y="5699"/>
                  <a:pt x="27824" y="23957"/>
                </a:cubicBezTo>
                <a:cubicBezTo>
                  <a:pt x="19887" y="42579"/>
                  <a:pt x="4729" y="57957"/>
                  <a:pt x="0" y="62485"/>
                </a:cubicBezTo>
                <a:lnTo>
                  <a:pt x="0" y="144855"/>
                </a:lnTo>
                <a:cubicBezTo>
                  <a:pt x="3365" y="146069"/>
                  <a:pt x="6536" y="146583"/>
                  <a:pt x="9495" y="146583"/>
                </a:cubicBezTo>
                <a:cubicBezTo>
                  <a:pt x="25925" y="146583"/>
                  <a:pt x="35797" y="130724"/>
                  <a:pt x="35797" y="130724"/>
                </a:cubicBezTo>
                <a:cubicBezTo>
                  <a:pt x="35797" y="130724"/>
                  <a:pt x="46953" y="107144"/>
                  <a:pt x="69315" y="107144"/>
                </a:cubicBezTo>
                <a:cubicBezTo>
                  <a:pt x="77490" y="107144"/>
                  <a:pt x="87163" y="110295"/>
                  <a:pt x="98335" y="118901"/>
                </a:cubicBezTo>
                <a:cubicBezTo>
                  <a:pt x="103193" y="122645"/>
                  <a:pt x="108026" y="124272"/>
                  <a:pt x="112834" y="124272"/>
                </a:cubicBezTo>
                <a:cubicBezTo>
                  <a:pt x="136983" y="124272"/>
                  <a:pt x="160500" y="83221"/>
                  <a:pt x="183291" y="62998"/>
                </a:cubicBezTo>
                <a:cubicBezTo>
                  <a:pt x="206671" y="42239"/>
                  <a:pt x="200689" y="6622"/>
                  <a:pt x="165827" y="6622"/>
                </a:cubicBezTo>
                <a:cubicBezTo>
                  <a:pt x="158026" y="6622"/>
                  <a:pt x="148779" y="8406"/>
                  <a:pt x="138091" y="12538"/>
                </a:cubicBezTo>
                <a:cubicBezTo>
                  <a:pt x="132235" y="14802"/>
                  <a:pt x="126433" y="15715"/>
                  <a:pt x="120717" y="15715"/>
                </a:cubicBezTo>
                <a:cubicBezTo>
                  <a:pt x="96998" y="15715"/>
                  <a:pt x="74774" y="1"/>
                  <a:pt x="5638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35"/>
          <p:cNvSpPr txBox="1">
            <a:spLocks noGrp="1"/>
          </p:cNvSpPr>
          <p:nvPr>
            <p:ph type="title"/>
          </p:nvPr>
        </p:nvSpPr>
        <p:spPr>
          <a:xfrm>
            <a:off x="4572025" y="862800"/>
            <a:ext cx="3852000" cy="903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3200"/>
            </a:lvl9pPr>
          </a:lstStyle>
          <a:p>
            <a:endParaRPr/>
          </a:p>
        </p:txBody>
      </p:sp>
      <p:sp>
        <p:nvSpPr>
          <p:cNvPr id="179" name="Google Shape;179;p35"/>
          <p:cNvSpPr txBox="1">
            <a:spLocks noGrp="1"/>
          </p:cNvSpPr>
          <p:nvPr>
            <p:ph type="subTitle" idx="1"/>
          </p:nvPr>
        </p:nvSpPr>
        <p:spPr>
          <a:xfrm>
            <a:off x="4572025" y="1766700"/>
            <a:ext cx="3852000" cy="903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80" name="Google Shape;180;p35"/>
          <p:cNvSpPr txBox="1"/>
          <p:nvPr/>
        </p:nvSpPr>
        <p:spPr>
          <a:xfrm>
            <a:off x="4572025" y="3808800"/>
            <a:ext cx="3852000" cy="28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932E4D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CREDITS: This presentation template was created by </a:t>
            </a:r>
            <a:r>
              <a:rPr lang="en" sz="900">
                <a:solidFill>
                  <a:srgbClr val="932E4D"/>
                </a:solidFill>
                <a:uFill>
                  <a:noFill/>
                </a:uFill>
                <a:latin typeface="Merriweather Sans"/>
                <a:ea typeface="Merriweather Sans"/>
                <a:cs typeface="Merriweather Sans"/>
                <a:sym typeface="Merriweather Sans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900">
                <a:solidFill>
                  <a:srgbClr val="932E4D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, including icons by </a:t>
            </a:r>
            <a:r>
              <a:rPr lang="en" sz="900">
                <a:solidFill>
                  <a:srgbClr val="932E4D"/>
                </a:solidFill>
                <a:uFill>
                  <a:noFill/>
                </a:uFill>
                <a:latin typeface="Merriweather Sans"/>
                <a:ea typeface="Merriweather Sans"/>
                <a:cs typeface="Merriweather Sans"/>
                <a:sym typeface="Merriweather San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900">
                <a:solidFill>
                  <a:srgbClr val="932E4D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, and infographics &amp; images by </a:t>
            </a:r>
            <a:r>
              <a:rPr lang="en" sz="900">
                <a:solidFill>
                  <a:srgbClr val="932E4D"/>
                </a:solidFill>
                <a:uFill>
                  <a:noFill/>
                </a:uFill>
                <a:latin typeface="Merriweather Sans"/>
                <a:ea typeface="Merriweather Sans"/>
                <a:cs typeface="Merriweather Sans"/>
                <a:sym typeface="Merriweather Sa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lang="en" sz="900">
                <a:solidFill>
                  <a:srgbClr val="932E4D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.</a:t>
            </a:r>
            <a:endParaRPr sz="1100">
              <a:solidFill>
                <a:srgbClr val="932E4D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22"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/>
          <p:nvPr/>
        </p:nvSpPr>
        <p:spPr>
          <a:xfrm>
            <a:off x="0" y="1568600"/>
            <a:ext cx="9143833" cy="3574991"/>
          </a:xfrm>
          <a:custGeom>
            <a:avLst/>
            <a:gdLst/>
            <a:ahLst/>
            <a:cxnLst/>
            <a:rect l="l" t="t" r="r" b="b"/>
            <a:pathLst>
              <a:path w="285299" h="102494" extrusionOk="0">
                <a:moveTo>
                  <a:pt x="186358" y="0"/>
                </a:moveTo>
                <a:cubicBezTo>
                  <a:pt x="174323" y="0"/>
                  <a:pt x="167721" y="6002"/>
                  <a:pt x="167721" y="6002"/>
                </a:cubicBezTo>
                <a:cubicBezTo>
                  <a:pt x="153965" y="22904"/>
                  <a:pt x="140971" y="28318"/>
                  <a:pt x="129168" y="28318"/>
                </a:cubicBezTo>
                <a:cubicBezTo>
                  <a:pt x="112827" y="28318"/>
                  <a:pt x="98770" y="17941"/>
                  <a:pt x="88138" y="13304"/>
                </a:cubicBezTo>
                <a:cubicBezTo>
                  <a:pt x="81926" y="10597"/>
                  <a:pt x="75559" y="9450"/>
                  <a:pt x="69228" y="9450"/>
                </a:cubicBezTo>
                <a:cubicBezTo>
                  <a:pt x="34056" y="9450"/>
                  <a:pt x="0" y="44849"/>
                  <a:pt x="0" y="44849"/>
                </a:cubicBezTo>
                <a:lnTo>
                  <a:pt x="0" y="102494"/>
                </a:lnTo>
                <a:lnTo>
                  <a:pt x="285299" y="102494"/>
                </a:lnTo>
                <a:lnTo>
                  <a:pt x="285299" y="8291"/>
                </a:lnTo>
                <a:cubicBezTo>
                  <a:pt x="285299" y="8291"/>
                  <a:pt x="267553" y="20771"/>
                  <a:pt x="246192" y="20771"/>
                </a:cubicBezTo>
                <a:cubicBezTo>
                  <a:pt x="236901" y="20771"/>
                  <a:pt x="226925" y="18409"/>
                  <a:pt x="217429" y="11633"/>
                </a:cubicBezTo>
                <a:cubicBezTo>
                  <a:pt x="204877" y="2682"/>
                  <a:pt x="194403" y="0"/>
                  <a:pt x="18635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32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2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2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2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2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2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2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2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ubTitle" idx="1"/>
          </p:nvPr>
        </p:nvSpPr>
        <p:spPr>
          <a:xfrm>
            <a:off x="1087650" y="2667604"/>
            <a:ext cx="2903700" cy="529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subTitle" idx="2"/>
          </p:nvPr>
        </p:nvSpPr>
        <p:spPr>
          <a:xfrm>
            <a:off x="1087650" y="3197100"/>
            <a:ext cx="2903700" cy="140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2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subTitle" idx="3"/>
          </p:nvPr>
        </p:nvSpPr>
        <p:spPr>
          <a:xfrm>
            <a:off x="5152645" y="2667604"/>
            <a:ext cx="2903700" cy="529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subTitle" idx="4"/>
          </p:nvPr>
        </p:nvSpPr>
        <p:spPr>
          <a:xfrm>
            <a:off x="5152650" y="3197100"/>
            <a:ext cx="2903700" cy="140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2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32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2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2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2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2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2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2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2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7"/>
          <p:cNvSpPr/>
          <p:nvPr/>
        </p:nvSpPr>
        <p:spPr>
          <a:xfrm>
            <a:off x="11" y="30"/>
            <a:ext cx="7859225" cy="4550226"/>
          </a:xfrm>
          <a:custGeom>
            <a:avLst/>
            <a:gdLst/>
            <a:ahLst/>
            <a:cxnLst/>
            <a:rect l="l" t="t" r="r" b="b"/>
            <a:pathLst>
              <a:path w="288174" h="166843" extrusionOk="0">
                <a:moveTo>
                  <a:pt x="0" y="0"/>
                </a:moveTo>
                <a:lnTo>
                  <a:pt x="0" y="166843"/>
                </a:lnTo>
                <a:cubicBezTo>
                  <a:pt x="14167" y="158901"/>
                  <a:pt x="36550" y="149220"/>
                  <a:pt x="61456" y="149220"/>
                </a:cubicBezTo>
                <a:cubicBezTo>
                  <a:pt x="67691" y="149220"/>
                  <a:pt x="74084" y="149826"/>
                  <a:pt x="80545" y="151219"/>
                </a:cubicBezTo>
                <a:cubicBezTo>
                  <a:pt x="89042" y="153051"/>
                  <a:pt x="97540" y="153813"/>
                  <a:pt x="105794" y="153813"/>
                </a:cubicBezTo>
                <a:cubicBezTo>
                  <a:pt x="146345" y="153813"/>
                  <a:pt x="181030" y="135437"/>
                  <a:pt x="181030" y="135437"/>
                </a:cubicBezTo>
                <a:cubicBezTo>
                  <a:pt x="181030" y="135437"/>
                  <a:pt x="213283" y="110335"/>
                  <a:pt x="245793" y="108129"/>
                </a:cubicBezTo>
                <a:cubicBezTo>
                  <a:pt x="278302" y="105902"/>
                  <a:pt x="264274" y="69708"/>
                  <a:pt x="264274" y="69708"/>
                </a:cubicBezTo>
                <a:cubicBezTo>
                  <a:pt x="264274" y="69708"/>
                  <a:pt x="254166" y="37199"/>
                  <a:pt x="275603" y="26106"/>
                </a:cubicBezTo>
                <a:cubicBezTo>
                  <a:pt x="288173" y="19604"/>
                  <a:pt x="286400" y="8255"/>
                  <a:pt x="28281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32;p7"/>
          <p:cNvSpPr txBox="1">
            <a:spLocks noGrp="1"/>
          </p:cNvSpPr>
          <p:nvPr>
            <p:ph type="title"/>
          </p:nvPr>
        </p:nvSpPr>
        <p:spPr>
          <a:xfrm>
            <a:off x="720000" y="862775"/>
            <a:ext cx="3852000" cy="90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2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2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2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2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2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2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2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2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200"/>
            </a:lvl9pPr>
          </a:lstStyle>
          <a:p>
            <a:endParaRPr/>
          </a:p>
        </p:txBody>
      </p:sp>
      <p:sp>
        <p:nvSpPr>
          <p:cNvPr id="33" name="Google Shape;33;p7"/>
          <p:cNvSpPr txBox="1">
            <a:spLocks noGrp="1"/>
          </p:cNvSpPr>
          <p:nvPr>
            <p:ph type="subTitle" idx="1"/>
          </p:nvPr>
        </p:nvSpPr>
        <p:spPr>
          <a:xfrm>
            <a:off x="720146" y="1272200"/>
            <a:ext cx="3852000" cy="227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 sz="1100"/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  <a:defRPr sz="1300"/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■"/>
              <a:defRPr sz="1300"/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 sz="1300"/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  <a:defRPr sz="1300"/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■"/>
              <a:defRPr sz="1300"/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 sz="1300"/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  <a:defRPr sz="1300"/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■"/>
              <a:defRPr sz="13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8"/>
          <p:cNvSpPr txBox="1">
            <a:spLocks noGrp="1"/>
          </p:cNvSpPr>
          <p:nvPr>
            <p:ph type="title"/>
          </p:nvPr>
        </p:nvSpPr>
        <p:spPr>
          <a:xfrm>
            <a:off x="2030400" y="1766700"/>
            <a:ext cx="5076000" cy="900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rgbClr val="932E4D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rgbClr val="932E4D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rgbClr val="932E4D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rgbClr val="932E4D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rgbClr val="932E4D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rgbClr val="932E4D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rgbClr val="932E4D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rgbClr val="932E4D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rgbClr val="932E4D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/>
          <p:nvPr/>
        </p:nvSpPr>
        <p:spPr>
          <a:xfrm>
            <a:off x="3683805" y="1078"/>
            <a:ext cx="5456520" cy="5143481"/>
          </a:xfrm>
          <a:custGeom>
            <a:avLst/>
            <a:gdLst/>
            <a:ahLst/>
            <a:cxnLst/>
            <a:rect l="l" t="t" r="r" b="b"/>
            <a:pathLst>
              <a:path w="197700" h="186358" extrusionOk="0">
                <a:moveTo>
                  <a:pt x="9423" y="0"/>
                </a:moveTo>
                <a:cubicBezTo>
                  <a:pt x="1" y="35476"/>
                  <a:pt x="36156" y="77118"/>
                  <a:pt x="48912" y="93538"/>
                </a:cubicBezTo>
                <a:cubicBezTo>
                  <a:pt x="56569" y="103386"/>
                  <a:pt x="62986" y="116239"/>
                  <a:pt x="65642" y="128432"/>
                </a:cubicBezTo>
                <a:cubicBezTo>
                  <a:pt x="71400" y="155069"/>
                  <a:pt x="57752" y="174978"/>
                  <a:pt x="46392" y="186358"/>
                </a:cubicBezTo>
                <a:lnTo>
                  <a:pt x="197700" y="186358"/>
                </a:lnTo>
                <a:lnTo>
                  <a:pt x="19770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>
          <a:blip r:embed="rId37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 Black"/>
              <a:buNone/>
              <a:defRPr sz="2800">
                <a:solidFill>
                  <a:schemeClr val="accent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 Black"/>
              <a:buNone/>
              <a:defRPr sz="2800">
                <a:solidFill>
                  <a:schemeClr val="accent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 Black"/>
              <a:buNone/>
              <a:defRPr sz="2800">
                <a:solidFill>
                  <a:schemeClr val="accent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 Black"/>
              <a:buNone/>
              <a:defRPr sz="2800">
                <a:solidFill>
                  <a:schemeClr val="accent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 Black"/>
              <a:buNone/>
              <a:defRPr sz="2800">
                <a:solidFill>
                  <a:schemeClr val="accent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 Black"/>
              <a:buNone/>
              <a:defRPr sz="2800">
                <a:solidFill>
                  <a:schemeClr val="accent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 Black"/>
              <a:buNone/>
              <a:defRPr sz="2800">
                <a:solidFill>
                  <a:schemeClr val="accent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 Black"/>
              <a:buNone/>
              <a:defRPr sz="2800">
                <a:solidFill>
                  <a:schemeClr val="accent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 Black"/>
              <a:buNone/>
              <a:defRPr sz="2800">
                <a:solidFill>
                  <a:schemeClr val="accent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Merriweather Sans"/>
              <a:buChar char="●"/>
              <a:defRPr sz="1800">
                <a:solidFill>
                  <a:schemeClr val="accent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erriweather Sans"/>
              <a:buChar char="○"/>
              <a:defRPr>
                <a:solidFill>
                  <a:schemeClr val="accent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erriweather Sans"/>
              <a:buChar char="■"/>
              <a:defRPr>
                <a:solidFill>
                  <a:schemeClr val="accent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erriweather Sans"/>
              <a:buChar char="●"/>
              <a:defRPr>
                <a:solidFill>
                  <a:schemeClr val="accent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erriweather Sans"/>
              <a:buChar char="○"/>
              <a:defRPr>
                <a:solidFill>
                  <a:schemeClr val="accent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erriweather Sans"/>
              <a:buChar char="■"/>
              <a:defRPr>
                <a:solidFill>
                  <a:schemeClr val="accent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erriweather Sans"/>
              <a:buChar char="●"/>
              <a:defRPr>
                <a:solidFill>
                  <a:schemeClr val="accent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erriweather Sans"/>
              <a:buChar char="○"/>
              <a:defRPr>
                <a:solidFill>
                  <a:schemeClr val="accent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Font typeface="Merriweather Sans"/>
              <a:buChar char="■"/>
              <a:defRPr>
                <a:solidFill>
                  <a:schemeClr val="accent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  <p:sldLayoutId id="2147483679" r:id="rId32"/>
    <p:sldLayoutId id="2147483680" r:id="rId33"/>
    <p:sldLayoutId id="2147483681" r:id="rId34"/>
    <p:sldLayoutId id="2147483682" r:id="rId3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6" name="Google Shape;186;p37"/>
          <p:cNvGrpSpPr/>
          <p:nvPr/>
        </p:nvGrpSpPr>
        <p:grpSpPr>
          <a:xfrm>
            <a:off x="271690" y="1313844"/>
            <a:ext cx="1656772" cy="3483368"/>
            <a:chOff x="1921948" y="1623694"/>
            <a:chExt cx="1656772" cy="3483368"/>
          </a:xfrm>
        </p:grpSpPr>
        <p:sp>
          <p:nvSpPr>
            <p:cNvPr id="187" name="Google Shape;187;p37"/>
            <p:cNvSpPr/>
            <p:nvPr/>
          </p:nvSpPr>
          <p:spPr>
            <a:xfrm>
              <a:off x="1921948" y="1623694"/>
              <a:ext cx="1656772" cy="3483368"/>
            </a:xfrm>
            <a:custGeom>
              <a:avLst/>
              <a:gdLst/>
              <a:ahLst/>
              <a:cxnLst/>
              <a:rect l="l" t="t" r="r" b="b"/>
              <a:pathLst>
                <a:path w="67520" h="141961" extrusionOk="0">
                  <a:moveTo>
                    <a:pt x="16620" y="0"/>
                  </a:moveTo>
                  <a:cubicBezTo>
                    <a:pt x="16117" y="0"/>
                    <a:pt x="15612" y="360"/>
                    <a:pt x="15635" y="1006"/>
                  </a:cubicBezTo>
                  <a:cubicBezTo>
                    <a:pt x="15635" y="1090"/>
                    <a:pt x="15635" y="1194"/>
                    <a:pt x="15635" y="1278"/>
                  </a:cubicBezTo>
                  <a:cubicBezTo>
                    <a:pt x="15865" y="4062"/>
                    <a:pt x="16096" y="6845"/>
                    <a:pt x="16347" y="9608"/>
                  </a:cubicBezTo>
                  <a:cubicBezTo>
                    <a:pt x="16451" y="10968"/>
                    <a:pt x="16619" y="12308"/>
                    <a:pt x="16765" y="13668"/>
                  </a:cubicBezTo>
                  <a:cubicBezTo>
                    <a:pt x="16556" y="13501"/>
                    <a:pt x="16389" y="13292"/>
                    <a:pt x="16284" y="13040"/>
                  </a:cubicBezTo>
                  <a:cubicBezTo>
                    <a:pt x="14631" y="9462"/>
                    <a:pt x="12642" y="6050"/>
                    <a:pt x="10821" y="2534"/>
                  </a:cubicBezTo>
                  <a:cubicBezTo>
                    <a:pt x="10717" y="2325"/>
                    <a:pt x="10591" y="2115"/>
                    <a:pt x="10445" y="1906"/>
                  </a:cubicBezTo>
                  <a:cubicBezTo>
                    <a:pt x="10282" y="1640"/>
                    <a:pt x="9995" y="1489"/>
                    <a:pt x="9693" y="1489"/>
                  </a:cubicBezTo>
                  <a:cubicBezTo>
                    <a:pt x="9567" y="1489"/>
                    <a:pt x="9438" y="1516"/>
                    <a:pt x="9314" y="1571"/>
                  </a:cubicBezTo>
                  <a:cubicBezTo>
                    <a:pt x="8896" y="1760"/>
                    <a:pt x="8728" y="2220"/>
                    <a:pt x="8896" y="2743"/>
                  </a:cubicBezTo>
                  <a:cubicBezTo>
                    <a:pt x="8980" y="2973"/>
                    <a:pt x="9084" y="3204"/>
                    <a:pt x="9189" y="3413"/>
                  </a:cubicBezTo>
                  <a:cubicBezTo>
                    <a:pt x="10591" y="6176"/>
                    <a:pt x="12014" y="8917"/>
                    <a:pt x="13396" y="11680"/>
                  </a:cubicBezTo>
                  <a:cubicBezTo>
                    <a:pt x="14107" y="13040"/>
                    <a:pt x="14756" y="14422"/>
                    <a:pt x="15321" y="15824"/>
                  </a:cubicBezTo>
                  <a:cubicBezTo>
                    <a:pt x="15007" y="15719"/>
                    <a:pt x="14714" y="15531"/>
                    <a:pt x="14505" y="15280"/>
                  </a:cubicBezTo>
                  <a:cubicBezTo>
                    <a:pt x="11407" y="12685"/>
                    <a:pt x="8289" y="10089"/>
                    <a:pt x="5191" y="7515"/>
                  </a:cubicBezTo>
                  <a:cubicBezTo>
                    <a:pt x="4898" y="7264"/>
                    <a:pt x="4605" y="7055"/>
                    <a:pt x="4291" y="6866"/>
                  </a:cubicBezTo>
                  <a:cubicBezTo>
                    <a:pt x="4124" y="6768"/>
                    <a:pt x="3955" y="6725"/>
                    <a:pt x="3796" y="6725"/>
                  </a:cubicBezTo>
                  <a:cubicBezTo>
                    <a:pt x="3039" y="6725"/>
                    <a:pt x="2480" y="7695"/>
                    <a:pt x="3119" y="8352"/>
                  </a:cubicBezTo>
                  <a:cubicBezTo>
                    <a:pt x="3329" y="8583"/>
                    <a:pt x="3559" y="8792"/>
                    <a:pt x="3789" y="8980"/>
                  </a:cubicBezTo>
                  <a:cubicBezTo>
                    <a:pt x="7891" y="12371"/>
                    <a:pt x="11973" y="15803"/>
                    <a:pt x="16117" y="19173"/>
                  </a:cubicBezTo>
                  <a:cubicBezTo>
                    <a:pt x="16975" y="19884"/>
                    <a:pt x="17393" y="20763"/>
                    <a:pt x="17707" y="21768"/>
                  </a:cubicBezTo>
                  <a:cubicBezTo>
                    <a:pt x="17351" y="21768"/>
                    <a:pt x="17142" y="21538"/>
                    <a:pt x="16870" y="21391"/>
                  </a:cubicBezTo>
                  <a:cubicBezTo>
                    <a:pt x="14882" y="20177"/>
                    <a:pt x="12914" y="18963"/>
                    <a:pt x="10842" y="17854"/>
                  </a:cubicBezTo>
                  <a:cubicBezTo>
                    <a:pt x="7891" y="16285"/>
                    <a:pt x="4961" y="14694"/>
                    <a:pt x="2010" y="13124"/>
                  </a:cubicBezTo>
                  <a:cubicBezTo>
                    <a:pt x="1864" y="13020"/>
                    <a:pt x="1696" y="12957"/>
                    <a:pt x="1529" y="12873"/>
                  </a:cubicBezTo>
                  <a:cubicBezTo>
                    <a:pt x="1365" y="12819"/>
                    <a:pt x="1209" y="12792"/>
                    <a:pt x="1063" y="12792"/>
                  </a:cubicBezTo>
                  <a:cubicBezTo>
                    <a:pt x="705" y="12792"/>
                    <a:pt x="410" y="12952"/>
                    <a:pt x="231" y="13250"/>
                  </a:cubicBezTo>
                  <a:cubicBezTo>
                    <a:pt x="1" y="13710"/>
                    <a:pt x="126" y="14275"/>
                    <a:pt x="566" y="14568"/>
                  </a:cubicBezTo>
                  <a:cubicBezTo>
                    <a:pt x="754" y="14715"/>
                    <a:pt x="964" y="14840"/>
                    <a:pt x="1194" y="14945"/>
                  </a:cubicBezTo>
                  <a:cubicBezTo>
                    <a:pt x="6970" y="18084"/>
                    <a:pt x="12831" y="21119"/>
                    <a:pt x="18482" y="24531"/>
                  </a:cubicBezTo>
                  <a:cubicBezTo>
                    <a:pt x="18607" y="24614"/>
                    <a:pt x="18754" y="24677"/>
                    <a:pt x="18900" y="24698"/>
                  </a:cubicBezTo>
                  <a:cubicBezTo>
                    <a:pt x="19402" y="24803"/>
                    <a:pt x="19528" y="25159"/>
                    <a:pt x="19612" y="25682"/>
                  </a:cubicBezTo>
                  <a:cubicBezTo>
                    <a:pt x="18230" y="25284"/>
                    <a:pt x="16933" y="24949"/>
                    <a:pt x="15656" y="24552"/>
                  </a:cubicBezTo>
                  <a:cubicBezTo>
                    <a:pt x="12077" y="23484"/>
                    <a:pt x="8498" y="22396"/>
                    <a:pt x="4919" y="21308"/>
                  </a:cubicBezTo>
                  <a:cubicBezTo>
                    <a:pt x="4645" y="21198"/>
                    <a:pt x="4355" y="21136"/>
                    <a:pt x="4063" y="21136"/>
                  </a:cubicBezTo>
                  <a:cubicBezTo>
                    <a:pt x="4021" y="21136"/>
                    <a:pt x="3978" y="21137"/>
                    <a:pt x="3936" y="21140"/>
                  </a:cubicBezTo>
                  <a:cubicBezTo>
                    <a:pt x="3517" y="21161"/>
                    <a:pt x="3161" y="21454"/>
                    <a:pt x="3077" y="21852"/>
                  </a:cubicBezTo>
                  <a:cubicBezTo>
                    <a:pt x="2952" y="22249"/>
                    <a:pt x="3119" y="22689"/>
                    <a:pt x="3475" y="22898"/>
                  </a:cubicBezTo>
                  <a:cubicBezTo>
                    <a:pt x="3726" y="23024"/>
                    <a:pt x="3977" y="23128"/>
                    <a:pt x="4250" y="23191"/>
                  </a:cubicBezTo>
                  <a:cubicBezTo>
                    <a:pt x="5191" y="23484"/>
                    <a:pt x="6133" y="23735"/>
                    <a:pt x="7075" y="24049"/>
                  </a:cubicBezTo>
                  <a:cubicBezTo>
                    <a:pt x="11428" y="25473"/>
                    <a:pt x="15865" y="26707"/>
                    <a:pt x="20323" y="27775"/>
                  </a:cubicBezTo>
                  <a:cubicBezTo>
                    <a:pt x="20742" y="27838"/>
                    <a:pt x="21119" y="28110"/>
                    <a:pt x="21307" y="28465"/>
                  </a:cubicBezTo>
                  <a:cubicBezTo>
                    <a:pt x="22102" y="29951"/>
                    <a:pt x="22940" y="31416"/>
                    <a:pt x="23756" y="32882"/>
                  </a:cubicBezTo>
                  <a:cubicBezTo>
                    <a:pt x="23840" y="33049"/>
                    <a:pt x="24070" y="33195"/>
                    <a:pt x="23923" y="33488"/>
                  </a:cubicBezTo>
                  <a:cubicBezTo>
                    <a:pt x="22898" y="32986"/>
                    <a:pt x="21893" y="32463"/>
                    <a:pt x="20868" y="31982"/>
                  </a:cubicBezTo>
                  <a:cubicBezTo>
                    <a:pt x="16912" y="30098"/>
                    <a:pt x="12872" y="28403"/>
                    <a:pt x="8959" y="26435"/>
                  </a:cubicBezTo>
                  <a:cubicBezTo>
                    <a:pt x="8833" y="26372"/>
                    <a:pt x="8728" y="26331"/>
                    <a:pt x="8603" y="26289"/>
                  </a:cubicBezTo>
                  <a:cubicBezTo>
                    <a:pt x="8482" y="26237"/>
                    <a:pt x="8356" y="26212"/>
                    <a:pt x="8231" y="26212"/>
                  </a:cubicBezTo>
                  <a:cubicBezTo>
                    <a:pt x="7905" y="26212"/>
                    <a:pt x="7592" y="26383"/>
                    <a:pt x="7410" y="26686"/>
                  </a:cubicBezTo>
                  <a:cubicBezTo>
                    <a:pt x="7138" y="27126"/>
                    <a:pt x="7263" y="27712"/>
                    <a:pt x="7703" y="27984"/>
                  </a:cubicBezTo>
                  <a:cubicBezTo>
                    <a:pt x="7975" y="28193"/>
                    <a:pt x="8268" y="28361"/>
                    <a:pt x="8561" y="28486"/>
                  </a:cubicBezTo>
                  <a:cubicBezTo>
                    <a:pt x="11114" y="29679"/>
                    <a:pt x="13668" y="30872"/>
                    <a:pt x="16242" y="32065"/>
                  </a:cubicBezTo>
                  <a:cubicBezTo>
                    <a:pt x="19151" y="33405"/>
                    <a:pt x="22102" y="34702"/>
                    <a:pt x="25012" y="36084"/>
                  </a:cubicBezTo>
                  <a:cubicBezTo>
                    <a:pt x="25849" y="36502"/>
                    <a:pt x="26246" y="37151"/>
                    <a:pt x="26623" y="37905"/>
                  </a:cubicBezTo>
                  <a:cubicBezTo>
                    <a:pt x="26539" y="37960"/>
                    <a:pt x="26446" y="37988"/>
                    <a:pt x="26356" y="37988"/>
                  </a:cubicBezTo>
                  <a:cubicBezTo>
                    <a:pt x="26312" y="37988"/>
                    <a:pt x="26267" y="37981"/>
                    <a:pt x="26225" y="37967"/>
                  </a:cubicBezTo>
                  <a:cubicBezTo>
                    <a:pt x="22207" y="36900"/>
                    <a:pt x="18147" y="36188"/>
                    <a:pt x="14086" y="35330"/>
                  </a:cubicBezTo>
                  <a:cubicBezTo>
                    <a:pt x="13835" y="35267"/>
                    <a:pt x="13563" y="35226"/>
                    <a:pt x="13270" y="35205"/>
                  </a:cubicBezTo>
                  <a:cubicBezTo>
                    <a:pt x="12831" y="35205"/>
                    <a:pt x="12454" y="35540"/>
                    <a:pt x="12370" y="35979"/>
                  </a:cubicBezTo>
                  <a:cubicBezTo>
                    <a:pt x="12266" y="36377"/>
                    <a:pt x="12433" y="36795"/>
                    <a:pt x="12810" y="36984"/>
                  </a:cubicBezTo>
                  <a:cubicBezTo>
                    <a:pt x="13019" y="37109"/>
                    <a:pt x="13249" y="37193"/>
                    <a:pt x="13479" y="37235"/>
                  </a:cubicBezTo>
                  <a:cubicBezTo>
                    <a:pt x="14296" y="37423"/>
                    <a:pt x="15112" y="37591"/>
                    <a:pt x="15907" y="37758"/>
                  </a:cubicBezTo>
                  <a:cubicBezTo>
                    <a:pt x="19695" y="38574"/>
                    <a:pt x="23484" y="39223"/>
                    <a:pt x="27251" y="40102"/>
                  </a:cubicBezTo>
                  <a:cubicBezTo>
                    <a:pt x="28360" y="40353"/>
                    <a:pt x="28570" y="41149"/>
                    <a:pt x="29030" y="42028"/>
                  </a:cubicBezTo>
                  <a:cubicBezTo>
                    <a:pt x="28737" y="41965"/>
                    <a:pt x="28591" y="41944"/>
                    <a:pt x="28444" y="41923"/>
                  </a:cubicBezTo>
                  <a:cubicBezTo>
                    <a:pt x="25033" y="41128"/>
                    <a:pt x="21621" y="40416"/>
                    <a:pt x="18189" y="39746"/>
                  </a:cubicBezTo>
                  <a:cubicBezTo>
                    <a:pt x="17959" y="39685"/>
                    <a:pt x="17718" y="39646"/>
                    <a:pt x="17465" y="39646"/>
                  </a:cubicBezTo>
                  <a:cubicBezTo>
                    <a:pt x="17373" y="39646"/>
                    <a:pt x="17279" y="39651"/>
                    <a:pt x="17184" y="39663"/>
                  </a:cubicBezTo>
                  <a:cubicBezTo>
                    <a:pt x="16242" y="39788"/>
                    <a:pt x="16054" y="41086"/>
                    <a:pt x="16933" y="41483"/>
                  </a:cubicBezTo>
                  <a:cubicBezTo>
                    <a:pt x="17205" y="41588"/>
                    <a:pt x="17519" y="41672"/>
                    <a:pt x="17812" y="41714"/>
                  </a:cubicBezTo>
                  <a:cubicBezTo>
                    <a:pt x="21830" y="42551"/>
                    <a:pt x="25849" y="43346"/>
                    <a:pt x="29888" y="44162"/>
                  </a:cubicBezTo>
                  <a:cubicBezTo>
                    <a:pt x="30307" y="44204"/>
                    <a:pt x="30663" y="44455"/>
                    <a:pt x="30872" y="44832"/>
                  </a:cubicBezTo>
                  <a:cubicBezTo>
                    <a:pt x="31856" y="46423"/>
                    <a:pt x="32881" y="47993"/>
                    <a:pt x="33865" y="49583"/>
                  </a:cubicBezTo>
                  <a:cubicBezTo>
                    <a:pt x="33969" y="49751"/>
                    <a:pt x="34179" y="49897"/>
                    <a:pt x="34116" y="50127"/>
                  </a:cubicBezTo>
                  <a:cubicBezTo>
                    <a:pt x="34076" y="50139"/>
                    <a:pt x="34038" y="50144"/>
                    <a:pt x="34002" y="50144"/>
                  </a:cubicBezTo>
                  <a:cubicBezTo>
                    <a:pt x="33850" y="50144"/>
                    <a:pt x="33728" y="50053"/>
                    <a:pt x="33593" y="50002"/>
                  </a:cubicBezTo>
                  <a:cubicBezTo>
                    <a:pt x="29972" y="48327"/>
                    <a:pt x="26225" y="46946"/>
                    <a:pt x="22521" y="45481"/>
                  </a:cubicBezTo>
                  <a:cubicBezTo>
                    <a:pt x="21181" y="44958"/>
                    <a:pt x="19842" y="44455"/>
                    <a:pt x="18482" y="43953"/>
                  </a:cubicBezTo>
                  <a:cubicBezTo>
                    <a:pt x="18187" y="43814"/>
                    <a:pt x="17863" y="43733"/>
                    <a:pt x="17535" y="43733"/>
                  </a:cubicBezTo>
                  <a:cubicBezTo>
                    <a:pt x="17467" y="43733"/>
                    <a:pt x="17399" y="43737"/>
                    <a:pt x="17330" y="43744"/>
                  </a:cubicBezTo>
                  <a:cubicBezTo>
                    <a:pt x="16849" y="43786"/>
                    <a:pt x="16472" y="44142"/>
                    <a:pt x="16389" y="44623"/>
                  </a:cubicBezTo>
                  <a:cubicBezTo>
                    <a:pt x="16347" y="45083"/>
                    <a:pt x="16661" y="45523"/>
                    <a:pt x="17121" y="45648"/>
                  </a:cubicBezTo>
                  <a:cubicBezTo>
                    <a:pt x="17540" y="45774"/>
                    <a:pt x="17958" y="45879"/>
                    <a:pt x="18356" y="46046"/>
                  </a:cubicBezTo>
                  <a:cubicBezTo>
                    <a:pt x="21747" y="47365"/>
                    <a:pt x="25158" y="48641"/>
                    <a:pt x="28549" y="50002"/>
                  </a:cubicBezTo>
                  <a:cubicBezTo>
                    <a:pt x="30914" y="50964"/>
                    <a:pt x="33279" y="51864"/>
                    <a:pt x="35560" y="53016"/>
                  </a:cubicBezTo>
                  <a:cubicBezTo>
                    <a:pt x="36544" y="53518"/>
                    <a:pt x="36858" y="54439"/>
                    <a:pt x="37444" y="55360"/>
                  </a:cubicBezTo>
                  <a:cubicBezTo>
                    <a:pt x="37151" y="55318"/>
                    <a:pt x="37025" y="55297"/>
                    <a:pt x="36900" y="55255"/>
                  </a:cubicBezTo>
                  <a:cubicBezTo>
                    <a:pt x="32107" y="53832"/>
                    <a:pt x="27230" y="52806"/>
                    <a:pt x="22333" y="51823"/>
                  </a:cubicBezTo>
                  <a:cubicBezTo>
                    <a:pt x="22089" y="51751"/>
                    <a:pt x="21837" y="51719"/>
                    <a:pt x="21587" y="51719"/>
                  </a:cubicBezTo>
                  <a:cubicBezTo>
                    <a:pt x="21472" y="51719"/>
                    <a:pt x="21357" y="51726"/>
                    <a:pt x="21244" y="51739"/>
                  </a:cubicBezTo>
                  <a:cubicBezTo>
                    <a:pt x="20575" y="51844"/>
                    <a:pt x="20219" y="52555"/>
                    <a:pt x="20554" y="53141"/>
                  </a:cubicBezTo>
                  <a:cubicBezTo>
                    <a:pt x="20742" y="53455"/>
                    <a:pt x="21077" y="53664"/>
                    <a:pt x="21454" y="53706"/>
                  </a:cubicBezTo>
                  <a:cubicBezTo>
                    <a:pt x="22081" y="53832"/>
                    <a:pt x="22730" y="53957"/>
                    <a:pt x="23358" y="54083"/>
                  </a:cubicBezTo>
                  <a:cubicBezTo>
                    <a:pt x="27879" y="55025"/>
                    <a:pt x="32400" y="56029"/>
                    <a:pt x="36879" y="57201"/>
                  </a:cubicBezTo>
                  <a:cubicBezTo>
                    <a:pt x="37569" y="57369"/>
                    <a:pt x="38386" y="57432"/>
                    <a:pt x="38930" y="57829"/>
                  </a:cubicBezTo>
                  <a:cubicBezTo>
                    <a:pt x="39495" y="58248"/>
                    <a:pt x="39788" y="59001"/>
                    <a:pt x="40185" y="59608"/>
                  </a:cubicBezTo>
                  <a:cubicBezTo>
                    <a:pt x="40416" y="59964"/>
                    <a:pt x="40751" y="60236"/>
                    <a:pt x="40813" y="60759"/>
                  </a:cubicBezTo>
                  <a:cubicBezTo>
                    <a:pt x="40499" y="60676"/>
                    <a:pt x="40248" y="60613"/>
                    <a:pt x="40018" y="60550"/>
                  </a:cubicBezTo>
                  <a:cubicBezTo>
                    <a:pt x="36711" y="59629"/>
                    <a:pt x="33404" y="58708"/>
                    <a:pt x="30097" y="57787"/>
                  </a:cubicBezTo>
                  <a:cubicBezTo>
                    <a:pt x="29846" y="57704"/>
                    <a:pt x="29574" y="57662"/>
                    <a:pt x="29302" y="57620"/>
                  </a:cubicBezTo>
                  <a:cubicBezTo>
                    <a:pt x="29237" y="57606"/>
                    <a:pt x="29171" y="57600"/>
                    <a:pt x="29107" y="57600"/>
                  </a:cubicBezTo>
                  <a:cubicBezTo>
                    <a:pt x="28675" y="57600"/>
                    <a:pt x="28278" y="57892"/>
                    <a:pt x="28151" y="58311"/>
                  </a:cubicBezTo>
                  <a:cubicBezTo>
                    <a:pt x="28046" y="58813"/>
                    <a:pt x="28318" y="59315"/>
                    <a:pt x="28779" y="59504"/>
                  </a:cubicBezTo>
                  <a:cubicBezTo>
                    <a:pt x="28925" y="59566"/>
                    <a:pt x="29072" y="59608"/>
                    <a:pt x="29218" y="59650"/>
                  </a:cubicBezTo>
                  <a:cubicBezTo>
                    <a:pt x="32128" y="60425"/>
                    <a:pt x="35037" y="61199"/>
                    <a:pt x="37925" y="61952"/>
                  </a:cubicBezTo>
                  <a:cubicBezTo>
                    <a:pt x="39390" y="62329"/>
                    <a:pt x="40834" y="62706"/>
                    <a:pt x="42257" y="63208"/>
                  </a:cubicBezTo>
                  <a:cubicBezTo>
                    <a:pt x="42571" y="63313"/>
                    <a:pt x="42843" y="63501"/>
                    <a:pt x="43053" y="63773"/>
                  </a:cubicBezTo>
                  <a:cubicBezTo>
                    <a:pt x="43764" y="64841"/>
                    <a:pt x="44518" y="65887"/>
                    <a:pt x="45250" y="66955"/>
                  </a:cubicBezTo>
                  <a:cubicBezTo>
                    <a:pt x="45334" y="67080"/>
                    <a:pt x="45522" y="67206"/>
                    <a:pt x="45376" y="67436"/>
                  </a:cubicBezTo>
                  <a:cubicBezTo>
                    <a:pt x="45020" y="67415"/>
                    <a:pt x="44748" y="67206"/>
                    <a:pt x="44455" y="67059"/>
                  </a:cubicBezTo>
                  <a:cubicBezTo>
                    <a:pt x="40227" y="65008"/>
                    <a:pt x="36000" y="62999"/>
                    <a:pt x="31604" y="61345"/>
                  </a:cubicBezTo>
                  <a:cubicBezTo>
                    <a:pt x="31332" y="61220"/>
                    <a:pt x="31039" y="61115"/>
                    <a:pt x="30725" y="61073"/>
                  </a:cubicBezTo>
                  <a:cubicBezTo>
                    <a:pt x="30669" y="61063"/>
                    <a:pt x="30613" y="61057"/>
                    <a:pt x="30557" y="61057"/>
                  </a:cubicBezTo>
                  <a:cubicBezTo>
                    <a:pt x="30182" y="61057"/>
                    <a:pt x="29846" y="61297"/>
                    <a:pt x="29700" y="61680"/>
                  </a:cubicBezTo>
                  <a:cubicBezTo>
                    <a:pt x="29511" y="62078"/>
                    <a:pt x="29658" y="62559"/>
                    <a:pt x="30056" y="62810"/>
                  </a:cubicBezTo>
                  <a:cubicBezTo>
                    <a:pt x="30307" y="62978"/>
                    <a:pt x="30579" y="63104"/>
                    <a:pt x="30872" y="63208"/>
                  </a:cubicBezTo>
                  <a:cubicBezTo>
                    <a:pt x="32588" y="63857"/>
                    <a:pt x="34304" y="64527"/>
                    <a:pt x="35979" y="65301"/>
                  </a:cubicBezTo>
                  <a:cubicBezTo>
                    <a:pt x="39599" y="67017"/>
                    <a:pt x="43325" y="68524"/>
                    <a:pt x="46904" y="70366"/>
                  </a:cubicBezTo>
                  <a:cubicBezTo>
                    <a:pt x="47553" y="70722"/>
                    <a:pt x="47574" y="70701"/>
                    <a:pt x="47511" y="71412"/>
                  </a:cubicBezTo>
                  <a:cubicBezTo>
                    <a:pt x="47385" y="73150"/>
                    <a:pt x="47239" y="74887"/>
                    <a:pt x="47092" y="76624"/>
                  </a:cubicBezTo>
                  <a:cubicBezTo>
                    <a:pt x="47071" y="76833"/>
                    <a:pt x="47176" y="77126"/>
                    <a:pt x="46883" y="77273"/>
                  </a:cubicBezTo>
                  <a:cubicBezTo>
                    <a:pt x="46799" y="77210"/>
                    <a:pt x="46736" y="77168"/>
                    <a:pt x="46653" y="77105"/>
                  </a:cubicBezTo>
                  <a:cubicBezTo>
                    <a:pt x="42739" y="72940"/>
                    <a:pt x="38302" y="69361"/>
                    <a:pt x="33844" y="65824"/>
                  </a:cubicBezTo>
                  <a:cubicBezTo>
                    <a:pt x="33551" y="65573"/>
                    <a:pt x="33258" y="65364"/>
                    <a:pt x="32944" y="65176"/>
                  </a:cubicBezTo>
                  <a:cubicBezTo>
                    <a:pt x="32777" y="65083"/>
                    <a:pt x="32612" y="65043"/>
                    <a:pt x="32455" y="65043"/>
                  </a:cubicBezTo>
                  <a:cubicBezTo>
                    <a:pt x="31684" y="65043"/>
                    <a:pt x="31128" y="66022"/>
                    <a:pt x="31772" y="66682"/>
                  </a:cubicBezTo>
                  <a:cubicBezTo>
                    <a:pt x="32065" y="66975"/>
                    <a:pt x="32358" y="67227"/>
                    <a:pt x="32672" y="67457"/>
                  </a:cubicBezTo>
                  <a:cubicBezTo>
                    <a:pt x="37527" y="71224"/>
                    <a:pt x="42153" y="75263"/>
                    <a:pt x="46527" y="79533"/>
                  </a:cubicBezTo>
                  <a:cubicBezTo>
                    <a:pt x="46695" y="79700"/>
                    <a:pt x="46862" y="79826"/>
                    <a:pt x="46841" y="80056"/>
                  </a:cubicBezTo>
                  <a:cubicBezTo>
                    <a:pt x="46757" y="81270"/>
                    <a:pt x="46674" y="82484"/>
                    <a:pt x="46590" y="83740"/>
                  </a:cubicBezTo>
                  <a:cubicBezTo>
                    <a:pt x="46192" y="83552"/>
                    <a:pt x="46004" y="83258"/>
                    <a:pt x="45774" y="83028"/>
                  </a:cubicBezTo>
                  <a:cubicBezTo>
                    <a:pt x="42278" y="79407"/>
                    <a:pt x="38783" y="75808"/>
                    <a:pt x="35267" y="72208"/>
                  </a:cubicBezTo>
                  <a:cubicBezTo>
                    <a:pt x="34953" y="71873"/>
                    <a:pt x="34618" y="71559"/>
                    <a:pt x="34262" y="71287"/>
                  </a:cubicBezTo>
                  <a:cubicBezTo>
                    <a:pt x="34065" y="71136"/>
                    <a:pt x="33833" y="71062"/>
                    <a:pt x="33603" y="71062"/>
                  </a:cubicBezTo>
                  <a:cubicBezTo>
                    <a:pt x="33323" y="71062"/>
                    <a:pt x="33046" y="71173"/>
                    <a:pt x="32839" y="71392"/>
                  </a:cubicBezTo>
                  <a:cubicBezTo>
                    <a:pt x="32525" y="71768"/>
                    <a:pt x="32546" y="72250"/>
                    <a:pt x="32965" y="72731"/>
                  </a:cubicBezTo>
                  <a:cubicBezTo>
                    <a:pt x="33342" y="73150"/>
                    <a:pt x="33781" y="73547"/>
                    <a:pt x="34179" y="73966"/>
                  </a:cubicBezTo>
                  <a:cubicBezTo>
                    <a:pt x="37967" y="77984"/>
                    <a:pt x="41902" y="81856"/>
                    <a:pt x="45815" y="85728"/>
                  </a:cubicBezTo>
                  <a:cubicBezTo>
                    <a:pt x="46381" y="86251"/>
                    <a:pt x="46569" y="86733"/>
                    <a:pt x="46276" y="87507"/>
                  </a:cubicBezTo>
                  <a:cubicBezTo>
                    <a:pt x="45774" y="87151"/>
                    <a:pt x="45313" y="86837"/>
                    <a:pt x="44853" y="86523"/>
                  </a:cubicBezTo>
                  <a:cubicBezTo>
                    <a:pt x="41357" y="84054"/>
                    <a:pt x="37841" y="81584"/>
                    <a:pt x="34179" y="79345"/>
                  </a:cubicBezTo>
                  <a:cubicBezTo>
                    <a:pt x="33907" y="79177"/>
                    <a:pt x="33655" y="79031"/>
                    <a:pt x="33362" y="78926"/>
                  </a:cubicBezTo>
                  <a:cubicBezTo>
                    <a:pt x="33235" y="78866"/>
                    <a:pt x="33101" y="78837"/>
                    <a:pt x="32969" y="78837"/>
                  </a:cubicBezTo>
                  <a:cubicBezTo>
                    <a:pt x="32645" y="78837"/>
                    <a:pt x="32333" y="79011"/>
                    <a:pt x="32169" y="79324"/>
                  </a:cubicBezTo>
                  <a:cubicBezTo>
                    <a:pt x="31918" y="79721"/>
                    <a:pt x="32002" y="80245"/>
                    <a:pt x="32379" y="80559"/>
                  </a:cubicBezTo>
                  <a:cubicBezTo>
                    <a:pt x="32567" y="80726"/>
                    <a:pt x="32776" y="80852"/>
                    <a:pt x="32986" y="80977"/>
                  </a:cubicBezTo>
                  <a:cubicBezTo>
                    <a:pt x="37318" y="83635"/>
                    <a:pt x="41441" y="86628"/>
                    <a:pt x="45753" y="89349"/>
                  </a:cubicBezTo>
                  <a:cubicBezTo>
                    <a:pt x="46108" y="89516"/>
                    <a:pt x="46318" y="89914"/>
                    <a:pt x="46255" y="90312"/>
                  </a:cubicBezTo>
                  <a:cubicBezTo>
                    <a:pt x="46192" y="90981"/>
                    <a:pt x="46192" y="91672"/>
                    <a:pt x="46150" y="92342"/>
                  </a:cubicBezTo>
                  <a:cubicBezTo>
                    <a:pt x="46108" y="93598"/>
                    <a:pt x="46067" y="94874"/>
                    <a:pt x="46004" y="96130"/>
                  </a:cubicBezTo>
                  <a:cubicBezTo>
                    <a:pt x="45978" y="96134"/>
                    <a:pt x="45954" y="96136"/>
                    <a:pt x="45931" y="96136"/>
                  </a:cubicBezTo>
                  <a:cubicBezTo>
                    <a:pt x="45696" y="96136"/>
                    <a:pt x="45618" y="95951"/>
                    <a:pt x="45522" y="95837"/>
                  </a:cubicBezTo>
                  <a:cubicBezTo>
                    <a:pt x="42634" y="92488"/>
                    <a:pt x="39516" y="89370"/>
                    <a:pt x="36439" y="86210"/>
                  </a:cubicBezTo>
                  <a:cubicBezTo>
                    <a:pt x="36272" y="86021"/>
                    <a:pt x="36083" y="85854"/>
                    <a:pt x="35895" y="85707"/>
                  </a:cubicBezTo>
                  <a:cubicBezTo>
                    <a:pt x="35716" y="85558"/>
                    <a:pt x="35503" y="85484"/>
                    <a:pt x="35291" y="85484"/>
                  </a:cubicBezTo>
                  <a:cubicBezTo>
                    <a:pt x="35058" y="85484"/>
                    <a:pt x="34826" y="85574"/>
                    <a:pt x="34639" y="85749"/>
                  </a:cubicBezTo>
                  <a:cubicBezTo>
                    <a:pt x="34241" y="86084"/>
                    <a:pt x="34200" y="86670"/>
                    <a:pt x="34514" y="87068"/>
                  </a:cubicBezTo>
                  <a:cubicBezTo>
                    <a:pt x="34702" y="87319"/>
                    <a:pt x="34911" y="87549"/>
                    <a:pt x="35121" y="87758"/>
                  </a:cubicBezTo>
                  <a:cubicBezTo>
                    <a:pt x="38616" y="91337"/>
                    <a:pt x="42111" y="94895"/>
                    <a:pt x="45481" y="98579"/>
                  </a:cubicBezTo>
                  <a:cubicBezTo>
                    <a:pt x="45648" y="98767"/>
                    <a:pt x="45920" y="98935"/>
                    <a:pt x="45920" y="99249"/>
                  </a:cubicBezTo>
                  <a:cubicBezTo>
                    <a:pt x="45899" y="99960"/>
                    <a:pt x="45983" y="100693"/>
                    <a:pt x="45815" y="101467"/>
                  </a:cubicBezTo>
                  <a:cubicBezTo>
                    <a:pt x="45355" y="101237"/>
                    <a:pt x="44936" y="100965"/>
                    <a:pt x="44539" y="100651"/>
                  </a:cubicBezTo>
                  <a:cubicBezTo>
                    <a:pt x="41127" y="98097"/>
                    <a:pt x="37758" y="95481"/>
                    <a:pt x="34262" y="93053"/>
                  </a:cubicBezTo>
                  <a:cubicBezTo>
                    <a:pt x="34032" y="92865"/>
                    <a:pt x="33760" y="92698"/>
                    <a:pt x="33488" y="92572"/>
                  </a:cubicBezTo>
                  <a:cubicBezTo>
                    <a:pt x="33349" y="92499"/>
                    <a:pt x="33200" y="92464"/>
                    <a:pt x="33052" y="92464"/>
                  </a:cubicBezTo>
                  <a:cubicBezTo>
                    <a:pt x="32777" y="92464"/>
                    <a:pt x="32507" y="92584"/>
                    <a:pt x="32316" y="92802"/>
                  </a:cubicBezTo>
                  <a:cubicBezTo>
                    <a:pt x="32023" y="93179"/>
                    <a:pt x="32023" y="93723"/>
                    <a:pt x="32358" y="94079"/>
                  </a:cubicBezTo>
                  <a:cubicBezTo>
                    <a:pt x="32567" y="94288"/>
                    <a:pt x="32797" y="94498"/>
                    <a:pt x="33069" y="94665"/>
                  </a:cubicBezTo>
                  <a:cubicBezTo>
                    <a:pt x="34827" y="95942"/>
                    <a:pt x="36586" y="97197"/>
                    <a:pt x="38344" y="98474"/>
                  </a:cubicBezTo>
                  <a:cubicBezTo>
                    <a:pt x="40688" y="100211"/>
                    <a:pt x="43011" y="101990"/>
                    <a:pt x="45502" y="103476"/>
                  </a:cubicBezTo>
                  <a:cubicBezTo>
                    <a:pt x="45836" y="103686"/>
                    <a:pt x="45857" y="103916"/>
                    <a:pt x="45857" y="104230"/>
                  </a:cubicBezTo>
                  <a:cubicBezTo>
                    <a:pt x="45836" y="106134"/>
                    <a:pt x="45836" y="108039"/>
                    <a:pt x="45815" y="109923"/>
                  </a:cubicBezTo>
                  <a:cubicBezTo>
                    <a:pt x="45815" y="110069"/>
                    <a:pt x="45836" y="110236"/>
                    <a:pt x="45585" y="110299"/>
                  </a:cubicBezTo>
                  <a:cubicBezTo>
                    <a:pt x="45376" y="110048"/>
                    <a:pt x="45167" y="109797"/>
                    <a:pt x="44936" y="109546"/>
                  </a:cubicBezTo>
                  <a:cubicBezTo>
                    <a:pt x="41609" y="105590"/>
                    <a:pt x="38176" y="101718"/>
                    <a:pt x="34514" y="98056"/>
                  </a:cubicBezTo>
                  <a:cubicBezTo>
                    <a:pt x="34283" y="97763"/>
                    <a:pt x="33990" y="97532"/>
                    <a:pt x="33676" y="97344"/>
                  </a:cubicBezTo>
                  <a:cubicBezTo>
                    <a:pt x="33537" y="97271"/>
                    <a:pt x="33388" y="97236"/>
                    <a:pt x="33240" y="97236"/>
                  </a:cubicBezTo>
                  <a:cubicBezTo>
                    <a:pt x="32965" y="97236"/>
                    <a:pt x="32695" y="97356"/>
                    <a:pt x="32504" y="97574"/>
                  </a:cubicBezTo>
                  <a:cubicBezTo>
                    <a:pt x="32211" y="97909"/>
                    <a:pt x="32190" y="98390"/>
                    <a:pt x="32442" y="98767"/>
                  </a:cubicBezTo>
                  <a:cubicBezTo>
                    <a:pt x="32609" y="98976"/>
                    <a:pt x="32797" y="99186"/>
                    <a:pt x="33007" y="99374"/>
                  </a:cubicBezTo>
                  <a:cubicBezTo>
                    <a:pt x="37255" y="103727"/>
                    <a:pt x="41316" y="108269"/>
                    <a:pt x="45292" y="112894"/>
                  </a:cubicBezTo>
                  <a:cubicBezTo>
                    <a:pt x="45941" y="113648"/>
                    <a:pt x="45815" y="114360"/>
                    <a:pt x="45815" y="115155"/>
                  </a:cubicBezTo>
                  <a:cubicBezTo>
                    <a:pt x="45648" y="115155"/>
                    <a:pt x="45481" y="115092"/>
                    <a:pt x="45376" y="114946"/>
                  </a:cubicBezTo>
                  <a:cubicBezTo>
                    <a:pt x="44476" y="114150"/>
                    <a:pt x="43618" y="113313"/>
                    <a:pt x="42697" y="112560"/>
                  </a:cubicBezTo>
                  <a:cubicBezTo>
                    <a:pt x="38511" y="109169"/>
                    <a:pt x="34325" y="105778"/>
                    <a:pt x="30118" y="102388"/>
                  </a:cubicBezTo>
                  <a:cubicBezTo>
                    <a:pt x="30077" y="102346"/>
                    <a:pt x="30035" y="102304"/>
                    <a:pt x="29972" y="102283"/>
                  </a:cubicBezTo>
                  <a:cubicBezTo>
                    <a:pt x="29739" y="102131"/>
                    <a:pt x="29496" y="102053"/>
                    <a:pt x="29269" y="102053"/>
                  </a:cubicBezTo>
                  <a:cubicBezTo>
                    <a:pt x="29028" y="102053"/>
                    <a:pt x="28805" y="102142"/>
                    <a:pt x="28632" y="102325"/>
                  </a:cubicBezTo>
                  <a:cubicBezTo>
                    <a:pt x="28277" y="102702"/>
                    <a:pt x="28277" y="103288"/>
                    <a:pt x="28611" y="103665"/>
                  </a:cubicBezTo>
                  <a:cubicBezTo>
                    <a:pt x="28863" y="103958"/>
                    <a:pt x="29135" y="104209"/>
                    <a:pt x="29428" y="104418"/>
                  </a:cubicBezTo>
                  <a:cubicBezTo>
                    <a:pt x="32755" y="107118"/>
                    <a:pt x="36104" y="109797"/>
                    <a:pt x="39453" y="112497"/>
                  </a:cubicBezTo>
                  <a:cubicBezTo>
                    <a:pt x="41420" y="114067"/>
                    <a:pt x="43367" y="115657"/>
                    <a:pt x="45250" y="117311"/>
                  </a:cubicBezTo>
                  <a:cubicBezTo>
                    <a:pt x="45878" y="117792"/>
                    <a:pt x="46150" y="118587"/>
                    <a:pt x="45941" y="119341"/>
                  </a:cubicBezTo>
                  <a:cubicBezTo>
                    <a:pt x="45892" y="119355"/>
                    <a:pt x="45843" y="119362"/>
                    <a:pt x="45796" y="119362"/>
                  </a:cubicBezTo>
                  <a:cubicBezTo>
                    <a:pt x="45702" y="119362"/>
                    <a:pt x="45613" y="119334"/>
                    <a:pt x="45543" y="119278"/>
                  </a:cubicBezTo>
                  <a:cubicBezTo>
                    <a:pt x="42446" y="117666"/>
                    <a:pt x="39348" y="116055"/>
                    <a:pt x="36251" y="114443"/>
                  </a:cubicBezTo>
                  <a:cubicBezTo>
                    <a:pt x="34890" y="113732"/>
                    <a:pt x="33551" y="112978"/>
                    <a:pt x="32190" y="112288"/>
                  </a:cubicBezTo>
                  <a:cubicBezTo>
                    <a:pt x="31971" y="112174"/>
                    <a:pt x="31765" y="112121"/>
                    <a:pt x="31580" y="112121"/>
                  </a:cubicBezTo>
                  <a:cubicBezTo>
                    <a:pt x="31253" y="112121"/>
                    <a:pt x="30990" y="112287"/>
                    <a:pt x="30830" y="112581"/>
                  </a:cubicBezTo>
                  <a:cubicBezTo>
                    <a:pt x="30579" y="113062"/>
                    <a:pt x="30725" y="113648"/>
                    <a:pt x="31165" y="113962"/>
                  </a:cubicBezTo>
                  <a:cubicBezTo>
                    <a:pt x="31395" y="114129"/>
                    <a:pt x="31625" y="114255"/>
                    <a:pt x="31876" y="114380"/>
                  </a:cubicBezTo>
                  <a:cubicBezTo>
                    <a:pt x="34702" y="115908"/>
                    <a:pt x="37548" y="117436"/>
                    <a:pt x="40458" y="118838"/>
                  </a:cubicBezTo>
                  <a:cubicBezTo>
                    <a:pt x="42132" y="119655"/>
                    <a:pt x="43785" y="120534"/>
                    <a:pt x="45481" y="121329"/>
                  </a:cubicBezTo>
                  <a:cubicBezTo>
                    <a:pt x="45962" y="121517"/>
                    <a:pt x="46276" y="121999"/>
                    <a:pt x="46255" y="122522"/>
                  </a:cubicBezTo>
                  <a:cubicBezTo>
                    <a:pt x="46318" y="123443"/>
                    <a:pt x="46443" y="124364"/>
                    <a:pt x="46506" y="125264"/>
                  </a:cubicBezTo>
                  <a:cubicBezTo>
                    <a:pt x="46569" y="125494"/>
                    <a:pt x="46548" y="125745"/>
                    <a:pt x="46464" y="125954"/>
                  </a:cubicBezTo>
                  <a:cubicBezTo>
                    <a:pt x="46192" y="125892"/>
                    <a:pt x="45920" y="125745"/>
                    <a:pt x="45711" y="125557"/>
                  </a:cubicBezTo>
                  <a:cubicBezTo>
                    <a:pt x="42132" y="123401"/>
                    <a:pt x="38574" y="121245"/>
                    <a:pt x="34995" y="119090"/>
                  </a:cubicBezTo>
                  <a:cubicBezTo>
                    <a:pt x="34723" y="118901"/>
                    <a:pt x="34409" y="118755"/>
                    <a:pt x="34095" y="118650"/>
                  </a:cubicBezTo>
                  <a:cubicBezTo>
                    <a:pt x="33990" y="118608"/>
                    <a:pt x="33883" y="118589"/>
                    <a:pt x="33777" y="118589"/>
                  </a:cubicBezTo>
                  <a:cubicBezTo>
                    <a:pt x="33461" y="118589"/>
                    <a:pt x="33158" y="118765"/>
                    <a:pt x="32986" y="119048"/>
                  </a:cubicBezTo>
                  <a:cubicBezTo>
                    <a:pt x="32755" y="119466"/>
                    <a:pt x="32839" y="119990"/>
                    <a:pt x="33195" y="120303"/>
                  </a:cubicBezTo>
                  <a:cubicBezTo>
                    <a:pt x="33321" y="120408"/>
                    <a:pt x="33446" y="120492"/>
                    <a:pt x="33572" y="120576"/>
                  </a:cubicBezTo>
                  <a:cubicBezTo>
                    <a:pt x="36690" y="122459"/>
                    <a:pt x="39746" y="124447"/>
                    <a:pt x="42969" y="126185"/>
                  </a:cubicBezTo>
                  <a:cubicBezTo>
                    <a:pt x="43974" y="126708"/>
                    <a:pt x="44936" y="127294"/>
                    <a:pt x="45899" y="127901"/>
                  </a:cubicBezTo>
                  <a:cubicBezTo>
                    <a:pt x="46988" y="128571"/>
                    <a:pt x="47322" y="129491"/>
                    <a:pt x="47050" y="130831"/>
                  </a:cubicBezTo>
                  <a:cubicBezTo>
                    <a:pt x="46715" y="130810"/>
                    <a:pt x="46401" y="130705"/>
                    <a:pt x="46108" y="130559"/>
                  </a:cubicBezTo>
                  <a:cubicBezTo>
                    <a:pt x="41902" y="128989"/>
                    <a:pt x="37716" y="127419"/>
                    <a:pt x="33530" y="125850"/>
                  </a:cubicBezTo>
                  <a:cubicBezTo>
                    <a:pt x="33216" y="125703"/>
                    <a:pt x="32902" y="125599"/>
                    <a:pt x="32567" y="125536"/>
                  </a:cubicBezTo>
                  <a:cubicBezTo>
                    <a:pt x="32501" y="125521"/>
                    <a:pt x="32434" y="125513"/>
                    <a:pt x="32368" y="125513"/>
                  </a:cubicBezTo>
                  <a:cubicBezTo>
                    <a:pt x="31975" y="125513"/>
                    <a:pt x="31604" y="125770"/>
                    <a:pt x="31479" y="126164"/>
                  </a:cubicBezTo>
                  <a:cubicBezTo>
                    <a:pt x="31311" y="126582"/>
                    <a:pt x="31479" y="127043"/>
                    <a:pt x="31876" y="127273"/>
                  </a:cubicBezTo>
                  <a:cubicBezTo>
                    <a:pt x="32086" y="127419"/>
                    <a:pt x="32295" y="127524"/>
                    <a:pt x="32525" y="127608"/>
                  </a:cubicBezTo>
                  <a:cubicBezTo>
                    <a:pt x="37109" y="129366"/>
                    <a:pt x="41671" y="131145"/>
                    <a:pt x="46360" y="132610"/>
                  </a:cubicBezTo>
                  <a:cubicBezTo>
                    <a:pt x="47574" y="132987"/>
                    <a:pt x="47574" y="132987"/>
                    <a:pt x="47783" y="134242"/>
                  </a:cubicBezTo>
                  <a:cubicBezTo>
                    <a:pt x="47950" y="135184"/>
                    <a:pt x="48097" y="136126"/>
                    <a:pt x="48264" y="137256"/>
                  </a:cubicBezTo>
                  <a:cubicBezTo>
                    <a:pt x="47825" y="137005"/>
                    <a:pt x="47532" y="136859"/>
                    <a:pt x="47239" y="136691"/>
                  </a:cubicBezTo>
                  <a:cubicBezTo>
                    <a:pt x="43764" y="134703"/>
                    <a:pt x="40290" y="132694"/>
                    <a:pt x="36795" y="130705"/>
                  </a:cubicBezTo>
                  <a:cubicBezTo>
                    <a:pt x="36565" y="130559"/>
                    <a:pt x="36313" y="130412"/>
                    <a:pt x="36062" y="130308"/>
                  </a:cubicBezTo>
                  <a:cubicBezTo>
                    <a:pt x="35916" y="130242"/>
                    <a:pt x="35774" y="130212"/>
                    <a:pt x="35640" y="130212"/>
                  </a:cubicBezTo>
                  <a:cubicBezTo>
                    <a:pt x="34794" y="130212"/>
                    <a:pt x="34266" y="131386"/>
                    <a:pt x="35079" y="131982"/>
                  </a:cubicBezTo>
                  <a:cubicBezTo>
                    <a:pt x="35309" y="132149"/>
                    <a:pt x="35539" y="132296"/>
                    <a:pt x="35790" y="132422"/>
                  </a:cubicBezTo>
                  <a:cubicBezTo>
                    <a:pt x="37381" y="133342"/>
                    <a:pt x="38972" y="134242"/>
                    <a:pt x="40562" y="135184"/>
                  </a:cubicBezTo>
                  <a:cubicBezTo>
                    <a:pt x="42906" y="136566"/>
                    <a:pt x="45334" y="137821"/>
                    <a:pt x="47741" y="139098"/>
                  </a:cubicBezTo>
                  <a:cubicBezTo>
                    <a:pt x="48432" y="139454"/>
                    <a:pt x="48892" y="139852"/>
                    <a:pt x="48871" y="140668"/>
                  </a:cubicBezTo>
                  <a:cubicBezTo>
                    <a:pt x="48871" y="140919"/>
                    <a:pt x="48934" y="141149"/>
                    <a:pt x="49018" y="141379"/>
                  </a:cubicBezTo>
                  <a:cubicBezTo>
                    <a:pt x="49127" y="141725"/>
                    <a:pt x="49458" y="141961"/>
                    <a:pt x="49804" y="141961"/>
                  </a:cubicBezTo>
                  <a:cubicBezTo>
                    <a:pt x="49856" y="141961"/>
                    <a:pt x="49908" y="141955"/>
                    <a:pt x="49959" y="141944"/>
                  </a:cubicBezTo>
                  <a:cubicBezTo>
                    <a:pt x="50357" y="141882"/>
                    <a:pt x="50629" y="141568"/>
                    <a:pt x="50650" y="141170"/>
                  </a:cubicBezTo>
                  <a:cubicBezTo>
                    <a:pt x="50650" y="140877"/>
                    <a:pt x="50650" y="140563"/>
                    <a:pt x="50608" y="140270"/>
                  </a:cubicBezTo>
                  <a:cubicBezTo>
                    <a:pt x="50441" y="139077"/>
                    <a:pt x="50294" y="137884"/>
                    <a:pt x="50106" y="136712"/>
                  </a:cubicBezTo>
                  <a:cubicBezTo>
                    <a:pt x="50001" y="136335"/>
                    <a:pt x="50106" y="135917"/>
                    <a:pt x="50357" y="135624"/>
                  </a:cubicBezTo>
                  <a:cubicBezTo>
                    <a:pt x="53831" y="131480"/>
                    <a:pt x="57034" y="127147"/>
                    <a:pt x="60634" y="123108"/>
                  </a:cubicBezTo>
                  <a:cubicBezTo>
                    <a:pt x="60801" y="122941"/>
                    <a:pt x="60947" y="122731"/>
                    <a:pt x="61073" y="122543"/>
                  </a:cubicBezTo>
                  <a:cubicBezTo>
                    <a:pt x="61563" y="121800"/>
                    <a:pt x="60943" y="121009"/>
                    <a:pt x="60249" y="121009"/>
                  </a:cubicBezTo>
                  <a:cubicBezTo>
                    <a:pt x="60025" y="121009"/>
                    <a:pt x="59792" y="121092"/>
                    <a:pt x="59587" y="121287"/>
                  </a:cubicBezTo>
                  <a:cubicBezTo>
                    <a:pt x="59357" y="121517"/>
                    <a:pt x="59127" y="121769"/>
                    <a:pt x="58896" y="122020"/>
                  </a:cubicBezTo>
                  <a:cubicBezTo>
                    <a:pt x="55903" y="125410"/>
                    <a:pt x="53141" y="128968"/>
                    <a:pt x="50420" y="132547"/>
                  </a:cubicBezTo>
                  <a:cubicBezTo>
                    <a:pt x="50211" y="132840"/>
                    <a:pt x="50064" y="133175"/>
                    <a:pt x="49625" y="133363"/>
                  </a:cubicBezTo>
                  <a:cubicBezTo>
                    <a:pt x="49499" y="132568"/>
                    <a:pt x="49415" y="131856"/>
                    <a:pt x="49248" y="131145"/>
                  </a:cubicBezTo>
                  <a:cubicBezTo>
                    <a:pt x="49101" y="130496"/>
                    <a:pt x="49290" y="130057"/>
                    <a:pt x="49708" y="129575"/>
                  </a:cubicBezTo>
                  <a:cubicBezTo>
                    <a:pt x="51069" y="127985"/>
                    <a:pt x="52492" y="126457"/>
                    <a:pt x="53894" y="124908"/>
                  </a:cubicBezTo>
                  <a:cubicBezTo>
                    <a:pt x="56343" y="122187"/>
                    <a:pt x="58792" y="119424"/>
                    <a:pt x="61240" y="116683"/>
                  </a:cubicBezTo>
                  <a:cubicBezTo>
                    <a:pt x="61513" y="116369"/>
                    <a:pt x="61847" y="116076"/>
                    <a:pt x="62120" y="115741"/>
                  </a:cubicBezTo>
                  <a:cubicBezTo>
                    <a:pt x="62496" y="115280"/>
                    <a:pt x="62496" y="114778"/>
                    <a:pt x="62161" y="114401"/>
                  </a:cubicBezTo>
                  <a:cubicBezTo>
                    <a:pt x="61971" y="114178"/>
                    <a:pt x="61698" y="114068"/>
                    <a:pt x="61424" y="114068"/>
                  </a:cubicBezTo>
                  <a:cubicBezTo>
                    <a:pt x="61184" y="114068"/>
                    <a:pt x="60944" y="114152"/>
                    <a:pt x="60759" y="114318"/>
                  </a:cubicBezTo>
                  <a:cubicBezTo>
                    <a:pt x="60403" y="114632"/>
                    <a:pt x="60068" y="114946"/>
                    <a:pt x="59775" y="115301"/>
                  </a:cubicBezTo>
                  <a:cubicBezTo>
                    <a:pt x="56301" y="119131"/>
                    <a:pt x="52869" y="123003"/>
                    <a:pt x="49499" y="126938"/>
                  </a:cubicBezTo>
                  <a:cubicBezTo>
                    <a:pt x="49311" y="127147"/>
                    <a:pt x="49185" y="127482"/>
                    <a:pt x="48829" y="127524"/>
                  </a:cubicBezTo>
                  <a:cubicBezTo>
                    <a:pt x="48515" y="126436"/>
                    <a:pt x="48515" y="126457"/>
                    <a:pt x="48955" y="125599"/>
                  </a:cubicBezTo>
                  <a:cubicBezTo>
                    <a:pt x="51613" y="120492"/>
                    <a:pt x="54522" y="115511"/>
                    <a:pt x="57682" y="110697"/>
                  </a:cubicBezTo>
                  <a:cubicBezTo>
                    <a:pt x="57829" y="110467"/>
                    <a:pt x="57975" y="110216"/>
                    <a:pt x="58080" y="109964"/>
                  </a:cubicBezTo>
                  <a:cubicBezTo>
                    <a:pt x="58268" y="109567"/>
                    <a:pt x="58122" y="109085"/>
                    <a:pt x="57745" y="108834"/>
                  </a:cubicBezTo>
                  <a:cubicBezTo>
                    <a:pt x="57570" y="108715"/>
                    <a:pt x="57371" y="108656"/>
                    <a:pt x="57174" y="108656"/>
                  </a:cubicBezTo>
                  <a:cubicBezTo>
                    <a:pt x="56924" y="108656"/>
                    <a:pt x="56677" y="108751"/>
                    <a:pt x="56489" y="108939"/>
                  </a:cubicBezTo>
                  <a:cubicBezTo>
                    <a:pt x="56343" y="109085"/>
                    <a:pt x="56196" y="109274"/>
                    <a:pt x="56092" y="109441"/>
                  </a:cubicBezTo>
                  <a:cubicBezTo>
                    <a:pt x="53413" y="113522"/>
                    <a:pt x="50859" y="117666"/>
                    <a:pt x="48683" y="122041"/>
                  </a:cubicBezTo>
                  <a:cubicBezTo>
                    <a:pt x="48578" y="122250"/>
                    <a:pt x="48536" y="122522"/>
                    <a:pt x="48180" y="122627"/>
                  </a:cubicBezTo>
                  <a:cubicBezTo>
                    <a:pt x="48076" y="120785"/>
                    <a:pt x="47971" y="118943"/>
                    <a:pt x="47867" y="117122"/>
                  </a:cubicBezTo>
                  <a:cubicBezTo>
                    <a:pt x="47867" y="116871"/>
                    <a:pt x="47950" y="116641"/>
                    <a:pt x="48118" y="116452"/>
                  </a:cubicBezTo>
                  <a:cubicBezTo>
                    <a:pt x="49227" y="114883"/>
                    <a:pt x="50378" y="113334"/>
                    <a:pt x="51613" y="111848"/>
                  </a:cubicBezTo>
                  <a:cubicBezTo>
                    <a:pt x="54501" y="108311"/>
                    <a:pt x="57410" y="104795"/>
                    <a:pt x="60299" y="101258"/>
                  </a:cubicBezTo>
                  <a:cubicBezTo>
                    <a:pt x="60550" y="100986"/>
                    <a:pt x="60759" y="100672"/>
                    <a:pt x="60927" y="100358"/>
                  </a:cubicBezTo>
                  <a:cubicBezTo>
                    <a:pt x="61136" y="100002"/>
                    <a:pt x="61073" y="99542"/>
                    <a:pt x="60759" y="99249"/>
                  </a:cubicBezTo>
                  <a:cubicBezTo>
                    <a:pt x="60584" y="99073"/>
                    <a:pt x="60349" y="98988"/>
                    <a:pt x="60112" y="98988"/>
                  </a:cubicBezTo>
                  <a:cubicBezTo>
                    <a:pt x="59953" y="98988"/>
                    <a:pt x="59793" y="99026"/>
                    <a:pt x="59650" y="99102"/>
                  </a:cubicBezTo>
                  <a:cubicBezTo>
                    <a:pt x="59357" y="99269"/>
                    <a:pt x="59106" y="99500"/>
                    <a:pt x="58917" y="99772"/>
                  </a:cubicBezTo>
                  <a:cubicBezTo>
                    <a:pt x="58038" y="100839"/>
                    <a:pt x="57180" y="101927"/>
                    <a:pt x="56280" y="102974"/>
                  </a:cubicBezTo>
                  <a:cubicBezTo>
                    <a:pt x="53518" y="106302"/>
                    <a:pt x="50713" y="109588"/>
                    <a:pt x="48201" y="113104"/>
                  </a:cubicBezTo>
                  <a:cubicBezTo>
                    <a:pt x="48123" y="113221"/>
                    <a:pt x="48063" y="113357"/>
                    <a:pt x="47902" y="113357"/>
                  </a:cubicBezTo>
                  <a:cubicBezTo>
                    <a:pt x="47890" y="113357"/>
                    <a:pt x="47879" y="113356"/>
                    <a:pt x="47867" y="113355"/>
                  </a:cubicBezTo>
                  <a:cubicBezTo>
                    <a:pt x="47762" y="113167"/>
                    <a:pt x="47741" y="112957"/>
                    <a:pt x="47762" y="112727"/>
                  </a:cubicBezTo>
                  <a:cubicBezTo>
                    <a:pt x="47762" y="111074"/>
                    <a:pt x="47783" y="109420"/>
                    <a:pt x="47741" y="107767"/>
                  </a:cubicBezTo>
                  <a:cubicBezTo>
                    <a:pt x="47720" y="107223"/>
                    <a:pt x="47908" y="106699"/>
                    <a:pt x="48306" y="106302"/>
                  </a:cubicBezTo>
                  <a:cubicBezTo>
                    <a:pt x="51404" y="102890"/>
                    <a:pt x="54543" y="99562"/>
                    <a:pt x="57808" y="96297"/>
                  </a:cubicBezTo>
                  <a:cubicBezTo>
                    <a:pt x="57955" y="96151"/>
                    <a:pt x="58101" y="96004"/>
                    <a:pt x="58248" y="95837"/>
                  </a:cubicBezTo>
                  <a:cubicBezTo>
                    <a:pt x="58603" y="95460"/>
                    <a:pt x="58582" y="94874"/>
                    <a:pt x="58227" y="94498"/>
                  </a:cubicBezTo>
                  <a:cubicBezTo>
                    <a:pt x="58038" y="94298"/>
                    <a:pt x="57785" y="94198"/>
                    <a:pt x="57530" y="94198"/>
                  </a:cubicBezTo>
                  <a:cubicBezTo>
                    <a:pt x="57303" y="94198"/>
                    <a:pt x="57074" y="94277"/>
                    <a:pt x="56887" y="94435"/>
                  </a:cubicBezTo>
                  <a:cubicBezTo>
                    <a:pt x="56510" y="94749"/>
                    <a:pt x="56155" y="95084"/>
                    <a:pt x="55820" y="95439"/>
                  </a:cubicBezTo>
                  <a:cubicBezTo>
                    <a:pt x="53329" y="97951"/>
                    <a:pt x="50901" y="100483"/>
                    <a:pt x="48578" y="103141"/>
                  </a:cubicBezTo>
                  <a:cubicBezTo>
                    <a:pt x="48369" y="103351"/>
                    <a:pt x="48243" y="103644"/>
                    <a:pt x="47867" y="103790"/>
                  </a:cubicBezTo>
                  <a:cubicBezTo>
                    <a:pt x="47846" y="103497"/>
                    <a:pt x="47825" y="103225"/>
                    <a:pt x="47825" y="102974"/>
                  </a:cubicBezTo>
                  <a:cubicBezTo>
                    <a:pt x="47846" y="101655"/>
                    <a:pt x="47887" y="100337"/>
                    <a:pt x="47887" y="99018"/>
                  </a:cubicBezTo>
                  <a:cubicBezTo>
                    <a:pt x="47825" y="98474"/>
                    <a:pt x="48139" y="97951"/>
                    <a:pt x="48641" y="97742"/>
                  </a:cubicBezTo>
                  <a:cubicBezTo>
                    <a:pt x="52890" y="95544"/>
                    <a:pt x="57055" y="93200"/>
                    <a:pt x="61220" y="90856"/>
                  </a:cubicBezTo>
                  <a:cubicBezTo>
                    <a:pt x="61429" y="90751"/>
                    <a:pt x="61638" y="90626"/>
                    <a:pt x="61827" y="90479"/>
                  </a:cubicBezTo>
                  <a:cubicBezTo>
                    <a:pt x="62182" y="90186"/>
                    <a:pt x="62308" y="89726"/>
                    <a:pt x="62120" y="89307"/>
                  </a:cubicBezTo>
                  <a:cubicBezTo>
                    <a:pt x="61955" y="88962"/>
                    <a:pt x="61622" y="88758"/>
                    <a:pt x="61264" y="88758"/>
                  </a:cubicBezTo>
                  <a:cubicBezTo>
                    <a:pt x="61166" y="88758"/>
                    <a:pt x="61067" y="88773"/>
                    <a:pt x="60968" y="88805"/>
                  </a:cubicBezTo>
                  <a:cubicBezTo>
                    <a:pt x="60696" y="88888"/>
                    <a:pt x="60445" y="88993"/>
                    <a:pt x="60215" y="89140"/>
                  </a:cubicBezTo>
                  <a:cubicBezTo>
                    <a:pt x="56448" y="91254"/>
                    <a:pt x="52680" y="93367"/>
                    <a:pt x="48913" y="95481"/>
                  </a:cubicBezTo>
                  <a:cubicBezTo>
                    <a:pt x="48667" y="95614"/>
                    <a:pt x="48455" y="95867"/>
                    <a:pt x="48106" y="95867"/>
                  </a:cubicBezTo>
                  <a:cubicBezTo>
                    <a:pt x="48070" y="95867"/>
                    <a:pt x="48032" y="95864"/>
                    <a:pt x="47992" y="95858"/>
                  </a:cubicBezTo>
                  <a:cubicBezTo>
                    <a:pt x="48034" y="95398"/>
                    <a:pt x="48034" y="94916"/>
                    <a:pt x="48013" y="94456"/>
                  </a:cubicBezTo>
                  <a:cubicBezTo>
                    <a:pt x="47825" y="93137"/>
                    <a:pt x="48411" y="92342"/>
                    <a:pt x="49499" y="91609"/>
                  </a:cubicBezTo>
                  <a:cubicBezTo>
                    <a:pt x="53685" y="88805"/>
                    <a:pt x="57829" y="85896"/>
                    <a:pt x="61994" y="83028"/>
                  </a:cubicBezTo>
                  <a:cubicBezTo>
                    <a:pt x="62287" y="82819"/>
                    <a:pt x="62601" y="82631"/>
                    <a:pt x="62894" y="82400"/>
                  </a:cubicBezTo>
                  <a:cubicBezTo>
                    <a:pt x="63396" y="81982"/>
                    <a:pt x="63501" y="81396"/>
                    <a:pt x="63166" y="80956"/>
                  </a:cubicBezTo>
                  <a:cubicBezTo>
                    <a:pt x="62980" y="80708"/>
                    <a:pt x="62713" y="80578"/>
                    <a:pt x="62414" y="80578"/>
                  </a:cubicBezTo>
                  <a:cubicBezTo>
                    <a:pt x="62208" y="80578"/>
                    <a:pt x="61986" y="80640"/>
                    <a:pt x="61764" y="80768"/>
                  </a:cubicBezTo>
                  <a:cubicBezTo>
                    <a:pt x="61659" y="80831"/>
                    <a:pt x="61554" y="80893"/>
                    <a:pt x="61471" y="80956"/>
                  </a:cubicBezTo>
                  <a:cubicBezTo>
                    <a:pt x="57348" y="83782"/>
                    <a:pt x="53204" y="86565"/>
                    <a:pt x="49185" y="89537"/>
                  </a:cubicBezTo>
                  <a:cubicBezTo>
                    <a:pt x="48934" y="89788"/>
                    <a:pt x="48620" y="89998"/>
                    <a:pt x="48306" y="90144"/>
                  </a:cubicBezTo>
                  <a:cubicBezTo>
                    <a:pt x="48076" y="89600"/>
                    <a:pt x="48432" y="89307"/>
                    <a:pt x="48683" y="88993"/>
                  </a:cubicBezTo>
                  <a:cubicBezTo>
                    <a:pt x="51927" y="84744"/>
                    <a:pt x="55443" y="80747"/>
                    <a:pt x="59085" y="76833"/>
                  </a:cubicBezTo>
                  <a:cubicBezTo>
                    <a:pt x="59231" y="76687"/>
                    <a:pt x="59357" y="76519"/>
                    <a:pt x="59482" y="76331"/>
                  </a:cubicBezTo>
                  <a:cubicBezTo>
                    <a:pt x="59912" y="75636"/>
                    <a:pt x="59336" y="74850"/>
                    <a:pt x="58652" y="74850"/>
                  </a:cubicBezTo>
                  <a:cubicBezTo>
                    <a:pt x="58471" y="74850"/>
                    <a:pt x="58281" y="74906"/>
                    <a:pt x="58101" y="75033"/>
                  </a:cubicBezTo>
                  <a:cubicBezTo>
                    <a:pt x="57892" y="75180"/>
                    <a:pt x="57724" y="75347"/>
                    <a:pt x="57557" y="75536"/>
                  </a:cubicBezTo>
                  <a:cubicBezTo>
                    <a:pt x="54648" y="78717"/>
                    <a:pt x="51676" y="81856"/>
                    <a:pt x="49101" y="85330"/>
                  </a:cubicBezTo>
                  <a:cubicBezTo>
                    <a:pt x="48934" y="85561"/>
                    <a:pt x="48808" y="85812"/>
                    <a:pt x="48536" y="85917"/>
                  </a:cubicBezTo>
                  <a:cubicBezTo>
                    <a:pt x="48369" y="85728"/>
                    <a:pt x="48432" y="85519"/>
                    <a:pt x="48453" y="85310"/>
                  </a:cubicBezTo>
                  <a:cubicBezTo>
                    <a:pt x="48536" y="84096"/>
                    <a:pt x="48683" y="82861"/>
                    <a:pt x="48662" y="81647"/>
                  </a:cubicBezTo>
                  <a:cubicBezTo>
                    <a:pt x="48662" y="80621"/>
                    <a:pt x="49080" y="79952"/>
                    <a:pt x="49813" y="79303"/>
                  </a:cubicBezTo>
                  <a:cubicBezTo>
                    <a:pt x="53392" y="76163"/>
                    <a:pt x="56992" y="73066"/>
                    <a:pt x="60613" y="70010"/>
                  </a:cubicBezTo>
                  <a:cubicBezTo>
                    <a:pt x="60885" y="69822"/>
                    <a:pt x="61136" y="69592"/>
                    <a:pt x="61345" y="69320"/>
                  </a:cubicBezTo>
                  <a:cubicBezTo>
                    <a:pt x="61617" y="68964"/>
                    <a:pt x="61596" y="68482"/>
                    <a:pt x="61324" y="68127"/>
                  </a:cubicBezTo>
                  <a:cubicBezTo>
                    <a:pt x="61134" y="67909"/>
                    <a:pt x="60863" y="67788"/>
                    <a:pt x="60588" y="67788"/>
                  </a:cubicBezTo>
                  <a:cubicBezTo>
                    <a:pt x="60440" y="67788"/>
                    <a:pt x="60291" y="67823"/>
                    <a:pt x="60152" y="67896"/>
                  </a:cubicBezTo>
                  <a:cubicBezTo>
                    <a:pt x="59859" y="68064"/>
                    <a:pt x="59587" y="68252"/>
                    <a:pt x="59336" y="68482"/>
                  </a:cubicBezTo>
                  <a:cubicBezTo>
                    <a:pt x="56029" y="71224"/>
                    <a:pt x="52785" y="74008"/>
                    <a:pt x="49646" y="76938"/>
                  </a:cubicBezTo>
                  <a:cubicBezTo>
                    <a:pt x="49478" y="77147"/>
                    <a:pt x="49248" y="77315"/>
                    <a:pt x="48997" y="77377"/>
                  </a:cubicBezTo>
                  <a:cubicBezTo>
                    <a:pt x="49060" y="76456"/>
                    <a:pt x="49122" y="75619"/>
                    <a:pt x="49185" y="74761"/>
                  </a:cubicBezTo>
                  <a:cubicBezTo>
                    <a:pt x="49206" y="74552"/>
                    <a:pt x="49311" y="74343"/>
                    <a:pt x="49499" y="74217"/>
                  </a:cubicBezTo>
                  <a:cubicBezTo>
                    <a:pt x="49708" y="74050"/>
                    <a:pt x="49897" y="73840"/>
                    <a:pt x="50085" y="73652"/>
                  </a:cubicBezTo>
                  <a:cubicBezTo>
                    <a:pt x="54648" y="69194"/>
                    <a:pt x="58917" y="64464"/>
                    <a:pt x="63564" y="60090"/>
                  </a:cubicBezTo>
                  <a:cubicBezTo>
                    <a:pt x="64275" y="59420"/>
                    <a:pt x="64380" y="58834"/>
                    <a:pt x="63899" y="58353"/>
                  </a:cubicBezTo>
                  <a:cubicBezTo>
                    <a:pt x="63708" y="58162"/>
                    <a:pt x="63504" y="58065"/>
                    <a:pt x="63276" y="58065"/>
                  </a:cubicBezTo>
                  <a:cubicBezTo>
                    <a:pt x="62953" y="58065"/>
                    <a:pt x="62583" y="58261"/>
                    <a:pt x="62140" y="58666"/>
                  </a:cubicBezTo>
                  <a:cubicBezTo>
                    <a:pt x="60717" y="59964"/>
                    <a:pt x="59336" y="61304"/>
                    <a:pt x="57996" y="62706"/>
                  </a:cubicBezTo>
                  <a:cubicBezTo>
                    <a:pt x="55317" y="65510"/>
                    <a:pt x="52618" y="68315"/>
                    <a:pt x="49918" y="71119"/>
                  </a:cubicBezTo>
                  <a:cubicBezTo>
                    <a:pt x="49813" y="71224"/>
                    <a:pt x="49708" y="71329"/>
                    <a:pt x="49415" y="71580"/>
                  </a:cubicBezTo>
                  <a:cubicBezTo>
                    <a:pt x="49666" y="70115"/>
                    <a:pt x="49373" y="68775"/>
                    <a:pt x="50294" y="67666"/>
                  </a:cubicBezTo>
                  <a:cubicBezTo>
                    <a:pt x="50525" y="67331"/>
                    <a:pt x="50755" y="66996"/>
                    <a:pt x="50943" y="66662"/>
                  </a:cubicBezTo>
                  <a:cubicBezTo>
                    <a:pt x="53915" y="62141"/>
                    <a:pt x="57117" y="57787"/>
                    <a:pt x="60529" y="53623"/>
                  </a:cubicBezTo>
                  <a:cubicBezTo>
                    <a:pt x="60696" y="53434"/>
                    <a:pt x="60843" y="53246"/>
                    <a:pt x="60968" y="53036"/>
                  </a:cubicBezTo>
                  <a:cubicBezTo>
                    <a:pt x="61220" y="52639"/>
                    <a:pt x="61157" y="52095"/>
                    <a:pt x="60801" y="51781"/>
                  </a:cubicBezTo>
                  <a:cubicBezTo>
                    <a:pt x="60621" y="51610"/>
                    <a:pt x="60392" y="51526"/>
                    <a:pt x="60162" y="51526"/>
                  </a:cubicBezTo>
                  <a:cubicBezTo>
                    <a:pt x="59911" y="51526"/>
                    <a:pt x="59658" y="51626"/>
                    <a:pt x="59461" y="51823"/>
                  </a:cubicBezTo>
                  <a:cubicBezTo>
                    <a:pt x="59294" y="51990"/>
                    <a:pt x="59127" y="52157"/>
                    <a:pt x="58980" y="52367"/>
                  </a:cubicBezTo>
                  <a:cubicBezTo>
                    <a:pt x="56029" y="55883"/>
                    <a:pt x="53287" y="59587"/>
                    <a:pt x="50755" y="63438"/>
                  </a:cubicBezTo>
                  <a:cubicBezTo>
                    <a:pt x="50608" y="63669"/>
                    <a:pt x="50525" y="63983"/>
                    <a:pt x="50106" y="64171"/>
                  </a:cubicBezTo>
                  <a:cubicBezTo>
                    <a:pt x="50294" y="62392"/>
                    <a:pt x="50462" y="60697"/>
                    <a:pt x="50629" y="59001"/>
                  </a:cubicBezTo>
                  <a:cubicBezTo>
                    <a:pt x="50650" y="58771"/>
                    <a:pt x="50839" y="58646"/>
                    <a:pt x="51006" y="58499"/>
                  </a:cubicBezTo>
                  <a:cubicBezTo>
                    <a:pt x="51885" y="57641"/>
                    <a:pt x="52764" y="56804"/>
                    <a:pt x="53664" y="55967"/>
                  </a:cubicBezTo>
                  <a:cubicBezTo>
                    <a:pt x="57745" y="52116"/>
                    <a:pt x="62015" y="48495"/>
                    <a:pt x="66159" y="44707"/>
                  </a:cubicBezTo>
                  <a:cubicBezTo>
                    <a:pt x="66389" y="44497"/>
                    <a:pt x="66598" y="44288"/>
                    <a:pt x="66808" y="44058"/>
                  </a:cubicBezTo>
                  <a:cubicBezTo>
                    <a:pt x="67080" y="43702"/>
                    <a:pt x="67059" y="43200"/>
                    <a:pt x="66766" y="42865"/>
                  </a:cubicBezTo>
                  <a:cubicBezTo>
                    <a:pt x="66588" y="42632"/>
                    <a:pt x="66311" y="42507"/>
                    <a:pt x="66029" y="42507"/>
                  </a:cubicBezTo>
                  <a:cubicBezTo>
                    <a:pt x="65881" y="42507"/>
                    <a:pt x="65731" y="42541"/>
                    <a:pt x="65594" y="42614"/>
                  </a:cubicBezTo>
                  <a:cubicBezTo>
                    <a:pt x="65385" y="42739"/>
                    <a:pt x="65175" y="42865"/>
                    <a:pt x="65008" y="43032"/>
                  </a:cubicBezTo>
                  <a:cubicBezTo>
                    <a:pt x="60592" y="47113"/>
                    <a:pt x="55924" y="50902"/>
                    <a:pt x="51697" y="55192"/>
                  </a:cubicBezTo>
                  <a:cubicBezTo>
                    <a:pt x="51550" y="55360"/>
                    <a:pt x="51425" y="55590"/>
                    <a:pt x="51069" y="55590"/>
                  </a:cubicBezTo>
                  <a:cubicBezTo>
                    <a:pt x="51048" y="54543"/>
                    <a:pt x="51257" y="53539"/>
                    <a:pt x="51383" y="52513"/>
                  </a:cubicBezTo>
                  <a:cubicBezTo>
                    <a:pt x="51425" y="52367"/>
                    <a:pt x="51508" y="52241"/>
                    <a:pt x="51634" y="52137"/>
                  </a:cubicBezTo>
                  <a:cubicBezTo>
                    <a:pt x="52973" y="50692"/>
                    <a:pt x="54334" y="49227"/>
                    <a:pt x="55694" y="47783"/>
                  </a:cubicBezTo>
                  <a:cubicBezTo>
                    <a:pt x="58896" y="44372"/>
                    <a:pt x="62140" y="41044"/>
                    <a:pt x="65259" y="37570"/>
                  </a:cubicBezTo>
                  <a:cubicBezTo>
                    <a:pt x="65510" y="37319"/>
                    <a:pt x="65740" y="37026"/>
                    <a:pt x="65887" y="36670"/>
                  </a:cubicBezTo>
                  <a:cubicBezTo>
                    <a:pt x="66033" y="36293"/>
                    <a:pt x="65929" y="35853"/>
                    <a:pt x="65594" y="35602"/>
                  </a:cubicBezTo>
                  <a:cubicBezTo>
                    <a:pt x="65424" y="35455"/>
                    <a:pt x="65211" y="35381"/>
                    <a:pt x="64998" y="35381"/>
                  </a:cubicBezTo>
                  <a:cubicBezTo>
                    <a:pt x="64818" y="35381"/>
                    <a:pt x="64638" y="35434"/>
                    <a:pt x="64485" y="35540"/>
                  </a:cubicBezTo>
                  <a:cubicBezTo>
                    <a:pt x="64192" y="35749"/>
                    <a:pt x="63919" y="36000"/>
                    <a:pt x="63689" y="36293"/>
                  </a:cubicBezTo>
                  <a:cubicBezTo>
                    <a:pt x="62601" y="37486"/>
                    <a:pt x="61513" y="38700"/>
                    <a:pt x="60403" y="39893"/>
                  </a:cubicBezTo>
                  <a:cubicBezTo>
                    <a:pt x="57682" y="42760"/>
                    <a:pt x="54941" y="45607"/>
                    <a:pt x="52325" y="48579"/>
                  </a:cubicBezTo>
                  <a:cubicBezTo>
                    <a:pt x="52230" y="48673"/>
                    <a:pt x="52153" y="48836"/>
                    <a:pt x="51938" y="48836"/>
                  </a:cubicBezTo>
                  <a:cubicBezTo>
                    <a:pt x="51915" y="48836"/>
                    <a:pt x="51891" y="48834"/>
                    <a:pt x="51864" y="48830"/>
                  </a:cubicBezTo>
                  <a:cubicBezTo>
                    <a:pt x="51948" y="48244"/>
                    <a:pt x="52032" y="47679"/>
                    <a:pt x="52094" y="47093"/>
                  </a:cubicBezTo>
                  <a:cubicBezTo>
                    <a:pt x="52136" y="46569"/>
                    <a:pt x="52325" y="46088"/>
                    <a:pt x="52638" y="45669"/>
                  </a:cubicBezTo>
                  <a:cubicBezTo>
                    <a:pt x="56092" y="40856"/>
                    <a:pt x="59231" y="35833"/>
                    <a:pt x="62580" y="30956"/>
                  </a:cubicBezTo>
                  <a:cubicBezTo>
                    <a:pt x="62726" y="30789"/>
                    <a:pt x="62831" y="30621"/>
                    <a:pt x="62936" y="30433"/>
                  </a:cubicBezTo>
                  <a:cubicBezTo>
                    <a:pt x="63229" y="29847"/>
                    <a:pt x="63124" y="29344"/>
                    <a:pt x="62664" y="29051"/>
                  </a:cubicBezTo>
                  <a:cubicBezTo>
                    <a:pt x="62498" y="28949"/>
                    <a:pt x="62312" y="28900"/>
                    <a:pt x="62128" y="28900"/>
                  </a:cubicBezTo>
                  <a:cubicBezTo>
                    <a:pt x="61824" y="28900"/>
                    <a:pt x="61528" y="29034"/>
                    <a:pt x="61345" y="29282"/>
                  </a:cubicBezTo>
                  <a:cubicBezTo>
                    <a:pt x="61094" y="29596"/>
                    <a:pt x="60864" y="29930"/>
                    <a:pt x="60634" y="30265"/>
                  </a:cubicBezTo>
                  <a:cubicBezTo>
                    <a:pt x="58185" y="33781"/>
                    <a:pt x="55883" y="37402"/>
                    <a:pt x="53518" y="40981"/>
                  </a:cubicBezTo>
                  <a:cubicBezTo>
                    <a:pt x="53392" y="41170"/>
                    <a:pt x="53329" y="41421"/>
                    <a:pt x="53057" y="41504"/>
                  </a:cubicBezTo>
                  <a:cubicBezTo>
                    <a:pt x="53036" y="41483"/>
                    <a:pt x="52994" y="41442"/>
                    <a:pt x="52994" y="41442"/>
                  </a:cubicBezTo>
                  <a:cubicBezTo>
                    <a:pt x="53371" y="39202"/>
                    <a:pt x="53748" y="36963"/>
                    <a:pt x="54124" y="34723"/>
                  </a:cubicBezTo>
                  <a:cubicBezTo>
                    <a:pt x="54124" y="34556"/>
                    <a:pt x="54208" y="34367"/>
                    <a:pt x="54334" y="34242"/>
                  </a:cubicBezTo>
                  <a:cubicBezTo>
                    <a:pt x="55652" y="33133"/>
                    <a:pt x="56636" y="31689"/>
                    <a:pt x="57829" y="30475"/>
                  </a:cubicBezTo>
                  <a:cubicBezTo>
                    <a:pt x="60989" y="27252"/>
                    <a:pt x="63940" y="23840"/>
                    <a:pt x="66954" y="20512"/>
                  </a:cubicBezTo>
                  <a:cubicBezTo>
                    <a:pt x="67038" y="20408"/>
                    <a:pt x="67122" y="20324"/>
                    <a:pt x="67205" y="20219"/>
                  </a:cubicBezTo>
                  <a:cubicBezTo>
                    <a:pt x="67519" y="19759"/>
                    <a:pt x="67498" y="19298"/>
                    <a:pt x="67143" y="18984"/>
                  </a:cubicBezTo>
                  <a:cubicBezTo>
                    <a:pt x="66973" y="18835"/>
                    <a:pt x="66784" y="18756"/>
                    <a:pt x="66585" y="18756"/>
                  </a:cubicBezTo>
                  <a:cubicBezTo>
                    <a:pt x="66367" y="18756"/>
                    <a:pt x="66138" y="18850"/>
                    <a:pt x="65908" y="19047"/>
                  </a:cubicBezTo>
                  <a:cubicBezTo>
                    <a:pt x="65510" y="19382"/>
                    <a:pt x="65133" y="19738"/>
                    <a:pt x="64778" y="20136"/>
                  </a:cubicBezTo>
                  <a:cubicBezTo>
                    <a:pt x="61722" y="23400"/>
                    <a:pt x="58666" y="26665"/>
                    <a:pt x="55610" y="29930"/>
                  </a:cubicBezTo>
                  <a:cubicBezTo>
                    <a:pt x="55443" y="30098"/>
                    <a:pt x="55338" y="30391"/>
                    <a:pt x="55004" y="30391"/>
                  </a:cubicBezTo>
                  <a:cubicBezTo>
                    <a:pt x="55004" y="30349"/>
                    <a:pt x="55004" y="30307"/>
                    <a:pt x="55004" y="30244"/>
                  </a:cubicBezTo>
                  <a:cubicBezTo>
                    <a:pt x="55192" y="28779"/>
                    <a:pt x="55715" y="27356"/>
                    <a:pt x="56531" y="26100"/>
                  </a:cubicBezTo>
                  <a:cubicBezTo>
                    <a:pt x="58959" y="22208"/>
                    <a:pt x="61240" y="18210"/>
                    <a:pt x="63752" y="14338"/>
                  </a:cubicBezTo>
                  <a:cubicBezTo>
                    <a:pt x="64568" y="13082"/>
                    <a:pt x="65343" y="11806"/>
                    <a:pt x="66117" y="10508"/>
                  </a:cubicBezTo>
                  <a:cubicBezTo>
                    <a:pt x="66557" y="9796"/>
                    <a:pt x="66473" y="9210"/>
                    <a:pt x="65950" y="8896"/>
                  </a:cubicBezTo>
                  <a:cubicBezTo>
                    <a:pt x="65791" y="8791"/>
                    <a:pt x="65627" y="8739"/>
                    <a:pt x="65461" y="8739"/>
                  </a:cubicBezTo>
                  <a:cubicBezTo>
                    <a:pt x="65101" y="8739"/>
                    <a:pt x="64737" y="8982"/>
                    <a:pt x="64422" y="9441"/>
                  </a:cubicBezTo>
                  <a:cubicBezTo>
                    <a:pt x="64401" y="9462"/>
                    <a:pt x="64401" y="9503"/>
                    <a:pt x="64380" y="9524"/>
                  </a:cubicBezTo>
                  <a:cubicBezTo>
                    <a:pt x="62161" y="13208"/>
                    <a:pt x="59754" y="16745"/>
                    <a:pt x="57599" y="20470"/>
                  </a:cubicBezTo>
                  <a:cubicBezTo>
                    <a:pt x="57431" y="20805"/>
                    <a:pt x="57222" y="21119"/>
                    <a:pt x="56929" y="21391"/>
                  </a:cubicBezTo>
                  <a:cubicBezTo>
                    <a:pt x="56845" y="21015"/>
                    <a:pt x="56992" y="20701"/>
                    <a:pt x="57055" y="20387"/>
                  </a:cubicBezTo>
                  <a:cubicBezTo>
                    <a:pt x="57913" y="16515"/>
                    <a:pt x="58917" y="12706"/>
                    <a:pt x="59922" y="8876"/>
                  </a:cubicBezTo>
                  <a:cubicBezTo>
                    <a:pt x="60027" y="8562"/>
                    <a:pt x="60089" y="8227"/>
                    <a:pt x="60110" y="7892"/>
                  </a:cubicBezTo>
                  <a:cubicBezTo>
                    <a:pt x="60152" y="7452"/>
                    <a:pt x="59838" y="7034"/>
                    <a:pt x="59420" y="6950"/>
                  </a:cubicBezTo>
                  <a:cubicBezTo>
                    <a:pt x="59332" y="6924"/>
                    <a:pt x="59244" y="6911"/>
                    <a:pt x="59158" y="6911"/>
                  </a:cubicBezTo>
                  <a:cubicBezTo>
                    <a:pt x="58835" y="6911"/>
                    <a:pt x="58543" y="7088"/>
                    <a:pt x="58394" y="7369"/>
                  </a:cubicBezTo>
                  <a:cubicBezTo>
                    <a:pt x="58248" y="7641"/>
                    <a:pt x="58143" y="7934"/>
                    <a:pt x="58080" y="8248"/>
                  </a:cubicBezTo>
                  <a:cubicBezTo>
                    <a:pt x="57327" y="11178"/>
                    <a:pt x="56594" y="14108"/>
                    <a:pt x="55841" y="17059"/>
                  </a:cubicBezTo>
                  <a:cubicBezTo>
                    <a:pt x="55757" y="17310"/>
                    <a:pt x="55799" y="17624"/>
                    <a:pt x="55506" y="17833"/>
                  </a:cubicBezTo>
                  <a:cubicBezTo>
                    <a:pt x="55485" y="17729"/>
                    <a:pt x="55464" y="17624"/>
                    <a:pt x="55464" y="17519"/>
                  </a:cubicBezTo>
                  <a:cubicBezTo>
                    <a:pt x="55506" y="14213"/>
                    <a:pt x="55129" y="10927"/>
                    <a:pt x="55024" y="7620"/>
                  </a:cubicBezTo>
                  <a:cubicBezTo>
                    <a:pt x="55004" y="6971"/>
                    <a:pt x="54690" y="6615"/>
                    <a:pt x="54187" y="6594"/>
                  </a:cubicBezTo>
                  <a:cubicBezTo>
                    <a:pt x="54172" y="6594"/>
                    <a:pt x="54157" y="6593"/>
                    <a:pt x="54142" y="6593"/>
                  </a:cubicBezTo>
                  <a:cubicBezTo>
                    <a:pt x="53623" y="6593"/>
                    <a:pt x="53286" y="6948"/>
                    <a:pt x="53224" y="7599"/>
                  </a:cubicBezTo>
                  <a:cubicBezTo>
                    <a:pt x="53204" y="7934"/>
                    <a:pt x="53204" y="8269"/>
                    <a:pt x="53204" y="8603"/>
                  </a:cubicBezTo>
                  <a:cubicBezTo>
                    <a:pt x="53371" y="13375"/>
                    <a:pt x="53476" y="18147"/>
                    <a:pt x="53518" y="22940"/>
                  </a:cubicBezTo>
                  <a:cubicBezTo>
                    <a:pt x="53518" y="23087"/>
                    <a:pt x="53622" y="23296"/>
                    <a:pt x="53329" y="23421"/>
                  </a:cubicBezTo>
                  <a:cubicBezTo>
                    <a:pt x="53015" y="22626"/>
                    <a:pt x="52722" y="21831"/>
                    <a:pt x="52366" y="21056"/>
                  </a:cubicBezTo>
                  <a:cubicBezTo>
                    <a:pt x="50797" y="17436"/>
                    <a:pt x="49269" y="13794"/>
                    <a:pt x="47908" y="10068"/>
                  </a:cubicBezTo>
                  <a:cubicBezTo>
                    <a:pt x="47846" y="9859"/>
                    <a:pt x="47762" y="9671"/>
                    <a:pt x="47657" y="9482"/>
                  </a:cubicBezTo>
                  <a:cubicBezTo>
                    <a:pt x="47480" y="9193"/>
                    <a:pt x="47167" y="9014"/>
                    <a:pt x="46831" y="9014"/>
                  </a:cubicBezTo>
                  <a:cubicBezTo>
                    <a:pt x="46731" y="9014"/>
                    <a:pt x="46628" y="9030"/>
                    <a:pt x="46527" y="9064"/>
                  </a:cubicBezTo>
                  <a:cubicBezTo>
                    <a:pt x="46088" y="9210"/>
                    <a:pt x="45795" y="9650"/>
                    <a:pt x="45857" y="10131"/>
                  </a:cubicBezTo>
                  <a:cubicBezTo>
                    <a:pt x="45899" y="10403"/>
                    <a:pt x="45983" y="10675"/>
                    <a:pt x="46088" y="10927"/>
                  </a:cubicBezTo>
                  <a:cubicBezTo>
                    <a:pt x="47427" y="14568"/>
                    <a:pt x="48934" y="18168"/>
                    <a:pt x="50483" y="21726"/>
                  </a:cubicBezTo>
                  <a:cubicBezTo>
                    <a:pt x="50880" y="22668"/>
                    <a:pt x="51362" y="23589"/>
                    <a:pt x="51634" y="24656"/>
                  </a:cubicBezTo>
                  <a:cubicBezTo>
                    <a:pt x="51425" y="24489"/>
                    <a:pt x="51236" y="24280"/>
                    <a:pt x="51111" y="24028"/>
                  </a:cubicBezTo>
                  <a:cubicBezTo>
                    <a:pt x="49185" y="21015"/>
                    <a:pt x="47218" y="18022"/>
                    <a:pt x="45460" y="14903"/>
                  </a:cubicBezTo>
                  <a:cubicBezTo>
                    <a:pt x="45130" y="14316"/>
                    <a:pt x="44752" y="14033"/>
                    <a:pt x="44365" y="14033"/>
                  </a:cubicBezTo>
                  <a:cubicBezTo>
                    <a:pt x="44186" y="14033"/>
                    <a:pt x="44006" y="14093"/>
                    <a:pt x="43827" y="14213"/>
                  </a:cubicBezTo>
                  <a:cubicBezTo>
                    <a:pt x="43283" y="14547"/>
                    <a:pt x="43241" y="15112"/>
                    <a:pt x="43723" y="15908"/>
                  </a:cubicBezTo>
                  <a:cubicBezTo>
                    <a:pt x="44790" y="17687"/>
                    <a:pt x="45836" y="19487"/>
                    <a:pt x="46946" y="21245"/>
                  </a:cubicBezTo>
                  <a:cubicBezTo>
                    <a:pt x="48808" y="24196"/>
                    <a:pt x="50776" y="27084"/>
                    <a:pt x="52492" y="30119"/>
                  </a:cubicBezTo>
                  <a:cubicBezTo>
                    <a:pt x="52659" y="30412"/>
                    <a:pt x="52911" y="30684"/>
                    <a:pt x="52848" y="31061"/>
                  </a:cubicBezTo>
                  <a:cubicBezTo>
                    <a:pt x="52701" y="31877"/>
                    <a:pt x="52534" y="32714"/>
                    <a:pt x="52325" y="33698"/>
                  </a:cubicBezTo>
                  <a:lnTo>
                    <a:pt x="52325" y="33719"/>
                  </a:lnTo>
                  <a:cubicBezTo>
                    <a:pt x="52073" y="33384"/>
                    <a:pt x="51948" y="33195"/>
                    <a:pt x="51801" y="33007"/>
                  </a:cubicBezTo>
                  <a:cubicBezTo>
                    <a:pt x="49018" y="29156"/>
                    <a:pt x="46360" y="25242"/>
                    <a:pt x="43660" y="21328"/>
                  </a:cubicBezTo>
                  <a:cubicBezTo>
                    <a:pt x="42969" y="20345"/>
                    <a:pt x="42299" y="19361"/>
                    <a:pt x="41588" y="18419"/>
                  </a:cubicBezTo>
                  <a:cubicBezTo>
                    <a:pt x="41340" y="18093"/>
                    <a:pt x="41044" y="17938"/>
                    <a:pt x="40744" y="17938"/>
                  </a:cubicBezTo>
                  <a:cubicBezTo>
                    <a:pt x="40563" y="17938"/>
                    <a:pt x="40380" y="17995"/>
                    <a:pt x="40206" y="18105"/>
                  </a:cubicBezTo>
                  <a:cubicBezTo>
                    <a:pt x="39767" y="18398"/>
                    <a:pt x="39662" y="18901"/>
                    <a:pt x="39955" y="19487"/>
                  </a:cubicBezTo>
                  <a:cubicBezTo>
                    <a:pt x="40039" y="19654"/>
                    <a:pt x="40144" y="19801"/>
                    <a:pt x="40248" y="19947"/>
                  </a:cubicBezTo>
                  <a:cubicBezTo>
                    <a:pt x="40751" y="20680"/>
                    <a:pt x="41253" y="21412"/>
                    <a:pt x="41776" y="22145"/>
                  </a:cubicBezTo>
                  <a:cubicBezTo>
                    <a:pt x="44371" y="25849"/>
                    <a:pt x="46820" y="29658"/>
                    <a:pt x="49583" y="33258"/>
                  </a:cubicBezTo>
                  <a:cubicBezTo>
                    <a:pt x="50253" y="34095"/>
                    <a:pt x="50839" y="34995"/>
                    <a:pt x="51466" y="35874"/>
                  </a:cubicBezTo>
                  <a:cubicBezTo>
                    <a:pt x="51613" y="36084"/>
                    <a:pt x="51822" y="36314"/>
                    <a:pt x="51780" y="36607"/>
                  </a:cubicBezTo>
                  <a:cubicBezTo>
                    <a:pt x="51697" y="37570"/>
                    <a:pt x="51529" y="38512"/>
                    <a:pt x="51278" y="39453"/>
                  </a:cubicBezTo>
                  <a:cubicBezTo>
                    <a:pt x="51069" y="39244"/>
                    <a:pt x="50943" y="39160"/>
                    <a:pt x="50839" y="39056"/>
                  </a:cubicBezTo>
                  <a:cubicBezTo>
                    <a:pt x="47867" y="35833"/>
                    <a:pt x="44853" y="32651"/>
                    <a:pt x="41902" y="29407"/>
                  </a:cubicBezTo>
                  <a:cubicBezTo>
                    <a:pt x="40751" y="28151"/>
                    <a:pt x="39578" y="26896"/>
                    <a:pt x="38637" y="25452"/>
                  </a:cubicBezTo>
                  <a:cubicBezTo>
                    <a:pt x="38474" y="25186"/>
                    <a:pt x="38187" y="25035"/>
                    <a:pt x="37885" y="25035"/>
                  </a:cubicBezTo>
                  <a:cubicBezTo>
                    <a:pt x="37759" y="25035"/>
                    <a:pt x="37630" y="25061"/>
                    <a:pt x="37506" y="25117"/>
                  </a:cubicBezTo>
                  <a:cubicBezTo>
                    <a:pt x="37088" y="25326"/>
                    <a:pt x="36837" y="25766"/>
                    <a:pt x="36879" y="26247"/>
                  </a:cubicBezTo>
                  <a:cubicBezTo>
                    <a:pt x="36941" y="26770"/>
                    <a:pt x="37276" y="27126"/>
                    <a:pt x="37590" y="27503"/>
                  </a:cubicBezTo>
                  <a:cubicBezTo>
                    <a:pt x="40855" y="31312"/>
                    <a:pt x="44246" y="35016"/>
                    <a:pt x="47783" y="38595"/>
                  </a:cubicBezTo>
                  <a:cubicBezTo>
                    <a:pt x="48704" y="39537"/>
                    <a:pt x="49604" y="40500"/>
                    <a:pt x="50525" y="41442"/>
                  </a:cubicBezTo>
                  <a:cubicBezTo>
                    <a:pt x="50755" y="41651"/>
                    <a:pt x="50943" y="41860"/>
                    <a:pt x="50880" y="42216"/>
                  </a:cubicBezTo>
                  <a:cubicBezTo>
                    <a:pt x="50608" y="43848"/>
                    <a:pt x="50378" y="45481"/>
                    <a:pt x="50106" y="47197"/>
                  </a:cubicBezTo>
                  <a:cubicBezTo>
                    <a:pt x="49959" y="47093"/>
                    <a:pt x="49834" y="46946"/>
                    <a:pt x="49729" y="46820"/>
                  </a:cubicBezTo>
                  <a:cubicBezTo>
                    <a:pt x="47322" y="43304"/>
                    <a:pt x="44685" y="39956"/>
                    <a:pt x="42530" y="36272"/>
                  </a:cubicBezTo>
                  <a:cubicBezTo>
                    <a:pt x="41713" y="34912"/>
                    <a:pt x="40855" y="33572"/>
                    <a:pt x="39997" y="32233"/>
                  </a:cubicBezTo>
                  <a:cubicBezTo>
                    <a:pt x="39756" y="31836"/>
                    <a:pt x="39457" y="31640"/>
                    <a:pt x="39140" y="31640"/>
                  </a:cubicBezTo>
                  <a:cubicBezTo>
                    <a:pt x="38989" y="31640"/>
                    <a:pt x="38834" y="31685"/>
                    <a:pt x="38679" y="31772"/>
                  </a:cubicBezTo>
                  <a:cubicBezTo>
                    <a:pt x="38218" y="32044"/>
                    <a:pt x="38009" y="32609"/>
                    <a:pt x="38218" y="33112"/>
                  </a:cubicBezTo>
                  <a:cubicBezTo>
                    <a:pt x="38323" y="33363"/>
                    <a:pt x="38448" y="33614"/>
                    <a:pt x="38616" y="33844"/>
                  </a:cubicBezTo>
                  <a:cubicBezTo>
                    <a:pt x="39558" y="35372"/>
                    <a:pt x="40520" y="36900"/>
                    <a:pt x="41483" y="38428"/>
                  </a:cubicBezTo>
                  <a:cubicBezTo>
                    <a:pt x="43869" y="42237"/>
                    <a:pt x="46569" y="45774"/>
                    <a:pt x="49311" y="49311"/>
                  </a:cubicBezTo>
                  <a:cubicBezTo>
                    <a:pt x="49499" y="49541"/>
                    <a:pt x="49771" y="49730"/>
                    <a:pt x="49729" y="50085"/>
                  </a:cubicBezTo>
                  <a:cubicBezTo>
                    <a:pt x="49562" y="51320"/>
                    <a:pt x="49415" y="52534"/>
                    <a:pt x="49248" y="53769"/>
                  </a:cubicBezTo>
                  <a:cubicBezTo>
                    <a:pt x="49080" y="53706"/>
                    <a:pt x="48934" y="53581"/>
                    <a:pt x="48850" y="53413"/>
                  </a:cubicBezTo>
                  <a:cubicBezTo>
                    <a:pt x="46569" y="50023"/>
                    <a:pt x="44225" y="46695"/>
                    <a:pt x="42216" y="43158"/>
                  </a:cubicBezTo>
                  <a:cubicBezTo>
                    <a:pt x="42132" y="42990"/>
                    <a:pt x="42027" y="42844"/>
                    <a:pt x="41923" y="42697"/>
                  </a:cubicBezTo>
                  <a:cubicBezTo>
                    <a:pt x="41648" y="42313"/>
                    <a:pt x="41337" y="42117"/>
                    <a:pt x="41014" y="42117"/>
                  </a:cubicBezTo>
                  <a:cubicBezTo>
                    <a:pt x="40845" y="42117"/>
                    <a:pt x="40672" y="42171"/>
                    <a:pt x="40499" y="42279"/>
                  </a:cubicBezTo>
                  <a:cubicBezTo>
                    <a:pt x="40018" y="42572"/>
                    <a:pt x="39913" y="43074"/>
                    <a:pt x="40227" y="43723"/>
                  </a:cubicBezTo>
                  <a:cubicBezTo>
                    <a:pt x="40290" y="43869"/>
                    <a:pt x="40395" y="43995"/>
                    <a:pt x="40458" y="44121"/>
                  </a:cubicBezTo>
                  <a:cubicBezTo>
                    <a:pt x="41399" y="45837"/>
                    <a:pt x="42488" y="47490"/>
                    <a:pt x="43534" y="49123"/>
                  </a:cubicBezTo>
                  <a:cubicBezTo>
                    <a:pt x="45104" y="51550"/>
                    <a:pt x="46841" y="53853"/>
                    <a:pt x="48474" y="56218"/>
                  </a:cubicBezTo>
                  <a:cubicBezTo>
                    <a:pt x="48787" y="56636"/>
                    <a:pt x="48913" y="57139"/>
                    <a:pt x="48829" y="57662"/>
                  </a:cubicBezTo>
                  <a:cubicBezTo>
                    <a:pt x="48641" y="59106"/>
                    <a:pt x="48515" y="60592"/>
                    <a:pt x="48369" y="62036"/>
                  </a:cubicBezTo>
                  <a:cubicBezTo>
                    <a:pt x="48327" y="62266"/>
                    <a:pt x="48411" y="62538"/>
                    <a:pt x="48139" y="62727"/>
                  </a:cubicBezTo>
                  <a:cubicBezTo>
                    <a:pt x="48013" y="62517"/>
                    <a:pt x="47887" y="62308"/>
                    <a:pt x="47762" y="62099"/>
                  </a:cubicBezTo>
                  <a:cubicBezTo>
                    <a:pt x="45585" y="58164"/>
                    <a:pt x="43367" y="54229"/>
                    <a:pt x="41399" y="50190"/>
                  </a:cubicBezTo>
                  <a:cubicBezTo>
                    <a:pt x="41253" y="49813"/>
                    <a:pt x="41023" y="49478"/>
                    <a:pt x="40771" y="49185"/>
                  </a:cubicBezTo>
                  <a:cubicBezTo>
                    <a:pt x="40574" y="48988"/>
                    <a:pt x="40311" y="48882"/>
                    <a:pt x="40044" y="48882"/>
                  </a:cubicBezTo>
                  <a:cubicBezTo>
                    <a:pt x="39886" y="48882"/>
                    <a:pt x="39726" y="48919"/>
                    <a:pt x="39578" y="48997"/>
                  </a:cubicBezTo>
                  <a:cubicBezTo>
                    <a:pt x="39181" y="49227"/>
                    <a:pt x="39013" y="49667"/>
                    <a:pt x="39139" y="50106"/>
                  </a:cubicBezTo>
                  <a:cubicBezTo>
                    <a:pt x="39181" y="50253"/>
                    <a:pt x="39223" y="50399"/>
                    <a:pt x="39306" y="50525"/>
                  </a:cubicBezTo>
                  <a:cubicBezTo>
                    <a:pt x="41818" y="55715"/>
                    <a:pt x="44748" y="60676"/>
                    <a:pt x="47594" y="65678"/>
                  </a:cubicBezTo>
                  <a:cubicBezTo>
                    <a:pt x="48013" y="66389"/>
                    <a:pt x="48034" y="66410"/>
                    <a:pt x="47741" y="67289"/>
                  </a:cubicBezTo>
                  <a:cubicBezTo>
                    <a:pt x="47699" y="67248"/>
                    <a:pt x="47636" y="67206"/>
                    <a:pt x="47615" y="67164"/>
                  </a:cubicBezTo>
                  <a:cubicBezTo>
                    <a:pt x="45041" y="63313"/>
                    <a:pt x="42467" y="59462"/>
                    <a:pt x="39913" y="55632"/>
                  </a:cubicBezTo>
                  <a:cubicBezTo>
                    <a:pt x="39285" y="54690"/>
                    <a:pt x="38804" y="53769"/>
                    <a:pt x="38804" y="52534"/>
                  </a:cubicBezTo>
                  <a:cubicBezTo>
                    <a:pt x="38825" y="50860"/>
                    <a:pt x="38490" y="49185"/>
                    <a:pt x="38323" y="47511"/>
                  </a:cubicBezTo>
                  <a:cubicBezTo>
                    <a:pt x="37862" y="43367"/>
                    <a:pt x="37318" y="39223"/>
                    <a:pt x="37088" y="35079"/>
                  </a:cubicBezTo>
                  <a:cubicBezTo>
                    <a:pt x="37088" y="34765"/>
                    <a:pt x="37025" y="34451"/>
                    <a:pt x="36941" y="34158"/>
                  </a:cubicBezTo>
                  <a:cubicBezTo>
                    <a:pt x="36824" y="33768"/>
                    <a:pt x="36453" y="33505"/>
                    <a:pt x="36047" y="33505"/>
                  </a:cubicBezTo>
                  <a:cubicBezTo>
                    <a:pt x="36017" y="33505"/>
                    <a:pt x="35988" y="33507"/>
                    <a:pt x="35958" y="33509"/>
                  </a:cubicBezTo>
                  <a:cubicBezTo>
                    <a:pt x="35497" y="33551"/>
                    <a:pt x="35141" y="33886"/>
                    <a:pt x="35079" y="34326"/>
                  </a:cubicBezTo>
                  <a:cubicBezTo>
                    <a:pt x="35058" y="34514"/>
                    <a:pt x="35037" y="34702"/>
                    <a:pt x="35058" y="34870"/>
                  </a:cubicBezTo>
                  <a:cubicBezTo>
                    <a:pt x="35288" y="38302"/>
                    <a:pt x="35602" y="41714"/>
                    <a:pt x="36020" y="45125"/>
                  </a:cubicBezTo>
                  <a:cubicBezTo>
                    <a:pt x="36230" y="46737"/>
                    <a:pt x="36418" y="48369"/>
                    <a:pt x="36627" y="49981"/>
                  </a:cubicBezTo>
                  <a:cubicBezTo>
                    <a:pt x="36601" y="49990"/>
                    <a:pt x="36575" y="49994"/>
                    <a:pt x="36550" y="49994"/>
                  </a:cubicBezTo>
                  <a:cubicBezTo>
                    <a:pt x="36460" y="49994"/>
                    <a:pt x="36388" y="49938"/>
                    <a:pt x="36355" y="49855"/>
                  </a:cubicBezTo>
                  <a:cubicBezTo>
                    <a:pt x="35100" y="47888"/>
                    <a:pt x="33865" y="45920"/>
                    <a:pt x="32609" y="43953"/>
                  </a:cubicBezTo>
                  <a:cubicBezTo>
                    <a:pt x="32504" y="43807"/>
                    <a:pt x="32442" y="43639"/>
                    <a:pt x="32442" y="43451"/>
                  </a:cubicBezTo>
                  <a:cubicBezTo>
                    <a:pt x="32525" y="42614"/>
                    <a:pt x="32316" y="41797"/>
                    <a:pt x="32295" y="40981"/>
                  </a:cubicBezTo>
                  <a:cubicBezTo>
                    <a:pt x="32169" y="36544"/>
                    <a:pt x="31960" y="32107"/>
                    <a:pt x="32002" y="27649"/>
                  </a:cubicBezTo>
                  <a:cubicBezTo>
                    <a:pt x="32023" y="27419"/>
                    <a:pt x="32002" y="27168"/>
                    <a:pt x="31960" y="26917"/>
                  </a:cubicBezTo>
                  <a:cubicBezTo>
                    <a:pt x="31876" y="26372"/>
                    <a:pt x="31437" y="26100"/>
                    <a:pt x="30997" y="26100"/>
                  </a:cubicBezTo>
                  <a:cubicBezTo>
                    <a:pt x="30558" y="26100"/>
                    <a:pt x="30118" y="26372"/>
                    <a:pt x="30035" y="26917"/>
                  </a:cubicBezTo>
                  <a:cubicBezTo>
                    <a:pt x="30014" y="27105"/>
                    <a:pt x="29993" y="27293"/>
                    <a:pt x="29993" y="27482"/>
                  </a:cubicBezTo>
                  <a:cubicBezTo>
                    <a:pt x="29993" y="30600"/>
                    <a:pt x="29993" y="33719"/>
                    <a:pt x="30181" y="36837"/>
                  </a:cubicBezTo>
                  <a:cubicBezTo>
                    <a:pt x="30223" y="37863"/>
                    <a:pt x="30265" y="38867"/>
                    <a:pt x="30328" y="39893"/>
                  </a:cubicBezTo>
                  <a:cubicBezTo>
                    <a:pt x="30035" y="39872"/>
                    <a:pt x="29993" y="39725"/>
                    <a:pt x="29930" y="39579"/>
                  </a:cubicBezTo>
                  <a:cubicBezTo>
                    <a:pt x="29072" y="38135"/>
                    <a:pt x="28193" y="36691"/>
                    <a:pt x="27356" y="35247"/>
                  </a:cubicBezTo>
                  <a:cubicBezTo>
                    <a:pt x="26288" y="33426"/>
                    <a:pt x="26288" y="33405"/>
                    <a:pt x="26665" y="31375"/>
                  </a:cubicBezTo>
                  <a:cubicBezTo>
                    <a:pt x="27502" y="26917"/>
                    <a:pt x="28339" y="22459"/>
                    <a:pt x="29156" y="18001"/>
                  </a:cubicBezTo>
                  <a:cubicBezTo>
                    <a:pt x="29218" y="17729"/>
                    <a:pt x="29260" y="17457"/>
                    <a:pt x="29260" y="17184"/>
                  </a:cubicBezTo>
                  <a:cubicBezTo>
                    <a:pt x="29260" y="16703"/>
                    <a:pt x="28904" y="16305"/>
                    <a:pt x="28423" y="16243"/>
                  </a:cubicBezTo>
                  <a:cubicBezTo>
                    <a:pt x="28366" y="16232"/>
                    <a:pt x="28310" y="16227"/>
                    <a:pt x="28254" y="16227"/>
                  </a:cubicBezTo>
                  <a:cubicBezTo>
                    <a:pt x="27880" y="16227"/>
                    <a:pt x="27543" y="16464"/>
                    <a:pt x="27398" y="16829"/>
                  </a:cubicBezTo>
                  <a:cubicBezTo>
                    <a:pt x="27314" y="17059"/>
                    <a:pt x="27251" y="17289"/>
                    <a:pt x="27209" y="17519"/>
                  </a:cubicBezTo>
                  <a:cubicBezTo>
                    <a:pt x="26456" y="21622"/>
                    <a:pt x="25556" y="25703"/>
                    <a:pt x="25012" y="29826"/>
                  </a:cubicBezTo>
                  <a:cubicBezTo>
                    <a:pt x="24991" y="30077"/>
                    <a:pt x="25012" y="30391"/>
                    <a:pt x="24719" y="30621"/>
                  </a:cubicBezTo>
                  <a:cubicBezTo>
                    <a:pt x="23965" y="29282"/>
                    <a:pt x="23212" y="27942"/>
                    <a:pt x="22458" y="26603"/>
                  </a:cubicBezTo>
                  <a:cubicBezTo>
                    <a:pt x="22333" y="26372"/>
                    <a:pt x="22395" y="26121"/>
                    <a:pt x="22416" y="25891"/>
                  </a:cubicBezTo>
                  <a:cubicBezTo>
                    <a:pt x="22437" y="24970"/>
                    <a:pt x="22500" y="24049"/>
                    <a:pt x="22521" y="23128"/>
                  </a:cubicBezTo>
                  <a:cubicBezTo>
                    <a:pt x="22647" y="18231"/>
                    <a:pt x="22542" y="13333"/>
                    <a:pt x="22898" y="8457"/>
                  </a:cubicBezTo>
                  <a:cubicBezTo>
                    <a:pt x="22919" y="8269"/>
                    <a:pt x="22919" y="8080"/>
                    <a:pt x="22898" y="7892"/>
                  </a:cubicBezTo>
                  <a:cubicBezTo>
                    <a:pt x="22835" y="7410"/>
                    <a:pt x="22437" y="7055"/>
                    <a:pt x="21956" y="7055"/>
                  </a:cubicBezTo>
                  <a:cubicBezTo>
                    <a:pt x="21928" y="7052"/>
                    <a:pt x="21900" y="7051"/>
                    <a:pt x="21873" y="7051"/>
                  </a:cubicBezTo>
                  <a:cubicBezTo>
                    <a:pt x="21467" y="7051"/>
                    <a:pt x="21112" y="7334"/>
                    <a:pt x="21014" y="7745"/>
                  </a:cubicBezTo>
                  <a:cubicBezTo>
                    <a:pt x="20930" y="8017"/>
                    <a:pt x="20888" y="8289"/>
                    <a:pt x="20888" y="8562"/>
                  </a:cubicBezTo>
                  <a:cubicBezTo>
                    <a:pt x="20658" y="12140"/>
                    <a:pt x="20554" y="15719"/>
                    <a:pt x="20595" y="19298"/>
                  </a:cubicBezTo>
                  <a:cubicBezTo>
                    <a:pt x="20595" y="20408"/>
                    <a:pt x="20595" y="21538"/>
                    <a:pt x="20616" y="22647"/>
                  </a:cubicBezTo>
                  <a:cubicBezTo>
                    <a:pt x="20051" y="22019"/>
                    <a:pt x="19528" y="21370"/>
                    <a:pt x="19507" y="20596"/>
                  </a:cubicBezTo>
                  <a:cubicBezTo>
                    <a:pt x="19486" y="19696"/>
                    <a:pt x="19423" y="18817"/>
                    <a:pt x="19298" y="17938"/>
                  </a:cubicBezTo>
                  <a:cubicBezTo>
                    <a:pt x="18712" y="12831"/>
                    <a:pt x="18084" y="7724"/>
                    <a:pt x="17770" y="2576"/>
                  </a:cubicBezTo>
                  <a:cubicBezTo>
                    <a:pt x="17791" y="1969"/>
                    <a:pt x="17707" y="1362"/>
                    <a:pt x="17561" y="755"/>
                  </a:cubicBezTo>
                  <a:cubicBezTo>
                    <a:pt x="17439" y="238"/>
                    <a:pt x="17030" y="0"/>
                    <a:pt x="16620" y="0"/>
                  </a:cubicBezTo>
                  <a:close/>
                </a:path>
              </a:pathLst>
            </a:custGeom>
            <a:solidFill>
              <a:srgbClr val="00B6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37"/>
            <p:cNvSpPr/>
            <p:nvPr/>
          </p:nvSpPr>
          <p:spPr>
            <a:xfrm>
              <a:off x="2857100" y="3859642"/>
              <a:ext cx="172572" cy="147838"/>
            </a:xfrm>
            <a:custGeom>
              <a:avLst/>
              <a:gdLst/>
              <a:ahLst/>
              <a:cxnLst/>
              <a:rect l="l" t="t" r="r" b="b"/>
              <a:pathLst>
                <a:path w="7033" h="6025" extrusionOk="0">
                  <a:moveTo>
                    <a:pt x="3996" y="1"/>
                  </a:moveTo>
                  <a:cubicBezTo>
                    <a:pt x="3263" y="1"/>
                    <a:pt x="2516" y="271"/>
                    <a:pt x="1905" y="875"/>
                  </a:cubicBezTo>
                  <a:cubicBezTo>
                    <a:pt x="0" y="2759"/>
                    <a:pt x="1319" y="6003"/>
                    <a:pt x="3998" y="6024"/>
                  </a:cubicBezTo>
                  <a:cubicBezTo>
                    <a:pt x="4011" y="6024"/>
                    <a:pt x="4024" y="6024"/>
                    <a:pt x="4037" y="6024"/>
                  </a:cubicBezTo>
                  <a:cubicBezTo>
                    <a:pt x="5693" y="6024"/>
                    <a:pt x="7033" y="4693"/>
                    <a:pt x="7033" y="3031"/>
                  </a:cubicBezTo>
                  <a:cubicBezTo>
                    <a:pt x="7033" y="1212"/>
                    <a:pt x="5546" y="1"/>
                    <a:pt x="3996" y="1"/>
                  </a:cubicBezTo>
                  <a:close/>
                </a:path>
              </a:pathLst>
            </a:custGeom>
            <a:solidFill>
              <a:srgbClr val="932E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37"/>
            <p:cNvSpPr/>
            <p:nvPr/>
          </p:nvSpPr>
          <p:spPr>
            <a:xfrm>
              <a:off x="2979315" y="3731267"/>
              <a:ext cx="172572" cy="147814"/>
            </a:xfrm>
            <a:custGeom>
              <a:avLst/>
              <a:gdLst/>
              <a:ahLst/>
              <a:cxnLst/>
              <a:rect l="l" t="t" r="r" b="b"/>
              <a:pathLst>
                <a:path w="7033" h="6024" extrusionOk="0">
                  <a:moveTo>
                    <a:pt x="3987" y="0"/>
                  </a:moveTo>
                  <a:cubicBezTo>
                    <a:pt x="3254" y="0"/>
                    <a:pt x="2510" y="271"/>
                    <a:pt x="1905" y="875"/>
                  </a:cubicBezTo>
                  <a:cubicBezTo>
                    <a:pt x="1" y="2759"/>
                    <a:pt x="1319" y="6003"/>
                    <a:pt x="3977" y="6024"/>
                  </a:cubicBezTo>
                  <a:cubicBezTo>
                    <a:pt x="3990" y="6024"/>
                    <a:pt x="4003" y="6024"/>
                    <a:pt x="4016" y="6024"/>
                  </a:cubicBezTo>
                  <a:cubicBezTo>
                    <a:pt x="5673" y="6024"/>
                    <a:pt x="7012" y="4692"/>
                    <a:pt x="7033" y="3031"/>
                  </a:cubicBezTo>
                  <a:cubicBezTo>
                    <a:pt x="7033" y="1211"/>
                    <a:pt x="5537" y="0"/>
                    <a:pt x="3987" y="0"/>
                  </a:cubicBezTo>
                  <a:close/>
                </a:path>
              </a:pathLst>
            </a:custGeom>
            <a:solidFill>
              <a:srgbClr val="932E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37"/>
            <p:cNvSpPr/>
            <p:nvPr/>
          </p:nvSpPr>
          <p:spPr>
            <a:xfrm>
              <a:off x="3107713" y="2190675"/>
              <a:ext cx="172572" cy="147814"/>
            </a:xfrm>
            <a:custGeom>
              <a:avLst/>
              <a:gdLst/>
              <a:ahLst/>
              <a:cxnLst/>
              <a:rect l="l" t="t" r="r" b="b"/>
              <a:pathLst>
                <a:path w="7033" h="6024" extrusionOk="0">
                  <a:moveTo>
                    <a:pt x="3986" y="0"/>
                  </a:moveTo>
                  <a:cubicBezTo>
                    <a:pt x="3254" y="0"/>
                    <a:pt x="2509" y="270"/>
                    <a:pt x="1905" y="875"/>
                  </a:cubicBezTo>
                  <a:cubicBezTo>
                    <a:pt x="0" y="2759"/>
                    <a:pt x="1319" y="6003"/>
                    <a:pt x="3977" y="6024"/>
                  </a:cubicBezTo>
                  <a:cubicBezTo>
                    <a:pt x="3990" y="6024"/>
                    <a:pt x="4002" y="6024"/>
                    <a:pt x="4015" y="6024"/>
                  </a:cubicBezTo>
                  <a:cubicBezTo>
                    <a:pt x="5672" y="6024"/>
                    <a:pt x="7012" y="4692"/>
                    <a:pt x="7032" y="3031"/>
                  </a:cubicBezTo>
                  <a:cubicBezTo>
                    <a:pt x="7032" y="1211"/>
                    <a:pt x="5536" y="0"/>
                    <a:pt x="3986" y="0"/>
                  </a:cubicBezTo>
                  <a:close/>
                </a:path>
              </a:pathLst>
            </a:custGeom>
            <a:solidFill>
              <a:srgbClr val="932E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37"/>
            <p:cNvSpPr/>
            <p:nvPr/>
          </p:nvSpPr>
          <p:spPr>
            <a:xfrm>
              <a:off x="3120546" y="2376956"/>
              <a:ext cx="172572" cy="147961"/>
            </a:xfrm>
            <a:custGeom>
              <a:avLst/>
              <a:gdLst/>
              <a:ahLst/>
              <a:cxnLst/>
              <a:rect l="l" t="t" r="r" b="b"/>
              <a:pathLst>
                <a:path w="7033" h="6030" extrusionOk="0">
                  <a:moveTo>
                    <a:pt x="3998" y="0"/>
                  </a:moveTo>
                  <a:cubicBezTo>
                    <a:pt x="3262" y="0"/>
                    <a:pt x="2513" y="273"/>
                    <a:pt x="1905" y="880"/>
                  </a:cubicBezTo>
                  <a:cubicBezTo>
                    <a:pt x="0" y="2764"/>
                    <a:pt x="1319" y="6008"/>
                    <a:pt x="3977" y="6029"/>
                  </a:cubicBezTo>
                  <a:cubicBezTo>
                    <a:pt x="3990" y="6029"/>
                    <a:pt x="4002" y="6029"/>
                    <a:pt x="4015" y="6029"/>
                  </a:cubicBezTo>
                  <a:cubicBezTo>
                    <a:pt x="5672" y="6029"/>
                    <a:pt x="7012" y="4677"/>
                    <a:pt x="7033" y="3015"/>
                  </a:cubicBezTo>
                  <a:cubicBezTo>
                    <a:pt x="7033" y="1200"/>
                    <a:pt x="5544" y="0"/>
                    <a:pt x="3998" y="0"/>
                  </a:cubicBezTo>
                  <a:close/>
                </a:path>
              </a:pathLst>
            </a:custGeom>
            <a:solidFill>
              <a:srgbClr val="932E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37"/>
            <p:cNvSpPr/>
            <p:nvPr/>
          </p:nvSpPr>
          <p:spPr>
            <a:xfrm>
              <a:off x="3107713" y="3127868"/>
              <a:ext cx="172572" cy="147814"/>
            </a:xfrm>
            <a:custGeom>
              <a:avLst/>
              <a:gdLst/>
              <a:ahLst/>
              <a:cxnLst/>
              <a:rect l="l" t="t" r="r" b="b"/>
              <a:pathLst>
                <a:path w="7033" h="6024" extrusionOk="0">
                  <a:moveTo>
                    <a:pt x="3986" y="0"/>
                  </a:moveTo>
                  <a:cubicBezTo>
                    <a:pt x="3254" y="0"/>
                    <a:pt x="2509" y="271"/>
                    <a:pt x="1905" y="875"/>
                  </a:cubicBezTo>
                  <a:cubicBezTo>
                    <a:pt x="0" y="2759"/>
                    <a:pt x="1319" y="6003"/>
                    <a:pt x="3977" y="6024"/>
                  </a:cubicBezTo>
                  <a:cubicBezTo>
                    <a:pt x="3990" y="6024"/>
                    <a:pt x="4002" y="6024"/>
                    <a:pt x="4015" y="6024"/>
                  </a:cubicBezTo>
                  <a:cubicBezTo>
                    <a:pt x="5672" y="6024"/>
                    <a:pt x="7012" y="4692"/>
                    <a:pt x="7032" y="3031"/>
                  </a:cubicBezTo>
                  <a:cubicBezTo>
                    <a:pt x="7032" y="1211"/>
                    <a:pt x="5536" y="0"/>
                    <a:pt x="3986" y="0"/>
                  </a:cubicBezTo>
                  <a:close/>
                </a:path>
              </a:pathLst>
            </a:custGeom>
            <a:solidFill>
              <a:srgbClr val="932E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37"/>
            <p:cNvSpPr/>
            <p:nvPr/>
          </p:nvSpPr>
          <p:spPr>
            <a:xfrm>
              <a:off x="2581336" y="2672227"/>
              <a:ext cx="172572" cy="147961"/>
            </a:xfrm>
            <a:custGeom>
              <a:avLst/>
              <a:gdLst/>
              <a:ahLst/>
              <a:cxnLst/>
              <a:rect l="l" t="t" r="r" b="b"/>
              <a:pathLst>
                <a:path w="7033" h="6030" extrusionOk="0">
                  <a:moveTo>
                    <a:pt x="3998" y="1"/>
                  </a:moveTo>
                  <a:cubicBezTo>
                    <a:pt x="3262" y="1"/>
                    <a:pt x="2513" y="273"/>
                    <a:pt x="1905" y="881"/>
                  </a:cubicBezTo>
                  <a:cubicBezTo>
                    <a:pt x="0" y="2764"/>
                    <a:pt x="1319" y="6008"/>
                    <a:pt x="3977" y="6029"/>
                  </a:cubicBezTo>
                  <a:cubicBezTo>
                    <a:pt x="3990" y="6029"/>
                    <a:pt x="4002" y="6030"/>
                    <a:pt x="4015" y="6030"/>
                  </a:cubicBezTo>
                  <a:cubicBezTo>
                    <a:pt x="5672" y="6030"/>
                    <a:pt x="7012" y="4677"/>
                    <a:pt x="7033" y="3015"/>
                  </a:cubicBezTo>
                  <a:cubicBezTo>
                    <a:pt x="7033" y="1201"/>
                    <a:pt x="5544" y="1"/>
                    <a:pt x="3998" y="1"/>
                  </a:cubicBezTo>
                  <a:close/>
                </a:path>
              </a:pathLst>
            </a:custGeom>
            <a:solidFill>
              <a:srgbClr val="932E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37"/>
            <p:cNvSpPr/>
            <p:nvPr/>
          </p:nvSpPr>
          <p:spPr>
            <a:xfrm>
              <a:off x="2471953" y="2408927"/>
              <a:ext cx="172572" cy="147814"/>
            </a:xfrm>
            <a:custGeom>
              <a:avLst/>
              <a:gdLst/>
              <a:ahLst/>
              <a:cxnLst/>
              <a:rect l="l" t="t" r="r" b="b"/>
              <a:pathLst>
                <a:path w="7033" h="6024" extrusionOk="0">
                  <a:moveTo>
                    <a:pt x="3996" y="0"/>
                  </a:moveTo>
                  <a:cubicBezTo>
                    <a:pt x="3263" y="0"/>
                    <a:pt x="2516" y="270"/>
                    <a:pt x="1905" y="875"/>
                  </a:cubicBezTo>
                  <a:cubicBezTo>
                    <a:pt x="0" y="2759"/>
                    <a:pt x="1319" y="6003"/>
                    <a:pt x="3998" y="6024"/>
                  </a:cubicBezTo>
                  <a:cubicBezTo>
                    <a:pt x="4011" y="6024"/>
                    <a:pt x="4024" y="6024"/>
                    <a:pt x="4037" y="6024"/>
                  </a:cubicBezTo>
                  <a:cubicBezTo>
                    <a:pt x="5693" y="6024"/>
                    <a:pt x="7033" y="4692"/>
                    <a:pt x="7033" y="3031"/>
                  </a:cubicBezTo>
                  <a:cubicBezTo>
                    <a:pt x="7033" y="1211"/>
                    <a:pt x="5546" y="0"/>
                    <a:pt x="3996" y="0"/>
                  </a:cubicBezTo>
                  <a:close/>
                </a:path>
              </a:pathLst>
            </a:custGeom>
            <a:solidFill>
              <a:srgbClr val="932E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37"/>
            <p:cNvSpPr/>
            <p:nvPr/>
          </p:nvSpPr>
          <p:spPr>
            <a:xfrm>
              <a:off x="2754391" y="2717030"/>
              <a:ext cx="172572" cy="147838"/>
            </a:xfrm>
            <a:custGeom>
              <a:avLst/>
              <a:gdLst/>
              <a:ahLst/>
              <a:cxnLst/>
              <a:rect l="l" t="t" r="r" b="b"/>
              <a:pathLst>
                <a:path w="7033" h="6025" extrusionOk="0">
                  <a:moveTo>
                    <a:pt x="3996" y="1"/>
                  </a:moveTo>
                  <a:cubicBezTo>
                    <a:pt x="3263" y="1"/>
                    <a:pt x="2516" y="271"/>
                    <a:pt x="1905" y="875"/>
                  </a:cubicBezTo>
                  <a:cubicBezTo>
                    <a:pt x="1" y="2759"/>
                    <a:pt x="1319" y="6003"/>
                    <a:pt x="3998" y="6024"/>
                  </a:cubicBezTo>
                  <a:cubicBezTo>
                    <a:pt x="4011" y="6024"/>
                    <a:pt x="4024" y="6024"/>
                    <a:pt x="4037" y="6024"/>
                  </a:cubicBezTo>
                  <a:cubicBezTo>
                    <a:pt x="5693" y="6024"/>
                    <a:pt x="7033" y="4693"/>
                    <a:pt x="7033" y="3031"/>
                  </a:cubicBezTo>
                  <a:cubicBezTo>
                    <a:pt x="7033" y="1212"/>
                    <a:pt x="5546" y="1"/>
                    <a:pt x="3996" y="1"/>
                  </a:cubicBezTo>
                  <a:close/>
                </a:path>
              </a:pathLst>
            </a:custGeom>
            <a:solidFill>
              <a:srgbClr val="932E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37"/>
            <p:cNvSpPr/>
            <p:nvPr/>
          </p:nvSpPr>
          <p:spPr>
            <a:xfrm>
              <a:off x="3030669" y="3879026"/>
              <a:ext cx="172572" cy="147961"/>
            </a:xfrm>
            <a:custGeom>
              <a:avLst/>
              <a:gdLst/>
              <a:ahLst/>
              <a:cxnLst/>
              <a:rect l="l" t="t" r="r" b="b"/>
              <a:pathLst>
                <a:path w="7033" h="6030" extrusionOk="0">
                  <a:moveTo>
                    <a:pt x="3998" y="1"/>
                  </a:moveTo>
                  <a:cubicBezTo>
                    <a:pt x="3262" y="1"/>
                    <a:pt x="2513" y="273"/>
                    <a:pt x="1905" y="881"/>
                  </a:cubicBezTo>
                  <a:cubicBezTo>
                    <a:pt x="1" y="2764"/>
                    <a:pt x="1319" y="6008"/>
                    <a:pt x="3977" y="6029"/>
                  </a:cubicBezTo>
                  <a:cubicBezTo>
                    <a:pt x="3990" y="6029"/>
                    <a:pt x="4003" y="6030"/>
                    <a:pt x="4015" y="6030"/>
                  </a:cubicBezTo>
                  <a:cubicBezTo>
                    <a:pt x="5672" y="6030"/>
                    <a:pt x="7012" y="4677"/>
                    <a:pt x="7033" y="3015"/>
                  </a:cubicBezTo>
                  <a:cubicBezTo>
                    <a:pt x="7033" y="1201"/>
                    <a:pt x="5544" y="1"/>
                    <a:pt x="3998" y="1"/>
                  </a:cubicBezTo>
                  <a:close/>
                </a:path>
              </a:pathLst>
            </a:custGeom>
            <a:solidFill>
              <a:srgbClr val="932E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7" name="Google Shape;197;p37"/>
          <p:cNvSpPr txBox="1">
            <a:spLocks noGrp="1"/>
          </p:cNvSpPr>
          <p:nvPr>
            <p:ph type="title"/>
          </p:nvPr>
        </p:nvSpPr>
        <p:spPr>
          <a:xfrm>
            <a:off x="3862425" y="2119625"/>
            <a:ext cx="4548600" cy="638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_tradnl" sz="3500" b="1" dirty="0">
                <a:latin typeface="Kalam"/>
                <a:ea typeface="Kalam"/>
                <a:cs typeface="Kalam"/>
                <a:sym typeface="Kalam"/>
              </a:rPr>
              <a:t>E</a:t>
            </a:r>
            <a:r>
              <a:rPr lang="en" sz="3500" b="1" dirty="0">
                <a:latin typeface="Kalam"/>
                <a:ea typeface="Kalam"/>
                <a:cs typeface="Kalam"/>
                <a:sym typeface="Kalam"/>
              </a:rPr>
              <a:t>n el Aula TVA, se acerca la Navidad </a:t>
            </a:r>
            <a:endParaRPr sz="3500" b="1" dirty="0">
              <a:latin typeface="Kalam"/>
              <a:ea typeface="Kalam"/>
              <a:cs typeface="Kalam"/>
              <a:sym typeface="Kalam"/>
            </a:endParaRPr>
          </a:p>
        </p:txBody>
      </p:sp>
      <p:sp>
        <p:nvSpPr>
          <p:cNvPr id="198" name="Google Shape;198;p37"/>
          <p:cNvSpPr txBox="1">
            <a:spLocks noGrp="1"/>
          </p:cNvSpPr>
          <p:nvPr>
            <p:ph type="subTitle" idx="1"/>
          </p:nvPr>
        </p:nvSpPr>
        <p:spPr>
          <a:xfrm>
            <a:off x="1767300" y="3690475"/>
            <a:ext cx="4157100" cy="53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dirty="0">
                <a:solidFill>
                  <a:srgbClr val="B4A7D6"/>
                </a:solidFill>
                <a:latin typeface="Kalam"/>
                <a:ea typeface="Kalam"/>
                <a:cs typeface="Kalam"/>
                <a:sym typeface="Kalam"/>
              </a:rPr>
              <a:t>Mónica López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dirty="0">
                <a:solidFill>
                  <a:srgbClr val="B4A7D6"/>
                </a:solidFill>
                <a:latin typeface="Kalam"/>
                <a:ea typeface="Kalam"/>
                <a:cs typeface="Kalam"/>
                <a:sym typeface="Kalam"/>
              </a:rPr>
              <a:t>Laura Bragado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dirty="0">
                <a:solidFill>
                  <a:srgbClr val="B4A7D6"/>
                </a:solidFill>
                <a:latin typeface="Kalam"/>
                <a:ea typeface="Kalam"/>
                <a:cs typeface="Kalam"/>
                <a:sym typeface="Kalam"/>
              </a:rPr>
              <a:t>Andrea Vadillo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dirty="0">
                <a:solidFill>
                  <a:srgbClr val="B4A7D6"/>
                </a:solidFill>
                <a:latin typeface="Kalam"/>
                <a:ea typeface="Kalam"/>
                <a:cs typeface="Kalam"/>
                <a:sym typeface="Kalam"/>
              </a:rPr>
              <a:t>Beatriz L</a:t>
            </a:r>
            <a:r>
              <a:rPr lang="es-ES_tradnl" sz="1600" b="1" dirty="0">
                <a:solidFill>
                  <a:srgbClr val="B4A7D6"/>
                </a:solidFill>
                <a:latin typeface="Kalam"/>
                <a:ea typeface="Kalam"/>
                <a:cs typeface="Kalam"/>
                <a:sym typeface="Kalam"/>
              </a:rPr>
              <a:t>a</a:t>
            </a:r>
            <a:r>
              <a:rPr lang="en" sz="1600" b="1" dirty="0">
                <a:solidFill>
                  <a:srgbClr val="B4A7D6"/>
                </a:solidFill>
                <a:latin typeface="Kalam"/>
                <a:ea typeface="Kalam"/>
                <a:cs typeface="Kalam"/>
                <a:sym typeface="Kalam"/>
              </a:rPr>
              <a:t>stra  </a:t>
            </a:r>
            <a:endParaRPr sz="1600" b="1" dirty="0">
              <a:solidFill>
                <a:srgbClr val="B4A7D6"/>
              </a:solidFill>
              <a:latin typeface="Kalam"/>
              <a:ea typeface="Kalam"/>
              <a:cs typeface="Kalam"/>
              <a:sym typeface="Kalam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endParaRPr sz="1100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endParaRPr sz="1300" dirty="0">
              <a:solidFill>
                <a:schemeClr val="dk2"/>
              </a:solidFill>
              <a:latin typeface="Kalam"/>
              <a:ea typeface="Kalam"/>
              <a:cs typeface="Kalam"/>
              <a:sym typeface="Kalam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Google Shape;533;p46"/>
          <p:cNvSpPr txBox="1">
            <a:spLocks noGrp="1"/>
          </p:cNvSpPr>
          <p:nvPr>
            <p:ph type="title"/>
          </p:nvPr>
        </p:nvSpPr>
        <p:spPr>
          <a:xfrm>
            <a:off x="198325" y="198300"/>
            <a:ext cx="1978500" cy="74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3200" dirty="0"/>
              <a:t>Sesión 2</a:t>
            </a:r>
            <a:br>
              <a:rPr lang="en" sz="3200" dirty="0"/>
            </a:br>
            <a:r>
              <a:rPr lang="en" sz="1600" dirty="0">
                <a:solidFill>
                  <a:schemeClr val="bg2"/>
                </a:solidFill>
              </a:rPr>
              <a:t>“Decoramos”</a:t>
            </a:r>
            <a:endParaRPr sz="1600" dirty="0">
              <a:solidFill>
                <a:schemeClr val="bg2"/>
              </a:solidFill>
            </a:endParaRPr>
          </a:p>
        </p:txBody>
      </p:sp>
      <p:sp>
        <p:nvSpPr>
          <p:cNvPr id="534" name="Google Shape;534;p46"/>
          <p:cNvSpPr txBox="1">
            <a:spLocks noGrp="1"/>
          </p:cNvSpPr>
          <p:nvPr>
            <p:ph type="subTitle" idx="5"/>
          </p:nvPr>
        </p:nvSpPr>
        <p:spPr>
          <a:xfrm>
            <a:off x="7171620" y="1435325"/>
            <a:ext cx="1790400" cy="44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/>
              <a:t>Conteo de materiales para la decoración.</a:t>
            </a:r>
            <a:endParaRPr dirty="0"/>
          </a:p>
        </p:txBody>
      </p:sp>
      <p:sp>
        <p:nvSpPr>
          <p:cNvPr id="537" name="Google Shape;537;p46"/>
          <p:cNvSpPr txBox="1">
            <a:spLocks noGrp="1"/>
          </p:cNvSpPr>
          <p:nvPr>
            <p:ph type="title" idx="4"/>
          </p:nvPr>
        </p:nvSpPr>
        <p:spPr>
          <a:xfrm>
            <a:off x="7171620" y="1189579"/>
            <a:ext cx="1790400" cy="27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dirty="0"/>
              <a:t>MATHS</a:t>
            </a:r>
            <a:endParaRPr sz="1900" dirty="0"/>
          </a:p>
        </p:txBody>
      </p:sp>
      <p:sp>
        <p:nvSpPr>
          <p:cNvPr id="540" name="Google Shape;540;p46"/>
          <p:cNvSpPr txBox="1">
            <a:spLocks noGrp="1"/>
          </p:cNvSpPr>
          <p:nvPr>
            <p:ph type="subTitle" idx="14"/>
          </p:nvPr>
        </p:nvSpPr>
        <p:spPr>
          <a:xfrm>
            <a:off x="4393001" y="3079426"/>
            <a:ext cx="1790400" cy="44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/>
            <a:r>
              <a:rPr lang="es-ES_tradnl" dirty="0">
                <a:solidFill>
                  <a:srgbClr val="92D050"/>
                </a:solidFill>
              </a:rPr>
              <a:t>Impresión de tarjetas de invitación con la impresión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B6D7A8"/>
              </a:solidFill>
            </a:endParaRPr>
          </a:p>
        </p:txBody>
      </p:sp>
      <p:grpSp>
        <p:nvGrpSpPr>
          <p:cNvPr id="542" name="Google Shape;542;p46"/>
          <p:cNvGrpSpPr/>
          <p:nvPr/>
        </p:nvGrpSpPr>
        <p:grpSpPr>
          <a:xfrm>
            <a:off x="198316" y="1437176"/>
            <a:ext cx="3414992" cy="3706326"/>
            <a:chOff x="5029291" y="1175976"/>
            <a:chExt cx="3414992" cy="3706326"/>
          </a:xfrm>
        </p:grpSpPr>
        <p:sp>
          <p:nvSpPr>
            <p:cNvPr id="543" name="Google Shape;543;p46"/>
            <p:cNvSpPr/>
            <p:nvPr/>
          </p:nvSpPr>
          <p:spPr>
            <a:xfrm>
              <a:off x="5029291" y="1175976"/>
              <a:ext cx="3381243" cy="3198013"/>
            </a:xfrm>
            <a:custGeom>
              <a:avLst/>
              <a:gdLst/>
              <a:ahLst/>
              <a:cxnLst/>
              <a:rect l="l" t="t" r="r" b="b"/>
              <a:pathLst>
                <a:path w="105499" h="99782" extrusionOk="0">
                  <a:moveTo>
                    <a:pt x="56993" y="25893"/>
                  </a:moveTo>
                  <a:cubicBezTo>
                    <a:pt x="57194" y="26611"/>
                    <a:pt x="57311" y="27129"/>
                    <a:pt x="57495" y="27614"/>
                  </a:cubicBezTo>
                  <a:cubicBezTo>
                    <a:pt x="59182" y="32309"/>
                    <a:pt x="62641" y="34849"/>
                    <a:pt x="67386" y="35784"/>
                  </a:cubicBezTo>
                  <a:cubicBezTo>
                    <a:pt x="68492" y="36002"/>
                    <a:pt x="69604" y="36067"/>
                    <a:pt x="70718" y="36067"/>
                  </a:cubicBezTo>
                  <a:cubicBezTo>
                    <a:pt x="71489" y="36067"/>
                    <a:pt x="72261" y="36036"/>
                    <a:pt x="73034" y="36002"/>
                  </a:cubicBezTo>
                  <a:cubicBezTo>
                    <a:pt x="73251" y="35985"/>
                    <a:pt x="73468" y="35985"/>
                    <a:pt x="73685" y="35968"/>
                  </a:cubicBezTo>
                  <a:lnTo>
                    <a:pt x="73685" y="35968"/>
                  </a:lnTo>
                  <a:cubicBezTo>
                    <a:pt x="73852" y="36252"/>
                    <a:pt x="73602" y="36386"/>
                    <a:pt x="73485" y="36553"/>
                  </a:cubicBezTo>
                  <a:cubicBezTo>
                    <a:pt x="70678" y="40647"/>
                    <a:pt x="70160" y="48149"/>
                    <a:pt x="76325" y="52593"/>
                  </a:cubicBezTo>
                  <a:cubicBezTo>
                    <a:pt x="77244" y="53228"/>
                    <a:pt x="78180" y="53796"/>
                    <a:pt x="79166" y="54281"/>
                  </a:cubicBezTo>
                  <a:cubicBezTo>
                    <a:pt x="79466" y="54448"/>
                    <a:pt x="79817" y="54531"/>
                    <a:pt x="80051" y="54866"/>
                  </a:cubicBezTo>
                  <a:cubicBezTo>
                    <a:pt x="77060" y="56052"/>
                    <a:pt x="74387" y="57656"/>
                    <a:pt x="72549" y="60363"/>
                  </a:cubicBezTo>
                  <a:cubicBezTo>
                    <a:pt x="70694" y="63053"/>
                    <a:pt x="70193" y="66144"/>
                    <a:pt x="70076" y="69302"/>
                  </a:cubicBezTo>
                  <a:cubicBezTo>
                    <a:pt x="70022" y="69323"/>
                    <a:pt x="69977" y="69332"/>
                    <a:pt x="69938" y="69332"/>
                  </a:cubicBezTo>
                  <a:cubicBezTo>
                    <a:pt x="69796" y="69332"/>
                    <a:pt x="69741" y="69210"/>
                    <a:pt x="69675" y="69118"/>
                  </a:cubicBezTo>
                  <a:cubicBezTo>
                    <a:pt x="67954" y="66678"/>
                    <a:pt x="65515" y="65576"/>
                    <a:pt x="62591" y="65392"/>
                  </a:cubicBezTo>
                  <a:cubicBezTo>
                    <a:pt x="62219" y="65367"/>
                    <a:pt x="61851" y="65355"/>
                    <a:pt x="61487" y="65355"/>
                  </a:cubicBezTo>
                  <a:cubicBezTo>
                    <a:pt x="57707" y="65355"/>
                    <a:pt x="54400" y="66701"/>
                    <a:pt x="51580" y="69369"/>
                  </a:cubicBezTo>
                  <a:cubicBezTo>
                    <a:pt x="51296" y="69653"/>
                    <a:pt x="51045" y="69987"/>
                    <a:pt x="50627" y="70171"/>
                  </a:cubicBezTo>
                  <a:cubicBezTo>
                    <a:pt x="50360" y="69402"/>
                    <a:pt x="50126" y="68650"/>
                    <a:pt x="49825" y="67932"/>
                  </a:cubicBezTo>
                  <a:cubicBezTo>
                    <a:pt x="48522" y="64774"/>
                    <a:pt x="46216" y="62602"/>
                    <a:pt x="43075" y="61298"/>
                  </a:cubicBezTo>
                  <a:cubicBezTo>
                    <a:pt x="41050" y="60433"/>
                    <a:pt x="38885" y="59995"/>
                    <a:pt x="36710" y="59995"/>
                  </a:cubicBezTo>
                  <a:cubicBezTo>
                    <a:pt x="35440" y="59995"/>
                    <a:pt x="34167" y="60144"/>
                    <a:pt x="32916" y="60446"/>
                  </a:cubicBezTo>
                  <a:cubicBezTo>
                    <a:pt x="32550" y="60563"/>
                    <a:pt x="32171" y="60616"/>
                    <a:pt x="31802" y="60616"/>
                  </a:cubicBezTo>
                  <a:cubicBezTo>
                    <a:pt x="31750" y="60616"/>
                    <a:pt x="31698" y="60615"/>
                    <a:pt x="31647" y="60613"/>
                  </a:cubicBezTo>
                  <a:cubicBezTo>
                    <a:pt x="31814" y="60196"/>
                    <a:pt x="32148" y="59962"/>
                    <a:pt x="32398" y="59661"/>
                  </a:cubicBezTo>
                  <a:cubicBezTo>
                    <a:pt x="34537" y="57288"/>
                    <a:pt x="35941" y="54565"/>
                    <a:pt x="36158" y="51307"/>
                  </a:cubicBezTo>
                  <a:cubicBezTo>
                    <a:pt x="36375" y="47748"/>
                    <a:pt x="35456" y="44523"/>
                    <a:pt x="33267" y="41683"/>
                  </a:cubicBezTo>
                  <a:cubicBezTo>
                    <a:pt x="32799" y="41081"/>
                    <a:pt x="32649" y="41114"/>
                    <a:pt x="33351" y="40530"/>
                  </a:cubicBezTo>
                  <a:cubicBezTo>
                    <a:pt x="34621" y="39427"/>
                    <a:pt x="35623" y="38057"/>
                    <a:pt x="36258" y="36503"/>
                  </a:cubicBezTo>
                  <a:cubicBezTo>
                    <a:pt x="37244" y="34264"/>
                    <a:pt x="37745" y="31908"/>
                    <a:pt x="37996" y="29485"/>
                  </a:cubicBezTo>
                  <a:cubicBezTo>
                    <a:pt x="38013" y="29268"/>
                    <a:pt x="38046" y="29051"/>
                    <a:pt x="38079" y="28834"/>
                  </a:cubicBezTo>
                  <a:cubicBezTo>
                    <a:pt x="38096" y="28733"/>
                    <a:pt x="38129" y="28650"/>
                    <a:pt x="38163" y="28566"/>
                  </a:cubicBezTo>
                  <a:cubicBezTo>
                    <a:pt x="38497" y="28750"/>
                    <a:pt x="38614" y="29101"/>
                    <a:pt x="38815" y="29368"/>
                  </a:cubicBezTo>
                  <a:cubicBezTo>
                    <a:pt x="39533" y="30404"/>
                    <a:pt x="40385" y="31340"/>
                    <a:pt x="41371" y="32125"/>
                  </a:cubicBezTo>
                  <a:cubicBezTo>
                    <a:pt x="42624" y="33094"/>
                    <a:pt x="44145" y="33662"/>
                    <a:pt x="45715" y="33729"/>
                  </a:cubicBezTo>
                  <a:cubicBezTo>
                    <a:pt x="45953" y="33745"/>
                    <a:pt x="46188" y="33753"/>
                    <a:pt x="46421" y="33753"/>
                  </a:cubicBezTo>
                  <a:cubicBezTo>
                    <a:pt x="48925" y="33753"/>
                    <a:pt x="51083" y="32848"/>
                    <a:pt x="52933" y="31089"/>
                  </a:cubicBezTo>
                  <a:cubicBezTo>
                    <a:pt x="54237" y="29886"/>
                    <a:pt x="55356" y="28516"/>
                    <a:pt x="56275" y="27012"/>
                  </a:cubicBezTo>
                  <a:cubicBezTo>
                    <a:pt x="56459" y="26695"/>
                    <a:pt x="56676" y="26378"/>
                    <a:pt x="56993" y="25893"/>
                  </a:cubicBezTo>
                  <a:close/>
                  <a:moveTo>
                    <a:pt x="54626" y="1"/>
                  </a:moveTo>
                  <a:cubicBezTo>
                    <a:pt x="52292" y="1"/>
                    <a:pt x="50009" y="582"/>
                    <a:pt x="47787" y="1749"/>
                  </a:cubicBezTo>
                  <a:cubicBezTo>
                    <a:pt x="44813" y="3303"/>
                    <a:pt x="42357" y="5492"/>
                    <a:pt x="40285" y="8115"/>
                  </a:cubicBezTo>
                  <a:cubicBezTo>
                    <a:pt x="39848" y="8661"/>
                    <a:pt x="39671" y="8889"/>
                    <a:pt x="39381" y="8889"/>
                  </a:cubicBezTo>
                  <a:cubicBezTo>
                    <a:pt x="39184" y="8889"/>
                    <a:pt x="38934" y="8783"/>
                    <a:pt x="38514" y="8600"/>
                  </a:cubicBezTo>
                  <a:cubicBezTo>
                    <a:pt x="35638" y="7390"/>
                    <a:pt x="32673" y="6653"/>
                    <a:pt x="29565" y="6653"/>
                  </a:cubicBezTo>
                  <a:cubicBezTo>
                    <a:pt x="29368" y="6653"/>
                    <a:pt x="29171" y="6656"/>
                    <a:pt x="28973" y="6661"/>
                  </a:cubicBezTo>
                  <a:cubicBezTo>
                    <a:pt x="23576" y="6845"/>
                    <a:pt x="19048" y="8900"/>
                    <a:pt x="15707" y="13178"/>
                  </a:cubicBezTo>
                  <a:cubicBezTo>
                    <a:pt x="12565" y="17205"/>
                    <a:pt x="11329" y="21850"/>
                    <a:pt x="12014" y="26929"/>
                  </a:cubicBezTo>
                  <a:cubicBezTo>
                    <a:pt x="12114" y="27681"/>
                    <a:pt x="11914" y="28048"/>
                    <a:pt x="11312" y="28416"/>
                  </a:cubicBezTo>
                  <a:cubicBezTo>
                    <a:pt x="9608" y="29452"/>
                    <a:pt x="8037" y="30672"/>
                    <a:pt x="6617" y="32058"/>
                  </a:cubicBezTo>
                  <a:cubicBezTo>
                    <a:pt x="3994" y="34665"/>
                    <a:pt x="2039" y="37689"/>
                    <a:pt x="1270" y="41332"/>
                  </a:cubicBezTo>
                  <a:cubicBezTo>
                    <a:pt x="0" y="47397"/>
                    <a:pt x="1387" y="52944"/>
                    <a:pt x="4813" y="58023"/>
                  </a:cubicBezTo>
                  <a:cubicBezTo>
                    <a:pt x="5147" y="58458"/>
                    <a:pt x="5280" y="59026"/>
                    <a:pt x="5163" y="59577"/>
                  </a:cubicBezTo>
                  <a:cubicBezTo>
                    <a:pt x="4412" y="63905"/>
                    <a:pt x="5464" y="67748"/>
                    <a:pt x="8422" y="71023"/>
                  </a:cubicBezTo>
                  <a:cubicBezTo>
                    <a:pt x="8906" y="71557"/>
                    <a:pt x="9006" y="71992"/>
                    <a:pt x="8823" y="72677"/>
                  </a:cubicBezTo>
                  <a:cubicBezTo>
                    <a:pt x="7937" y="75902"/>
                    <a:pt x="7904" y="79143"/>
                    <a:pt x="9023" y="82334"/>
                  </a:cubicBezTo>
                  <a:cubicBezTo>
                    <a:pt x="10878" y="87514"/>
                    <a:pt x="14604" y="90755"/>
                    <a:pt x="19717" y="92476"/>
                  </a:cubicBezTo>
                  <a:cubicBezTo>
                    <a:pt x="21903" y="93205"/>
                    <a:pt x="24165" y="93425"/>
                    <a:pt x="26449" y="93425"/>
                  </a:cubicBezTo>
                  <a:cubicBezTo>
                    <a:pt x="26783" y="93425"/>
                    <a:pt x="27118" y="93421"/>
                    <a:pt x="27453" y="93412"/>
                  </a:cubicBezTo>
                  <a:cubicBezTo>
                    <a:pt x="27477" y="93412"/>
                    <a:pt x="27501" y="93412"/>
                    <a:pt x="27525" y="93412"/>
                  </a:cubicBezTo>
                  <a:cubicBezTo>
                    <a:pt x="31476" y="93412"/>
                    <a:pt x="35308" y="92060"/>
                    <a:pt x="38363" y="89569"/>
                  </a:cubicBezTo>
                  <a:cubicBezTo>
                    <a:pt x="38637" y="89356"/>
                    <a:pt x="38790" y="89240"/>
                    <a:pt x="38913" y="89240"/>
                  </a:cubicBezTo>
                  <a:cubicBezTo>
                    <a:pt x="39060" y="89240"/>
                    <a:pt x="39164" y="89406"/>
                    <a:pt x="39383" y="89770"/>
                  </a:cubicBezTo>
                  <a:cubicBezTo>
                    <a:pt x="39934" y="90722"/>
                    <a:pt x="40535" y="91641"/>
                    <a:pt x="41187" y="92543"/>
                  </a:cubicBezTo>
                  <a:cubicBezTo>
                    <a:pt x="43142" y="95116"/>
                    <a:pt x="45531" y="97188"/>
                    <a:pt x="48572" y="98408"/>
                  </a:cubicBezTo>
                  <a:cubicBezTo>
                    <a:pt x="50899" y="99334"/>
                    <a:pt x="53215" y="99782"/>
                    <a:pt x="55516" y="99782"/>
                  </a:cubicBezTo>
                  <a:cubicBezTo>
                    <a:pt x="58322" y="99782"/>
                    <a:pt x="61107" y="99116"/>
                    <a:pt x="63861" y="97840"/>
                  </a:cubicBezTo>
                  <a:cubicBezTo>
                    <a:pt x="67019" y="96370"/>
                    <a:pt x="69625" y="94147"/>
                    <a:pt x="71847" y="91507"/>
                  </a:cubicBezTo>
                  <a:cubicBezTo>
                    <a:pt x="72254" y="91025"/>
                    <a:pt x="72612" y="90784"/>
                    <a:pt x="73134" y="90784"/>
                  </a:cubicBezTo>
                  <a:cubicBezTo>
                    <a:pt x="73299" y="90784"/>
                    <a:pt x="73481" y="90808"/>
                    <a:pt x="73685" y="90856"/>
                  </a:cubicBezTo>
                  <a:cubicBezTo>
                    <a:pt x="75132" y="91203"/>
                    <a:pt x="76603" y="91374"/>
                    <a:pt x="77831" y="91374"/>
                  </a:cubicBezTo>
                  <a:cubicBezTo>
                    <a:pt x="78376" y="91374"/>
                    <a:pt x="78873" y="91340"/>
                    <a:pt x="79299" y="91273"/>
                  </a:cubicBezTo>
                  <a:cubicBezTo>
                    <a:pt x="84312" y="90605"/>
                    <a:pt x="87854" y="88617"/>
                    <a:pt x="90845" y="85626"/>
                  </a:cubicBezTo>
                  <a:cubicBezTo>
                    <a:pt x="92750" y="83721"/>
                    <a:pt x="94103" y="81332"/>
                    <a:pt x="94755" y="78725"/>
                  </a:cubicBezTo>
                  <a:cubicBezTo>
                    <a:pt x="95540" y="75835"/>
                    <a:pt x="95607" y="72877"/>
                    <a:pt x="95440" y="69920"/>
                  </a:cubicBezTo>
                  <a:cubicBezTo>
                    <a:pt x="95406" y="69135"/>
                    <a:pt x="95607" y="68667"/>
                    <a:pt x="96225" y="68199"/>
                  </a:cubicBezTo>
                  <a:cubicBezTo>
                    <a:pt x="98297" y="66628"/>
                    <a:pt x="100068" y="64724"/>
                    <a:pt x="101438" y="62535"/>
                  </a:cubicBezTo>
                  <a:cubicBezTo>
                    <a:pt x="104513" y="57589"/>
                    <a:pt x="105498" y="52209"/>
                    <a:pt x="104747" y="46495"/>
                  </a:cubicBezTo>
                  <a:cubicBezTo>
                    <a:pt x="104329" y="43303"/>
                    <a:pt x="103009" y="40413"/>
                    <a:pt x="101188" y="37756"/>
                  </a:cubicBezTo>
                  <a:cubicBezTo>
                    <a:pt x="100837" y="37271"/>
                    <a:pt x="100720" y="36670"/>
                    <a:pt x="100904" y="36102"/>
                  </a:cubicBezTo>
                  <a:cubicBezTo>
                    <a:pt x="101589" y="33429"/>
                    <a:pt x="101639" y="30688"/>
                    <a:pt x="101405" y="27948"/>
                  </a:cubicBezTo>
                  <a:cubicBezTo>
                    <a:pt x="100970" y="23220"/>
                    <a:pt x="98782" y="19360"/>
                    <a:pt x="95306" y="16269"/>
                  </a:cubicBezTo>
                  <a:cubicBezTo>
                    <a:pt x="91229" y="12660"/>
                    <a:pt x="86401" y="10788"/>
                    <a:pt x="80970" y="10438"/>
                  </a:cubicBezTo>
                  <a:cubicBezTo>
                    <a:pt x="80051" y="10383"/>
                    <a:pt x="79134" y="10350"/>
                    <a:pt x="78219" y="10350"/>
                  </a:cubicBezTo>
                  <a:cubicBezTo>
                    <a:pt x="76340" y="10350"/>
                    <a:pt x="74470" y="10490"/>
                    <a:pt x="72616" y="10872"/>
                  </a:cubicBezTo>
                  <a:cubicBezTo>
                    <a:pt x="72174" y="10958"/>
                    <a:pt x="71695" y="11177"/>
                    <a:pt x="71273" y="11177"/>
                  </a:cubicBezTo>
                  <a:cubicBezTo>
                    <a:pt x="71201" y="11177"/>
                    <a:pt x="71130" y="11171"/>
                    <a:pt x="71062" y="11156"/>
                  </a:cubicBezTo>
                  <a:cubicBezTo>
                    <a:pt x="70494" y="11022"/>
                    <a:pt x="70394" y="10287"/>
                    <a:pt x="70126" y="9803"/>
                  </a:cubicBezTo>
                  <a:cubicBezTo>
                    <a:pt x="67620" y="5408"/>
                    <a:pt x="64061" y="2284"/>
                    <a:pt x="59216" y="730"/>
                  </a:cubicBezTo>
                  <a:cubicBezTo>
                    <a:pt x="57667" y="244"/>
                    <a:pt x="56136" y="1"/>
                    <a:pt x="54626" y="1"/>
                  </a:cubicBezTo>
                  <a:close/>
                </a:path>
              </a:pathLst>
            </a:custGeom>
            <a:solidFill>
              <a:srgbClr val="00B6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46"/>
            <p:cNvSpPr/>
            <p:nvPr/>
          </p:nvSpPr>
          <p:spPr>
            <a:xfrm>
              <a:off x="5602281" y="1397025"/>
              <a:ext cx="1191555" cy="766091"/>
            </a:xfrm>
            <a:custGeom>
              <a:avLst/>
              <a:gdLst/>
              <a:ahLst/>
              <a:cxnLst/>
              <a:rect l="l" t="t" r="r" b="b"/>
              <a:pathLst>
                <a:path w="37178" h="23903" extrusionOk="0">
                  <a:moveTo>
                    <a:pt x="7951" y="0"/>
                  </a:moveTo>
                  <a:cubicBezTo>
                    <a:pt x="6995" y="0"/>
                    <a:pt x="6026" y="34"/>
                    <a:pt x="5047" y="99"/>
                  </a:cubicBezTo>
                  <a:cubicBezTo>
                    <a:pt x="4579" y="149"/>
                    <a:pt x="4094" y="182"/>
                    <a:pt x="3643" y="282"/>
                  </a:cubicBezTo>
                  <a:cubicBezTo>
                    <a:pt x="2908" y="450"/>
                    <a:pt x="2156" y="583"/>
                    <a:pt x="1454" y="867"/>
                  </a:cubicBezTo>
                  <a:cubicBezTo>
                    <a:pt x="485" y="1285"/>
                    <a:pt x="1" y="2171"/>
                    <a:pt x="201" y="3140"/>
                  </a:cubicBezTo>
                  <a:cubicBezTo>
                    <a:pt x="394" y="4090"/>
                    <a:pt x="1209" y="4730"/>
                    <a:pt x="2225" y="4730"/>
                  </a:cubicBezTo>
                  <a:cubicBezTo>
                    <a:pt x="2263" y="4730"/>
                    <a:pt x="2301" y="4729"/>
                    <a:pt x="2340" y="4727"/>
                  </a:cubicBezTo>
                  <a:cubicBezTo>
                    <a:pt x="2624" y="4710"/>
                    <a:pt x="2908" y="4660"/>
                    <a:pt x="3175" y="4593"/>
                  </a:cubicBezTo>
                  <a:cubicBezTo>
                    <a:pt x="4078" y="4393"/>
                    <a:pt x="4980" y="4292"/>
                    <a:pt x="5899" y="4276"/>
                  </a:cubicBezTo>
                  <a:cubicBezTo>
                    <a:pt x="7436" y="4276"/>
                    <a:pt x="8973" y="4343"/>
                    <a:pt x="10510" y="4526"/>
                  </a:cubicBezTo>
                  <a:cubicBezTo>
                    <a:pt x="15974" y="5061"/>
                    <a:pt x="20920" y="6832"/>
                    <a:pt x="24980" y="10658"/>
                  </a:cubicBezTo>
                  <a:cubicBezTo>
                    <a:pt x="28238" y="13750"/>
                    <a:pt x="30761" y="17509"/>
                    <a:pt x="32399" y="21686"/>
                  </a:cubicBezTo>
                  <a:cubicBezTo>
                    <a:pt x="32532" y="22070"/>
                    <a:pt x="32699" y="22455"/>
                    <a:pt x="32883" y="22806"/>
                  </a:cubicBezTo>
                  <a:cubicBezTo>
                    <a:pt x="33294" y="23503"/>
                    <a:pt x="34029" y="23903"/>
                    <a:pt x="34792" y="23903"/>
                  </a:cubicBezTo>
                  <a:cubicBezTo>
                    <a:pt x="35053" y="23903"/>
                    <a:pt x="35318" y="23856"/>
                    <a:pt x="35573" y="23758"/>
                  </a:cubicBezTo>
                  <a:cubicBezTo>
                    <a:pt x="36592" y="23390"/>
                    <a:pt x="37177" y="22338"/>
                    <a:pt x="36977" y="21268"/>
                  </a:cubicBezTo>
                  <a:cubicBezTo>
                    <a:pt x="36910" y="20934"/>
                    <a:pt x="36810" y="20600"/>
                    <a:pt x="36676" y="20283"/>
                  </a:cubicBezTo>
                  <a:cubicBezTo>
                    <a:pt x="35105" y="16189"/>
                    <a:pt x="32783" y="12430"/>
                    <a:pt x="29842" y="9188"/>
                  </a:cubicBezTo>
                  <a:cubicBezTo>
                    <a:pt x="23841" y="2587"/>
                    <a:pt x="16359" y="0"/>
                    <a:pt x="7951" y="0"/>
                  </a:cubicBezTo>
                  <a:close/>
                </a:path>
              </a:pathLst>
            </a:custGeom>
            <a:solidFill>
              <a:srgbClr val="D1DB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46"/>
            <p:cNvSpPr/>
            <p:nvPr/>
          </p:nvSpPr>
          <p:spPr>
            <a:xfrm>
              <a:off x="7267183" y="2501115"/>
              <a:ext cx="1177100" cy="763399"/>
            </a:xfrm>
            <a:custGeom>
              <a:avLst/>
              <a:gdLst/>
              <a:ahLst/>
              <a:cxnLst/>
              <a:rect l="l" t="t" r="r" b="b"/>
              <a:pathLst>
                <a:path w="36727" h="23819" extrusionOk="0">
                  <a:moveTo>
                    <a:pt x="34202" y="0"/>
                  </a:moveTo>
                  <a:cubicBezTo>
                    <a:pt x="33304" y="0"/>
                    <a:pt x="32499" y="564"/>
                    <a:pt x="32081" y="1556"/>
                  </a:cubicBezTo>
                  <a:cubicBezTo>
                    <a:pt x="31964" y="1840"/>
                    <a:pt x="31864" y="2141"/>
                    <a:pt x="31747" y="2442"/>
                  </a:cubicBezTo>
                  <a:cubicBezTo>
                    <a:pt x="30360" y="6318"/>
                    <a:pt x="28238" y="9727"/>
                    <a:pt x="25197" y="12567"/>
                  </a:cubicBezTo>
                  <a:cubicBezTo>
                    <a:pt x="22190" y="15374"/>
                    <a:pt x="18965" y="17797"/>
                    <a:pt x="14754" y="18632"/>
                  </a:cubicBezTo>
                  <a:cubicBezTo>
                    <a:pt x="12725" y="19035"/>
                    <a:pt x="10706" y="19281"/>
                    <a:pt x="8688" y="19281"/>
                  </a:cubicBezTo>
                  <a:cubicBezTo>
                    <a:pt x="6851" y="19281"/>
                    <a:pt x="5015" y="19077"/>
                    <a:pt x="3175" y="18599"/>
                  </a:cubicBezTo>
                  <a:cubicBezTo>
                    <a:pt x="2841" y="18482"/>
                    <a:pt x="2507" y="18432"/>
                    <a:pt x="2156" y="18415"/>
                  </a:cubicBezTo>
                  <a:cubicBezTo>
                    <a:pt x="1187" y="18465"/>
                    <a:pt x="435" y="19033"/>
                    <a:pt x="218" y="19919"/>
                  </a:cubicBezTo>
                  <a:cubicBezTo>
                    <a:pt x="1" y="20821"/>
                    <a:pt x="418" y="21740"/>
                    <a:pt x="1237" y="22158"/>
                  </a:cubicBezTo>
                  <a:cubicBezTo>
                    <a:pt x="1488" y="22292"/>
                    <a:pt x="1755" y="22392"/>
                    <a:pt x="2022" y="22475"/>
                  </a:cubicBezTo>
                  <a:cubicBezTo>
                    <a:pt x="4539" y="23322"/>
                    <a:pt x="7091" y="23819"/>
                    <a:pt x="9602" y="23819"/>
                  </a:cubicBezTo>
                  <a:cubicBezTo>
                    <a:pt x="10558" y="23819"/>
                    <a:pt x="11508" y="23747"/>
                    <a:pt x="12449" y="23595"/>
                  </a:cubicBezTo>
                  <a:lnTo>
                    <a:pt x="12449" y="23578"/>
                  </a:lnTo>
                  <a:cubicBezTo>
                    <a:pt x="14437" y="23344"/>
                    <a:pt x="16392" y="22926"/>
                    <a:pt x="18313" y="22342"/>
                  </a:cubicBezTo>
                  <a:cubicBezTo>
                    <a:pt x="20886" y="21506"/>
                    <a:pt x="23159" y="20119"/>
                    <a:pt x="25264" y="18449"/>
                  </a:cubicBezTo>
                  <a:cubicBezTo>
                    <a:pt x="28773" y="15692"/>
                    <a:pt x="31797" y="12550"/>
                    <a:pt x="33919" y="8591"/>
                  </a:cubicBezTo>
                  <a:cubicBezTo>
                    <a:pt x="34871" y="6819"/>
                    <a:pt x="35673" y="4965"/>
                    <a:pt x="36308" y="3060"/>
                  </a:cubicBezTo>
                  <a:cubicBezTo>
                    <a:pt x="36726" y="1757"/>
                    <a:pt x="36141" y="554"/>
                    <a:pt x="34972" y="136"/>
                  </a:cubicBezTo>
                  <a:cubicBezTo>
                    <a:pt x="34712" y="45"/>
                    <a:pt x="34453" y="0"/>
                    <a:pt x="34202" y="0"/>
                  </a:cubicBezTo>
                  <a:close/>
                </a:path>
              </a:pathLst>
            </a:custGeom>
            <a:solidFill>
              <a:srgbClr val="D1DB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46"/>
            <p:cNvSpPr/>
            <p:nvPr/>
          </p:nvSpPr>
          <p:spPr>
            <a:xfrm>
              <a:off x="5063040" y="2218723"/>
              <a:ext cx="1173863" cy="770386"/>
            </a:xfrm>
            <a:custGeom>
              <a:avLst/>
              <a:gdLst/>
              <a:ahLst/>
              <a:cxnLst/>
              <a:rect l="l" t="t" r="r" b="b"/>
              <a:pathLst>
                <a:path w="36626" h="24037" extrusionOk="0">
                  <a:moveTo>
                    <a:pt x="32586" y="1"/>
                  </a:moveTo>
                  <a:cubicBezTo>
                    <a:pt x="30826" y="1"/>
                    <a:pt x="29076" y="194"/>
                    <a:pt x="27335" y="476"/>
                  </a:cubicBezTo>
                  <a:cubicBezTo>
                    <a:pt x="22356" y="1295"/>
                    <a:pt x="17811" y="3183"/>
                    <a:pt x="13618" y="5973"/>
                  </a:cubicBezTo>
                  <a:cubicBezTo>
                    <a:pt x="9223" y="8863"/>
                    <a:pt x="5497" y="12406"/>
                    <a:pt x="2640" y="16850"/>
                  </a:cubicBezTo>
                  <a:cubicBezTo>
                    <a:pt x="1738" y="18237"/>
                    <a:pt x="836" y="19657"/>
                    <a:pt x="351" y="21278"/>
                  </a:cubicBezTo>
                  <a:cubicBezTo>
                    <a:pt x="0" y="22464"/>
                    <a:pt x="468" y="23517"/>
                    <a:pt x="1537" y="23901"/>
                  </a:cubicBezTo>
                  <a:cubicBezTo>
                    <a:pt x="1779" y="23992"/>
                    <a:pt x="2018" y="24036"/>
                    <a:pt x="2250" y="24036"/>
                  </a:cubicBezTo>
                  <a:cubicBezTo>
                    <a:pt x="2999" y="24036"/>
                    <a:pt x="3673" y="23577"/>
                    <a:pt x="4094" y="22748"/>
                  </a:cubicBezTo>
                  <a:cubicBezTo>
                    <a:pt x="4294" y="22280"/>
                    <a:pt x="4528" y="21846"/>
                    <a:pt x="4796" y="21412"/>
                  </a:cubicBezTo>
                  <a:cubicBezTo>
                    <a:pt x="7753" y="16900"/>
                    <a:pt x="11278" y="12924"/>
                    <a:pt x="15806" y="9916"/>
                  </a:cubicBezTo>
                  <a:cubicBezTo>
                    <a:pt x="20485" y="6792"/>
                    <a:pt x="25564" y="4904"/>
                    <a:pt x="31212" y="4586"/>
                  </a:cubicBezTo>
                  <a:cubicBezTo>
                    <a:pt x="32014" y="4549"/>
                    <a:pt x="32816" y="4530"/>
                    <a:pt x="33590" y="4530"/>
                  </a:cubicBezTo>
                  <a:cubicBezTo>
                    <a:pt x="33848" y="4530"/>
                    <a:pt x="34102" y="4532"/>
                    <a:pt x="34353" y="4536"/>
                  </a:cubicBezTo>
                  <a:cubicBezTo>
                    <a:pt x="35723" y="4369"/>
                    <a:pt x="36625" y="3166"/>
                    <a:pt x="36391" y="1896"/>
                  </a:cubicBezTo>
                  <a:cubicBezTo>
                    <a:pt x="36208" y="860"/>
                    <a:pt x="35389" y="125"/>
                    <a:pt x="34203" y="58"/>
                  </a:cubicBezTo>
                  <a:cubicBezTo>
                    <a:pt x="33663" y="19"/>
                    <a:pt x="33124" y="1"/>
                    <a:pt x="32586" y="1"/>
                  </a:cubicBezTo>
                  <a:close/>
                </a:path>
              </a:pathLst>
            </a:custGeom>
            <a:solidFill>
              <a:srgbClr val="D1DB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46"/>
            <p:cNvSpPr/>
            <p:nvPr/>
          </p:nvSpPr>
          <p:spPr>
            <a:xfrm>
              <a:off x="5290082" y="3052664"/>
              <a:ext cx="840800" cy="936309"/>
            </a:xfrm>
            <a:custGeom>
              <a:avLst/>
              <a:gdLst/>
              <a:ahLst/>
              <a:cxnLst/>
              <a:rect l="l" t="t" r="r" b="b"/>
              <a:pathLst>
                <a:path w="26234" h="29214" extrusionOk="0">
                  <a:moveTo>
                    <a:pt x="23815" y="1"/>
                  </a:moveTo>
                  <a:cubicBezTo>
                    <a:pt x="23780" y="1"/>
                    <a:pt x="23745" y="1"/>
                    <a:pt x="23710" y="3"/>
                  </a:cubicBezTo>
                  <a:cubicBezTo>
                    <a:pt x="23493" y="3"/>
                    <a:pt x="23276" y="53"/>
                    <a:pt x="23058" y="87"/>
                  </a:cubicBezTo>
                  <a:lnTo>
                    <a:pt x="23042" y="87"/>
                  </a:lnTo>
                  <a:cubicBezTo>
                    <a:pt x="21087" y="371"/>
                    <a:pt x="17946" y="1457"/>
                    <a:pt x="15874" y="2626"/>
                  </a:cubicBezTo>
                  <a:cubicBezTo>
                    <a:pt x="8956" y="6570"/>
                    <a:pt x="4094" y="12267"/>
                    <a:pt x="1354" y="19736"/>
                  </a:cubicBezTo>
                  <a:cubicBezTo>
                    <a:pt x="452" y="22092"/>
                    <a:pt x="1" y="24598"/>
                    <a:pt x="17" y="27121"/>
                  </a:cubicBezTo>
                  <a:cubicBezTo>
                    <a:pt x="34" y="28341"/>
                    <a:pt x="803" y="29126"/>
                    <a:pt x="1905" y="29210"/>
                  </a:cubicBezTo>
                  <a:cubicBezTo>
                    <a:pt x="1949" y="29212"/>
                    <a:pt x="1992" y="29214"/>
                    <a:pt x="2034" y="29214"/>
                  </a:cubicBezTo>
                  <a:cubicBezTo>
                    <a:pt x="3027" y="29214"/>
                    <a:pt x="3818" y="28476"/>
                    <a:pt x="4011" y="27338"/>
                  </a:cubicBezTo>
                  <a:cubicBezTo>
                    <a:pt x="4094" y="26837"/>
                    <a:pt x="4111" y="26336"/>
                    <a:pt x="4211" y="25851"/>
                  </a:cubicBezTo>
                  <a:cubicBezTo>
                    <a:pt x="5531" y="19636"/>
                    <a:pt x="8455" y="14306"/>
                    <a:pt x="13200" y="10028"/>
                  </a:cubicBezTo>
                  <a:cubicBezTo>
                    <a:pt x="15890" y="7606"/>
                    <a:pt x="18948" y="5784"/>
                    <a:pt x="22490" y="4832"/>
                  </a:cubicBezTo>
                  <a:cubicBezTo>
                    <a:pt x="23209" y="4631"/>
                    <a:pt x="23977" y="4598"/>
                    <a:pt x="24679" y="4281"/>
                  </a:cubicBezTo>
                  <a:cubicBezTo>
                    <a:pt x="25682" y="3863"/>
                    <a:pt x="26233" y="2793"/>
                    <a:pt x="25982" y="1741"/>
                  </a:cubicBezTo>
                  <a:cubicBezTo>
                    <a:pt x="25756" y="707"/>
                    <a:pt x="24842" y="1"/>
                    <a:pt x="23815" y="1"/>
                  </a:cubicBezTo>
                  <a:close/>
                </a:path>
              </a:pathLst>
            </a:custGeom>
            <a:solidFill>
              <a:srgbClr val="D1DB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46"/>
            <p:cNvSpPr/>
            <p:nvPr/>
          </p:nvSpPr>
          <p:spPr>
            <a:xfrm>
              <a:off x="7275388" y="1516892"/>
              <a:ext cx="630680" cy="901406"/>
            </a:xfrm>
            <a:custGeom>
              <a:avLst/>
              <a:gdLst/>
              <a:ahLst/>
              <a:cxnLst/>
              <a:rect l="l" t="t" r="r" b="b"/>
              <a:pathLst>
                <a:path w="19678" h="28125" extrusionOk="0">
                  <a:moveTo>
                    <a:pt x="17418" y="0"/>
                  </a:moveTo>
                  <a:cubicBezTo>
                    <a:pt x="16299" y="0"/>
                    <a:pt x="15413" y="778"/>
                    <a:pt x="15233" y="1973"/>
                  </a:cubicBezTo>
                  <a:cubicBezTo>
                    <a:pt x="15117" y="2658"/>
                    <a:pt x="15033" y="3343"/>
                    <a:pt x="14933" y="4028"/>
                  </a:cubicBezTo>
                  <a:cubicBezTo>
                    <a:pt x="13947" y="10344"/>
                    <a:pt x="11190" y="15774"/>
                    <a:pt x="6578" y="20252"/>
                  </a:cubicBezTo>
                  <a:cubicBezTo>
                    <a:pt x="5008" y="21789"/>
                    <a:pt x="3387" y="23259"/>
                    <a:pt x="1415" y="24295"/>
                  </a:cubicBezTo>
                  <a:cubicBezTo>
                    <a:pt x="831" y="24579"/>
                    <a:pt x="413" y="25097"/>
                    <a:pt x="279" y="25732"/>
                  </a:cubicBezTo>
                  <a:cubicBezTo>
                    <a:pt x="0" y="27016"/>
                    <a:pt x="1003" y="28125"/>
                    <a:pt x="2197" y="28125"/>
                  </a:cubicBezTo>
                  <a:cubicBezTo>
                    <a:pt x="2433" y="28125"/>
                    <a:pt x="2677" y="28082"/>
                    <a:pt x="2919" y="27988"/>
                  </a:cubicBezTo>
                  <a:cubicBezTo>
                    <a:pt x="4005" y="27553"/>
                    <a:pt x="5041" y="27019"/>
                    <a:pt x="5994" y="26367"/>
                  </a:cubicBezTo>
                  <a:cubicBezTo>
                    <a:pt x="10187" y="23644"/>
                    <a:pt x="13312" y="19968"/>
                    <a:pt x="15735" y="15657"/>
                  </a:cubicBezTo>
                  <a:cubicBezTo>
                    <a:pt x="17957" y="11697"/>
                    <a:pt x="19060" y="7403"/>
                    <a:pt x="19645" y="2942"/>
                  </a:cubicBezTo>
                  <a:cubicBezTo>
                    <a:pt x="19661" y="2708"/>
                    <a:pt x="19678" y="2474"/>
                    <a:pt x="19678" y="2240"/>
                  </a:cubicBezTo>
                  <a:cubicBezTo>
                    <a:pt x="19528" y="870"/>
                    <a:pt x="18659" y="35"/>
                    <a:pt x="17489" y="1"/>
                  </a:cubicBezTo>
                  <a:cubicBezTo>
                    <a:pt x="17465" y="0"/>
                    <a:pt x="17442" y="0"/>
                    <a:pt x="17418" y="0"/>
                  </a:cubicBezTo>
                  <a:close/>
                </a:path>
              </a:pathLst>
            </a:custGeom>
            <a:solidFill>
              <a:srgbClr val="D1DB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46"/>
            <p:cNvSpPr/>
            <p:nvPr/>
          </p:nvSpPr>
          <p:spPr>
            <a:xfrm>
              <a:off x="5215502" y="2521756"/>
              <a:ext cx="929963" cy="827884"/>
            </a:xfrm>
            <a:custGeom>
              <a:avLst/>
              <a:gdLst/>
              <a:ahLst/>
              <a:cxnLst/>
              <a:rect l="l" t="t" r="r" b="b"/>
              <a:pathLst>
                <a:path w="29016" h="25831" extrusionOk="0">
                  <a:moveTo>
                    <a:pt x="27959" y="0"/>
                  </a:moveTo>
                  <a:cubicBezTo>
                    <a:pt x="27916" y="0"/>
                    <a:pt x="27871" y="3"/>
                    <a:pt x="27825" y="10"/>
                  </a:cubicBezTo>
                  <a:cubicBezTo>
                    <a:pt x="14374" y="1831"/>
                    <a:pt x="3364" y="11806"/>
                    <a:pt x="139" y="24956"/>
                  </a:cubicBezTo>
                  <a:cubicBezTo>
                    <a:pt x="1" y="25518"/>
                    <a:pt x="426" y="25831"/>
                    <a:pt x="877" y="25831"/>
                  </a:cubicBezTo>
                  <a:cubicBezTo>
                    <a:pt x="1245" y="25831"/>
                    <a:pt x="1630" y="25623"/>
                    <a:pt x="1743" y="25173"/>
                  </a:cubicBezTo>
                  <a:cubicBezTo>
                    <a:pt x="4800" y="12742"/>
                    <a:pt x="15360" y="3335"/>
                    <a:pt x="28042" y="1614"/>
                  </a:cubicBezTo>
                  <a:cubicBezTo>
                    <a:pt x="29016" y="1470"/>
                    <a:pt x="28876" y="0"/>
                    <a:pt x="2795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46"/>
            <p:cNvSpPr/>
            <p:nvPr/>
          </p:nvSpPr>
          <p:spPr>
            <a:xfrm>
              <a:off x="6057359" y="3150480"/>
              <a:ext cx="399503" cy="438572"/>
            </a:xfrm>
            <a:custGeom>
              <a:avLst/>
              <a:gdLst/>
              <a:ahLst/>
              <a:cxnLst/>
              <a:rect l="l" t="t" r="r" b="b"/>
              <a:pathLst>
                <a:path w="12465" h="13684" extrusionOk="0">
                  <a:moveTo>
                    <a:pt x="11203" y="1"/>
                  </a:moveTo>
                  <a:cubicBezTo>
                    <a:pt x="11054" y="1"/>
                    <a:pt x="10899" y="44"/>
                    <a:pt x="10748" y="142"/>
                  </a:cubicBezTo>
                  <a:cubicBezTo>
                    <a:pt x="6103" y="3150"/>
                    <a:pt x="2443" y="7494"/>
                    <a:pt x="271" y="12574"/>
                  </a:cubicBezTo>
                  <a:cubicBezTo>
                    <a:pt x="0" y="13203"/>
                    <a:pt x="531" y="13684"/>
                    <a:pt x="1052" y="13684"/>
                  </a:cubicBezTo>
                  <a:cubicBezTo>
                    <a:pt x="1333" y="13684"/>
                    <a:pt x="1612" y="13543"/>
                    <a:pt x="1758" y="13209"/>
                  </a:cubicBezTo>
                  <a:cubicBezTo>
                    <a:pt x="3847" y="8380"/>
                    <a:pt x="7306" y="4269"/>
                    <a:pt x="11733" y="1429"/>
                  </a:cubicBezTo>
                  <a:cubicBezTo>
                    <a:pt x="12465" y="960"/>
                    <a:pt x="11908" y="1"/>
                    <a:pt x="1120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46"/>
            <p:cNvSpPr/>
            <p:nvPr/>
          </p:nvSpPr>
          <p:spPr>
            <a:xfrm>
              <a:off x="5459467" y="1671149"/>
              <a:ext cx="1097616" cy="597444"/>
            </a:xfrm>
            <a:custGeom>
              <a:avLst/>
              <a:gdLst/>
              <a:ahLst/>
              <a:cxnLst/>
              <a:rect l="l" t="t" r="r" b="b"/>
              <a:pathLst>
                <a:path w="34247" h="18641" extrusionOk="0">
                  <a:moveTo>
                    <a:pt x="2172" y="0"/>
                  </a:moveTo>
                  <a:cubicBezTo>
                    <a:pt x="1797" y="0"/>
                    <a:pt x="1423" y="6"/>
                    <a:pt x="1048" y="17"/>
                  </a:cubicBezTo>
                  <a:cubicBezTo>
                    <a:pt x="1" y="50"/>
                    <a:pt x="210" y="1638"/>
                    <a:pt x="1233" y="1638"/>
                  </a:cubicBezTo>
                  <a:cubicBezTo>
                    <a:pt x="1238" y="1638"/>
                    <a:pt x="1243" y="1638"/>
                    <a:pt x="1249" y="1638"/>
                  </a:cubicBezTo>
                  <a:cubicBezTo>
                    <a:pt x="1595" y="1627"/>
                    <a:pt x="1941" y="1622"/>
                    <a:pt x="2287" y="1622"/>
                  </a:cubicBezTo>
                  <a:cubicBezTo>
                    <a:pt x="14372" y="1622"/>
                    <a:pt x="26095" y="8111"/>
                    <a:pt x="32560" y="18296"/>
                  </a:cubicBezTo>
                  <a:cubicBezTo>
                    <a:pt x="32717" y="18540"/>
                    <a:pt x="32926" y="18640"/>
                    <a:pt x="33136" y="18640"/>
                  </a:cubicBezTo>
                  <a:cubicBezTo>
                    <a:pt x="33689" y="18640"/>
                    <a:pt x="34247" y="17940"/>
                    <a:pt x="33847" y="17310"/>
                  </a:cubicBezTo>
                  <a:cubicBezTo>
                    <a:pt x="28433" y="8772"/>
                    <a:pt x="19428" y="2774"/>
                    <a:pt x="9569" y="735"/>
                  </a:cubicBezTo>
                  <a:cubicBezTo>
                    <a:pt x="7131" y="242"/>
                    <a:pt x="4654" y="0"/>
                    <a:pt x="217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46"/>
            <p:cNvSpPr/>
            <p:nvPr/>
          </p:nvSpPr>
          <p:spPr>
            <a:xfrm>
              <a:off x="7308527" y="1690667"/>
              <a:ext cx="819711" cy="948167"/>
            </a:xfrm>
            <a:custGeom>
              <a:avLst/>
              <a:gdLst/>
              <a:ahLst/>
              <a:cxnLst/>
              <a:rect l="l" t="t" r="r" b="b"/>
              <a:pathLst>
                <a:path w="25576" h="29584" extrusionOk="0">
                  <a:moveTo>
                    <a:pt x="24695" y="1"/>
                  </a:moveTo>
                  <a:cubicBezTo>
                    <a:pt x="24329" y="1"/>
                    <a:pt x="23943" y="204"/>
                    <a:pt x="23824" y="644"/>
                  </a:cubicBezTo>
                  <a:cubicBezTo>
                    <a:pt x="20649" y="12574"/>
                    <a:pt x="12011" y="22817"/>
                    <a:pt x="816" y="28013"/>
                  </a:cubicBezTo>
                  <a:cubicBezTo>
                    <a:pt x="0" y="28392"/>
                    <a:pt x="366" y="29583"/>
                    <a:pt x="1104" y="29583"/>
                  </a:cubicBezTo>
                  <a:cubicBezTo>
                    <a:pt x="1212" y="29583"/>
                    <a:pt x="1329" y="29558"/>
                    <a:pt x="1451" y="29500"/>
                  </a:cubicBezTo>
                  <a:cubicBezTo>
                    <a:pt x="13197" y="24036"/>
                    <a:pt x="22103" y="13376"/>
                    <a:pt x="25428" y="878"/>
                  </a:cubicBezTo>
                  <a:cubicBezTo>
                    <a:pt x="25576" y="314"/>
                    <a:pt x="25150" y="1"/>
                    <a:pt x="2469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46"/>
            <p:cNvSpPr/>
            <p:nvPr/>
          </p:nvSpPr>
          <p:spPr>
            <a:xfrm>
              <a:off x="6803355" y="1198379"/>
              <a:ext cx="310693" cy="1002364"/>
            </a:xfrm>
            <a:custGeom>
              <a:avLst/>
              <a:gdLst/>
              <a:ahLst/>
              <a:cxnLst/>
              <a:rect l="l" t="t" r="r" b="b"/>
              <a:pathLst>
                <a:path w="9694" h="31275" extrusionOk="0">
                  <a:moveTo>
                    <a:pt x="1154" y="1"/>
                  </a:moveTo>
                  <a:cubicBezTo>
                    <a:pt x="573" y="1"/>
                    <a:pt x="0" y="704"/>
                    <a:pt x="454" y="1318"/>
                  </a:cubicBezTo>
                  <a:cubicBezTo>
                    <a:pt x="6586" y="9488"/>
                    <a:pt x="7973" y="20750"/>
                    <a:pt x="4013" y="30173"/>
                  </a:cubicBezTo>
                  <a:cubicBezTo>
                    <a:pt x="3753" y="30791"/>
                    <a:pt x="4287" y="31275"/>
                    <a:pt x="4803" y="31275"/>
                  </a:cubicBezTo>
                  <a:cubicBezTo>
                    <a:pt x="5084" y="31275"/>
                    <a:pt x="5359" y="31132"/>
                    <a:pt x="5500" y="30791"/>
                  </a:cubicBezTo>
                  <a:cubicBezTo>
                    <a:pt x="9694" y="20850"/>
                    <a:pt x="8224" y="8953"/>
                    <a:pt x="1741" y="315"/>
                  </a:cubicBezTo>
                  <a:cubicBezTo>
                    <a:pt x="1576" y="93"/>
                    <a:pt x="1365" y="1"/>
                    <a:pt x="115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46"/>
            <p:cNvSpPr/>
            <p:nvPr/>
          </p:nvSpPr>
          <p:spPr>
            <a:xfrm>
              <a:off x="6931619" y="3279514"/>
              <a:ext cx="1165851" cy="311077"/>
            </a:xfrm>
            <a:custGeom>
              <a:avLst/>
              <a:gdLst/>
              <a:ahLst/>
              <a:cxnLst/>
              <a:rect l="l" t="t" r="r" b="b"/>
              <a:pathLst>
                <a:path w="36376" h="9706" extrusionOk="0">
                  <a:moveTo>
                    <a:pt x="1064" y="1"/>
                  </a:moveTo>
                  <a:cubicBezTo>
                    <a:pt x="533" y="1"/>
                    <a:pt x="0" y="484"/>
                    <a:pt x="295" y="1096"/>
                  </a:cubicBezTo>
                  <a:cubicBezTo>
                    <a:pt x="2968" y="6693"/>
                    <a:pt x="9084" y="8898"/>
                    <a:pt x="14882" y="9467"/>
                  </a:cubicBezTo>
                  <a:cubicBezTo>
                    <a:pt x="16544" y="9626"/>
                    <a:pt x="18209" y="9706"/>
                    <a:pt x="19871" y="9706"/>
                  </a:cubicBezTo>
                  <a:cubicBezTo>
                    <a:pt x="25160" y="9706"/>
                    <a:pt x="30423" y="8900"/>
                    <a:pt x="35483" y="7311"/>
                  </a:cubicBezTo>
                  <a:cubicBezTo>
                    <a:pt x="36376" y="7039"/>
                    <a:pt x="35940" y="5780"/>
                    <a:pt x="35118" y="5780"/>
                  </a:cubicBezTo>
                  <a:cubicBezTo>
                    <a:pt x="35032" y="5780"/>
                    <a:pt x="34942" y="5794"/>
                    <a:pt x="34848" y="5824"/>
                  </a:cubicBezTo>
                  <a:lnTo>
                    <a:pt x="34848" y="5807"/>
                  </a:lnTo>
                  <a:cubicBezTo>
                    <a:pt x="29991" y="7325"/>
                    <a:pt x="24946" y="8092"/>
                    <a:pt x="19879" y="8092"/>
                  </a:cubicBezTo>
                  <a:cubicBezTo>
                    <a:pt x="18531" y="8092"/>
                    <a:pt x="17182" y="8038"/>
                    <a:pt x="15834" y="7929"/>
                  </a:cubicBezTo>
                  <a:cubicBezTo>
                    <a:pt x="10420" y="7478"/>
                    <a:pt x="4322" y="5774"/>
                    <a:pt x="1782" y="461"/>
                  </a:cubicBezTo>
                  <a:cubicBezTo>
                    <a:pt x="1626" y="137"/>
                    <a:pt x="1345" y="1"/>
                    <a:pt x="106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46"/>
            <p:cNvSpPr/>
            <p:nvPr/>
          </p:nvSpPr>
          <p:spPr>
            <a:xfrm>
              <a:off x="5717469" y="3466397"/>
              <a:ext cx="2146645" cy="1415905"/>
            </a:xfrm>
            <a:custGeom>
              <a:avLst/>
              <a:gdLst/>
              <a:ahLst/>
              <a:cxnLst/>
              <a:rect l="l" t="t" r="r" b="b"/>
              <a:pathLst>
                <a:path w="66978" h="44178" extrusionOk="0">
                  <a:moveTo>
                    <a:pt x="57541" y="0"/>
                  </a:moveTo>
                  <a:cubicBezTo>
                    <a:pt x="57093" y="0"/>
                    <a:pt x="56643" y="65"/>
                    <a:pt x="56207" y="194"/>
                  </a:cubicBezTo>
                  <a:cubicBezTo>
                    <a:pt x="54385" y="678"/>
                    <a:pt x="52648" y="1397"/>
                    <a:pt x="51027" y="2316"/>
                  </a:cubicBezTo>
                  <a:cubicBezTo>
                    <a:pt x="45496" y="5524"/>
                    <a:pt x="40267" y="9149"/>
                    <a:pt x="35672" y="13611"/>
                  </a:cubicBezTo>
                  <a:cubicBezTo>
                    <a:pt x="35079" y="12985"/>
                    <a:pt x="34219" y="12691"/>
                    <a:pt x="33358" y="12691"/>
                  </a:cubicBezTo>
                  <a:cubicBezTo>
                    <a:pt x="32908" y="12691"/>
                    <a:pt x="32459" y="12771"/>
                    <a:pt x="32046" y="12926"/>
                  </a:cubicBezTo>
                  <a:cubicBezTo>
                    <a:pt x="31879" y="12976"/>
                    <a:pt x="31712" y="13059"/>
                    <a:pt x="31562" y="13159"/>
                  </a:cubicBezTo>
                  <a:cubicBezTo>
                    <a:pt x="28103" y="10703"/>
                    <a:pt x="24410" y="8615"/>
                    <a:pt x="20517" y="6927"/>
                  </a:cubicBezTo>
                  <a:cubicBezTo>
                    <a:pt x="17827" y="5774"/>
                    <a:pt x="15120" y="4655"/>
                    <a:pt x="12230" y="4137"/>
                  </a:cubicBezTo>
                  <a:cubicBezTo>
                    <a:pt x="11242" y="3955"/>
                    <a:pt x="10254" y="3852"/>
                    <a:pt x="9268" y="3852"/>
                  </a:cubicBezTo>
                  <a:cubicBezTo>
                    <a:pt x="8169" y="3852"/>
                    <a:pt x="7072" y="3980"/>
                    <a:pt x="5981" y="4271"/>
                  </a:cubicBezTo>
                  <a:cubicBezTo>
                    <a:pt x="4627" y="4621"/>
                    <a:pt x="3374" y="5156"/>
                    <a:pt x="2472" y="6309"/>
                  </a:cubicBezTo>
                  <a:cubicBezTo>
                    <a:pt x="1720" y="7261"/>
                    <a:pt x="1469" y="8281"/>
                    <a:pt x="1737" y="9367"/>
                  </a:cubicBezTo>
                  <a:cubicBezTo>
                    <a:pt x="1352" y="10837"/>
                    <a:pt x="1319" y="12625"/>
                    <a:pt x="1169" y="14312"/>
                  </a:cubicBezTo>
                  <a:cubicBezTo>
                    <a:pt x="868" y="17554"/>
                    <a:pt x="550" y="20795"/>
                    <a:pt x="250" y="24037"/>
                  </a:cubicBezTo>
                  <a:cubicBezTo>
                    <a:pt x="1" y="26694"/>
                    <a:pt x="2124" y="28800"/>
                    <a:pt x="4569" y="28800"/>
                  </a:cubicBezTo>
                  <a:cubicBezTo>
                    <a:pt x="5077" y="28800"/>
                    <a:pt x="5598" y="28710"/>
                    <a:pt x="6114" y="28515"/>
                  </a:cubicBezTo>
                  <a:lnTo>
                    <a:pt x="28704" y="19960"/>
                  </a:lnTo>
                  <a:lnTo>
                    <a:pt x="28704" y="19960"/>
                  </a:lnTo>
                  <a:cubicBezTo>
                    <a:pt x="25095" y="24087"/>
                    <a:pt x="21637" y="28347"/>
                    <a:pt x="18245" y="32642"/>
                  </a:cubicBezTo>
                  <a:cubicBezTo>
                    <a:pt x="16541" y="34780"/>
                    <a:pt x="14920" y="36969"/>
                    <a:pt x="13433" y="39258"/>
                  </a:cubicBezTo>
                  <a:cubicBezTo>
                    <a:pt x="13182" y="39609"/>
                    <a:pt x="12982" y="39993"/>
                    <a:pt x="12831" y="40394"/>
                  </a:cubicBezTo>
                  <a:cubicBezTo>
                    <a:pt x="12519" y="41275"/>
                    <a:pt x="13209" y="42132"/>
                    <a:pt x="14060" y="42132"/>
                  </a:cubicBezTo>
                  <a:cubicBezTo>
                    <a:pt x="14209" y="42132"/>
                    <a:pt x="14364" y="42106"/>
                    <a:pt x="14519" y="42048"/>
                  </a:cubicBezTo>
                  <a:cubicBezTo>
                    <a:pt x="14953" y="41898"/>
                    <a:pt x="15354" y="41681"/>
                    <a:pt x="15705" y="41380"/>
                  </a:cubicBezTo>
                  <a:cubicBezTo>
                    <a:pt x="16908" y="40461"/>
                    <a:pt x="18061" y="39475"/>
                    <a:pt x="19164" y="38456"/>
                  </a:cubicBezTo>
                  <a:cubicBezTo>
                    <a:pt x="19966" y="37721"/>
                    <a:pt x="20751" y="36986"/>
                    <a:pt x="21536" y="36251"/>
                  </a:cubicBezTo>
                  <a:cubicBezTo>
                    <a:pt x="21586" y="36267"/>
                    <a:pt x="21653" y="36301"/>
                    <a:pt x="21703" y="36334"/>
                  </a:cubicBezTo>
                  <a:cubicBezTo>
                    <a:pt x="21653" y="36551"/>
                    <a:pt x="21620" y="36769"/>
                    <a:pt x="21553" y="36986"/>
                  </a:cubicBezTo>
                  <a:cubicBezTo>
                    <a:pt x="21135" y="38640"/>
                    <a:pt x="20851" y="40327"/>
                    <a:pt x="20701" y="42015"/>
                  </a:cubicBezTo>
                  <a:cubicBezTo>
                    <a:pt x="20634" y="42449"/>
                    <a:pt x="20668" y="42884"/>
                    <a:pt x="20768" y="43285"/>
                  </a:cubicBezTo>
                  <a:cubicBezTo>
                    <a:pt x="20907" y="43810"/>
                    <a:pt x="21374" y="44178"/>
                    <a:pt x="21906" y="44178"/>
                  </a:cubicBezTo>
                  <a:cubicBezTo>
                    <a:pt x="21949" y="44178"/>
                    <a:pt x="21993" y="44176"/>
                    <a:pt x="22038" y="44170"/>
                  </a:cubicBezTo>
                  <a:cubicBezTo>
                    <a:pt x="22455" y="44137"/>
                    <a:pt x="22856" y="43903"/>
                    <a:pt x="23124" y="43569"/>
                  </a:cubicBezTo>
                  <a:cubicBezTo>
                    <a:pt x="23541" y="43018"/>
                    <a:pt x="23892" y="42416"/>
                    <a:pt x="24193" y="41798"/>
                  </a:cubicBezTo>
                  <a:cubicBezTo>
                    <a:pt x="25830" y="38573"/>
                    <a:pt x="27117" y="35198"/>
                    <a:pt x="28537" y="31873"/>
                  </a:cubicBezTo>
                  <a:cubicBezTo>
                    <a:pt x="30058" y="28347"/>
                    <a:pt x="31511" y="24789"/>
                    <a:pt x="32731" y="21146"/>
                  </a:cubicBezTo>
                  <a:cubicBezTo>
                    <a:pt x="32848" y="21154"/>
                    <a:pt x="32964" y="21159"/>
                    <a:pt x="33079" y="21159"/>
                  </a:cubicBezTo>
                  <a:cubicBezTo>
                    <a:pt x="33425" y="21159"/>
                    <a:pt x="33763" y="21121"/>
                    <a:pt x="34101" y="21046"/>
                  </a:cubicBezTo>
                  <a:cubicBezTo>
                    <a:pt x="34703" y="20946"/>
                    <a:pt x="35254" y="20712"/>
                    <a:pt x="35755" y="20394"/>
                  </a:cubicBezTo>
                  <a:cubicBezTo>
                    <a:pt x="36340" y="24037"/>
                    <a:pt x="36992" y="27646"/>
                    <a:pt x="37994" y="31205"/>
                  </a:cubicBezTo>
                  <a:cubicBezTo>
                    <a:pt x="38679" y="33744"/>
                    <a:pt x="39548" y="36217"/>
                    <a:pt x="40584" y="38640"/>
                  </a:cubicBezTo>
                  <a:cubicBezTo>
                    <a:pt x="40801" y="39191"/>
                    <a:pt x="41119" y="39693"/>
                    <a:pt x="41520" y="40144"/>
                  </a:cubicBezTo>
                  <a:cubicBezTo>
                    <a:pt x="41861" y="40491"/>
                    <a:pt x="42250" y="40657"/>
                    <a:pt x="42619" y="40657"/>
                  </a:cubicBezTo>
                  <a:cubicBezTo>
                    <a:pt x="43174" y="40657"/>
                    <a:pt x="43685" y="40284"/>
                    <a:pt x="43926" y="39592"/>
                  </a:cubicBezTo>
                  <a:cubicBezTo>
                    <a:pt x="44093" y="38991"/>
                    <a:pt x="44160" y="38356"/>
                    <a:pt x="44110" y="37738"/>
                  </a:cubicBezTo>
                  <a:cubicBezTo>
                    <a:pt x="44093" y="36468"/>
                    <a:pt x="43876" y="35198"/>
                    <a:pt x="43909" y="33845"/>
                  </a:cubicBezTo>
                  <a:lnTo>
                    <a:pt x="43909" y="33845"/>
                  </a:lnTo>
                  <a:cubicBezTo>
                    <a:pt x="44160" y="34062"/>
                    <a:pt x="44394" y="34279"/>
                    <a:pt x="44628" y="34496"/>
                  </a:cubicBezTo>
                  <a:cubicBezTo>
                    <a:pt x="45463" y="35298"/>
                    <a:pt x="46349" y="36017"/>
                    <a:pt x="47301" y="36685"/>
                  </a:cubicBezTo>
                  <a:cubicBezTo>
                    <a:pt x="47652" y="36969"/>
                    <a:pt x="48070" y="37170"/>
                    <a:pt x="48521" y="37303"/>
                  </a:cubicBezTo>
                  <a:cubicBezTo>
                    <a:pt x="48681" y="37341"/>
                    <a:pt x="48837" y="37359"/>
                    <a:pt x="48986" y="37359"/>
                  </a:cubicBezTo>
                  <a:cubicBezTo>
                    <a:pt x="49898" y="37359"/>
                    <a:pt x="50576" y="36687"/>
                    <a:pt x="50576" y="35683"/>
                  </a:cubicBezTo>
                  <a:cubicBezTo>
                    <a:pt x="50576" y="35165"/>
                    <a:pt x="50459" y="34630"/>
                    <a:pt x="50242" y="34162"/>
                  </a:cubicBezTo>
                  <a:cubicBezTo>
                    <a:pt x="49991" y="33627"/>
                    <a:pt x="49757" y="33076"/>
                    <a:pt x="49456" y="32575"/>
                  </a:cubicBezTo>
                  <a:cubicBezTo>
                    <a:pt x="47552" y="29350"/>
                    <a:pt x="45379" y="26292"/>
                    <a:pt x="43308" y="23168"/>
                  </a:cubicBezTo>
                  <a:cubicBezTo>
                    <a:pt x="42472" y="21898"/>
                    <a:pt x="41587" y="20662"/>
                    <a:pt x="40668" y="19442"/>
                  </a:cubicBezTo>
                  <a:lnTo>
                    <a:pt x="40668" y="19442"/>
                  </a:lnTo>
                  <a:lnTo>
                    <a:pt x="61219" y="23151"/>
                  </a:lnTo>
                  <a:cubicBezTo>
                    <a:pt x="61487" y="23199"/>
                    <a:pt x="61751" y="23222"/>
                    <a:pt x="62010" y="23222"/>
                  </a:cubicBezTo>
                  <a:cubicBezTo>
                    <a:pt x="64817" y="23222"/>
                    <a:pt x="66977" y="20518"/>
                    <a:pt x="66182" y="17687"/>
                  </a:cubicBezTo>
                  <a:cubicBezTo>
                    <a:pt x="65279" y="14546"/>
                    <a:pt x="64394" y="11405"/>
                    <a:pt x="63508" y="8281"/>
                  </a:cubicBezTo>
                  <a:cubicBezTo>
                    <a:pt x="62873" y="6042"/>
                    <a:pt x="62439" y="3585"/>
                    <a:pt x="61186" y="2199"/>
                  </a:cubicBezTo>
                  <a:cubicBezTo>
                    <a:pt x="60852" y="1330"/>
                    <a:pt x="60167" y="661"/>
                    <a:pt x="59298" y="344"/>
                  </a:cubicBezTo>
                  <a:cubicBezTo>
                    <a:pt x="58734" y="115"/>
                    <a:pt x="58138" y="0"/>
                    <a:pt x="57541" y="0"/>
                  </a:cubicBezTo>
                  <a:close/>
                </a:path>
              </a:pathLst>
            </a:custGeom>
            <a:solidFill>
              <a:srgbClr val="E54E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46"/>
            <p:cNvSpPr/>
            <p:nvPr/>
          </p:nvSpPr>
          <p:spPr>
            <a:xfrm>
              <a:off x="6118671" y="3990767"/>
              <a:ext cx="685870" cy="891535"/>
            </a:xfrm>
            <a:custGeom>
              <a:avLst/>
              <a:gdLst/>
              <a:ahLst/>
              <a:cxnLst/>
              <a:rect l="l" t="t" r="r" b="b"/>
              <a:pathLst>
                <a:path w="21400" h="27817" extrusionOk="0">
                  <a:moveTo>
                    <a:pt x="19948" y="0"/>
                  </a:moveTo>
                  <a:cubicBezTo>
                    <a:pt x="19525" y="0"/>
                    <a:pt x="19148" y="150"/>
                    <a:pt x="18843" y="541"/>
                  </a:cubicBezTo>
                  <a:cubicBezTo>
                    <a:pt x="18459" y="1042"/>
                    <a:pt x="18058" y="1510"/>
                    <a:pt x="17640" y="1978"/>
                  </a:cubicBezTo>
                  <a:cubicBezTo>
                    <a:pt x="13480" y="6590"/>
                    <a:pt x="9570" y="11418"/>
                    <a:pt x="5727" y="16281"/>
                  </a:cubicBezTo>
                  <a:cubicBezTo>
                    <a:pt x="4023" y="18419"/>
                    <a:pt x="2402" y="20608"/>
                    <a:pt x="915" y="22897"/>
                  </a:cubicBezTo>
                  <a:cubicBezTo>
                    <a:pt x="664" y="23248"/>
                    <a:pt x="464" y="23632"/>
                    <a:pt x="313" y="24033"/>
                  </a:cubicBezTo>
                  <a:cubicBezTo>
                    <a:pt x="1" y="24914"/>
                    <a:pt x="691" y="25771"/>
                    <a:pt x="1542" y="25771"/>
                  </a:cubicBezTo>
                  <a:cubicBezTo>
                    <a:pt x="1691" y="25771"/>
                    <a:pt x="1846" y="25745"/>
                    <a:pt x="2001" y="25687"/>
                  </a:cubicBezTo>
                  <a:cubicBezTo>
                    <a:pt x="2435" y="25554"/>
                    <a:pt x="2836" y="25320"/>
                    <a:pt x="3187" y="25019"/>
                  </a:cubicBezTo>
                  <a:cubicBezTo>
                    <a:pt x="4390" y="24100"/>
                    <a:pt x="5543" y="23131"/>
                    <a:pt x="6646" y="22095"/>
                  </a:cubicBezTo>
                  <a:cubicBezTo>
                    <a:pt x="7431" y="21360"/>
                    <a:pt x="8233" y="20625"/>
                    <a:pt x="9018" y="19890"/>
                  </a:cubicBezTo>
                  <a:cubicBezTo>
                    <a:pt x="9068" y="19923"/>
                    <a:pt x="9135" y="19940"/>
                    <a:pt x="9185" y="19973"/>
                  </a:cubicBezTo>
                  <a:cubicBezTo>
                    <a:pt x="9135" y="20190"/>
                    <a:pt x="9102" y="20408"/>
                    <a:pt x="9035" y="20625"/>
                  </a:cubicBezTo>
                  <a:cubicBezTo>
                    <a:pt x="8617" y="22279"/>
                    <a:pt x="8333" y="23966"/>
                    <a:pt x="8183" y="25654"/>
                  </a:cubicBezTo>
                  <a:cubicBezTo>
                    <a:pt x="8116" y="26088"/>
                    <a:pt x="8150" y="26523"/>
                    <a:pt x="8250" y="26941"/>
                  </a:cubicBezTo>
                  <a:cubicBezTo>
                    <a:pt x="8389" y="27450"/>
                    <a:pt x="8856" y="27817"/>
                    <a:pt x="9387" y="27817"/>
                  </a:cubicBezTo>
                  <a:cubicBezTo>
                    <a:pt x="9431" y="27817"/>
                    <a:pt x="9475" y="27815"/>
                    <a:pt x="9520" y="27809"/>
                  </a:cubicBezTo>
                  <a:cubicBezTo>
                    <a:pt x="9937" y="27776"/>
                    <a:pt x="10338" y="27559"/>
                    <a:pt x="10606" y="27208"/>
                  </a:cubicBezTo>
                  <a:cubicBezTo>
                    <a:pt x="11023" y="26657"/>
                    <a:pt x="11374" y="26072"/>
                    <a:pt x="11675" y="25437"/>
                  </a:cubicBezTo>
                  <a:cubicBezTo>
                    <a:pt x="13329" y="22212"/>
                    <a:pt x="14599" y="18837"/>
                    <a:pt x="16019" y="15512"/>
                  </a:cubicBezTo>
                  <a:cubicBezTo>
                    <a:pt x="17891" y="11168"/>
                    <a:pt x="19678" y="6790"/>
                    <a:pt x="21032" y="2262"/>
                  </a:cubicBezTo>
                  <a:cubicBezTo>
                    <a:pt x="21149" y="1945"/>
                    <a:pt x="21232" y="1627"/>
                    <a:pt x="21282" y="1310"/>
                  </a:cubicBezTo>
                  <a:cubicBezTo>
                    <a:pt x="21399" y="725"/>
                    <a:pt x="21015" y="157"/>
                    <a:pt x="20430" y="57"/>
                  </a:cubicBezTo>
                  <a:cubicBezTo>
                    <a:pt x="20264" y="21"/>
                    <a:pt x="20103" y="0"/>
                    <a:pt x="19948" y="0"/>
                  </a:cubicBezTo>
                  <a:close/>
                </a:path>
              </a:pathLst>
            </a:custGeom>
            <a:solidFill>
              <a:srgbClr val="000000">
                <a:alpha val="8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46"/>
            <p:cNvSpPr/>
            <p:nvPr/>
          </p:nvSpPr>
          <p:spPr>
            <a:xfrm>
              <a:off x="6850020" y="3963685"/>
              <a:ext cx="488410" cy="805769"/>
            </a:xfrm>
            <a:custGeom>
              <a:avLst/>
              <a:gdLst/>
              <a:ahLst/>
              <a:cxnLst/>
              <a:rect l="l" t="t" r="r" b="b"/>
              <a:pathLst>
                <a:path w="15239" h="25141" extrusionOk="0">
                  <a:moveTo>
                    <a:pt x="1200" y="0"/>
                  </a:moveTo>
                  <a:cubicBezTo>
                    <a:pt x="581" y="0"/>
                    <a:pt x="93" y="475"/>
                    <a:pt x="34" y="1269"/>
                  </a:cubicBezTo>
                  <a:cubicBezTo>
                    <a:pt x="1" y="1871"/>
                    <a:pt x="34" y="2455"/>
                    <a:pt x="134" y="3040"/>
                  </a:cubicBezTo>
                  <a:cubicBezTo>
                    <a:pt x="786" y="7301"/>
                    <a:pt x="1488" y="11545"/>
                    <a:pt x="2657" y="15689"/>
                  </a:cubicBezTo>
                  <a:cubicBezTo>
                    <a:pt x="3342" y="18228"/>
                    <a:pt x="4211" y="20718"/>
                    <a:pt x="5247" y="23124"/>
                  </a:cubicBezTo>
                  <a:cubicBezTo>
                    <a:pt x="5464" y="23675"/>
                    <a:pt x="5782" y="24177"/>
                    <a:pt x="6183" y="24628"/>
                  </a:cubicBezTo>
                  <a:cubicBezTo>
                    <a:pt x="6524" y="24975"/>
                    <a:pt x="6913" y="25141"/>
                    <a:pt x="7282" y="25141"/>
                  </a:cubicBezTo>
                  <a:cubicBezTo>
                    <a:pt x="7837" y="25141"/>
                    <a:pt x="8348" y="24768"/>
                    <a:pt x="8589" y="24076"/>
                  </a:cubicBezTo>
                  <a:cubicBezTo>
                    <a:pt x="8756" y="23475"/>
                    <a:pt x="8823" y="22857"/>
                    <a:pt x="8773" y="22222"/>
                  </a:cubicBezTo>
                  <a:cubicBezTo>
                    <a:pt x="8756" y="20952"/>
                    <a:pt x="8539" y="19682"/>
                    <a:pt x="8572" y="18329"/>
                  </a:cubicBezTo>
                  <a:lnTo>
                    <a:pt x="8572" y="18329"/>
                  </a:lnTo>
                  <a:cubicBezTo>
                    <a:pt x="8823" y="18546"/>
                    <a:pt x="9057" y="18763"/>
                    <a:pt x="9291" y="18980"/>
                  </a:cubicBezTo>
                  <a:cubicBezTo>
                    <a:pt x="10126" y="19782"/>
                    <a:pt x="11012" y="20501"/>
                    <a:pt x="11964" y="21169"/>
                  </a:cubicBezTo>
                  <a:cubicBezTo>
                    <a:pt x="12332" y="21453"/>
                    <a:pt x="12749" y="21654"/>
                    <a:pt x="13184" y="21787"/>
                  </a:cubicBezTo>
                  <a:cubicBezTo>
                    <a:pt x="13344" y="21825"/>
                    <a:pt x="13500" y="21843"/>
                    <a:pt x="13649" y="21843"/>
                  </a:cubicBezTo>
                  <a:cubicBezTo>
                    <a:pt x="14561" y="21843"/>
                    <a:pt x="15239" y="21171"/>
                    <a:pt x="15239" y="20167"/>
                  </a:cubicBezTo>
                  <a:cubicBezTo>
                    <a:pt x="15239" y="19649"/>
                    <a:pt x="15122" y="19114"/>
                    <a:pt x="14905" y="18646"/>
                  </a:cubicBezTo>
                  <a:cubicBezTo>
                    <a:pt x="14654" y="18111"/>
                    <a:pt x="14420" y="17560"/>
                    <a:pt x="14119" y="17059"/>
                  </a:cubicBezTo>
                  <a:cubicBezTo>
                    <a:pt x="12215" y="13834"/>
                    <a:pt x="10042" y="10776"/>
                    <a:pt x="7987" y="7652"/>
                  </a:cubicBezTo>
                  <a:cubicBezTo>
                    <a:pt x="6684" y="5680"/>
                    <a:pt x="5281" y="3775"/>
                    <a:pt x="3793" y="1938"/>
                  </a:cubicBezTo>
                  <a:cubicBezTo>
                    <a:pt x="3292" y="1269"/>
                    <a:pt x="2691" y="701"/>
                    <a:pt x="2006" y="250"/>
                  </a:cubicBezTo>
                  <a:cubicBezTo>
                    <a:pt x="1729" y="80"/>
                    <a:pt x="1454" y="0"/>
                    <a:pt x="1200" y="0"/>
                  </a:cubicBezTo>
                  <a:close/>
                </a:path>
              </a:pathLst>
            </a:custGeom>
            <a:solidFill>
              <a:srgbClr val="000000">
                <a:alpha val="8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46"/>
            <p:cNvSpPr/>
            <p:nvPr/>
          </p:nvSpPr>
          <p:spPr>
            <a:xfrm>
              <a:off x="5717469" y="3666165"/>
              <a:ext cx="1136333" cy="723304"/>
            </a:xfrm>
            <a:custGeom>
              <a:avLst/>
              <a:gdLst/>
              <a:ahLst/>
              <a:cxnLst/>
              <a:rect l="l" t="t" r="r" b="b"/>
              <a:pathLst>
                <a:path w="35455" h="22568" extrusionOk="0">
                  <a:moveTo>
                    <a:pt x="5824" y="0"/>
                  </a:moveTo>
                  <a:cubicBezTo>
                    <a:pt x="1203" y="0"/>
                    <a:pt x="1527" y="4286"/>
                    <a:pt x="1169" y="8079"/>
                  </a:cubicBezTo>
                  <a:cubicBezTo>
                    <a:pt x="868" y="11321"/>
                    <a:pt x="567" y="14562"/>
                    <a:pt x="250" y="17804"/>
                  </a:cubicBezTo>
                  <a:cubicBezTo>
                    <a:pt x="1" y="20461"/>
                    <a:pt x="2124" y="22567"/>
                    <a:pt x="4569" y="22567"/>
                  </a:cubicBezTo>
                  <a:cubicBezTo>
                    <a:pt x="5077" y="22567"/>
                    <a:pt x="5598" y="22477"/>
                    <a:pt x="6114" y="22282"/>
                  </a:cubicBezTo>
                  <a:lnTo>
                    <a:pt x="35455" y="11187"/>
                  </a:lnTo>
                  <a:cubicBezTo>
                    <a:pt x="33266" y="11087"/>
                    <a:pt x="30175" y="9065"/>
                    <a:pt x="28120" y="8246"/>
                  </a:cubicBezTo>
                  <a:cubicBezTo>
                    <a:pt x="25480" y="7194"/>
                    <a:pt x="22823" y="6124"/>
                    <a:pt x="20166" y="5072"/>
                  </a:cubicBezTo>
                  <a:cubicBezTo>
                    <a:pt x="15922" y="3368"/>
                    <a:pt x="10826" y="243"/>
                    <a:pt x="6198" y="9"/>
                  </a:cubicBezTo>
                  <a:cubicBezTo>
                    <a:pt x="6070" y="3"/>
                    <a:pt x="5945" y="0"/>
                    <a:pt x="5824" y="0"/>
                  </a:cubicBezTo>
                  <a:close/>
                </a:path>
              </a:pathLst>
            </a:custGeom>
            <a:solidFill>
              <a:srgbClr val="E54E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46"/>
            <p:cNvSpPr/>
            <p:nvPr/>
          </p:nvSpPr>
          <p:spPr>
            <a:xfrm>
              <a:off x="6690443" y="3500883"/>
              <a:ext cx="1173671" cy="709779"/>
            </a:xfrm>
            <a:custGeom>
              <a:avLst/>
              <a:gdLst/>
              <a:ahLst/>
              <a:cxnLst/>
              <a:rect l="l" t="t" r="r" b="b"/>
              <a:pathLst>
                <a:path w="36620" h="22146" extrusionOk="0">
                  <a:moveTo>
                    <a:pt x="28196" y="0"/>
                  </a:moveTo>
                  <a:cubicBezTo>
                    <a:pt x="27758" y="0"/>
                    <a:pt x="27273" y="60"/>
                    <a:pt x="26734" y="187"/>
                  </a:cubicBezTo>
                  <a:cubicBezTo>
                    <a:pt x="22223" y="1256"/>
                    <a:pt x="17778" y="5266"/>
                    <a:pt x="13919" y="7706"/>
                  </a:cubicBezTo>
                  <a:lnTo>
                    <a:pt x="6684" y="12284"/>
                  </a:lnTo>
                  <a:cubicBezTo>
                    <a:pt x="4813" y="13470"/>
                    <a:pt x="2139" y="16010"/>
                    <a:pt x="0" y="16494"/>
                  </a:cubicBezTo>
                  <a:lnTo>
                    <a:pt x="30861" y="22075"/>
                  </a:lnTo>
                  <a:cubicBezTo>
                    <a:pt x="31129" y="22123"/>
                    <a:pt x="31393" y="22146"/>
                    <a:pt x="31652" y="22146"/>
                  </a:cubicBezTo>
                  <a:cubicBezTo>
                    <a:pt x="34459" y="22146"/>
                    <a:pt x="36619" y="19442"/>
                    <a:pt x="35824" y="16611"/>
                  </a:cubicBezTo>
                  <a:cubicBezTo>
                    <a:pt x="34921" y="13470"/>
                    <a:pt x="34036" y="10329"/>
                    <a:pt x="33150" y="7205"/>
                  </a:cubicBezTo>
                  <a:cubicBezTo>
                    <a:pt x="32199" y="3860"/>
                    <a:pt x="31724" y="0"/>
                    <a:pt x="28196" y="0"/>
                  </a:cubicBezTo>
                  <a:close/>
                </a:path>
              </a:pathLst>
            </a:custGeom>
            <a:solidFill>
              <a:srgbClr val="E54E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46"/>
            <p:cNvSpPr/>
            <p:nvPr/>
          </p:nvSpPr>
          <p:spPr>
            <a:xfrm>
              <a:off x="5762403" y="3466333"/>
              <a:ext cx="1939634" cy="566740"/>
            </a:xfrm>
            <a:custGeom>
              <a:avLst/>
              <a:gdLst/>
              <a:ahLst/>
              <a:cxnLst/>
              <a:rect l="l" t="t" r="r" b="b"/>
              <a:pathLst>
                <a:path w="60519" h="17683" extrusionOk="0">
                  <a:moveTo>
                    <a:pt x="56153" y="1"/>
                  </a:moveTo>
                  <a:cubicBezTo>
                    <a:pt x="55700" y="1"/>
                    <a:pt x="55246" y="65"/>
                    <a:pt x="54805" y="196"/>
                  </a:cubicBezTo>
                  <a:cubicBezTo>
                    <a:pt x="53000" y="680"/>
                    <a:pt x="51246" y="1382"/>
                    <a:pt x="49625" y="2318"/>
                  </a:cubicBezTo>
                  <a:cubicBezTo>
                    <a:pt x="43710" y="5743"/>
                    <a:pt x="38163" y="9636"/>
                    <a:pt x="33351" y="14515"/>
                  </a:cubicBezTo>
                  <a:cubicBezTo>
                    <a:pt x="33064" y="14810"/>
                    <a:pt x="32927" y="14952"/>
                    <a:pt x="32771" y="14952"/>
                  </a:cubicBezTo>
                  <a:cubicBezTo>
                    <a:pt x="32628" y="14952"/>
                    <a:pt x="32469" y="14831"/>
                    <a:pt x="32165" y="14598"/>
                  </a:cubicBezTo>
                  <a:cubicBezTo>
                    <a:pt x="28104" y="11557"/>
                    <a:pt x="23794" y="8917"/>
                    <a:pt x="19115" y="6912"/>
                  </a:cubicBezTo>
                  <a:cubicBezTo>
                    <a:pt x="16425" y="5776"/>
                    <a:pt x="13718" y="4657"/>
                    <a:pt x="10828" y="4139"/>
                  </a:cubicBezTo>
                  <a:cubicBezTo>
                    <a:pt x="9840" y="3957"/>
                    <a:pt x="8852" y="3854"/>
                    <a:pt x="7866" y="3854"/>
                  </a:cubicBezTo>
                  <a:cubicBezTo>
                    <a:pt x="6767" y="3854"/>
                    <a:pt x="5670" y="3982"/>
                    <a:pt x="4579" y="4273"/>
                  </a:cubicBezTo>
                  <a:cubicBezTo>
                    <a:pt x="3225" y="4623"/>
                    <a:pt x="1972" y="5158"/>
                    <a:pt x="1070" y="6311"/>
                  </a:cubicBezTo>
                  <a:cubicBezTo>
                    <a:pt x="201" y="7414"/>
                    <a:pt x="1" y="8600"/>
                    <a:pt x="502" y="9920"/>
                  </a:cubicBezTo>
                  <a:cubicBezTo>
                    <a:pt x="836" y="10705"/>
                    <a:pt x="1337" y="11424"/>
                    <a:pt x="1989" y="11975"/>
                  </a:cubicBezTo>
                  <a:cubicBezTo>
                    <a:pt x="2657" y="12560"/>
                    <a:pt x="3392" y="13061"/>
                    <a:pt x="4194" y="13445"/>
                  </a:cubicBezTo>
                  <a:cubicBezTo>
                    <a:pt x="6751" y="14732"/>
                    <a:pt x="9458" y="15484"/>
                    <a:pt x="12265" y="15918"/>
                  </a:cubicBezTo>
                  <a:cubicBezTo>
                    <a:pt x="16876" y="16620"/>
                    <a:pt x="21538" y="16770"/>
                    <a:pt x="26200" y="16938"/>
                  </a:cubicBezTo>
                  <a:cubicBezTo>
                    <a:pt x="27536" y="16988"/>
                    <a:pt x="28906" y="16837"/>
                    <a:pt x="30193" y="17322"/>
                  </a:cubicBezTo>
                  <a:cubicBezTo>
                    <a:pt x="30804" y="17562"/>
                    <a:pt x="31452" y="17683"/>
                    <a:pt x="32103" y="17683"/>
                  </a:cubicBezTo>
                  <a:cubicBezTo>
                    <a:pt x="32537" y="17683"/>
                    <a:pt x="32973" y="17629"/>
                    <a:pt x="33401" y="17522"/>
                  </a:cubicBezTo>
                  <a:cubicBezTo>
                    <a:pt x="33852" y="17439"/>
                    <a:pt x="34303" y="17355"/>
                    <a:pt x="34754" y="17255"/>
                  </a:cubicBezTo>
                  <a:cubicBezTo>
                    <a:pt x="40536" y="15801"/>
                    <a:pt x="46133" y="13830"/>
                    <a:pt x="51430" y="11073"/>
                  </a:cubicBezTo>
                  <a:cubicBezTo>
                    <a:pt x="53652" y="9953"/>
                    <a:pt x="55757" y="8567"/>
                    <a:pt x="57645" y="6946"/>
                  </a:cubicBezTo>
                  <a:cubicBezTo>
                    <a:pt x="58347" y="6378"/>
                    <a:pt x="58932" y="5709"/>
                    <a:pt x="59416" y="4974"/>
                  </a:cubicBezTo>
                  <a:cubicBezTo>
                    <a:pt x="60519" y="3136"/>
                    <a:pt x="59867" y="1165"/>
                    <a:pt x="57896" y="329"/>
                  </a:cubicBezTo>
                  <a:cubicBezTo>
                    <a:pt x="57337" y="111"/>
                    <a:pt x="56746" y="1"/>
                    <a:pt x="56153" y="1"/>
                  </a:cubicBezTo>
                  <a:close/>
                </a:path>
              </a:pathLst>
            </a:custGeom>
            <a:solidFill>
              <a:srgbClr val="000000">
                <a:alpha val="8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46"/>
            <p:cNvSpPr/>
            <p:nvPr/>
          </p:nvSpPr>
          <p:spPr>
            <a:xfrm>
              <a:off x="6659387" y="3872919"/>
              <a:ext cx="272072" cy="271848"/>
            </a:xfrm>
            <a:custGeom>
              <a:avLst/>
              <a:gdLst/>
              <a:ahLst/>
              <a:cxnLst/>
              <a:rect l="l" t="t" r="r" b="b"/>
              <a:pathLst>
                <a:path w="8489" h="8482" extrusionOk="0">
                  <a:moveTo>
                    <a:pt x="3946" y="1"/>
                  </a:moveTo>
                  <a:cubicBezTo>
                    <a:pt x="3504" y="1"/>
                    <a:pt x="3063" y="77"/>
                    <a:pt x="2657" y="225"/>
                  </a:cubicBezTo>
                  <a:cubicBezTo>
                    <a:pt x="1137" y="793"/>
                    <a:pt x="268" y="2447"/>
                    <a:pt x="134" y="3984"/>
                  </a:cubicBezTo>
                  <a:cubicBezTo>
                    <a:pt x="0" y="5605"/>
                    <a:pt x="535" y="7543"/>
                    <a:pt x="2173" y="8211"/>
                  </a:cubicBezTo>
                  <a:cubicBezTo>
                    <a:pt x="2628" y="8405"/>
                    <a:pt x="3135" y="8481"/>
                    <a:pt x="3640" y="8481"/>
                  </a:cubicBezTo>
                  <a:cubicBezTo>
                    <a:pt x="4005" y="8481"/>
                    <a:pt x="4369" y="8442"/>
                    <a:pt x="4712" y="8379"/>
                  </a:cubicBezTo>
                  <a:cubicBezTo>
                    <a:pt x="5598" y="8228"/>
                    <a:pt x="6400" y="7810"/>
                    <a:pt x="7018" y="7159"/>
                  </a:cubicBezTo>
                  <a:cubicBezTo>
                    <a:pt x="8488" y="5521"/>
                    <a:pt x="7736" y="3232"/>
                    <a:pt x="6985" y="1461"/>
                  </a:cubicBezTo>
                  <a:cubicBezTo>
                    <a:pt x="6884" y="1194"/>
                    <a:pt x="6634" y="1027"/>
                    <a:pt x="6350" y="993"/>
                  </a:cubicBezTo>
                  <a:cubicBezTo>
                    <a:pt x="5755" y="320"/>
                    <a:pt x="4850" y="1"/>
                    <a:pt x="3946" y="1"/>
                  </a:cubicBezTo>
                  <a:close/>
                </a:path>
              </a:pathLst>
            </a:custGeom>
            <a:solidFill>
              <a:srgbClr val="E54E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46"/>
            <p:cNvSpPr/>
            <p:nvPr/>
          </p:nvSpPr>
          <p:spPr>
            <a:xfrm>
              <a:off x="5653145" y="3225093"/>
              <a:ext cx="441841" cy="374440"/>
            </a:xfrm>
            <a:custGeom>
              <a:avLst/>
              <a:gdLst/>
              <a:ahLst/>
              <a:cxnLst/>
              <a:rect l="l" t="t" r="r" b="b"/>
              <a:pathLst>
                <a:path w="13786" h="11683" extrusionOk="0">
                  <a:moveTo>
                    <a:pt x="7685" y="1"/>
                  </a:moveTo>
                  <a:cubicBezTo>
                    <a:pt x="7470" y="1"/>
                    <a:pt x="7254" y="13"/>
                    <a:pt x="7035" y="37"/>
                  </a:cubicBezTo>
                  <a:cubicBezTo>
                    <a:pt x="1856" y="638"/>
                    <a:pt x="1" y="7188"/>
                    <a:pt x="4078" y="10429"/>
                  </a:cubicBezTo>
                  <a:cubicBezTo>
                    <a:pt x="5132" y="11255"/>
                    <a:pt x="6412" y="11682"/>
                    <a:pt x="7701" y="11682"/>
                  </a:cubicBezTo>
                  <a:cubicBezTo>
                    <a:pt x="8681" y="11682"/>
                    <a:pt x="9666" y="11436"/>
                    <a:pt x="10561" y="10931"/>
                  </a:cubicBezTo>
                  <a:cubicBezTo>
                    <a:pt x="12616" y="9778"/>
                    <a:pt x="13786" y="7489"/>
                    <a:pt x="13502" y="5150"/>
                  </a:cubicBezTo>
                  <a:cubicBezTo>
                    <a:pt x="13128" y="2176"/>
                    <a:pt x="10608" y="1"/>
                    <a:pt x="7685" y="1"/>
                  </a:cubicBezTo>
                  <a:close/>
                </a:path>
              </a:pathLst>
            </a:custGeom>
            <a:solidFill>
              <a:srgbClr val="FFBB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46"/>
            <p:cNvSpPr/>
            <p:nvPr/>
          </p:nvSpPr>
          <p:spPr>
            <a:xfrm>
              <a:off x="5049098" y="2685403"/>
              <a:ext cx="436040" cy="365530"/>
            </a:xfrm>
            <a:custGeom>
              <a:avLst/>
              <a:gdLst/>
              <a:ahLst/>
              <a:cxnLst/>
              <a:rect l="l" t="t" r="r" b="b"/>
              <a:pathLst>
                <a:path w="13605" h="11405" extrusionOk="0">
                  <a:moveTo>
                    <a:pt x="7486" y="0"/>
                  </a:moveTo>
                  <a:cubicBezTo>
                    <a:pt x="7282" y="0"/>
                    <a:pt x="7076" y="11"/>
                    <a:pt x="6868" y="34"/>
                  </a:cubicBezTo>
                  <a:cubicBezTo>
                    <a:pt x="1822" y="618"/>
                    <a:pt x="1" y="7018"/>
                    <a:pt x="3977" y="10159"/>
                  </a:cubicBezTo>
                  <a:cubicBezTo>
                    <a:pt x="5067" y="11021"/>
                    <a:pt x="6292" y="11405"/>
                    <a:pt x="7484" y="11405"/>
                  </a:cubicBezTo>
                  <a:cubicBezTo>
                    <a:pt x="10659" y="11405"/>
                    <a:pt x="13604" y="8681"/>
                    <a:pt x="13167" y="5013"/>
                  </a:cubicBezTo>
                  <a:cubicBezTo>
                    <a:pt x="12808" y="2128"/>
                    <a:pt x="10340" y="0"/>
                    <a:pt x="7486" y="0"/>
                  </a:cubicBezTo>
                  <a:close/>
                </a:path>
              </a:pathLst>
            </a:custGeom>
            <a:solidFill>
              <a:srgbClr val="E54E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46"/>
            <p:cNvSpPr/>
            <p:nvPr/>
          </p:nvSpPr>
          <p:spPr>
            <a:xfrm>
              <a:off x="5756506" y="1982066"/>
              <a:ext cx="427900" cy="404567"/>
            </a:xfrm>
            <a:custGeom>
              <a:avLst/>
              <a:gdLst/>
              <a:ahLst/>
              <a:cxnLst/>
              <a:rect l="l" t="t" r="r" b="b"/>
              <a:pathLst>
                <a:path w="13351" h="12623" extrusionOk="0">
                  <a:moveTo>
                    <a:pt x="6762" y="1"/>
                  </a:moveTo>
                  <a:cubicBezTo>
                    <a:pt x="6526" y="1"/>
                    <a:pt x="6289" y="14"/>
                    <a:pt x="6049" y="40"/>
                  </a:cubicBezTo>
                  <a:cubicBezTo>
                    <a:pt x="3510" y="324"/>
                    <a:pt x="1404" y="2112"/>
                    <a:pt x="703" y="4568"/>
                  </a:cubicBezTo>
                  <a:cubicBezTo>
                    <a:pt x="1" y="7041"/>
                    <a:pt x="853" y="9681"/>
                    <a:pt x="2858" y="11252"/>
                  </a:cubicBezTo>
                  <a:cubicBezTo>
                    <a:pt x="4001" y="12157"/>
                    <a:pt x="5390" y="12622"/>
                    <a:pt x="6787" y="12622"/>
                  </a:cubicBezTo>
                  <a:cubicBezTo>
                    <a:pt x="7839" y="12622"/>
                    <a:pt x="8897" y="12358"/>
                    <a:pt x="9859" y="11820"/>
                  </a:cubicBezTo>
                  <a:cubicBezTo>
                    <a:pt x="12081" y="10567"/>
                    <a:pt x="13351" y="8094"/>
                    <a:pt x="13033" y="5554"/>
                  </a:cubicBezTo>
                  <a:cubicBezTo>
                    <a:pt x="12645" y="2350"/>
                    <a:pt x="9925" y="1"/>
                    <a:pt x="6762" y="1"/>
                  </a:cubicBezTo>
                  <a:close/>
                </a:path>
              </a:pathLst>
            </a:custGeom>
            <a:solidFill>
              <a:srgbClr val="FFBB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46"/>
            <p:cNvSpPr/>
            <p:nvPr/>
          </p:nvSpPr>
          <p:spPr>
            <a:xfrm>
              <a:off x="6252928" y="1315938"/>
              <a:ext cx="439694" cy="416265"/>
            </a:xfrm>
            <a:custGeom>
              <a:avLst/>
              <a:gdLst/>
              <a:ahLst/>
              <a:cxnLst/>
              <a:rect l="l" t="t" r="r" b="b"/>
              <a:pathLst>
                <a:path w="13719" h="12988" extrusionOk="0">
                  <a:moveTo>
                    <a:pt x="6946" y="0"/>
                  </a:moveTo>
                  <a:cubicBezTo>
                    <a:pt x="6710" y="0"/>
                    <a:pt x="6472" y="13"/>
                    <a:pt x="6233" y="39"/>
                  </a:cubicBezTo>
                  <a:cubicBezTo>
                    <a:pt x="3610" y="340"/>
                    <a:pt x="1438" y="2178"/>
                    <a:pt x="719" y="4717"/>
                  </a:cubicBezTo>
                  <a:cubicBezTo>
                    <a:pt x="1" y="7240"/>
                    <a:pt x="869" y="9964"/>
                    <a:pt x="2941" y="11584"/>
                  </a:cubicBezTo>
                  <a:cubicBezTo>
                    <a:pt x="4110" y="12516"/>
                    <a:pt x="5534" y="12988"/>
                    <a:pt x="6968" y="12988"/>
                  </a:cubicBezTo>
                  <a:cubicBezTo>
                    <a:pt x="8055" y="12988"/>
                    <a:pt x="9149" y="12717"/>
                    <a:pt x="10143" y="12169"/>
                  </a:cubicBezTo>
                  <a:cubicBezTo>
                    <a:pt x="12432" y="10883"/>
                    <a:pt x="13718" y="8326"/>
                    <a:pt x="13418" y="5720"/>
                  </a:cubicBezTo>
                  <a:cubicBezTo>
                    <a:pt x="13013" y="2417"/>
                    <a:pt x="10196" y="0"/>
                    <a:pt x="6946" y="0"/>
                  </a:cubicBezTo>
                  <a:close/>
                </a:path>
              </a:pathLst>
            </a:custGeom>
            <a:solidFill>
              <a:srgbClr val="E54E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46"/>
            <p:cNvSpPr/>
            <p:nvPr/>
          </p:nvSpPr>
          <p:spPr>
            <a:xfrm>
              <a:off x="7115105" y="1592722"/>
              <a:ext cx="450399" cy="425912"/>
            </a:xfrm>
            <a:custGeom>
              <a:avLst/>
              <a:gdLst/>
              <a:ahLst/>
              <a:cxnLst/>
              <a:rect l="l" t="t" r="r" b="b"/>
              <a:pathLst>
                <a:path w="14053" h="13289" extrusionOk="0">
                  <a:moveTo>
                    <a:pt x="7123" y="0"/>
                  </a:moveTo>
                  <a:cubicBezTo>
                    <a:pt x="6879" y="0"/>
                    <a:pt x="6632" y="14"/>
                    <a:pt x="6383" y="41"/>
                  </a:cubicBezTo>
                  <a:cubicBezTo>
                    <a:pt x="3693" y="342"/>
                    <a:pt x="1471" y="2230"/>
                    <a:pt x="736" y="4820"/>
                  </a:cubicBezTo>
                  <a:cubicBezTo>
                    <a:pt x="0" y="7410"/>
                    <a:pt x="903" y="10183"/>
                    <a:pt x="3008" y="11854"/>
                  </a:cubicBezTo>
                  <a:cubicBezTo>
                    <a:pt x="4204" y="12804"/>
                    <a:pt x="5665" y="13289"/>
                    <a:pt x="7133" y="13289"/>
                  </a:cubicBezTo>
                  <a:cubicBezTo>
                    <a:pt x="8248" y="13289"/>
                    <a:pt x="9366" y="13009"/>
                    <a:pt x="10376" y="12439"/>
                  </a:cubicBezTo>
                  <a:cubicBezTo>
                    <a:pt x="12732" y="11119"/>
                    <a:pt x="14052" y="8512"/>
                    <a:pt x="13735" y="5839"/>
                  </a:cubicBezTo>
                  <a:cubicBezTo>
                    <a:pt x="13315" y="2477"/>
                    <a:pt x="10445" y="0"/>
                    <a:pt x="7123" y="0"/>
                  </a:cubicBezTo>
                  <a:close/>
                </a:path>
              </a:pathLst>
            </a:custGeom>
            <a:solidFill>
              <a:srgbClr val="FFBB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46"/>
            <p:cNvSpPr/>
            <p:nvPr/>
          </p:nvSpPr>
          <p:spPr>
            <a:xfrm>
              <a:off x="7948886" y="2187089"/>
              <a:ext cx="473411" cy="447963"/>
            </a:xfrm>
            <a:custGeom>
              <a:avLst/>
              <a:gdLst/>
              <a:ahLst/>
              <a:cxnLst/>
              <a:rect l="l" t="t" r="r" b="b"/>
              <a:pathLst>
                <a:path w="14771" h="13977" extrusionOk="0">
                  <a:moveTo>
                    <a:pt x="7475" y="0"/>
                  </a:moveTo>
                  <a:cubicBezTo>
                    <a:pt x="7219" y="0"/>
                    <a:pt x="6961" y="14"/>
                    <a:pt x="6701" y="43"/>
                  </a:cubicBezTo>
                  <a:cubicBezTo>
                    <a:pt x="3894" y="377"/>
                    <a:pt x="1555" y="2348"/>
                    <a:pt x="786" y="5072"/>
                  </a:cubicBezTo>
                  <a:cubicBezTo>
                    <a:pt x="1" y="7795"/>
                    <a:pt x="953" y="10719"/>
                    <a:pt x="3175" y="12474"/>
                  </a:cubicBezTo>
                  <a:cubicBezTo>
                    <a:pt x="4428" y="13470"/>
                    <a:pt x="5956" y="13976"/>
                    <a:pt x="7495" y="13976"/>
                  </a:cubicBezTo>
                  <a:cubicBezTo>
                    <a:pt x="8666" y="13976"/>
                    <a:pt x="9843" y="13684"/>
                    <a:pt x="10911" y="13092"/>
                  </a:cubicBezTo>
                  <a:cubicBezTo>
                    <a:pt x="13384" y="11705"/>
                    <a:pt x="14771" y="8965"/>
                    <a:pt x="14437" y="6158"/>
                  </a:cubicBezTo>
                  <a:cubicBezTo>
                    <a:pt x="14001" y="2607"/>
                    <a:pt x="10981" y="0"/>
                    <a:pt x="7475" y="0"/>
                  </a:cubicBezTo>
                  <a:close/>
                </a:path>
              </a:pathLst>
            </a:custGeom>
            <a:solidFill>
              <a:srgbClr val="E54E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46"/>
            <p:cNvSpPr/>
            <p:nvPr/>
          </p:nvSpPr>
          <p:spPr>
            <a:xfrm>
              <a:off x="7524769" y="3041126"/>
              <a:ext cx="472898" cy="446969"/>
            </a:xfrm>
            <a:custGeom>
              <a:avLst/>
              <a:gdLst/>
              <a:ahLst/>
              <a:cxnLst/>
              <a:rect l="l" t="t" r="r" b="b"/>
              <a:pathLst>
                <a:path w="14755" h="13946" extrusionOk="0">
                  <a:moveTo>
                    <a:pt x="7499" y="0"/>
                  </a:moveTo>
                  <a:cubicBezTo>
                    <a:pt x="7235" y="0"/>
                    <a:pt x="6969" y="15"/>
                    <a:pt x="6701" y="46"/>
                  </a:cubicBezTo>
                  <a:cubicBezTo>
                    <a:pt x="3894" y="363"/>
                    <a:pt x="1554" y="2335"/>
                    <a:pt x="786" y="5058"/>
                  </a:cubicBezTo>
                  <a:cubicBezTo>
                    <a:pt x="0" y="7782"/>
                    <a:pt x="953" y="10689"/>
                    <a:pt x="3158" y="12443"/>
                  </a:cubicBezTo>
                  <a:cubicBezTo>
                    <a:pt x="4421" y="13440"/>
                    <a:pt x="5953" y="13946"/>
                    <a:pt x="7491" y="13946"/>
                  </a:cubicBezTo>
                  <a:cubicBezTo>
                    <a:pt x="8660" y="13946"/>
                    <a:pt x="9834" y="13653"/>
                    <a:pt x="10894" y="13062"/>
                  </a:cubicBezTo>
                  <a:cubicBezTo>
                    <a:pt x="13367" y="11675"/>
                    <a:pt x="14754" y="8951"/>
                    <a:pt x="14420" y="6144"/>
                  </a:cubicBezTo>
                  <a:cubicBezTo>
                    <a:pt x="13985" y="2603"/>
                    <a:pt x="10980" y="0"/>
                    <a:pt x="7499" y="0"/>
                  </a:cubicBezTo>
                  <a:close/>
                </a:path>
              </a:pathLst>
            </a:custGeom>
            <a:solidFill>
              <a:srgbClr val="FFBB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4" name="Google Shape;500;p45">
            <a:extLst>
              <a:ext uri="{FF2B5EF4-FFF2-40B4-BE49-F238E27FC236}">
                <a16:creationId xmlns:a16="http://schemas.microsoft.com/office/drawing/2014/main" id="{DFB56B2E-9C7A-415B-B3E4-8C973F7116FB}"/>
              </a:ext>
            </a:extLst>
          </p:cNvPr>
          <p:cNvSpPr txBox="1">
            <a:spLocks/>
          </p:cNvSpPr>
          <p:nvPr/>
        </p:nvSpPr>
        <p:spPr>
          <a:xfrm>
            <a:off x="4212713" y="2859368"/>
            <a:ext cx="2141400" cy="2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 Black"/>
              <a:buNone/>
              <a:defRPr sz="3200" b="0" i="0" u="none" strike="noStrike" cap="none">
                <a:solidFill>
                  <a:schemeClr val="accent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Merriweather Black"/>
              <a:buNone/>
              <a:defRPr sz="12000" b="0" i="0" u="none" strike="noStrike" cap="none">
                <a:solidFill>
                  <a:schemeClr val="accent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Merriweather Black"/>
              <a:buNone/>
              <a:defRPr sz="12000" b="0" i="0" u="none" strike="noStrike" cap="none">
                <a:solidFill>
                  <a:schemeClr val="accent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Merriweather Black"/>
              <a:buNone/>
              <a:defRPr sz="12000" b="0" i="0" u="none" strike="noStrike" cap="none">
                <a:solidFill>
                  <a:schemeClr val="accent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Merriweather Black"/>
              <a:buNone/>
              <a:defRPr sz="12000" b="0" i="0" u="none" strike="noStrike" cap="none">
                <a:solidFill>
                  <a:schemeClr val="accent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Merriweather Black"/>
              <a:buNone/>
              <a:defRPr sz="12000" b="0" i="0" u="none" strike="noStrike" cap="none">
                <a:solidFill>
                  <a:schemeClr val="accent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Merriweather Black"/>
              <a:buNone/>
              <a:defRPr sz="12000" b="0" i="0" u="none" strike="noStrike" cap="none">
                <a:solidFill>
                  <a:schemeClr val="accent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Merriweather Black"/>
              <a:buNone/>
              <a:defRPr sz="12000" b="0" i="0" u="none" strike="noStrike" cap="none">
                <a:solidFill>
                  <a:schemeClr val="accent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Merriweather Black"/>
              <a:buNone/>
              <a:defRPr sz="12000" b="0" i="0" u="none" strike="noStrike" cap="none">
                <a:solidFill>
                  <a:schemeClr val="accent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9pPr>
          </a:lstStyle>
          <a:p>
            <a:r>
              <a:rPr lang="es-ES_tradnl" sz="1900" dirty="0">
                <a:solidFill>
                  <a:srgbClr val="B6D7A8"/>
                </a:solidFill>
              </a:rPr>
              <a:t>TECHNOLOGY</a:t>
            </a:r>
          </a:p>
        </p:txBody>
      </p:sp>
      <p:sp>
        <p:nvSpPr>
          <p:cNvPr id="34" name="Google Shape;658;p51">
            <a:extLst>
              <a:ext uri="{FF2B5EF4-FFF2-40B4-BE49-F238E27FC236}">
                <a16:creationId xmlns:a16="http://schemas.microsoft.com/office/drawing/2014/main" id="{DC1DC971-2C69-4886-AD10-2CA7F15FFB8D}"/>
              </a:ext>
            </a:extLst>
          </p:cNvPr>
          <p:cNvSpPr txBox="1">
            <a:spLocks/>
          </p:cNvSpPr>
          <p:nvPr/>
        </p:nvSpPr>
        <p:spPr>
          <a:xfrm>
            <a:off x="5480247" y="1563329"/>
            <a:ext cx="1790400" cy="2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 Black"/>
              <a:buNone/>
              <a:defRPr sz="3200" b="0" i="0" u="none" strike="noStrike" cap="none">
                <a:solidFill>
                  <a:schemeClr val="accent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Merriweather Black"/>
              <a:buNone/>
              <a:defRPr sz="12000" b="0" i="0" u="none" strike="noStrike" cap="none">
                <a:solidFill>
                  <a:schemeClr val="accent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Merriweather Black"/>
              <a:buNone/>
              <a:defRPr sz="12000" b="0" i="0" u="none" strike="noStrike" cap="none">
                <a:solidFill>
                  <a:schemeClr val="accent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Merriweather Black"/>
              <a:buNone/>
              <a:defRPr sz="12000" b="0" i="0" u="none" strike="noStrike" cap="none">
                <a:solidFill>
                  <a:schemeClr val="accent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Merriweather Black"/>
              <a:buNone/>
              <a:defRPr sz="12000" b="0" i="0" u="none" strike="noStrike" cap="none">
                <a:solidFill>
                  <a:schemeClr val="accent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Merriweather Black"/>
              <a:buNone/>
              <a:defRPr sz="12000" b="0" i="0" u="none" strike="noStrike" cap="none">
                <a:solidFill>
                  <a:schemeClr val="accent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Merriweather Black"/>
              <a:buNone/>
              <a:defRPr sz="12000" b="0" i="0" u="none" strike="noStrike" cap="none">
                <a:solidFill>
                  <a:schemeClr val="accent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Merriweather Black"/>
              <a:buNone/>
              <a:defRPr sz="12000" b="0" i="0" u="none" strike="noStrike" cap="none">
                <a:solidFill>
                  <a:schemeClr val="accent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Merriweather Black"/>
              <a:buNone/>
              <a:defRPr sz="12000" b="0" i="0" u="none" strike="noStrike" cap="none">
                <a:solidFill>
                  <a:schemeClr val="accent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9pPr>
          </a:lstStyle>
          <a:p>
            <a:r>
              <a:rPr lang="es-ES_tradnl" sz="1900" dirty="0">
                <a:solidFill>
                  <a:srgbClr val="FFD966"/>
                </a:solidFill>
              </a:rPr>
              <a:t>ARTS</a:t>
            </a:r>
          </a:p>
        </p:txBody>
      </p:sp>
      <p:sp>
        <p:nvSpPr>
          <p:cNvPr id="41" name="CuadroTexto 40">
            <a:extLst>
              <a:ext uri="{FF2B5EF4-FFF2-40B4-BE49-F238E27FC236}">
                <a16:creationId xmlns:a16="http://schemas.microsoft.com/office/drawing/2014/main" id="{A31F05B5-7BB8-4390-944B-188DFE12D7D2}"/>
              </a:ext>
            </a:extLst>
          </p:cNvPr>
          <p:cNvSpPr txBox="1"/>
          <p:nvPr/>
        </p:nvSpPr>
        <p:spPr>
          <a:xfrm>
            <a:off x="5408561" y="1746954"/>
            <a:ext cx="1961112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b="1" dirty="0">
                <a:solidFill>
                  <a:srgbClr val="FFD966"/>
                </a:solidFill>
                <a:latin typeface="Merriweather Sans" pitchFamily="2" charset="0"/>
              </a:rPr>
              <a:t>Realizar la decoración para la fiesta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" name="Google Shape;573;p47"/>
          <p:cNvSpPr txBox="1">
            <a:spLocks noGrp="1"/>
          </p:cNvSpPr>
          <p:nvPr>
            <p:ph type="title"/>
          </p:nvPr>
        </p:nvSpPr>
        <p:spPr>
          <a:xfrm>
            <a:off x="5444150" y="540000"/>
            <a:ext cx="2979900" cy="122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FOTOS ACTIVIDAD</a:t>
            </a:r>
            <a:endParaRPr/>
          </a:p>
        </p:txBody>
      </p:sp>
      <p:pic>
        <p:nvPicPr>
          <p:cNvPr id="4098" name="Picture 2" descr="Impresora, 3D, Tecnología, Diseño, Objeto, Industria">
            <a:extLst>
              <a:ext uri="{FF2B5EF4-FFF2-40B4-BE49-F238E27FC236}">
                <a16:creationId xmlns:a16="http://schemas.microsoft.com/office/drawing/2014/main" id="{8848B840-3922-47EB-8134-662F7EC79D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7802" y="2387268"/>
            <a:ext cx="3407731" cy="1977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Navidad, Árbol De Navidad, Bola De Navidad">
            <a:extLst>
              <a:ext uri="{FF2B5EF4-FFF2-40B4-BE49-F238E27FC236}">
                <a16:creationId xmlns:a16="http://schemas.microsoft.com/office/drawing/2014/main" id="{28D04412-5F68-4082-BA69-2B8842D3F0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57" y="988993"/>
            <a:ext cx="3273731" cy="2182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Google Shape;578;p48"/>
          <p:cNvSpPr txBox="1">
            <a:spLocks noGrp="1"/>
          </p:cNvSpPr>
          <p:nvPr>
            <p:ph type="title"/>
          </p:nvPr>
        </p:nvSpPr>
        <p:spPr>
          <a:xfrm>
            <a:off x="198325" y="198300"/>
            <a:ext cx="1978500" cy="74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3200" dirty="0"/>
              <a:t>Sesión 3</a:t>
            </a:r>
            <a:br>
              <a:rPr lang="en" sz="3200" dirty="0"/>
            </a:br>
            <a:r>
              <a:rPr lang="en" sz="1200" dirty="0">
                <a:solidFill>
                  <a:schemeClr val="bg2"/>
                </a:solidFill>
              </a:rPr>
              <a:t>Menú para la fiesta</a:t>
            </a:r>
            <a:endParaRPr sz="1200" dirty="0">
              <a:solidFill>
                <a:schemeClr val="bg2"/>
              </a:solidFill>
            </a:endParaRPr>
          </a:p>
        </p:txBody>
      </p:sp>
      <p:sp>
        <p:nvSpPr>
          <p:cNvPr id="579" name="Google Shape;579;p48"/>
          <p:cNvSpPr txBox="1">
            <a:spLocks noGrp="1"/>
          </p:cNvSpPr>
          <p:nvPr>
            <p:ph type="subTitle" idx="5"/>
          </p:nvPr>
        </p:nvSpPr>
        <p:spPr>
          <a:xfrm>
            <a:off x="6268465" y="1535364"/>
            <a:ext cx="1790400" cy="44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/>
              <a:t>Conteo de la comida necesaria.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/>
              <a:t>Compra en pequeño comercio.</a:t>
            </a:r>
            <a:endParaRPr dirty="0"/>
          </a:p>
        </p:txBody>
      </p:sp>
      <p:sp>
        <p:nvSpPr>
          <p:cNvPr id="580" name="Google Shape;580;p48"/>
          <p:cNvSpPr txBox="1">
            <a:spLocks noGrp="1"/>
          </p:cNvSpPr>
          <p:nvPr>
            <p:ph type="title" idx="2"/>
          </p:nvPr>
        </p:nvSpPr>
        <p:spPr>
          <a:xfrm>
            <a:off x="4843200" y="2714189"/>
            <a:ext cx="1790400" cy="27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dirty="0">
                <a:solidFill>
                  <a:srgbClr val="9FC5E8"/>
                </a:solidFill>
              </a:rPr>
              <a:t>SCIENCE</a:t>
            </a:r>
            <a:endParaRPr sz="1900" dirty="0">
              <a:solidFill>
                <a:srgbClr val="9FC5E8"/>
              </a:solidFill>
            </a:endParaRPr>
          </a:p>
        </p:txBody>
      </p:sp>
      <p:sp>
        <p:nvSpPr>
          <p:cNvPr id="581" name="Google Shape;581;p48"/>
          <p:cNvSpPr txBox="1">
            <a:spLocks noGrp="1"/>
          </p:cNvSpPr>
          <p:nvPr>
            <p:ph type="subTitle" idx="6"/>
          </p:nvPr>
        </p:nvSpPr>
        <p:spPr>
          <a:xfrm>
            <a:off x="4572000" y="2907711"/>
            <a:ext cx="1790400" cy="44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>
                <a:solidFill>
                  <a:srgbClr val="A4C2F4"/>
                </a:solidFill>
              </a:rPr>
              <a:t>Seleccionar comida saludable</a:t>
            </a:r>
            <a:endParaRPr dirty="0">
              <a:solidFill>
                <a:srgbClr val="A4C2F4"/>
              </a:solidFill>
            </a:endParaRPr>
          </a:p>
        </p:txBody>
      </p:sp>
      <p:sp>
        <p:nvSpPr>
          <p:cNvPr id="582" name="Google Shape;582;p48"/>
          <p:cNvSpPr txBox="1">
            <a:spLocks noGrp="1"/>
          </p:cNvSpPr>
          <p:nvPr>
            <p:ph type="title" idx="4"/>
          </p:nvPr>
        </p:nvSpPr>
        <p:spPr>
          <a:xfrm>
            <a:off x="6408850" y="1227363"/>
            <a:ext cx="1790400" cy="27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dirty="0"/>
              <a:t>MATHS</a:t>
            </a:r>
            <a:endParaRPr sz="1900" dirty="0"/>
          </a:p>
        </p:txBody>
      </p:sp>
      <p:grpSp>
        <p:nvGrpSpPr>
          <p:cNvPr id="587" name="Google Shape;587;p48"/>
          <p:cNvGrpSpPr/>
          <p:nvPr/>
        </p:nvGrpSpPr>
        <p:grpSpPr>
          <a:xfrm>
            <a:off x="260091" y="2429312"/>
            <a:ext cx="1921197" cy="2305396"/>
            <a:chOff x="4321367" y="2508595"/>
            <a:chExt cx="657089" cy="859966"/>
          </a:xfrm>
        </p:grpSpPr>
        <p:sp>
          <p:nvSpPr>
            <p:cNvPr id="588" name="Google Shape;588;p48"/>
            <p:cNvSpPr/>
            <p:nvPr/>
          </p:nvSpPr>
          <p:spPr>
            <a:xfrm>
              <a:off x="4321367" y="2736182"/>
              <a:ext cx="657089" cy="632379"/>
            </a:xfrm>
            <a:custGeom>
              <a:avLst/>
              <a:gdLst/>
              <a:ahLst/>
              <a:cxnLst/>
              <a:rect l="l" t="t" r="r" b="b"/>
              <a:pathLst>
                <a:path w="20502" h="19731" extrusionOk="0">
                  <a:moveTo>
                    <a:pt x="10640" y="1"/>
                  </a:moveTo>
                  <a:cubicBezTo>
                    <a:pt x="8071" y="1"/>
                    <a:pt x="5548" y="1000"/>
                    <a:pt x="3659" y="2888"/>
                  </a:cubicBezTo>
                  <a:cubicBezTo>
                    <a:pt x="835" y="5712"/>
                    <a:pt x="0" y="9956"/>
                    <a:pt x="1521" y="13648"/>
                  </a:cubicBezTo>
                  <a:cubicBezTo>
                    <a:pt x="3058" y="17324"/>
                    <a:pt x="6650" y="19730"/>
                    <a:pt x="10643" y="19730"/>
                  </a:cubicBezTo>
                  <a:cubicBezTo>
                    <a:pt x="16090" y="19730"/>
                    <a:pt x="20501" y="15319"/>
                    <a:pt x="20501" y="9889"/>
                  </a:cubicBezTo>
                  <a:cubicBezTo>
                    <a:pt x="20501" y="5896"/>
                    <a:pt x="18112" y="2287"/>
                    <a:pt x="14420" y="749"/>
                  </a:cubicBezTo>
                  <a:cubicBezTo>
                    <a:pt x="13196" y="246"/>
                    <a:pt x="11913" y="1"/>
                    <a:pt x="10640" y="1"/>
                  </a:cubicBezTo>
                  <a:close/>
                </a:path>
              </a:pathLst>
            </a:custGeom>
            <a:solidFill>
              <a:srgbClr val="00B6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48"/>
            <p:cNvSpPr/>
            <p:nvPr/>
          </p:nvSpPr>
          <p:spPr>
            <a:xfrm>
              <a:off x="4636771" y="2508595"/>
              <a:ext cx="74997" cy="178454"/>
            </a:xfrm>
            <a:custGeom>
              <a:avLst/>
              <a:gdLst/>
              <a:ahLst/>
              <a:cxnLst/>
              <a:rect l="l" t="t" r="r" b="b"/>
              <a:pathLst>
                <a:path w="2340" h="5568" extrusionOk="0">
                  <a:moveTo>
                    <a:pt x="1076" y="717"/>
                  </a:moveTo>
                  <a:cubicBezTo>
                    <a:pt x="1124" y="717"/>
                    <a:pt x="1175" y="755"/>
                    <a:pt x="1237" y="833"/>
                  </a:cubicBezTo>
                  <a:cubicBezTo>
                    <a:pt x="1421" y="1083"/>
                    <a:pt x="1538" y="1384"/>
                    <a:pt x="1554" y="1685"/>
                  </a:cubicBezTo>
                  <a:cubicBezTo>
                    <a:pt x="1604" y="2387"/>
                    <a:pt x="1521" y="3088"/>
                    <a:pt x="1304" y="3757"/>
                  </a:cubicBezTo>
                  <a:cubicBezTo>
                    <a:pt x="1270" y="3890"/>
                    <a:pt x="1220" y="4041"/>
                    <a:pt x="1187" y="4174"/>
                  </a:cubicBezTo>
                  <a:cubicBezTo>
                    <a:pt x="1003" y="3840"/>
                    <a:pt x="886" y="3489"/>
                    <a:pt x="836" y="3122"/>
                  </a:cubicBezTo>
                  <a:cubicBezTo>
                    <a:pt x="702" y="2554"/>
                    <a:pt x="669" y="1969"/>
                    <a:pt x="752" y="1384"/>
                  </a:cubicBezTo>
                  <a:cubicBezTo>
                    <a:pt x="786" y="1200"/>
                    <a:pt x="836" y="1017"/>
                    <a:pt x="919" y="866"/>
                  </a:cubicBezTo>
                  <a:cubicBezTo>
                    <a:pt x="973" y="768"/>
                    <a:pt x="1022" y="717"/>
                    <a:pt x="1076" y="717"/>
                  </a:cubicBezTo>
                  <a:close/>
                  <a:moveTo>
                    <a:pt x="1070" y="0"/>
                  </a:moveTo>
                  <a:cubicBezTo>
                    <a:pt x="783" y="0"/>
                    <a:pt x="497" y="149"/>
                    <a:pt x="351" y="432"/>
                  </a:cubicBezTo>
                  <a:cubicBezTo>
                    <a:pt x="251" y="599"/>
                    <a:pt x="167" y="783"/>
                    <a:pt x="117" y="966"/>
                  </a:cubicBezTo>
                  <a:cubicBezTo>
                    <a:pt x="34" y="1301"/>
                    <a:pt x="0" y="1651"/>
                    <a:pt x="0" y="2002"/>
                  </a:cubicBezTo>
                  <a:cubicBezTo>
                    <a:pt x="0" y="2353"/>
                    <a:pt x="34" y="2704"/>
                    <a:pt x="101" y="3038"/>
                  </a:cubicBezTo>
                  <a:cubicBezTo>
                    <a:pt x="218" y="3840"/>
                    <a:pt x="568" y="4575"/>
                    <a:pt x="853" y="5327"/>
                  </a:cubicBezTo>
                  <a:cubicBezTo>
                    <a:pt x="869" y="5361"/>
                    <a:pt x="903" y="5411"/>
                    <a:pt x="919" y="5444"/>
                  </a:cubicBezTo>
                  <a:cubicBezTo>
                    <a:pt x="976" y="5526"/>
                    <a:pt x="1069" y="5568"/>
                    <a:pt x="1163" y="5568"/>
                  </a:cubicBezTo>
                  <a:cubicBezTo>
                    <a:pt x="1261" y="5568"/>
                    <a:pt x="1361" y="5522"/>
                    <a:pt x="1421" y="5428"/>
                  </a:cubicBezTo>
                  <a:cubicBezTo>
                    <a:pt x="1504" y="5327"/>
                    <a:pt x="1571" y="5210"/>
                    <a:pt x="1621" y="5093"/>
                  </a:cubicBezTo>
                  <a:cubicBezTo>
                    <a:pt x="1772" y="4626"/>
                    <a:pt x="1939" y="4158"/>
                    <a:pt x="2056" y="3673"/>
                  </a:cubicBezTo>
                  <a:cubicBezTo>
                    <a:pt x="2273" y="2971"/>
                    <a:pt x="2340" y="2220"/>
                    <a:pt x="2239" y="1468"/>
                  </a:cubicBezTo>
                  <a:cubicBezTo>
                    <a:pt x="2189" y="1050"/>
                    <a:pt x="2005" y="632"/>
                    <a:pt x="1705" y="315"/>
                  </a:cubicBezTo>
                  <a:cubicBezTo>
                    <a:pt x="1546" y="103"/>
                    <a:pt x="1307" y="0"/>
                    <a:pt x="1070" y="0"/>
                  </a:cubicBezTo>
                  <a:close/>
                </a:path>
              </a:pathLst>
            </a:custGeom>
            <a:solidFill>
              <a:srgbClr val="FFBB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48"/>
            <p:cNvSpPr/>
            <p:nvPr/>
          </p:nvSpPr>
          <p:spPr>
            <a:xfrm>
              <a:off x="4447196" y="2897361"/>
              <a:ext cx="372806" cy="317487"/>
            </a:xfrm>
            <a:custGeom>
              <a:avLst/>
              <a:gdLst/>
              <a:ahLst/>
              <a:cxnLst/>
              <a:rect l="l" t="t" r="r" b="b"/>
              <a:pathLst>
                <a:path w="11632" h="9906" extrusionOk="0">
                  <a:moveTo>
                    <a:pt x="9448" y="1708"/>
                  </a:moveTo>
                  <a:cubicBezTo>
                    <a:pt x="9481" y="1708"/>
                    <a:pt x="9518" y="1746"/>
                    <a:pt x="9591" y="1819"/>
                  </a:cubicBezTo>
                  <a:cubicBezTo>
                    <a:pt x="9809" y="2019"/>
                    <a:pt x="10009" y="2237"/>
                    <a:pt x="10159" y="2487"/>
                  </a:cubicBezTo>
                  <a:cubicBezTo>
                    <a:pt x="9474" y="2955"/>
                    <a:pt x="8773" y="3373"/>
                    <a:pt x="8054" y="3857"/>
                  </a:cubicBezTo>
                  <a:cubicBezTo>
                    <a:pt x="8054" y="3757"/>
                    <a:pt x="8088" y="3674"/>
                    <a:pt x="8154" y="3607"/>
                  </a:cubicBezTo>
                  <a:cubicBezTo>
                    <a:pt x="8539" y="3022"/>
                    <a:pt x="8940" y="2420"/>
                    <a:pt x="9324" y="1836"/>
                  </a:cubicBezTo>
                  <a:cubicBezTo>
                    <a:pt x="9384" y="1750"/>
                    <a:pt x="9413" y="1708"/>
                    <a:pt x="9448" y="1708"/>
                  </a:cubicBezTo>
                  <a:close/>
                  <a:moveTo>
                    <a:pt x="6956" y="643"/>
                  </a:moveTo>
                  <a:cubicBezTo>
                    <a:pt x="7015" y="643"/>
                    <a:pt x="7075" y="651"/>
                    <a:pt x="7135" y="666"/>
                  </a:cubicBezTo>
                  <a:cubicBezTo>
                    <a:pt x="7703" y="733"/>
                    <a:pt x="8238" y="900"/>
                    <a:pt x="8739" y="1184"/>
                  </a:cubicBezTo>
                  <a:cubicBezTo>
                    <a:pt x="8923" y="1284"/>
                    <a:pt x="8940" y="1301"/>
                    <a:pt x="8823" y="1468"/>
                  </a:cubicBezTo>
                  <a:cubicBezTo>
                    <a:pt x="8489" y="1969"/>
                    <a:pt x="8154" y="2454"/>
                    <a:pt x="7837" y="2955"/>
                  </a:cubicBezTo>
                  <a:cubicBezTo>
                    <a:pt x="7670" y="3206"/>
                    <a:pt x="7503" y="3473"/>
                    <a:pt x="7336" y="3740"/>
                  </a:cubicBezTo>
                  <a:cubicBezTo>
                    <a:pt x="7286" y="3824"/>
                    <a:pt x="7219" y="3891"/>
                    <a:pt x="7152" y="3958"/>
                  </a:cubicBezTo>
                  <a:cubicBezTo>
                    <a:pt x="6935" y="2855"/>
                    <a:pt x="6885" y="1769"/>
                    <a:pt x="6751" y="683"/>
                  </a:cubicBezTo>
                  <a:cubicBezTo>
                    <a:pt x="6815" y="655"/>
                    <a:pt x="6885" y="643"/>
                    <a:pt x="6956" y="643"/>
                  </a:cubicBezTo>
                  <a:close/>
                  <a:moveTo>
                    <a:pt x="6057" y="663"/>
                  </a:moveTo>
                  <a:cubicBezTo>
                    <a:pt x="6145" y="663"/>
                    <a:pt x="6183" y="712"/>
                    <a:pt x="6183" y="800"/>
                  </a:cubicBezTo>
                  <a:cubicBezTo>
                    <a:pt x="6199" y="1034"/>
                    <a:pt x="6233" y="1268"/>
                    <a:pt x="6250" y="1485"/>
                  </a:cubicBezTo>
                  <a:cubicBezTo>
                    <a:pt x="6283" y="2303"/>
                    <a:pt x="6367" y="3122"/>
                    <a:pt x="6500" y="3941"/>
                  </a:cubicBezTo>
                  <a:cubicBezTo>
                    <a:pt x="6500" y="3991"/>
                    <a:pt x="6500" y="4041"/>
                    <a:pt x="6500" y="4091"/>
                  </a:cubicBezTo>
                  <a:cubicBezTo>
                    <a:pt x="5565" y="3306"/>
                    <a:pt x="4729" y="2471"/>
                    <a:pt x="3793" y="1685"/>
                  </a:cubicBezTo>
                  <a:cubicBezTo>
                    <a:pt x="4428" y="1151"/>
                    <a:pt x="5197" y="800"/>
                    <a:pt x="6016" y="666"/>
                  </a:cubicBezTo>
                  <a:cubicBezTo>
                    <a:pt x="6031" y="664"/>
                    <a:pt x="6044" y="663"/>
                    <a:pt x="6057" y="663"/>
                  </a:cubicBezTo>
                  <a:close/>
                  <a:moveTo>
                    <a:pt x="3359" y="2120"/>
                  </a:moveTo>
                  <a:cubicBezTo>
                    <a:pt x="4278" y="2905"/>
                    <a:pt x="5130" y="3757"/>
                    <a:pt x="6066" y="4542"/>
                  </a:cubicBezTo>
                  <a:cubicBezTo>
                    <a:pt x="4813" y="4710"/>
                    <a:pt x="3576" y="4893"/>
                    <a:pt x="2306" y="5077"/>
                  </a:cubicBezTo>
                  <a:cubicBezTo>
                    <a:pt x="2273" y="3991"/>
                    <a:pt x="2641" y="2938"/>
                    <a:pt x="3359" y="2120"/>
                  </a:cubicBezTo>
                  <a:close/>
                  <a:moveTo>
                    <a:pt x="10443" y="3055"/>
                  </a:moveTo>
                  <a:cubicBezTo>
                    <a:pt x="10527" y="3072"/>
                    <a:pt x="10544" y="3139"/>
                    <a:pt x="10560" y="3189"/>
                  </a:cubicBezTo>
                  <a:cubicBezTo>
                    <a:pt x="10811" y="3740"/>
                    <a:pt x="10945" y="4342"/>
                    <a:pt x="10945" y="4943"/>
                  </a:cubicBezTo>
                  <a:cubicBezTo>
                    <a:pt x="10945" y="5085"/>
                    <a:pt x="10945" y="5117"/>
                    <a:pt x="10869" y="5117"/>
                  </a:cubicBezTo>
                  <a:cubicBezTo>
                    <a:pt x="10846" y="5117"/>
                    <a:pt x="10816" y="5114"/>
                    <a:pt x="10778" y="5111"/>
                  </a:cubicBezTo>
                  <a:cubicBezTo>
                    <a:pt x="9859" y="4977"/>
                    <a:pt x="8940" y="4843"/>
                    <a:pt x="8021" y="4760"/>
                  </a:cubicBezTo>
                  <a:cubicBezTo>
                    <a:pt x="8005" y="4763"/>
                    <a:pt x="7991" y="4764"/>
                    <a:pt x="7976" y="4764"/>
                  </a:cubicBezTo>
                  <a:cubicBezTo>
                    <a:pt x="7913" y="4764"/>
                    <a:pt x="7858" y="4737"/>
                    <a:pt x="7803" y="4710"/>
                  </a:cubicBezTo>
                  <a:cubicBezTo>
                    <a:pt x="8706" y="4175"/>
                    <a:pt x="9591" y="3623"/>
                    <a:pt x="10443" y="3055"/>
                  </a:cubicBezTo>
                  <a:close/>
                  <a:moveTo>
                    <a:pt x="6199" y="5161"/>
                  </a:moveTo>
                  <a:lnTo>
                    <a:pt x="6233" y="5211"/>
                  </a:lnTo>
                  <a:cubicBezTo>
                    <a:pt x="5297" y="6080"/>
                    <a:pt x="4245" y="6815"/>
                    <a:pt x="3326" y="7717"/>
                  </a:cubicBezTo>
                  <a:cubicBezTo>
                    <a:pt x="3259" y="7700"/>
                    <a:pt x="3225" y="7634"/>
                    <a:pt x="3192" y="7583"/>
                  </a:cubicBezTo>
                  <a:cubicBezTo>
                    <a:pt x="2808" y="7082"/>
                    <a:pt x="2540" y="6514"/>
                    <a:pt x="2407" y="5913"/>
                  </a:cubicBezTo>
                  <a:cubicBezTo>
                    <a:pt x="2356" y="5712"/>
                    <a:pt x="2356" y="5712"/>
                    <a:pt x="2574" y="5679"/>
                  </a:cubicBezTo>
                  <a:cubicBezTo>
                    <a:pt x="3275" y="5578"/>
                    <a:pt x="3961" y="5478"/>
                    <a:pt x="4646" y="5378"/>
                  </a:cubicBezTo>
                  <a:cubicBezTo>
                    <a:pt x="5113" y="5311"/>
                    <a:pt x="5581" y="5244"/>
                    <a:pt x="6049" y="5177"/>
                  </a:cubicBezTo>
                  <a:cubicBezTo>
                    <a:pt x="6099" y="5161"/>
                    <a:pt x="6149" y="5161"/>
                    <a:pt x="6199" y="5161"/>
                  </a:cubicBezTo>
                  <a:close/>
                  <a:moveTo>
                    <a:pt x="7687" y="5328"/>
                  </a:moveTo>
                  <a:lnTo>
                    <a:pt x="7687" y="5328"/>
                  </a:lnTo>
                  <a:cubicBezTo>
                    <a:pt x="8004" y="5361"/>
                    <a:pt x="8305" y="5395"/>
                    <a:pt x="8605" y="5445"/>
                  </a:cubicBezTo>
                  <a:cubicBezTo>
                    <a:pt x="9224" y="5528"/>
                    <a:pt x="9842" y="5595"/>
                    <a:pt x="10443" y="5695"/>
                  </a:cubicBezTo>
                  <a:cubicBezTo>
                    <a:pt x="10978" y="5779"/>
                    <a:pt x="10878" y="5745"/>
                    <a:pt x="10761" y="6180"/>
                  </a:cubicBezTo>
                  <a:cubicBezTo>
                    <a:pt x="10611" y="6748"/>
                    <a:pt x="10326" y="7283"/>
                    <a:pt x="9942" y="7734"/>
                  </a:cubicBezTo>
                  <a:cubicBezTo>
                    <a:pt x="9884" y="7801"/>
                    <a:pt x="9854" y="7834"/>
                    <a:pt x="9827" y="7834"/>
                  </a:cubicBezTo>
                  <a:cubicBezTo>
                    <a:pt x="9800" y="7834"/>
                    <a:pt x="9775" y="7801"/>
                    <a:pt x="9725" y="7734"/>
                  </a:cubicBezTo>
                  <a:cubicBezTo>
                    <a:pt x="9524" y="7500"/>
                    <a:pt x="9324" y="7266"/>
                    <a:pt x="9107" y="7049"/>
                  </a:cubicBezTo>
                  <a:cubicBezTo>
                    <a:pt x="8639" y="6598"/>
                    <a:pt x="8221" y="6113"/>
                    <a:pt x="7837" y="5595"/>
                  </a:cubicBezTo>
                  <a:cubicBezTo>
                    <a:pt x="7753" y="5528"/>
                    <a:pt x="7703" y="5428"/>
                    <a:pt x="7687" y="5328"/>
                  </a:cubicBezTo>
                  <a:close/>
                  <a:moveTo>
                    <a:pt x="6066" y="6180"/>
                  </a:moveTo>
                  <a:lnTo>
                    <a:pt x="6066" y="6180"/>
                  </a:lnTo>
                  <a:cubicBezTo>
                    <a:pt x="6082" y="6213"/>
                    <a:pt x="6082" y="6280"/>
                    <a:pt x="6049" y="6314"/>
                  </a:cubicBezTo>
                  <a:cubicBezTo>
                    <a:pt x="5698" y="7099"/>
                    <a:pt x="5397" y="7901"/>
                    <a:pt x="5097" y="8686"/>
                  </a:cubicBezTo>
                  <a:cubicBezTo>
                    <a:pt x="5027" y="8855"/>
                    <a:pt x="4999" y="8923"/>
                    <a:pt x="4935" y="8923"/>
                  </a:cubicBezTo>
                  <a:cubicBezTo>
                    <a:pt x="4892" y="8923"/>
                    <a:pt x="4831" y="8891"/>
                    <a:pt x="4729" y="8837"/>
                  </a:cubicBezTo>
                  <a:cubicBezTo>
                    <a:pt x="4512" y="8736"/>
                    <a:pt x="4311" y="8619"/>
                    <a:pt x="4111" y="8469"/>
                  </a:cubicBezTo>
                  <a:cubicBezTo>
                    <a:pt x="3977" y="8385"/>
                    <a:pt x="3860" y="8285"/>
                    <a:pt x="3743" y="8168"/>
                  </a:cubicBezTo>
                  <a:cubicBezTo>
                    <a:pt x="4495" y="7466"/>
                    <a:pt x="5297" y="6848"/>
                    <a:pt x="6066" y="6180"/>
                  </a:cubicBezTo>
                  <a:close/>
                  <a:moveTo>
                    <a:pt x="7319" y="5979"/>
                  </a:moveTo>
                  <a:lnTo>
                    <a:pt x="7319" y="5979"/>
                  </a:lnTo>
                  <a:cubicBezTo>
                    <a:pt x="7402" y="6013"/>
                    <a:pt x="7453" y="6063"/>
                    <a:pt x="7486" y="6130"/>
                  </a:cubicBezTo>
                  <a:cubicBezTo>
                    <a:pt x="7870" y="6648"/>
                    <a:pt x="8305" y="7149"/>
                    <a:pt x="8773" y="7600"/>
                  </a:cubicBezTo>
                  <a:cubicBezTo>
                    <a:pt x="8940" y="7767"/>
                    <a:pt x="9090" y="7934"/>
                    <a:pt x="9224" y="8118"/>
                  </a:cubicBezTo>
                  <a:cubicBezTo>
                    <a:pt x="9374" y="8302"/>
                    <a:pt x="9374" y="8302"/>
                    <a:pt x="9190" y="8436"/>
                  </a:cubicBezTo>
                  <a:cubicBezTo>
                    <a:pt x="8756" y="8753"/>
                    <a:pt x="8271" y="8987"/>
                    <a:pt x="7770" y="9121"/>
                  </a:cubicBezTo>
                  <a:cubicBezTo>
                    <a:pt x="7703" y="9137"/>
                    <a:pt x="7653" y="9154"/>
                    <a:pt x="7586" y="9171"/>
                  </a:cubicBezTo>
                  <a:cubicBezTo>
                    <a:pt x="7570" y="9171"/>
                    <a:pt x="7553" y="9154"/>
                    <a:pt x="7519" y="9154"/>
                  </a:cubicBezTo>
                  <a:cubicBezTo>
                    <a:pt x="7453" y="8101"/>
                    <a:pt x="7386" y="7049"/>
                    <a:pt x="7319" y="5979"/>
                  </a:cubicBezTo>
                  <a:close/>
                  <a:moveTo>
                    <a:pt x="6734" y="6464"/>
                  </a:moveTo>
                  <a:cubicBezTo>
                    <a:pt x="6784" y="7366"/>
                    <a:pt x="6834" y="8235"/>
                    <a:pt x="6885" y="9104"/>
                  </a:cubicBezTo>
                  <a:cubicBezTo>
                    <a:pt x="6901" y="9238"/>
                    <a:pt x="6868" y="9288"/>
                    <a:pt x="6734" y="9288"/>
                  </a:cubicBezTo>
                  <a:cubicBezTo>
                    <a:pt x="6400" y="9288"/>
                    <a:pt x="6049" y="9254"/>
                    <a:pt x="5715" y="9187"/>
                  </a:cubicBezTo>
                  <a:cubicBezTo>
                    <a:pt x="5631" y="9171"/>
                    <a:pt x="5581" y="9121"/>
                    <a:pt x="5631" y="9037"/>
                  </a:cubicBezTo>
                  <a:cubicBezTo>
                    <a:pt x="5966" y="8185"/>
                    <a:pt x="6266" y="7333"/>
                    <a:pt x="6651" y="6514"/>
                  </a:cubicBezTo>
                  <a:cubicBezTo>
                    <a:pt x="6667" y="6497"/>
                    <a:pt x="6684" y="6497"/>
                    <a:pt x="6734" y="6464"/>
                  </a:cubicBezTo>
                  <a:close/>
                  <a:moveTo>
                    <a:pt x="6586" y="0"/>
                  </a:moveTo>
                  <a:cubicBezTo>
                    <a:pt x="5388" y="0"/>
                    <a:pt x="4165" y="438"/>
                    <a:pt x="3158" y="1418"/>
                  </a:cubicBezTo>
                  <a:cubicBezTo>
                    <a:pt x="1" y="4526"/>
                    <a:pt x="2189" y="9889"/>
                    <a:pt x="6617" y="9906"/>
                  </a:cubicBezTo>
                  <a:cubicBezTo>
                    <a:pt x="9307" y="9906"/>
                    <a:pt x="11513" y="7750"/>
                    <a:pt x="11563" y="5044"/>
                  </a:cubicBezTo>
                  <a:cubicBezTo>
                    <a:pt x="11631" y="2031"/>
                    <a:pt x="9167" y="0"/>
                    <a:pt x="65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48"/>
            <p:cNvSpPr/>
            <p:nvPr/>
          </p:nvSpPr>
          <p:spPr>
            <a:xfrm>
              <a:off x="4582158" y="2673428"/>
              <a:ext cx="195473" cy="105124"/>
            </a:xfrm>
            <a:custGeom>
              <a:avLst/>
              <a:gdLst/>
              <a:ahLst/>
              <a:cxnLst/>
              <a:rect l="l" t="t" r="r" b="b"/>
              <a:pathLst>
                <a:path w="6099" h="3280" extrusionOk="0">
                  <a:moveTo>
                    <a:pt x="1153" y="1"/>
                  </a:moveTo>
                  <a:cubicBezTo>
                    <a:pt x="1069" y="1"/>
                    <a:pt x="1003" y="1"/>
                    <a:pt x="936" y="17"/>
                  </a:cubicBezTo>
                  <a:cubicBezTo>
                    <a:pt x="785" y="17"/>
                    <a:pt x="635" y="118"/>
                    <a:pt x="602" y="268"/>
                  </a:cubicBezTo>
                  <a:cubicBezTo>
                    <a:pt x="552" y="402"/>
                    <a:pt x="485" y="535"/>
                    <a:pt x="451" y="669"/>
                  </a:cubicBezTo>
                  <a:cubicBezTo>
                    <a:pt x="267" y="1237"/>
                    <a:pt x="167" y="1838"/>
                    <a:pt x="17" y="2423"/>
                  </a:cubicBezTo>
                  <a:cubicBezTo>
                    <a:pt x="0" y="2507"/>
                    <a:pt x="0" y="2590"/>
                    <a:pt x="0" y="2674"/>
                  </a:cubicBezTo>
                  <a:cubicBezTo>
                    <a:pt x="0" y="2831"/>
                    <a:pt x="123" y="2952"/>
                    <a:pt x="273" y="2952"/>
                  </a:cubicBezTo>
                  <a:cubicBezTo>
                    <a:pt x="298" y="2952"/>
                    <a:pt x="325" y="2948"/>
                    <a:pt x="351" y="2941"/>
                  </a:cubicBezTo>
                  <a:cubicBezTo>
                    <a:pt x="451" y="2925"/>
                    <a:pt x="552" y="2874"/>
                    <a:pt x="635" y="2808"/>
                  </a:cubicBezTo>
                  <a:cubicBezTo>
                    <a:pt x="785" y="2707"/>
                    <a:pt x="919" y="2590"/>
                    <a:pt x="1069" y="2473"/>
                  </a:cubicBezTo>
                  <a:cubicBezTo>
                    <a:pt x="1115" y="2443"/>
                    <a:pt x="1161" y="2371"/>
                    <a:pt x="1232" y="2371"/>
                  </a:cubicBezTo>
                  <a:cubicBezTo>
                    <a:pt x="1239" y="2371"/>
                    <a:pt x="1246" y="2372"/>
                    <a:pt x="1253" y="2373"/>
                  </a:cubicBezTo>
                  <a:cubicBezTo>
                    <a:pt x="1337" y="2574"/>
                    <a:pt x="1437" y="2774"/>
                    <a:pt x="1571" y="2941"/>
                  </a:cubicBezTo>
                  <a:cubicBezTo>
                    <a:pt x="1696" y="3092"/>
                    <a:pt x="1868" y="3167"/>
                    <a:pt x="2045" y="3167"/>
                  </a:cubicBezTo>
                  <a:cubicBezTo>
                    <a:pt x="2104" y="3167"/>
                    <a:pt x="2164" y="3158"/>
                    <a:pt x="2222" y="3142"/>
                  </a:cubicBezTo>
                  <a:cubicBezTo>
                    <a:pt x="2506" y="3058"/>
                    <a:pt x="2757" y="2908"/>
                    <a:pt x="2958" y="2691"/>
                  </a:cubicBezTo>
                  <a:cubicBezTo>
                    <a:pt x="3024" y="2624"/>
                    <a:pt x="3075" y="2540"/>
                    <a:pt x="3158" y="2490"/>
                  </a:cubicBezTo>
                  <a:cubicBezTo>
                    <a:pt x="3305" y="2940"/>
                    <a:pt x="3563" y="3183"/>
                    <a:pt x="3863" y="3183"/>
                  </a:cubicBezTo>
                  <a:cubicBezTo>
                    <a:pt x="4108" y="3183"/>
                    <a:pt x="4382" y="3020"/>
                    <a:pt x="4645" y="2674"/>
                  </a:cubicBezTo>
                  <a:cubicBezTo>
                    <a:pt x="4695" y="2858"/>
                    <a:pt x="4812" y="3008"/>
                    <a:pt x="4946" y="3108"/>
                  </a:cubicBezTo>
                  <a:cubicBezTo>
                    <a:pt x="5098" y="3224"/>
                    <a:pt x="5252" y="3280"/>
                    <a:pt x="5393" y="3280"/>
                  </a:cubicBezTo>
                  <a:cubicBezTo>
                    <a:pt x="5638" y="3280"/>
                    <a:pt x="5841" y="3110"/>
                    <a:pt x="5915" y="2791"/>
                  </a:cubicBezTo>
                  <a:cubicBezTo>
                    <a:pt x="6065" y="2189"/>
                    <a:pt x="6099" y="1554"/>
                    <a:pt x="6032" y="953"/>
                  </a:cubicBezTo>
                  <a:cubicBezTo>
                    <a:pt x="6015" y="719"/>
                    <a:pt x="5865" y="519"/>
                    <a:pt x="5648" y="452"/>
                  </a:cubicBezTo>
                  <a:cubicBezTo>
                    <a:pt x="5464" y="385"/>
                    <a:pt x="5280" y="335"/>
                    <a:pt x="5080" y="301"/>
                  </a:cubicBezTo>
                  <a:cubicBezTo>
                    <a:pt x="3776" y="118"/>
                    <a:pt x="2456" y="17"/>
                    <a:pt x="1153" y="1"/>
                  </a:cubicBezTo>
                  <a:close/>
                </a:path>
              </a:pathLst>
            </a:custGeom>
            <a:solidFill>
              <a:srgbClr val="FFBB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48"/>
            <p:cNvSpPr/>
            <p:nvPr/>
          </p:nvSpPr>
          <p:spPr>
            <a:xfrm>
              <a:off x="4830898" y="3153216"/>
              <a:ext cx="40447" cy="40095"/>
            </a:xfrm>
            <a:custGeom>
              <a:avLst/>
              <a:gdLst/>
              <a:ahLst/>
              <a:cxnLst/>
              <a:rect l="l" t="t" r="r" b="b"/>
              <a:pathLst>
                <a:path w="1262" h="1251" extrusionOk="0">
                  <a:moveTo>
                    <a:pt x="655" y="1"/>
                  </a:moveTo>
                  <a:cubicBezTo>
                    <a:pt x="646" y="1"/>
                    <a:pt x="636" y="1"/>
                    <a:pt x="627" y="1"/>
                  </a:cubicBezTo>
                  <a:cubicBezTo>
                    <a:pt x="276" y="1"/>
                    <a:pt x="9" y="285"/>
                    <a:pt x="9" y="620"/>
                  </a:cubicBezTo>
                  <a:cubicBezTo>
                    <a:pt x="0" y="1041"/>
                    <a:pt x="312" y="1250"/>
                    <a:pt x="624" y="1250"/>
                  </a:cubicBezTo>
                  <a:cubicBezTo>
                    <a:pt x="942" y="1250"/>
                    <a:pt x="1262" y="1033"/>
                    <a:pt x="1245" y="603"/>
                  </a:cubicBezTo>
                  <a:cubicBezTo>
                    <a:pt x="1245" y="278"/>
                    <a:pt x="977" y="1"/>
                    <a:pt x="65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48"/>
            <p:cNvSpPr/>
            <p:nvPr/>
          </p:nvSpPr>
          <p:spPr>
            <a:xfrm>
              <a:off x="4553377" y="3239976"/>
              <a:ext cx="46472" cy="39934"/>
            </a:xfrm>
            <a:custGeom>
              <a:avLst/>
              <a:gdLst/>
              <a:ahLst/>
              <a:cxnLst/>
              <a:rect l="l" t="t" r="r" b="b"/>
              <a:pathLst>
                <a:path w="1450" h="1246" extrusionOk="0">
                  <a:moveTo>
                    <a:pt x="827" y="1"/>
                  </a:moveTo>
                  <a:cubicBezTo>
                    <a:pt x="273" y="1"/>
                    <a:pt x="1" y="658"/>
                    <a:pt x="380" y="1054"/>
                  </a:cubicBezTo>
                  <a:cubicBezTo>
                    <a:pt x="507" y="1186"/>
                    <a:pt x="666" y="1246"/>
                    <a:pt x="823" y="1246"/>
                  </a:cubicBezTo>
                  <a:cubicBezTo>
                    <a:pt x="1142" y="1246"/>
                    <a:pt x="1450" y="1000"/>
                    <a:pt x="1450" y="619"/>
                  </a:cubicBezTo>
                  <a:cubicBezTo>
                    <a:pt x="1450" y="285"/>
                    <a:pt x="1182" y="1"/>
                    <a:pt x="848" y="1"/>
                  </a:cubicBezTo>
                  <a:cubicBezTo>
                    <a:pt x="841" y="1"/>
                    <a:pt x="834" y="1"/>
                    <a:pt x="82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48"/>
            <p:cNvSpPr/>
            <p:nvPr/>
          </p:nvSpPr>
          <p:spPr>
            <a:xfrm>
              <a:off x="4414537" y="3020433"/>
              <a:ext cx="47146" cy="40383"/>
            </a:xfrm>
            <a:custGeom>
              <a:avLst/>
              <a:gdLst/>
              <a:ahLst/>
              <a:cxnLst/>
              <a:rect l="l" t="t" r="r" b="b"/>
              <a:pathLst>
                <a:path w="1471" h="1260" extrusionOk="0">
                  <a:moveTo>
                    <a:pt x="652" y="1"/>
                  </a:moveTo>
                  <a:cubicBezTo>
                    <a:pt x="301" y="1"/>
                    <a:pt x="17" y="268"/>
                    <a:pt x="0" y="619"/>
                  </a:cubicBezTo>
                  <a:cubicBezTo>
                    <a:pt x="0" y="999"/>
                    <a:pt x="317" y="1260"/>
                    <a:pt x="646" y="1260"/>
                  </a:cubicBezTo>
                  <a:cubicBezTo>
                    <a:pt x="794" y="1260"/>
                    <a:pt x="945" y="1206"/>
                    <a:pt x="1070" y="1087"/>
                  </a:cubicBezTo>
                  <a:cubicBezTo>
                    <a:pt x="1471" y="702"/>
                    <a:pt x="1203" y="17"/>
                    <a:pt x="65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48"/>
            <p:cNvSpPr/>
            <p:nvPr/>
          </p:nvSpPr>
          <p:spPr>
            <a:xfrm>
              <a:off x="4785644" y="2887618"/>
              <a:ext cx="47146" cy="40479"/>
            </a:xfrm>
            <a:custGeom>
              <a:avLst/>
              <a:gdLst/>
              <a:ahLst/>
              <a:cxnLst/>
              <a:rect l="l" t="t" r="r" b="b"/>
              <a:pathLst>
                <a:path w="1471" h="1263" extrusionOk="0">
                  <a:moveTo>
                    <a:pt x="853" y="1"/>
                  </a:moveTo>
                  <a:cubicBezTo>
                    <a:pt x="284" y="1"/>
                    <a:pt x="0" y="669"/>
                    <a:pt x="401" y="1070"/>
                  </a:cubicBezTo>
                  <a:cubicBezTo>
                    <a:pt x="528" y="1203"/>
                    <a:pt x="688" y="1262"/>
                    <a:pt x="845" y="1262"/>
                  </a:cubicBezTo>
                  <a:cubicBezTo>
                    <a:pt x="1163" y="1262"/>
                    <a:pt x="1471" y="1017"/>
                    <a:pt x="1471" y="636"/>
                  </a:cubicBezTo>
                  <a:cubicBezTo>
                    <a:pt x="1471" y="302"/>
                    <a:pt x="1187" y="18"/>
                    <a:pt x="85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48"/>
            <p:cNvSpPr/>
            <p:nvPr/>
          </p:nvSpPr>
          <p:spPr>
            <a:xfrm>
              <a:off x="4418287" y="2930854"/>
              <a:ext cx="47146" cy="40351"/>
            </a:xfrm>
            <a:custGeom>
              <a:avLst/>
              <a:gdLst/>
              <a:ahLst/>
              <a:cxnLst/>
              <a:rect l="l" t="t" r="r" b="b"/>
              <a:pathLst>
                <a:path w="1471" h="1259" extrusionOk="0">
                  <a:moveTo>
                    <a:pt x="845" y="1"/>
                  </a:moveTo>
                  <a:cubicBezTo>
                    <a:pt x="690" y="1"/>
                    <a:pt x="532" y="59"/>
                    <a:pt x="401" y="189"/>
                  </a:cubicBezTo>
                  <a:cubicBezTo>
                    <a:pt x="0" y="573"/>
                    <a:pt x="284" y="1258"/>
                    <a:pt x="852" y="1258"/>
                  </a:cubicBezTo>
                  <a:cubicBezTo>
                    <a:pt x="1187" y="1242"/>
                    <a:pt x="1471" y="974"/>
                    <a:pt x="1471" y="624"/>
                  </a:cubicBezTo>
                  <a:cubicBezTo>
                    <a:pt x="1471" y="251"/>
                    <a:pt x="1166" y="1"/>
                    <a:pt x="84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48"/>
            <p:cNvSpPr/>
            <p:nvPr/>
          </p:nvSpPr>
          <p:spPr>
            <a:xfrm>
              <a:off x="4652284" y="3248020"/>
              <a:ext cx="47178" cy="40447"/>
            </a:xfrm>
            <a:custGeom>
              <a:avLst/>
              <a:gdLst/>
              <a:ahLst/>
              <a:cxnLst/>
              <a:rect l="l" t="t" r="r" b="b"/>
              <a:pathLst>
                <a:path w="1472" h="1262" extrusionOk="0">
                  <a:moveTo>
                    <a:pt x="853" y="1"/>
                  </a:moveTo>
                  <a:cubicBezTo>
                    <a:pt x="302" y="1"/>
                    <a:pt x="1" y="669"/>
                    <a:pt x="385" y="1070"/>
                  </a:cubicBezTo>
                  <a:cubicBezTo>
                    <a:pt x="518" y="1202"/>
                    <a:pt x="679" y="1262"/>
                    <a:pt x="836" y="1262"/>
                  </a:cubicBezTo>
                  <a:cubicBezTo>
                    <a:pt x="1156" y="1262"/>
                    <a:pt x="1460" y="1016"/>
                    <a:pt x="1471" y="636"/>
                  </a:cubicBezTo>
                  <a:cubicBezTo>
                    <a:pt x="1471" y="302"/>
                    <a:pt x="1204" y="18"/>
                    <a:pt x="85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48"/>
            <p:cNvSpPr/>
            <p:nvPr/>
          </p:nvSpPr>
          <p:spPr>
            <a:xfrm>
              <a:off x="4725678" y="2835216"/>
              <a:ext cx="40447" cy="40191"/>
            </a:xfrm>
            <a:custGeom>
              <a:avLst/>
              <a:gdLst/>
              <a:ahLst/>
              <a:cxnLst/>
              <a:rect l="l" t="t" r="r" b="b"/>
              <a:pathLst>
                <a:path w="1262" h="1254" extrusionOk="0">
                  <a:moveTo>
                    <a:pt x="619" y="0"/>
                  </a:moveTo>
                  <a:cubicBezTo>
                    <a:pt x="308" y="0"/>
                    <a:pt x="0" y="205"/>
                    <a:pt x="0" y="617"/>
                  </a:cubicBezTo>
                  <a:cubicBezTo>
                    <a:pt x="0" y="1041"/>
                    <a:pt x="319" y="1254"/>
                    <a:pt x="634" y="1254"/>
                  </a:cubicBezTo>
                  <a:cubicBezTo>
                    <a:pt x="941" y="1254"/>
                    <a:pt x="1245" y="1053"/>
                    <a:pt x="1253" y="650"/>
                  </a:cubicBezTo>
                  <a:cubicBezTo>
                    <a:pt x="1262" y="218"/>
                    <a:pt x="939" y="0"/>
                    <a:pt x="61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48"/>
            <p:cNvSpPr/>
            <p:nvPr/>
          </p:nvSpPr>
          <p:spPr>
            <a:xfrm>
              <a:off x="4543602" y="2844254"/>
              <a:ext cx="46985" cy="39966"/>
            </a:xfrm>
            <a:custGeom>
              <a:avLst/>
              <a:gdLst/>
              <a:ahLst/>
              <a:cxnLst/>
              <a:rect l="l" t="t" r="r" b="b"/>
              <a:pathLst>
                <a:path w="1466" h="1247" extrusionOk="0">
                  <a:moveTo>
                    <a:pt x="836" y="1"/>
                  </a:moveTo>
                  <a:cubicBezTo>
                    <a:pt x="284" y="1"/>
                    <a:pt x="0" y="669"/>
                    <a:pt x="401" y="1070"/>
                  </a:cubicBezTo>
                  <a:cubicBezTo>
                    <a:pt x="529" y="1192"/>
                    <a:pt x="683" y="1247"/>
                    <a:pt x="834" y="1247"/>
                  </a:cubicBezTo>
                  <a:cubicBezTo>
                    <a:pt x="1158" y="1247"/>
                    <a:pt x="1465" y="995"/>
                    <a:pt x="1454" y="619"/>
                  </a:cubicBezTo>
                  <a:cubicBezTo>
                    <a:pt x="1454" y="268"/>
                    <a:pt x="1186" y="1"/>
                    <a:pt x="83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48"/>
            <p:cNvSpPr/>
            <p:nvPr/>
          </p:nvSpPr>
          <p:spPr>
            <a:xfrm>
              <a:off x="4432485" y="3102513"/>
              <a:ext cx="40704" cy="40191"/>
            </a:xfrm>
            <a:custGeom>
              <a:avLst/>
              <a:gdLst/>
              <a:ahLst/>
              <a:cxnLst/>
              <a:rect l="l" t="t" r="r" b="b"/>
              <a:pathLst>
                <a:path w="1270" h="1254" extrusionOk="0">
                  <a:moveTo>
                    <a:pt x="635" y="0"/>
                  </a:moveTo>
                  <a:cubicBezTo>
                    <a:pt x="322" y="0"/>
                    <a:pt x="8" y="205"/>
                    <a:pt x="8" y="614"/>
                  </a:cubicBezTo>
                  <a:cubicBezTo>
                    <a:pt x="0" y="1040"/>
                    <a:pt x="318" y="1253"/>
                    <a:pt x="635" y="1253"/>
                  </a:cubicBezTo>
                  <a:cubicBezTo>
                    <a:pt x="952" y="1253"/>
                    <a:pt x="1270" y="1040"/>
                    <a:pt x="1262" y="614"/>
                  </a:cubicBezTo>
                  <a:cubicBezTo>
                    <a:pt x="1262" y="205"/>
                    <a:pt x="948" y="0"/>
                    <a:pt x="63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48"/>
            <p:cNvSpPr/>
            <p:nvPr/>
          </p:nvSpPr>
          <p:spPr>
            <a:xfrm>
              <a:off x="4755805" y="3222316"/>
              <a:ext cx="47017" cy="39934"/>
            </a:xfrm>
            <a:custGeom>
              <a:avLst/>
              <a:gdLst/>
              <a:ahLst/>
              <a:cxnLst/>
              <a:rect l="l" t="t" r="r" b="b"/>
              <a:pathLst>
                <a:path w="1467" h="1246" extrusionOk="0">
                  <a:moveTo>
                    <a:pt x="828" y="0"/>
                  </a:moveTo>
                  <a:cubicBezTo>
                    <a:pt x="289" y="0"/>
                    <a:pt x="1" y="657"/>
                    <a:pt x="397" y="1053"/>
                  </a:cubicBezTo>
                  <a:cubicBezTo>
                    <a:pt x="524" y="1186"/>
                    <a:pt x="683" y="1246"/>
                    <a:pt x="839" y="1246"/>
                  </a:cubicBezTo>
                  <a:cubicBezTo>
                    <a:pt x="1153" y="1246"/>
                    <a:pt x="1455" y="1004"/>
                    <a:pt x="1466" y="636"/>
                  </a:cubicBezTo>
                  <a:cubicBezTo>
                    <a:pt x="1466" y="285"/>
                    <a:pt x="1199" y="1"/>
                    <a:pt x="848" y="1"/>
                  </a:cubicBezTo>
                  <a:cubicBezTo>
                    <a:pt x="841" y="1"/>
                    <a:pt x="834" y="0"/>
                    <a:pt x="82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48"/>
            <p:cNvSpPr/>
            <p:nvPr/>
          </p:nvSpPr>
          <p:spPr>
            <a:xfrm>
              <a:off x="4844552" y="2960436"/>
              <a:ext cx="46601" cy="39870"/>
            </a:xfrm>
            <a:custGeom>
              <a:avLst/>
              <a:gdLst/>
              <a:ahLst/>
              <a:cxnLst/>
              <a:rect l="l" t="t" r="r" b="b"/>
              <a:pathLst>
                <a:path w="1454" h="1244" extrusionOk="0">
                  <a:moveTo>
                    <a:pt x="606" y="1"/>
                  </a:moveTo>
                  <a:cubicBezTo>
                    <a:pt x="270" y="1"/>
                    <a:pt x="17" y="278"/>
                    <a:pt x="0" y="603"/>
                  </a:cubicBezTo>
                  <a:cubicBezTo>
                    <a:pt x="0" y="983"/>
                    <a:pt x="310" y="1244"/>
                    <a:pt x="633" y="1244"/>
                  </a:cubicBezTo>
                  <a:cubicBezTo>
                    <a:pt x="779" y="1244"/>
                    <a:pt x="928" y="1190"/>
                    <a:pt x="1053" y="1071"/>
                  </a:cubicBezTo>
                  <a:cubicBezTo>
                    <a:pt x="1454" y="686"/>
                    <a:pt x="1187" y="1"/>
                    <a:pt x="635" y="1"/>
                  </a:cubicBezTo>
                  <a:cubicBezTo>
                    <a:pt x="625" y="1"/>
                    <a:pt x="616" y="1"/>
                    <a:pt x="60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48"/>
            <p:cNvSpPr/>
            <p:nvPr/>
          </p:nvSpPr>
          <p:spPr>
            <a:xfrm>
              <a:off x="4481297" y="2884381"/>
              <a:ext cx="42498" cy="35447"/>
            </a:xfrm>
            <a:custGeom>
              <a:avLst/>
              <a:gdLst/>
              <a:ahLst/>
              <a:cxnLst/>
              <a:rect l="l" t="t" r="r" b="b"/>
              <a:pathLst>
                <a:path w="1326" h="1106" extrusionOk="0">
                  <a:moveTo>
                    <a:pt x="759" y="1"/>
                  </a:moveTo>
                  <a:cubicBezTo>
                    <a:pt x="38" y="1"/>
                    <a:pt x="0" y="1088"/>
                    <a:pt x="741" y="1104"/>
                  </a:cubicBezTo>
                  <a:cubicBezTo>
                    <a:pt x="751" y="1105"/>
                    <a:pt x="761" y="1105"/>
                    <a:pt x="771" y="1105"/>
                  </a:cubicBezTo>
                  <a:cubicBezTo>
                    <a:pt x="1060" y="1105"/>
                    <a:pt x="1309" y="877"/>
                    <a:pt x="1309" y="570"/>
                  </a:cubicBezTo>
                  <a:cubicBezTo>
                    <a:pt x="1326" y="269"/>
                    <a:pt x="1092" y="18"/>
                    <a:pt x="791" y="2"/>
                  </a:cubicBezTo>
                  <a:cubicBezTo>
                    <a:pt x="780" y="1"/>
                    <a:pt x="769" y="1"/>
                    <a:pt x="75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48"/>
            <p:cNvSpPr/>
            <p:nvPr/>
          </p:nvSpPr>
          <p:spPr>
            <a:xfrm>
              <a:off x="4480399" y="3176773"/>
              <a:ext cx="35896" cy="35415"/>
            </a:xfrm>
            <a:custGeom>
              <a:avLst/>
              <a:gdLst/>
              <a:ahLst/>
              <a:cxnLst/>
              <a:rect l="l" t="t" r="r" b="b"/>
              <a:pathLst>
                <a:path w="1120" h="1105" extrusionOk="0">
                  <a:moveTo>
                    <a:pt x="582" y="1"/>
                  </a:moveTo>
                  <a:cubicBezTo>
                    <a:pt x="572" y="1"/>
                    <a:pt x="562" y="1"/>
                    <a:pt x="552" y="2"/>
                  </a:cubicBezTo>
                  <a:cubicBezTo>
                    <a:pt x="251" y="2"/>
                    <a:pt x="1" y="252"/>
                    <a:pt x="17" y="553"/>
                  </a:cubicBezTo>
                  <a:cubicBezTo>
                    <a:pt x="17" y="854"/>
                    <a:pt x="268" y="1104"/>
                    <a:pt x="569" y="1104"/>
                  </a:cubicBezTo>
                  <a:cubicBezTo>
                    <a:pt x="869" y="1088"/>
                    <a:pt x="1120" y="837"/>
                    <a:pt x="1120" y="536"/>
                  </a:cubicBezTo>
                  <a:cubicBezTo>
                    <a:pt x="1120" y="245"/>
                    <a:pt x="885" y="1"/>
                    <a:pt x="58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48"/>
            <p:cNvSpPr/>
            <p:nvPr/>
          </p:nvSpPr>
          <p:spPr>
            <a:xfrm>
              <a:off x="4860865" y="3054695"/>
              <a:ext cx="35672" cy="35415"/>
            </a:xfrm>
            <a:custGeom>
              <a:avLst/>
              <a:gdLst/>
              <a:ahLst/>
              <a:cxnLst/>
              <a:rect l="l" t="t" r="r" b="b"/>
              <a:pathLst>
                <a:path w="1113" h="1105" extrusionOk="0">
                  <a:moveTo>
                    <a:pt x="532" y="0"/>
                  </a:moveTo>
                  <a:cubicBezTo>
                    <a:pt x="244" y="0"/>
                    <a:pt x="9" y="244"/>
                    <a:pt x="9" y="536"/>
                  </a:cubicBezTo>
                  <a:cubicBezTo>
                    <a:pt x="1" y="912"/>
                    <a:pt x="285" y="1104"/>
                    <a:pt x="567" y="1104"/>
                  </a:cubicBezTo>
                  <a:cubicBezTo>
                    <a:pt x="836" y="1104"/>
                    <a:pt x="1104" y="928"/>
                    <a:pt x="1112" y="569"/>
                  </a:cubicBezTo>
                  <a:cubicBezTo>
                    <a:pt x="1112" y="252"/>
                    <a:pt x="878" y="1"/>
                    <a:pt x="561" y="1"/>
                  </a:cubicBezTo>
                  <a:cubicBezTo>
                    <a:pt x="551" y="0"/>
                    <a:pt x="542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48"/>
            <p:cNvSpPr/>
            <p:nvPr/>
          </p:nvSpPr>
          <p:spPr>
            <a:xfrm>
              <a:off x="4642669" y="2821499"/>
              <a:ext cx="36184" cy="35640"/>
            </a:xfrm>
            <a:custGeom>
              <a:avLst/>
              <a:gdLst/>
              <a:ahLst/>
              <a:cxnLst/>
              <a:rect l="l" t="t" r="r" b="b"/>
              <a:pathLst>
                <a:path w="1129" h="1112" extrusionOk="0">
                  <a:moveTo>
                    <a:pt x="565" y="0"/>
                  </a:moveTo>
                  <a:cubicBezTo>
                    <a:pt x="290" y="0"/>
                    <a:pt x="17" y="180"/>
                    <a:pt x="17" y="543"/>
                  </a:cubicBezTo>
                  <a:cubicBezTo>
                    <a:pt x="0" y="861"/>
                    <a:pt x="251" y="1112"/>
                    <a:pt x="552" y="1112"/>
                  </a:cubicBezTo>
                  <a:cubicBezTo>
                    <a:pt x="869" y="1112"/>
                    <a:pt x="1120" y="878"/>
                    <a:pt x="1120" y="560"/>
                  </a:cubicBezTo>
                  <a:cubicBezTo>
                    <a:pt x="1128" y="188"/>
                    <a:pt x="846" y="0"/>
                    <a:pt x="56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" name="Google Shape;611;p49"/>
          <p:cNvSpPr txBox="1">
            <a:spLocks noGrp="1"/>
          </p:cNvSpPr>
          <p:nvPr>
            <p:ph type="title"/>
          </p:nvPr>
        </p:nvSpPr>
        <p:spPr>
          <a:xfrm>
            <a:off x="5444150" y="540000"/>
            <a:ext cx="2979900" cy="122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FOTOS ACTIVIDAD</a:t>
            </a:r>
            <a:endParaRPr/>
          </a:p>
        </p:txBody>
      </p:sp>
      <p:pic>
        <p:nvPicPr>
          <p:cNvPr id="5122" name="Picture 2" descr="Tienda De Comestibles, Compras, Supermercado">
            <a:extLst>
              <a:ext uri="{FF2B5EF4-FFF2-40B4-BE49-F238E27FC236}">
                <a16:creationId xmlns:a16="http://schemas.microsoft.com/office/drawing/2014/main" id="{C09BDFEF-43A9-4684-A41E-3E54D26D5B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4150" y="2530891"/>
            <a:ext cx="2979900" cy="198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La Pirámide De Los Alimentos, Comer Pirámide, Nutrición">
            <a:extLst>
              <a:ext uri="{FF2B5EF4-FFF2-40B4-BE49-F238E27FC236}">
                <a16:creationId xmlns:a16="http://schemas.microsoft.com/office/drawing/2014/main" id="{FCFDAE1A-4778-4EEF-BE6A-F7235EA111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051" y="903383"/>
            <a:ext cx="3314910" cy="2807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Google Shape;578;p48"/>
          <p:cNvSpPr txBox="1">
            <a:spLocks noGrp="1"/>
          </p:cNvSpPr>
          <p:nvPr>
            <p:ph type="title"/>
          </p:nvPr>
        </p:nvSpPr>
        <p:spPr>
          <a:xfrm>
            <a:off x="198325" y="198300"/>
            <a:ext cx="1978500" cy="74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3200" dirty="0"/>
              <a:t>Sesión 4</a:t>
            </a:r>
            <a:br>
              <a:rPr lang="en" sz="3200" dirty="0"/>
            </a:br>
            <a:r>
              <a:rPr lang="en" sz="1200" dirty="0">
                <a:solidFill>
                  <a:schemeClr val="bg2"/>
                </a:solidFill>
              </a:rPr>
              <a:t>“Y esto…¿Porqué se hace así?”</a:t>
            </a:r>
            <a:endParaRPr sz="1200" dirty="0">
              <a:solidFill>
                <a:schemeClr val="bg2"/>
              </a:solidFill>
            </a:endParaRPr>
          </a:p>
        </p:txBody>
      </p:sp>
      <p:sp>
        <p:nvSpPr>
          <p:cNvPr id="585" name="Google Shape;585;p48"/>
          <p:cNvSpPr txBox="1">
            <a:spLocks noGrp="1"/>
          </p:cNvSpPr>
          <p:nvPr>
            <p:ph type="subTitle" idx="14"/>
          </p:nvPr>
        </p:nvSpPr>
        <p:spPr>
          <a:xfrm>
            <a:off x="5358967" y="2425396"/>
            <a:ext cx="1790400" cy="44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>
                <a:solidFill>
                  <a:srgbClr val="B6D7A8"/>
                </a:solidFill>
              </a:rPr>
              <a:t>Concepto funcionamiento microondas. Magnetrón, ondas.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>
                <a:solidFill>
                  <a:srgbClr val="B6D7A8"/>
                </a:solidFill>
              </a:rPr>
              <a:t>Calor (vitrocerámica) y cambio en los alimentos</a:t>
            </a:r>
            <a:endParaRPr dirty="0">
              <a:solidFill>
                <a:srgbClr val="B6D7A8"/>
              </a:solidFill>
            </a:endParaRPr>
          </a:p>
        </p:txBody>
      </p:sp>
      <p:grpSp>
        <p:nvGrpSpPr>
          <p:cNvPr id="587" name="Google Shape;587;p48"/>
          <p:cNvGrpSpPr/>
          <p:nvPr/>
        </p:nvGrpSpPr>
        <p:grpSpPr>
          <a:xfrm>
            <a:off x="260091" y="2429312"/>
            <a:ext cx="1921197" cy="2305396"/>
            <a:chOff x="4321367" y="2508595"/>
            <a:chExt cx="657089" cy="859966"/>
          </a:xfrm>
        </p:grpSpPr>
        <p:sp>
          <p:nvSpPr>
            <p:cNvPr id="588" name="Google Shape;588;p48"/>
            <p:cNvSpPr/>
            <p:nvPr/>
          </p:nvSpPr>
          <p:spPr>
            <a:xfrm>
              <a:off x="4321367" y="2736182"/>
              <a:ext cx="657089" cy="632379"/>
            </a:xfrm>
            <a:custGeom>
              <a:avLst/>
              <a:gdLst/>
              <a:ahLst/>
              <a:cxnLst/>
              <a:rect l="l" t="t" r="r" b="b"/>
              <a:pathLst>
                <a:path w="20502" h="19731" extrusionOk="0">
                  <a:moveTo>
                    <a:pt x="10640" y="1"/>
                  </a:moveTo>
                  <a:cubicBezTo>
                    <a:pt x="8071" y="1"/>
                    <a:pt x="5548" y="1000"/>
                    <a:pt x="3659" y="2888"/>
                  </a:cubicBezTo>
                  <a:cubicBezTo>
                    <a:pt x="835" y="5712"/>
                    <a:pt x="0" y="9956"/>
                    <a:pt x="1521" y="13648"/>
                  </a:cubicBezTo>
                  <a:cubicBezTo>
                    <a:pt x="3058" y="17324"/>
                    <a:pt x="6650" y="19730"/>
                    <a:pt x="10643" y="19730"/>
                  </a:cubicBezTo>
                  <a:cubicBezTo>
                    <a:pt x="16090" y="19730"/>
                    <a:pt x="20501" y="15319"/>
                    <a:pt x="20501" y="9889"/>
                  </a:cubicBezTo>
                  <a:cubicBezTo>
                    <a:pt x="20501" y="5896"/>
                    <a:pt x="18112" y="2287"/>
                    <a:pt x="14420" y="749"/>
                  </a:cubicBezTo>
                  <a:cubicBezTo>
                    <a:pt x="13196" y="246"/>
                    <a:pt x="11913" y="1"/>
                    <a:pt x="10640" y="1"/>
                  </a:cubicBezTo>
                  <a:close/>
                </a:path>
              </a:pathLst>
            </a:custGeom>
            <a:solidFill>
              <a:srgbClr val="00B6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48"/>
            <p:cNvSpPr/>
            <p:nvPr/>
          </p:nvSpPr>
          <p:spPr>
            <a:xfrm>
              <a:off x="4636771" y="2508595"/>
              <a:ext cx="74997" cy="178454"/>
            </a:xfrm>
            <a:custGeom>
              <a:avLst/>
              <a:gdLst/>
              <a:ahLst/>
              <a:cxnLst/>
              <a:rect l="l" t="t" r="r" b="b"/>
              <a:pathLst>
                <a:path w="2340" h="5568" extrusionOk="0">
                  <a:moveTo>
                    <a:pt x="1076" y="717"/>
                  </a:moveTo>
                  <a:cubicBezTo>
                    <a:pt x="1124" y="717"/>
                    <a:pt x="1175" y="755"/>
                    <a:pt x="1237" y="833"/>
                  </a:cubicBezTo>
                  <a:cubicBezTo>
                    <a:pt x="1421" y="1083"/>
                    <a:pt x="1538" y="1384"/>
                    <a:pt x="1554" y="1685"/>
                  </a:cubicBezTo>
                  <a:cubicBezTo>
                    <a:pt x="1604" y="2387"/>
                    <a:pt x="1521" y="3088"/>
                    <a:pt x="1304" y="3757"/>
                  </a:cubicBezTo>
                  <a:cubicBezTo>
                    <a:pt x="1270" y="3890"/>
                    <a:pt x="1220" y="4041"/>
                    <a:pt x="1187" y="4174"/>
                  </a:cubicBezTo>
                  <a:cubicBezTo>
                    <a:pt x="1003" y="3840"/>
                    <a:pt x="886" y="3489"/>
                    <a:pt x="836" y="3122"/>
                  </a:cubicBezTo>
                  <a:cubicBezTo>
                    <a:pt x="702" y="2554"/>
                    <a:pt x="669" y="1969"/>
                    <a:pt x="752" y="1384"/>
                  </a:cubicBezTo>
                  <a:cubicBezTo>
                    <a:pt x="786" y="1200"/>
                    <a:pt x="836" y="1017"/>
                    <a:pt x="919" y="866"/>
                  </a:cubicBezTo>
                  <a:cubicBezTo>
                    <a:pt x="973" y="768"/>
                    <a:pt x="1022" y="717"/>
                    <a:pt x="1076" y="717"/>
                  </a:cubicBezTo>
                  <a:close/>
                  <a:moveTo>
                    <a:pt x="1070" y="0"/>
                  </a:moveTo>
                  <a:cubicBezTo>
                    <a:pt x="783" y="0"/>
                    <a:pt x="497" y="149"/>
                    <a:pt x="351" y="432"/>
                  </a:cubicBezTo>
                  <a:cubicBezTo>
                    <a:pt x="251" y="599"/>
                    <a:pt x="167" y="783"/>
                    <a:pt x="117" y="966"/>
                  </a:cubicBezTo>
                  <a:cubicBezTo>
                    <a:pt x="34" y="1301"/>
                    <a:pt x="0" y="1651"/>
                    <a:pt x="0" y="2002"/>
                  </a:cubicBezTo>
                  <a:cubicBezTo>
                    <a:pt x="0" y="2353"/>
                    <a:pt x="34" y="2704"/>
                    <a:pt x="101" y="3038"/>
                  </a:cubicBezTo>
                  <a:cubicBezTo>
                    <a:pt x="218" y="3840"/>
                    <a:pt x="568" y="4575"/>
                    <a:pt x="853" y="5327"/>
                  </a:cubicBezTo>
                  <a:cubicBezTo>
                    <a:pt x="869" y="5361"/>
                    <a:pt x="903" y="5411"/>
                    <a:pt x="919" y="5444"/>
                  </a:cubicBezTo>
                  <a:cubicBezTo>
                    <a:pt x="976" y="5526"/>
                    <a:pt x="1069" y="5568"/>
                    <a:pt x="1163" y="5568"/>
                  </a:cubicBezTo>
                  <a:cubicBezTo>
                    <a:pt x="1261" y="5568"/>
                    <a:pt x="1361" y="5522"/>
                    <a:pt x="1421" y="5428"/>
                  </a:cubicBezTo>
                  <a:cubicBezTo>
                    <a:pt x="1504" y="5327"/>
                    <a:pt x="1571" y="5210"/>
                    <a:pt x="1621" y="5093"/>
                  </a:cubicBezTo>
                  <a:cubicBezTo>
                    <a:pt x="1772" y="4626"/>
                    <a:pt x="1939" y="4158"/>
                    <a:pt x="2056" y="3673"/>
                  </a:cubicBezTo>
                  <a:cubicBezTo>
                    <a:pt x="2273" y="2971"/>
                    <a:pt x="2340" y="2220"/>
                    <a:pt x="2239" y="1468"/>
                  </a:cubicBezTo>
                  <a:cubicBezTo>
                    <a:pt x="2189" y="1050"/>
                    <a:pt x="2005" y="632"/>
                    <a:pt x="1705" y="315"/>
                  </a:cubicBezTo>
                  <a:cubicBezTo>
                    <a:pt x="1546" y="103"/>
                    <a:pt x="1307" y="0"/>
                    <a:pt x="1070" y="0"/>
                  </a:cubicBezTo>
                  <a:close/>
                </a:path>
              </a:pathLst>
            </a:custGeom>
            <a:solidFill>
              <a:srgbClr val="FFBB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48"/>
            <p:cNvSpPr/>
            <p:nvPr/>
          </p:nvSpPr>
          <p:spPr>
            <a:xfrm>
              <a:off x="4447196" y="2897361"/>
              <a:ext cx="372806" cy="317487"/>
            </a:xfrm>
            <a:custGeom>
              <a:avLst/>
              <a:gdLst/>
              <a:ahLst/>
              <a:cxnLst/>
              <a:rect l="l" t="t" r="r" b="b"/>
              <a:pathLst>
                <a:path w="11632" h="9906" extrusionOk="0">
                  <a:moveTo>
                    <a:pt x="9448" y="1708"/>
                  </a:moveTo>
                  <a:cubicBezTo>
                    <a:pt x="9481" y="1708"/>
                    <a:pt x="9518" y="1746"/>
                    <a:pt x="9591" y="1819"/>
                  </a:cubicBezTo>
                  <a:cubicBezTo>
                    <a:pt x="9809" y="2019"/>
                    <a:pt x="10009" y="2237"/>
                    <a:pt x="10159" y="2487"/>
                  </a:cubicBezTo>
                  <a:cubicBezTo>
                    <a:pt x="9474" y="2955"/>
                    <a:pt x="8773" y="3373"/>
                    <a:pt x="8054" y="3857"/>
                  </a:cubicBezTo>
                  <a:cubicBezTo>
                    <a:pt x="8054" y="3757"/>
                    <a:pt x="8088" y="3674"/>
                    <a:pt x="8154" y="3607"/>
                  </a:cubicBezTo>
                  <a:cubicBezTo>
                    <a:pt x="8539" y="3022"/>
                    <a:pt x="8940" y="2420"/>
                    <a:pt x="9324" y="1836"/>
                  </a:cubicBezTo>
                  <a:cubicBezTo>
                    <a:pt x="9384" y="1750"/>
                    <a:pt x="9413" y="1708"/>
                    <a:pt x="9448" y="1708"/>
                  </a:cubicBezTo>
                  <a:close/>
                  <a:moveTo>
                    <a:pt x="6956" y="643"/>
                  </a:moveTo>
                  <a:cubicBezTo>
                    <a:pt x="7015" y="643"/>
                    <a:pt x="7075" y="651"/>
                    <a:pt x="7135" y="666"/>
                  </a:cubicBezTo>
                  <a:cubicBezTo>
                    <a:pt x="7703" y="733"/>
                    <a:pt x="8238" y="900"/>
                    <a:pt x="8739" y="1184"/>
                  </a:cubicBezTo>
                  <a:cubicBezTo>
                    <a:pt x="8923" y="1284"/>
                    <a:pt x="8940" y="1301"/>
                    <a:pt x="8823" y="1468"/>
                  </a:cubicBezTo>
                  <a:cubicBezTo>
                    <a:pt x="8489" y="1969"/>
                    <a:pt x="8154" y="2454"/>
                    <a:pt x="7837" y="2955"/>
                  </a:cubicBezTo>
                  <a:cubicBezTo>
                    <a:pt x="7670" y="3206"/>
                    <a:pt x="7503" y="3473"/>
                    <a:pt x="7336" y="3740"/>
                  </a:cubicBezTo>
                  <a:cubicBezTo>
                    <a:pt x="7286" y="3824"/>
                    <a:pt x="7219" y="3891"/>
                    <a:pt x="7152" y="3958"/>
                  </a:cubicBezTo>
                  <a:cubicBezTo>
                    <a:pt x="6935" y="2855"/>
                    <a:pt x="6885" y="1769"/>
                    <a:pt x="6751" y="683"/>
                  </a:cubicBezTo>
                  <a:cubicBezTo>
                    <a:pt x="6815" y="655"/>
                    <a:pt x="6885" y="643"/>
                    <a:pt x="6956" y="643"/>
                  </a:cubicBezTo>
                  <a:close/>
                  <a:moveTo>
                    <a:pt x="6057" y="663"/>
                  </a:moveTo>
                  <a:cubicBezTo>
                    <a:pt x="6145" y="663"/>
                    <a:pt x="6183" y="712"/>
                    <a:pt x="6183" y="800"/>
                  </a:cubicBezTo>
                  <a:cubicBezTo>
                    <a:pt x="6199" y="1034"/>
                    <a:pt x="6233" y="1268"/>
                    <a:pt x="6250" y="1485"/>
                  </a:cubicBezTo>
                  <a:cubicBezTo>
                    <a:pt x="6283" y="2303"/>
                    <a:pt x="6367" y="3122"/>
                    <a:pt x="6500" y="3941"/>
                  </a:cubicBezTo>
                  <a:cubicBezTo>
                    <a:pt x="6500" y="3991"/>
                    <a:pt x="6500" y="4041"/>
                    <a:pt x="6500" y="4091"/>
                  </a:cubicBezTo>
                  <a:cubicBezTo>
                    <a:pt x="5565" y="3306"/>
                    <a:pt x="4729" y="2471"/>
                    <a:pt x="3793" y="1685"/>
                  </a:cubicBezTo>
                  <a:cubicBezTo>
                    <a:pt x="4428" y="1151"/>
                    <a:pt x="5197" y="800"/>
                    <a:pt x="6016" y="666"/>
                  </a:cubicBezTo>
                  <a:cubicBezTo>
                    <a:pt x="6031" y="664"/>
                    <a:pt x="6044" y="663"/>
                    <a:pt x="6057" y="663"/>
                  </a:cubicBezTo>
                  <a:close/>
                  <a:moveTo>
                    <a:pt x="3359" y="2120"/>
                  </a:moveTo>
                  <a:cubicBezTo>
                    <a:pt x="4278" y="2905"/>
                    <a:pt x="5130" y="3757"/>
                    <a:pt x="6066" y="4542"/>
                  </a:cubicBezTo>
                  <a:cubicBezTo>
                    <a:pt x="4813" y="4710"/>
                    <a:pt x="3576" y="4893"/>
                    <a:pt x="2306" y="5077"/>
                  </a:cubicBezTo>
                  <a:cubicBezTo>
                    <a:pt x="2273" y="3991"/>
                    <a:pt x="2641" y="2938"/>
                    <a:pt x="3359" y="2120"/>
                  </a:cubicBezTo>
                  <a:close/>
                  <a:moveTo>
                    <a:pt x="10443" y="3055"/>
                  </a:moveTo>
                  <a:cubicBezTo>
                    <a:pt x="10527" y="3072"/>
                    <a:pt x="10544" y="3139"/>
                    <a:pt x="10560" y="3189"/>
                  </a:cubicBezTo>
                  <a:cubicBezTo>
                    <a:pt x="10811" y="3740"/>
                    <a:pt x="10945" y="4342"/>
                    <a:pt x="10945" y="4943"/>
                  </a:cubicBezTo>
                  <a:cubicBezTo>
                    <a:pt x="10945" y="5085"/>
                    <a:pt x="10945" y="5117"/>
                    <a:pt x="10869" y="5117"/>
                  </a:cubicBezTo>
                  <a:cubicBezTo>
                    <a:pt x="10846" y="5117"/>
                    <a:pt x="10816" y="5114"/>
                    <a:pt x="10778" y="5111"/>
                  </a:cubicBezTo>
                  <a:cubicBezTo>
                    <a:pt x="9859" y="4977"/>
                    <a:pt x="8940" y="4843"/>
                    <a:pt x="8021" y="4760"/>
                  </a:cubicBezTo>
                  <a:cubicBezTo>
                    <a:pt x="8005" y="4763"/>
                    <a:pt x="7991" y="4764"/>
                    <a:pt x="7976" y="4764"/>
                  </a:cubicBezTo>
                  <a:cubicBezTo>
                    <a:pt x="7913" y="4764"/>
                    <a:pt x="7858" y="4737"/>
                    <a:pt x="7803" y="4710"/>
                  </a:cubicBezTo>
                  <a:cubicBezTo>
                    <a:pt x="8706" y="4175"/>
                    <a:pt x="9591" y="3623"/>
                    <a:pt x="10443" y="3055"/>
                  </a:cubicBezTo>
                  <a:close/>
                  <a:moveTo>
                    <a:pt x="6199" y="5161"/>
                  </a:moveTo>
                  <a:lnTo>
                    <a:pt x="6233" y="5211"/>
                  </a:lnTo>
                  <a:cubicBezTo>
                    <a:pt x="5297" y="6080"/>
                    <a:pt x="4245" y="6815"/>
                    <a:pt x="3326" y="7717"/>
                  </a:cubicBezTo>
                  <a:cubicBezTo>
                    <a:pt x="3259" y="7700"/>
                    <a:pt x="3225" y="7634"/>
                    <a:pt x="3192" y="7583"/>
                  </a:cubicBezTo>
                  <a:cubicBezTo>
                    <a:pt x="2808" y="7082"/>
                    <a:pt x="2540" y="6514"/>
                    <a:pt x="2407" y="5913"/>
                  </a:cubicBezTo>
                  <a:cubicBezTo>
                    <a:pt x="2356" y="5712"/>
                    <a:pt x="2356" y="5712"/>
                    <a:pt x="2574" y="5679"/>
                  </a:cubicBezTo>
                  <a:cubicBezTo>
                    <a:pt x="3275" y="5578"/>
                    <a:pt x="3961" y="5478"/>
                    <a:pt x="4646" y="5378"/>
                  </a:cubicBezTo>
                  <a:cubicBezTo>
                    <a:pt x="5113" y="5311"/>
                    <a:pt x="5581" y="5244"/>
                    <a:pt x="6049" y="5177"/>
                  </a:cubicBezTo>
                  <a:cubicBezTo>
                    <a:pt x="6099" y="5161"/>
                    <a:pt x="6149" y="5161"/>
                    <a:pt x="6199" y="5161"/>
                  </a:cubicBezTo>
                  <a:close/>
                  <a:moveTo>
                    <a:pt x="7687" y="5328"/>
                  </a:moveTo>
                  <a:lnTo>
                    <a:pt x="7687" y="5328"/>
                  </a:lnTo>
                  <a:cubicBezTo>
                    <a:pt x="8004" y="5361"/>
                    <a:pt x="8305" y="5395"/>
                    <a:pt x="8605" y="5445"/>
                  </a:cubicBezTo>
                  <a:cubicBezTo>
                    <a:pt x="9224" y="5528"/>
                    <a:pt x="9842" y="5595"/>
                    <a:pt x="10443" y="5695"/>
                  </a:cubicBezTo>
                  <a:cubicBezTo>
                    <a:pt x="10978" y="5779"/>
                    <a:pt x="10878" y="5745"/>
                    <a:pt x="10761" y="6180"/>
                  </a:cubicBezTo>
                  <a:cubicBezTo>
                    <a:pt x="10611" y="6748"/>
                    <a:pt x="10326" y="7283"/>
                    <a:pt x="9942" y="7734"/>
                  </a:cubicBezTo>
                  <a:cubicBezTo>
                    <a:pt x="9884" y="7801"/>
                    <a:pt x="9854" y="7834"/>
                    <a:pt x="9827" y="7834"/>
                  </a:cubicBezTo>
                  <a:cubicBezTo>
                    <a:pt x="9800" y="7834"/>
                    <a:pt x="9775" y="7801"/>
                    <a:pt x="9725" y="7734"/>
                  </a:cubicBezTo>
                  <a:cubicBezTo>
                    <a:pt x="9524" y="7500"/>
                    <a:pt x="9324" y="7266"/>
                    <a:pt x="9107" y="7049"/>
                  </a:cubicBezTo>
                  <a:cubicBezTo>
                    <a:pt x="8639" y="6598"/>
                    <a:pt x="8221" y="6113"/>
                    <a:pt x="7837" y="5595"/>
                  </a:cubicBezTo>
                  <a:cubicBezTo>
                    <a:pt x="7753" y="5528"/>
                    <a:pt x="7703" y="5428"/>
                    <a:pt x="7687" y="5328"/>
                  </a:cubicBezTo>
                  <a:close/>
                  <a:moveTo>
                    <a:pt x="6066" y="6180"/>
                  </a:moveTo>
                  <a:lnTo>
                    <a:pt x="6066" y="6180"/>
                  </a:lnTo>
                  <a:cubicBezTo>
                    <a:pt x="6082" y="6213"/>
                    <a:pt x="6082" y="6280"/>
                    <a:pt x="6049" y="6314"/>
                  </a:cubicBezTo>
                  <a:cubicBezTo>
                    <a:pt x="5698" y="7099"/>
                    <a:pt x="5397" y="7901"/>
                    <a:pt x="5097" y="8686"/>
                  </a:cubicBezTo>
                  <a:cubicBezTo>
                    <a:pt x="5027" y="8855"/>
                    <a:pt x="4999" y="8923"/>
                    <a:pt x="4935" y="8923"/>
                  </a:cubicBezTo>
                  <a:cubicBezTo>
                    <a:pt x="4892" y="8923"/>
                    <a:pt x="4831" y="8891"/>
                    <a:pt x="4729" y="8837"/>
                  </a:cubicBezTo>
                  <a:cubicBezTo>
                    <a:pt x="4512" y="8736"/>
                    <a:pt x="4311" y="8619"/>
                    <a:pt x="4111" y="8469"/>
                  </a:cubicBezTo>
                  <a:cubicBezTo>
                    <a:pt x="3977" y="8385"/>
                    <a:pt x="3860" y="8285"/>
                    <a:pt x="3743" y="8168"/>
                  </a:cubicBezTo>
                  <a:cubicBezTo>
                    <a:pt x="4495" y="7466"/>
                    <a:pt x="5297" y="6848"/>
                    <a:pt x="6066" y="6180"/>
                  </a:cubicBezTo>
                  <a:close/>
                  <a:moveTo>
                    <a:pt x="7319" y="5979"/>
                  </a:moveTo>
                  <a:lnTo>
                    <a:pt x="7319" y="5979"/>
                  </a:lnTo>
                  <a:cubicBezTo>
                    <a:pt x="7402" y="6013"/>
                    <a:pt x="7453" y="6063"/>
                    <a:pt x="7486" y="6130"/>
                  </a:cubicBezTo>
                  <a:cubicBezTo>
                    <a:pt x="7870" y="6648"/>
                    <a:pt x="8305" y="7149"/>
                    <a:pt x="8773" y="7600"/>
                  </a:cubicBezTo>
                  <a:cubicBezTo>
                    <a:pt x="8940" y="7767"/>
                    <a:pt x="9090" y="7934"/>
                    <a:pt x="9224" y="8118"/>
                  </a:cubicBezTo>
                  <a:cubicBezTo>
                    <a:pt x="9374" y="8302"/>
                    <a:pt x="9374" y="8302"/>
                    <a:pt x="9190" y="8436"/>
                  </a:cubicBezTo>
                  <a:cubicBezTo>
                    <a:pt x="8756" y="8753"/>
                    <a:pt x="8271" y="8987"/>
                    <a:pt x="7770" y="9121"/>
                  </a:cubicBezTo>
                  <a:cubicBezTo>
                    <a:pt x="7703" y="9137"/>
                    <a:pt x="7653" y="9154"/>
                    <a:pt x="7586" y="9171"/>
                  </a:cubicBezTo>
                  <a:cubicBezTo>
                    <a:pt x="7570" y="9171"/>
                    <a:pt x="7553" y="9154"/>
                    <a:pt x="7519" y="9154"/>
                  </a:cubicBezTo>
                  <a:cubicBezTo>
                    <a:pt x="7453" y="8101"/>
                    <a:pt x="7386" y="7049"/>
                    <a:pt x="7319" y="5979"/>
                  </a:cubicBezTo>
                  <a:close/>
                  <a:moveTo>
                    <a:pt x="6734" y="6464"/>
                  </a:moveTo>
                  <a:cubicBezTo>
                    <a:pt x="6784" y="7366"/>
                    <a:pt x="6834" y="8235"/>
                    <a:pt x="6885" y="9104"/>
                  </a:cubicBezTo>
                  <a:cubicBezTo>
                    <a:pt x="6901" y="9238"/>
                    <a:pt x="6868" y="9288"/>
                    <a:pt x="6734" y="9288"/>
                  </a:cubicBezTo>
                  <a:cubicBezTo>
                    <a:pt x="6400" y="9288"/>
                    <a:pt x="6049" y="9254"/>
                    <a:pt x="5715" y="9187"/>
                  </a:cubicBezTo>
                  <a:cubicBezTo>
                    <a:pt x="5631" y="9171"/>
                    <a:pt x="5581" y="9121"/>
                    <a:pt x="5631" y="9037"/>
                  </a:cubicBezTo>
                  <a:cubicBezTo>
                    <a:pt x="5966" y="8185"/>
                    <a:pt x="6266" y="7333"/>
                    <a:pt x="6651" y="6514"/>
                  </a:cubicBezTo>
                  <a:cubicBezTo>
                    <a:pt x="6667" y="6497"/>
                    <a:pt x="6684" y="6497"/>
                    <a:pt x="6734" y="6464"/>
                  </a:cubicBezTo>
                  <a:close/>
                  <a:moveTo>
                    <a:pt x="6586" y="0"/>
                  </a:moveTo>
                  <a:cubicBezTo>
                    <a:pt x="5388" y="0"/>
                    <a:pt x="4165" y="438"/>
                    <a:pt x="3158" y="1418"/>
                  </a:cubicBezTo>
                  <a:cubicBezTo>
                    <a:pt x="1" y="4526"/>
                    <a:pt x="2189" y="9889"/>
                    <a:pt x="6617" y="9906"/>
                  </a:cubicBezTo>
                  <a:cubicBezTo>
                    <a:pt x="9307" y="9906"/>
                    <a:pt x="11513" y="7750"/>
                    <a:pt x="11563" y="5044"/>
                  </a:cubicBezTo>
                  <a:cubicBezTo>
                    <a:pt x="11631" y="2031"/>
                    <a:pt x="9167" y="0"/>
                    <a:pt x="65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48"/>
            <p:cNvSpPr/>
            <p:nvPr/>
          </p:nvSpPr>
          <p:spPr>
            <a:xfrm>
              <a:off x="4582158" y="2673428"/>
              <a:ext cx="195473" cy="105124"/>
            </a:xfrm>
            <a:custGeom>
              <a:avLst/>
              <a:gdLst/>
              <a:ahLst/>
              <a:cxnLst/>
              <a:rect l="l" t="t" r="r" b="b"/>
              <a:pathLst>
                <a:path w="6099" h="3280" extrusionOk="0">
                  <a:moveTo>
                    <a:pt x="1153" y="1"/>
                  </a:moveTo>
                  <a:cubicBezTo>
                    <a:pt x="1069" y="1"/>
                    <a:pt x="1003" y="1"/>
                    <a:pt x="936" y="17"/>
                  </a:cubicBezTo>
                  <a:cubicBezTo>
                    <a:pt x="785" y="17"/>
                    <a:pt x="635" y="118"/>
                    <a:pt x="602" y="268"/>
                  </a:cubicBezTo>
                  <a:cubicBezTo>
                    <a:pt x="552" y="402"/>
                    <a:pt x="485" y="535"/>
                    <a:pt x="451" y="669"/>
                  </a:cubicBezTo>
                  <a:cubicBezTo>
                    <a:pt x="267" y="1237"/>
                    <a:pt x="167" y="1838"/>
                    <a:pt x="17" y="2423"/>
                  </a:cubicBezTo>
                  <a:cubicBezTo>
                    <a:pt x="0" y="2507"/>
                    <a:pt x="0" y="2590"/>
                    <a:pt x="0" y="2674"/>
                  </a:cubicBezTo>
                  <a:cubicBezTo>
                    <a:pt x="0" y="2831"/>
                    <a:pt x="123" y="2952"/>
                    <a:pt x="273" y="2952"/>
                  </a:cubicBezTo>
                  <a:cubicBezTo>
                    <a:pt x="298" y="2952"/>
                    <a:pt x="325" y="2948"/>
                    <a:pt x="351" y="2941"/>
                  </a:cubicBezTo>
                  <a:cubicBezTo>
                    <a:pt x="451" y="2925"/>
                    <a:pt x="552" y="2874"/>
                    <a:pt x="635" y="2808"/>
                  </a:cubicBezTo>
                  <a:cubicBezTo>
                    <a:pt x="785" y="2707"/>
                    <a:pt x="919" y="2590"/>
                    <a:pt x="1069" y="2473"/>
                  </a:cubicBezTo>
                  <a:cubicBezTo>
                    <a:pt x="1115" y="2443"/>
                    <a:pt x="1161" y="2371"/>
                    <a:pt x="1232" y="2371"/>
                  </a:cubicBezTo>
                  <a:cubicBezTo>
                    <a:pt x="1239" y="2371"/>
                    <a:pt x="1246" y="2372"/>
                    <a:pt x="1253" y="2373"/>
                  </a:cubicBezTo>
                  <a:cubicBezTo>
                    <a:pt x="1337" y="2574"/>
                    <a:pt x="1437" y="2774"/>
                    <a:pt x="1571" y="2941"/>
                  </a:cubicBezTo>
                  <a:cubicBezTo>
                    <a:pt x="1696" y="3092"/>
                    <a:pt x="1868" y="3167"/>
                    <a:pt x="2045" y="3167"/>
                  </a:cubicBezTo>
                  <a:cubicBezTo>
                    <a:pt x="2104" y="3167"/>
                    <a:pt x="2164" y="3158"/>
                    <a:pt x="2222" y="3142"/>
                  </a:cubicBezTo>
                  <a:cubicBezTo>
                    <a:pt x="2506" y="3058"/>
                    <a:pt x="2757" y="2908"/>
                    <a:pt x="2958" y="2691"/>
                  </a:cubicBezTo>
                  <a:cubicBezTo>
                    <a:pt x="3024" y="2624"/>
                    <a:pt x="3075" y="2540"/>
                    <a:pt x="3158" y="2490"/>
                  </a:cubicBezTo>
                  <a:cubicBezTo>
                    <a:pt x="3305" y="2940"/>
                    <a:pt x="3563" y="3183"/>
                    <a:pt x="3863" y="3183"/>
                  </a:cubicBezTo>
                  <a:cubicBezTo>
                    <a:pt x="4108" y="3183"/>
                    <a:pt x="4382" y="3020"/>
                    <a:pt x="4645" y="2674"/>
                  </a:cubicBezTo>
                  <a:cubicBezTo>
                    <a:pt x="4695" y="2858"/>
                    <a:pt x="4812" y="3008"/>
                    <a:pt x="4946" y="3108"/>
                  </a:cubicBezTo>
                  <a:cubicBezTo>
                    <a:pt x="5098" y="3224"/>
                    <a:pt x="5252" y="3280"/>
                    <a:pt x="5393" y="3280"/>
                  </a:cubicBezTo>
                  <a:cubicBezTo>
                    <a:pt x="5638" y="3280"/>
                    <a:pt x="5841" y="3110"/>
                    <a:pt x="5915" y="2791"/>
                  </a:cubicBezTo>
                  <a:cubicBezTo>
                    <a:pt x="6065" y="2189"/>
                    <a:pt x="6099" y="1554"/>
                    <a:pt x="6032" y="953"/>
                  </a:cubicBezTo>
                  <a:cubicBezTo>
                    <a:pt x="6015" y="719"/>
                    <a:pt x="5865" y="519"/>
                    <a:pt x="5648" y="452"/>
                  </a:cubicBezTo>
                  <a:cubicBezTo>
                    <a:pt x="5464" y="385"/>
                    <a:pt x="5280" y="335"/>
                    <a:pt x="5080" y="301"/>
                  </a:cubicBezTo>
                  <a:cubicBezTo>
                    <a:pt x="3776" y="118"/>
                    <a:pt x="2456" y="17"/>
                    <a:pt x="1153" y="1"/>
                  </a:cubicBezTo>
                  <a:close/>
                </a:path>
              </a:pathLst>
            </a:custGeom>
            <a:solidFill>
              <a:srgbClr val="FFBB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48"/>
            <p:cNvSpPr/>
            <p:nvPr/>
          </p:nvSpPr>
          <p:spPr>
            <a:xfrm>
              <a:off x="4830898" y="3153216"/>
              <a:ext cx="40447" cy="40095"/>
            </a:xfrm>
            <a:custGeom>
              <a:avLst/>
              <a:gdLst/>
              <a:ahLst/>
              <a:cxnLst/>
              <a:rect l="l" t="t" r="r" b="b"/>
              <a:pathLst>
                <a:path w="1262" h="1251" extrusionOk="0">
                  <a:moveTo>
                    <a:pt x="655" y="1"/>
                  </a:moveTo>
                  <a:cubicBezTo>
                    <a:pt x="646" y="1"/>
                    <a:pt x="636" y="1"/>
                    <a:pt x="627" y="1"/>
                  </a:cubicBezTo>
                  <a:cubicBezTo>
                    <a:pt x="276" y="1"/>
                    <a:pt x="9" y="285"/>
                    <a:pt x="9" y="620"/>
                  </a:cubicBezTo>
                  <a:cubicBezTo>
                    <a:pt x="0" y="1041"/>
                    <a:pt x="312" y="1250"/>
                    <a:pt x="624" y="1250"/>
                  </a:cubicBezTo>
                  <a:cubicBezTo>
                    <a:pt x="942" y="1250"/>
                    <a:pt x="1262" y="1033"/>
                    <a:pt x="1245" y="603"/>
                  </a:cubicBezTo>
                  <a:cubicBezTo>
                    <a:pt x="1245" y="278"/>
                    <a:pt x="977" y="1"/>
                    <a:pt x="65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48"/>
            <p:cNvSpPr/>
            <p:nvPr/>
          </p:nvSpPr>
          <p:spPr>
            <a:xfrm>
              <a:off x="4553377" y="3239976"/>
              <a:ext cx="46472" cy="39934"/>
            </a:xfrm>
            <a:custGeom>
              <a:avLst/>
              <a:gdLst/>
              <a:ahLst/>
              <a:cxnLst/>
              <a:rect l="l" t="t" r="r" b="b"/>
              <a:pathLst>
                <a:path w="1450" h="1246" extrusionOk="0">
                  <a:moveTo>
                    <a:pt x="827" y="1"/>
                  </a:moveTo>
                  <a:cubicBezTo>
                    <a:pt x="273" y="1"/>
                    <a:pt x="1" y="658"/>
                    <a:pt x="380" y="1054"/>
                  </a:cubicBezTo>
                  <a:cubicBezTo>
                    <a:pt x="507" y="1186"/>
                    <a:pt x="666" y="1246"/>
                    <a:pt x="823" y="1246"/>
                  </a:cubicBezTo>
                  <a:cubicBezTo>
                    <a:pt x="1142" y="1246"/>
                    <a:pt x="1450" y="1000"/>
                    <a:pt x="1450" y="619"/>
                  </a:cubicBezTo>
                  <a:cubicBezTo>
                    <a:pt x="1450" y="285"/>
                    <a:pt x="1182" y="1"/>
                    <a:pt x="848" y="1"/>
                  </a:cubicBezTo>
                  <a:cubicBezTo>
                    <a:pt x="841" y="1"/>
                    <a:pt x="834" y="1"/>
                    <a:pt x="82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48"/>
            <p:cNvSpPr/>
            <p:nvPr/>
          </p:nvSpPr>
          <p:spPr>
            <a:xfrm>
              <a:off x="4414537" y="3020433"/>
              <a:ext cx="47146" cy="40383"/>
            </a:xfrm>
            <a:custGeom>
              <a:avLst/>
              <a:gdLst/>
              <a:ahLst/>
              <a:cxnLst/>
              <a:rect l="l" t="t" r="r" b="b"/>
              <a:pathLst>
                <a:path w="1471" h="1260" extrusionOk="0">
                  <a:moveTo>
                    <a:pt x="652" y="1"/>
                  </a:moveTo>
                  <a:cubicBezTo>
                    <a:pt x="301" y="1"/>
                    <a:pt x="17" y="268"/>
                    <a:pt x="0" y="619"/>
                  </a:cubicBezTo>
                  <a:cubicBezTo>
                    <a:pt x="0" y="999"/>
                    <a:pt x="317" y="1260"/>
                    <a:pt x="646" y="1260"/>
                  </a:cubicBezTo>
                  <a:cubicBezTo>
                    <a:pt x="794" y="1260"/>
                    <a:pt x="945" y="1206"/>
                    <a:pt x="1070" y="1087"/>
                  </a:cubicBezTo>
                  <a:cubicBezTo>
                    <a:pt x="1471" y="702"/>
                    <a:pt x="1203" y="17"/>
                    <a:pt x="65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48"/>
            <p:cNvSpPr/>
            <p:nvPr/>
          </p:nvSpPr>
          <p:spPr>
            <a:xfrm>
              <a:off x="4785644" y="2887618"/>
              <a:ext cx="47146" cy="40479"/>
            </a:xfrm>
            <a:custGeom>
              <a:avLst/>
              <a:gdLst/>
              <a:ahLst/>
              <a:cxnLst/>
              <a:rect l="l" t="t" r="r" b="b"/>
              <a:pathLst>
                <a:path w="1471" h="1263" extrusionOk="0">
                  <a:moveTo>
                    <a:pt x="853" y="1"/>
                  </a:moveTo>
                  <a:cubicBezTo>
                    <a:pt x="284" y="1"/>
                    <a:pt x="0" y="669"/>
                    <a:pt x="401" y="1070"/>
                  </a:cubicBezTo>
                  <a:cubicBezTo>
                    <a:pt x="528" y="1203"/>
                    <a:pt x="688" y="1262"/>
                    <a:pt x="845" y="1262"/>
                  </a:cubicBezTo>
                  <a:cubicBezTo>
                    <a:pt x="1163" y="1262"/>
                    <a:pt x="1471" y="1017"/>
                    <a:pt x="1471" y="636"/>
                  </a:cubicBezTo>
                  <a:cubicBezTo>
                    <a:pt x="1471" y="302"/>
                    <a:pt x="1187" y="18"/>
                    <a:pt x="85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48"/>
            <p:cNvSpPr/>
            <p:nvPr/>
          </p:nvSpPr>
          <p:spPr>
            <a:xfrm>
              <a:off x="4418287" y="2930854"/>
              <a:ext cx="47146" cy="40351"/>
            </a:xfrm>
            <a:custGeom>
              <a:avLst/>
              <a:gdLst/>
              <a:ahLst/>
              <a:cxnLst/>
              <a:rect l="l" t="t" r="r" b="b"/>
              <a:pathLst>
                <a:path w="1471" h="1259" extrusionOk="0">
                  <a:moveTo>
                    <a:pt x="845" y="1"/>
                  </a:moveTo>
                  <a:cubicBezTo>
                    <a:pt x="690" y="1"/>
                    <a:pt x="532" y="59"/>
                    <a:pt x="401" y="189"/>
                  </a:cubicBezTo>
                  <a:cubicBezTo>
                    <a:pt x="0" y="573"/>
                    <a:pt x="284" y="1258"/>
                    <a:pt x="852" y="1258"/>
                  </a:cubicBezTo>
                  <a:cubicBezTo>
                    <a:pt x="1187" y="1242"/>
                    <a:pt x="1471" y="974"/>
                    <a:pt x="1471" y="624"/>
                  </a:cubicBezTo>
                  <a:cubicBezTo>
                    <a:pt x="1471" y="251"/>
                    <a:pt x="1166" y="1"/>
                    <a:pt x="84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48"/>
            <p:cNvSpPr/>
            <p:nvPr/>
          </p:nvSpPr>
          <p:spPr>
            <a:xfrm>
              <a:off x="4652284" y="3248020"/>
              <a:ext cx="47178" cy="40447"/>
            </a:xfrm>
            <a:custGeom>
              <a:avLst/>
              <a:gdLst/>
              <a:ahLst/>
              <a:cxnLst/>
              <a:rect l="l" t="t" r="r" b="b"/>
              <a:pathLst>
                <a:path w="1472" h="1262" extrusionOk="0">
                  <a:moveTo>
                    <a:pt x="853" y="1"/>
                  </a:moveTo>
                  <a:cubicBezTo>
                    <a:pt x="302" y="1"/>
                    <a:pt x="1" y="669"/>
                    <a:pt x="385" y="1070"/>
                  </a:cubicBezTo>
                  <a:cubicBezTo>
                    <a:pt x="518" y="1202"/>
                    <a:pt x="679" y="1262"/>
                    <a:pt x="836" y="1262"/>
                  </a:cubicBezTo>
                  <a:cubicBezTo>
                    <a:pt x="1156" y="1262"/>
                    <a:pt x="1460" y="1016"/>
                    <a:pt x="1471" y="636"/>
                  </a:cubicBezTo>
                  <a:cubicBezTo>
                    <a:pt x="1471" y="302"/>
                    <a:pt x="1204" y="18"/>
                    <a:pt x="85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48"/>
            <p:cNvSpPr/>
            <p:nvPr/>
          </p:nvSpPr>
          <p:spPr>
            <a:xfrm>
              <a:off x="4725678" y="2835216"/>
              <a:ext cx="40447" cy="40191"/>
            </a:xfrm>
            <a:custGeom>
              <a:avLst/>
              <a:gdLst/>
              <a:ahLst/>
              <a:cxnLst/>
              <a:rect l="l" t="t" r="r" b="b"/>
              <a:pathLst>
                <a:path w="1262" h="1254" extrusionOk="0">
                  <a:moveTo>
                    <a:pt x="619" y="0"/>
                  </a:moveTo>
                  <a:cubicBezTo>
                    <a:pt x="308" y="0"/>
                    <a:pt x="0" y="205"/>
                    <a:pt x="0" y="617"/>
                  </a:cubicBezTo>
                  <a:cubicBezTo>
                    <a:pt x="0" y="1041"/>
                    <a:pt x="319" y="1254"/>
                    <a:pt x="634" y="1254"/>
                  </a:cubicBezTo>
                  <a:cubicBezTo>
                    <a:pt x="941" y="1254"/>
                    <a:pt x="1245" y="1053"/>
                    <a:pt x="1253" y="650"/>
                  </a:cubicBezTo>
                  <a:cubicBezTo>
                    <a:pt x="1262" y="218"/>
                    <a:pt x="939" y="0"/>
                    <a:pt x="61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48"/>
            <p:cNvSpPr/>
            <p:nvPr/>
          </p:nvSpPr>
          <p:spPr>
            <a:xfrm>
              <a:off x="4543602" y="2844254"/>
              <a:ext cx="46985" cy="39966"/>
            </a:xfrm>
            <a:custGeom>
              <a:avLst/>
              <a:gdLst/>
              <a:ahLst/>
              <a:cxnLst/>
              <a:rect l="l" t="t" r="r" b="b"/>
              <a:pathLst>
                <a:path w="1466" h="1247" extrusionOk="0">
                  <a:moveTo>
                    <a:pt x="836" y="1"/>
                  </a:moveTo>
                  <a:cubicBezTo>
                    <a:pt x="284" y="1"/>
                    <a:pt x="0" y="669"/>
                    <a:pt x="401" y="1070"/>
                  </a:cubicBezTo>
                  <a:cubicBezTo>
                    <a:pt x="529" y="1192"/>
                    <a:pt x="683" y="1247"/>
                    <a:pt x="834" y="1247"/>
                  </a:cubicBezTo>
                  <a:cubicBezTo>
                    <a:pt x="1158" y="1247"/>
                    <a:pt x="1465" y="995"/>
                    <a:pt x="1454" y="619"/>
                  </a:cubicBezTo>
                  <a:cubicBezTo>
                    <a:pt x="1454" y="268"/>
                    <a:pt x="1186" y="1"/>
                    <a:pt x="83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48"/>
            <p:cNvSpPr/>
            <p:nvPr/>
          </p:nvSpPr>
          <p:spPr>
            <a:xfrm>
              <a:off x="4432485" y="3102513"/>
              <a:ext cx="40704" cy="40191"/>
            </a:xfrm>
            <a:custGeom>
              <a:avLst/>
              <a:gdLst/>
              <a:ahLst/>
              <a:cxnLst/>
              <a:rect l="l" t="t" r="r" b="b"/>
              <a:pathLst>
                <a:path w="1270" h="1254" extrusionOk="0">
                  <a:moveTo>
                    <a:pt x="635" y="0"/>
                  </a:moveTo>
                  <a:cubicBezTo>
                    <a:pt x="322" y="0"/>
                    <a:pt x="8" y="205"/>
                    <a:pt x="8" y="614"/>
                  </a:cubicBezTo>
                  <a:cubicBezTo>
                    <a:pt x="0" y="1040"/>
                    <a:pt x="318" y="1253"/>
                    <a:pt x="635" y="1253"/>
                  </a:cubicBezTo>
                  <a:cubicBezTo>
                    <a:pt x="952" y="1253"/>
                    <a:pt x="1270" y="1040"/>
                    <a:pt x="1262" y="614"/>
                  </a:cubicBezTo>
                  <a:cubicBezTo>
                    <a:pt x="1262" y="205"/>
                    <a:pt x="948" y="0"/>
                    <a:pt x="63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48"/>
            <p:cNvSpPr/>
            <p:nvPr/>
          </p:nvSpPr>
          <p:spPr>
            <a:xfrm>
              <a:off x="4755805" y="3222316"/>
              <a:ext cx="47017" cy="39934"/>
            </a:xfrm>
            <a:custGeom>
              <a:avLst/>
              <a:gdLst/>
              <a:ahLst/>
              <a:cxnLst/>
              <a:rect l="l" t="t" r="r" b="b"/>
              <a:pathLst>
                <a:path w="1467" h="1246" extrusionOk="0">
                  <a:moveTo>
                    <a:pt x="828" y="0"/>
                  </a:moveTo>
                  <a:cubicBezTo>
                    <a:pt x="289" y="0"/>
                    <a:pt x="1" y="657"/>
                    <a:pt x="397" y="1053"/>
                  </a:cubicBezTo>
                  <a:cubicBezTo>
                    <a:pt x="524" y="1186"/>
                    <a:pt x="683" y="1246"/>
                    <a:pt x="839" y="1246"/>
                  </a:cubicBezTo>
                  <a:cubicBezTo>
                    <a:pt x="1153" y="1246"/>
                    <a:pt x="1455" y="1004"/>
                    <a:pt x="1466" y="636"/>
                  </a:cubicBezTo>
                  <a:cubicBezTo>
                    <a:pt x="1466" y="285"/>
                    <a:pt x="1199" y="1"/>
                    <a:pt x="848" y="1"/>
                  </a:cubicBezTo>
                  <a:cubicBezTo>
                    <a:pt x="841" y="1"/>
                    <a:pt x="834" y="0"/>
                    <a:pt x="82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48"/>
            <p:cNvSpPr/>
            <p:nvPr/>
          </p:nvSpPr>
          <p:spPr>
            <a:xfrm>
              <a:off x="4844552" y="2960436"/>
              <a:ext cx="46601" cy="39870"/>
            </a:xfrm>
            <a:custGeom>
              <a:avLst/>
              <a:gdLst/>
              <a:ahLst/>
              <a:cxnLst/>
              <a:rect l="l" t="t" r="r" b="b"/>
              <a:pathLst>
                <a:path w="1454" h="1244" extrusionOk="0">
                  <a:moveTo>
                    <a:pt x="606" y="1"/>
                  </a:moveTo>
                  <a:cubicBezTo>
                    <a:pt x="270" y="1"/>
                    <a:pt x="17" y="278"/>
                    <a:pt x="0" y="603"/>
                  </a:cubicBezTo>
                  <a:cubicBezTo>
                    <a:pt x="0" y="983"/>
                    <a:pt x="310" y="1244"/>
                    <a:pt x="633" y="1244"/>
                  </a:cubicBezTo>
                  <a:cubicBezTo>
                    <a:pt x="779" y="1244"/>
                    <a:pt x="928" y="1190"/>
                    <a:pt x="1053" y="1071"/>
                  </a:cubicBezTo>
                  <a:cubicBezTo>
                    <a:pt x="1454" y="686"/>
                    <a:pt x="1187" y="1"/>
                    <a:pt x="635" y="1"/>
                  </a:cubicBezTo>
                  <a:cubicBezTo>
                    <a:pt x="625" y="1"/>
                    <a:pt x="616" y="1"/>
                    <a:pt x="60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48"/>
            <p:cNvSpPr/>
            <p:nvPr/>
          </p:nvSpPr>
          <p:spPr>
            <a:xfrm>
              <a:off x="4481297" y="2884381"/>
              <a:ext cx="42498" cy="35447"/>
            </a:xfrm>
            <a:custGeom>
              <a:avLst/>
              <a:gdLst/>
              <a:ahLst/>
              <a:cxnLst/>
              <a:rect l="l" t="t" r="r" b="b"/>
              <a:pathLst>
                <a:path w="1326" h="1106" extrusionOk="0">
                  <a:moveTo>
                    <a:pt x="759" y="1"/>
                  </a:moveTo>
                  <a:cubicBezTo>
                    <a:pt x="38" y="1"/>
                    <a:pt x="0" y="1088"/>
                    <a:pt x="741" y="1104"/>
                  </a:cubicBezTo>
                  <a:cubicBezTo>
                    <a:pt x="751" y="1105"/>
                    <a:pt x="761" y="1105"/>
                    <a:pt x="771" y="1105"/>
                  </a:cubicBezTo>
                  <a:cubicBezTo>
                    <a:pt x="1060" y="1105"/>
                    <a:pt x="1309" y="877"/>
                    <a:pt x="1309" y="570"/>
                  </a:cubicBezTo>
                  <a:cubicBezTo>
                    <a:pt x="1326" y="269"/>
                    <a:pt x="1092" y="18"/>
                    <a:pt x="791" y="2"/>
                  </a:cubicBezTo>
                  <a:cubicBezTo>
                    <a:pt x="780" y="1"/>
                    <a:pt x="769" y="1"/>
                    <a:pt x="75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48"/>
            <p:cNvSpPr/>
            <p:nvPr/>
          </p:nvSpPr>
          <p:spPr>
            <a:xfrm>
              <a:off x="4480399" y="3176773"/>
              <a:ext cx="35896" cy="35415"/>
            </a:xfrm>
            <a:custGeom>
              <a:avLst/>
              <a:gdLst/>
              <a:ahLst/>
              <a:cxnLst/>
              <a:rect l="l" t="t" r="r" b="b"/>
              <a:pathLst>
                <a:path w="1120" h="1105" extrusionOk="0">
                  <a:moveTo>
                    <a:pt x="582" y="1"/>
                  </a:moveTo>
                  <a:cubicBezTo>
                    <a:pt x="572" y="1"/>
                    <a:pt x="562" y="1"/>
                    <a:pt x="552" y="2"/>
                  </a:cubicBezTo>
                  <a:cubicBezTo>
                    <a:pt x="251" y="2"/>
                    <a:pt x="1" y="252"/>
                    <a:pt x="17" y="553"/>
                  </a:cubicBezTo>
                  <a:cubicBezTo>
                    <a:pt x="17" y="854"/>
                    <a:pt x="268" y="1104"/>
                    <a:pt x="569" y="1104"/>
                  </a:cubicBezTo>
                  <a:cubicBezTo>
                    <a:pt x="869" y="1088"/>
                    <a:pt x="1120" y="837"/>
                    <a:pt x="1120" y="536"/>
                  </a:cubicBezTo>
                  <a:cubicBezTo>
                    <a:pt x="1120" y="245"/>
                    <a:pt x="885" y="1"/>
                    <a:pt x="58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48"/>
            <p:cNvSpPr/>
            <p:nvPr/>
          </p:nvSpPr>
          <p:spPr>
            <a:xfrm>
              <a:off x="4860865" y="3054695"/>
              <a:ext cx="35672" cy="35415"/>
            </a:xfrm>
            <a:custGeom>
              <a:avLst/>
              <a:gdLst/>
              <a:ahLst/>
              <a:cxnLst/>
              <a:rect l="l" t="t" r="r" b="b"/>
              <a:pathLst>
                <a:path w="1113" h="1105" extrusionOk="0">
                  <a:moveTo>
                    <a:pt x="532" y="0"/>
                  </a:moveTo>
                  <a:cubicBezTo>
                    <a:pt x="244" y="0"/>
                    <a:pt x="9" y="244"/>
                    <a:pt x="9" y="536"/>
                  </a:cubicBezTo>
                  <a:cubicBezTo>
                    <a:pt x="1" y="912"/>
                    <a:pt x="285" y="1104"/>
                    <a:pt x="567" y="1104"/>
                  </a:cubicBezTo>
                  <a:cubicBezTo>
                    <a:pt x="836" y="1104"/>
                    <a:pt x="1104" y="928"/>
                    <a:pt x="1112" y="569"/>
                  </a:cubicBezTo>
                  <a:cubicBezTo>
                    <a:pt x="1112" y="252"/>
                    <a:pt x="878" y="1"/>
                    <a:pt x="561" y="1"/>
                  </a:cubicBezTo>
                  <a:cubicBezTo>
                    <a:pt x="551" y="0"/>
                    <a:pt x="542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48"/>
            <p:cNvSpPr/>
            <p:nvPr/>
          </p:nvSpPr>
          <p:spPr>
            <a:xfrm>
              <a:off x="4642669" y="2821499"/>
              <a:ext cx="36184" cy="35640"/>
            </a:xfrm>
            <a:custGeom>
              <a:avLst/>
              <a:gdLst/>
              <a:ahLst/>
              <a:cxnLst/>
              <a:rect l="l" t="t" r="r" b="b"/>
              <a:pathLst>
                <a:path w="1129" h="1112" extrusionOk="0">
                  <a:moveTo>
                    <a:pt x="565" y="0"/>
                  </a:moveTo>
                  <a:cubicBezTo>
                    <a:pt x="290" y="0"/>
                    <a:pt x="17" y="180"/>
                    <a:pt x="17" y="543"/>
                  </a:cubicBezTo>
                  <a:cubicBezTo>
                    <a:pt x="0" y="861"/>
                    <a:pt x="251" y="1112"/>
                    <a:pt x="552" y="1112"/>
                  </a:cubicBezTo>
                  <a:cubicBezTo>
                    <a:pt x="869" y="1112"/>
                    <a:pt x="1120" y="878"/>
                    <a:pt x="1120" y="560"/>
                  </a:cubicBezTo>
                  <a:cubicBezTo>
                    <a:pt x="1128" y="188"/>
                    <a:pt x="846" y="0"/>
                    <a:pt x="56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" name="Google Shape;500;p45">
            <a:extLst>
              <a:ext uri="{FF2B5EF4-FFF2-40B4-BE49-F238E27FC236}">
                <a16:creationId xmlns:a16="http://schemas.microsoft.com/office/drawing/2014/main" id="{1479C8B0-0D62-41CF-BBEF-E4D019A34973}"/>
              </a:ext>
            </a:extLst>
          </p:cNvPr>
          <p:cNvSpPr txBox="1">
            <a:spLocks/>
          </p:cNvSpPr>
          <p:nvPr/>
        </p:nvSpPr>
        <p:spPr>
          <a:xfrm>
            <a:off x="5358967" y="2155396"/>
            <a:ext cx="2141400" cy="2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 Black"/>
              <a:buNone/>
              <a:defRPr sz="3200" b="0" i="0" u="none" strike="noStrike" cap="none">
                <a:solidFill>
                  <a:schemeClr val="accent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Merriweather Black"/>
              <a:buNone/>
              <a:defRPr sz="12000" b="0" i="0" u="none" strike="noStrike" cap="none">
                <a:solidFill>
                  <a:schemeClr val="accent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Merriweather Black"/>
              <a:buNone/>
              <a:defRPr sz="12000" b="0" i="0" u="none" strike="noStrike" cap="none">
                <a:solidFill>
                  <a:schemeClr val="accent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Merriweather Black"/>
              <a:buNone/>
              <a:defRPr sz="12000" b="0" i="0" u="none" strike="noStrike" cap="none">
                <a:solidFill>
                  <a:schemeClr val="accent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Merriweather Black"/>
              <a:buNone/>
              <a:defRPr sz="12000" b="0" i="0" u="none" strike="noStrike" cap="none">
                <a:solidFill>
                  <a:schemeClr val="accent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Merriweather Black"/>
              <a:buNone/>
              <a:defRPr sz="12000" b="0" i="0" u="none" strike="noStrike" cap="none">
                <a:solidFill>
                  <a:schemeClr val="accent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Merriweather Black"/>
              <a:buNone/>
              <a:defRPr sz="12000" b="0" i="0" u="none" strike="noStrike" cap="none">
                <a:solidFill>
                  <a:schemeClr val="accent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Merriweather Black"/>
              <a:buNone/>
              <a:defRPr sz="12000" b="0" i="0" u="none" strike="noStrike" cap="none">
                <a:solidFill>
                  <a:schemeClr val="accent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Merriweather Black"/>
              <a:buNone/>
              <a:defRPr sz="12000" b="0" i="0" u="none" strike="noStrike" cap="none">
                <a:solidFill>
                  <a:schemeClr val="accent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9pPr>
          </a:lstStyle>
          <a:p>
            <a:r>
              <a:rPr lang="es-ES_tradnl" sz="1900" dirty="0">
                <a:solidFill>
                  <a:srgbClr val="B6D7A8"/>
                </a:solidFill>
              </a:rPr>
              <a:t>TECHNOLOGY</a:t>
            </a:r>
          </a:p>
        </p:txBody>
      </p:sp>
    </p:spTree>
    <p:extLst>
      <p:ext uri="{BB962C8B-B14F-4D97-AF65-F5344CB8AC3E}">
        <p14:creationId xmlns:p14="http://schemas.microsoft.com/office/powerpoint/2010/main" val="14724484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" name="Google Shape;611;p49"/>
          <p:cNvSpPr txBox="1">
            <a:spLocks noGrp="1"/>
          </p:cNvSpPr>
          <p:nvPr>
            <p:ph type="title"/>
          </p:nvPr>
        </p:nvSpPr>
        <p:spPr>
          <a:xfrm>
            <a:off x="5444150" y="540000"/>
            <a:ext cx="2979900" cy="122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FOTOS ACTIVIDAD</a:t>
            </a:r>
            <a:endParaRPr/>
          </a:p>
        </p:txBody>
      </p:sp>
      <p:pic>
        <p:nvPicPr>
          <p:cNvPr id="6146" name="Picture 2" descr="Microondas, Horno, Aparato, Cocina, Calienta, Comida">
            <a:extLst>
              <a:ext uri="{FF2B5EF4-FFF2-40B4-BE49-F238E27FC236}">
                <a16:creationId xmlns:a16="http://schemas.microsoft.com/office/drawing/2014/main" id="{12385110-346D-4C23-A6F5-D858076521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219" y="858144"/>
            <a:ext cx="2979901" cy="2002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Sartén De Verduras, Tomates, Puerro">
            <a:extLst>
              <a:ext uri="{FF2B5EF4-FFF2-40B4-BE49-F238E27FC236}">
                <a16:creationId xmlns:a16="http://schemas.microsoft.com/office/drawing/2014/main" id="{10F5A5D3-0A93-4336-BA1B-A16520C6BA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301756"/>
            <a:ext cx="2864386" cy="2148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39063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" name="Google Shape;616;p50"/>
          <p:cNvSpPr txBox="1">
            <a:spLocks noGrp="1"/>
          </p:cNvSpPr>
          <p:nvPr>
            <p:ph type="title"/>
          </p:nvPr>
        </p:nvSpPr>
        <p:spPr>
          <a:xfrm>
            <a:off x="979125" y="532950"/>
            <a:ext cx="7337100" cy="2131800"/>
          </a:xfrm>
          <a:prstGeom prst="rect">
            <a:avLst/>
          </a:prstGeom>
          <a:solidFill>
            <a:srgbClr val="D9D2E9"/>
          </a:solidFill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i="1" dirty="0">
                <a:solidFill>
                  <a:schemeClr val="dk2"/>
                </a:solidFill>
                <a:latin typeface="Kalam"/>
                <a:ea typeface="Kalam"/>
                <a:cs typeface="Kalam"/>
                <a:sym typeface="Kalam"/>
              </a:rPr>
              <a:t>‘’¡Oh no! El equipo de música del instituto se ha estropeado, hay que  pensar algo para que haya música en la fiesta’’</a:t>
            </a:r>
            <a:endParaRPr sz="2000" i="1" dirty="0">
              <a:solidFill>
                <a:schemeClr val="dk2"/>
              </a:solidFill>
              <a:latin typeface="Kalam"/>
              <a:ea typeface="Kalam"/>
              <a:cs typeface="Kalam"/>
              <a:sym typeface="Kalam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" name="Google Shape;621;p51"/>
          <p:cNvSpPr txBox="1">
            <a:spLocks noGrp="1"/>
          </p:cNvSpPr>
          <p:nvPr>
            <p:ph type="title"/>
          </p:nvPr>
        </p:nvSpPr>
        <p:spPr>
          <a:xfrm>
            <a:off x="198325" y="198300"/>
            <a:ext cx="1978500" cy="74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3200" dirty="0"/>
              <a:t>Sesión 5</a:t>
            </a:r>
            <a:br>
              <a:rPr lang="en" sz="3200" dirty="0"/>
            </a:br>
            <a:r>
              <a:rPr lang="en" sz="1400" dirty="0">
                <a:solidFill>
                  <a:schemeClr val="bg2"/>
                </a:solidFill>
              </a:rPr>
              <a:t>“Poniendo ritmo a la fiesta”</a:t>
            </a:r>
            <a:endParaRPr sz="1400" dirty="0">
              <a:solidFill>
                <a:schemeClr val="bg2"/>
              </a:solidFill>
            </a:endParaRPr>
          </a:p>
        </p:txBody>
      </p:sp>
      <p:sp>
        <p:nvSpPr>
          <p:cNvPr id="622" name="Google Shape;622;p51"/>
          <p:cNvSpPr txBox="1">
            <a:spLocks noGrp="1"/>
          </p:cNvSpPr>
          <p:nvPr>
            <p:ph type="subTitle" idx="5"/>
          </p:nvPr>
        </p:nvSpPr>
        <p:spPr>
          <a:xfrm>
            <a:off x="7353600" y="1408327"/>
            <a:ext cx="1790400" cy="44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/>
              <a:t>Conteo del material necesitado para hacer los instrumentos</a:t>
            </a:r>
            <a:endParaRPr dirty="0"/>
          </a:p>
        </p:txBody>
      </p:sp>
      <p:sp>
        <p:nvSpPr>
          <p:cNvPr id="624" name="Google Shape;624;p51"/>
          <p:cNvSpPr txBox="1">
            <a:spLocks noGrp="1"/>
          </p:cNvSpPr>
          <p:nvPr>
            <p:ph type="subTitle" idx="6"/>
          </p:nvPr>
        </p:nvSpPr>
        <p:spPr>
          <a:xfrm>
            <a:off x="5513650" y="1631227"/>
            <a:ext cx="1790400" cy="44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>
                <a:solidFill>
                  <a:srgbClr val="A4C2F4"/>
                </a:solidFill>
              </a:rPr>
              <a:t>Concepto de sonido. Música con vasos de agua.</a:t>
            </a:r>
            <a:endParaRPr dirty="0">
              <a:solidFill>
                <a:srgbClr val="A4C2F4"/>
              </a:solidFill>
            </a:endParaRPr>
          </a:p>
        </p:txBody>
      </p:sp>
      <p:sp>
        <p:nvSpPr>
          <p:cNvPr id="625" name="Google Shape;625;p51"/>
          <p:cNvSpPr txBox="1">
            <a:spLocks noGrp="1"/>
          </p:cNvSpPr>
          <p:nvPr>
            <p:ph type="title" idx="4"/>
          </p:nvPr>
        </p:nvSpPr>
        <p:spPr>
          <a:xfrm>
            <a:off x="7353600" y="1144900"/>
            <a:ext cx="1790400" cy="27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dirty="0"/>
              <a:t>MATHS</a:t>
            </a:r>
            <a:endParaRPr sz="1900" dirty="0"/>
          </a:p>
        </p:txBody>
      </p:sp>
      <p:sp>
        <p:nvSpPr>
          <p:cNvPr id="629" name="Google Shape;629;p51"/>
          <p:cNvSpPr txBox="1">
            <a:spLocks noGrp="1"/>
          </p:cNvSpPr>
          <p:nvPr>
            <p:ph type="subTitle" idx="15"/>
          </p:nvPr>
        </p:nvSpPr>
        <p:spPr>
          <a:xfrm>
            <a:off x="4380338" y="2999596"/>
            <a:ext cx="1790400" cy="44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>
                <a:solidFill>
                  <a:srgbClr val="FFD966"/>
                </a:solidFill>
              </a:rPr>
              <a:t>Realizar instrumentos con material reciclado y crear partituras.</a:t>
            </a:r>
            <a:endParaRPr dirty="0">
              <a:solidFill>
                <a:srgbClr val="FFD966"/>
              </a:solidFill>
            </a:endParaRPr>
          </a:p>
        </p:txBody>
      </p:sp>
      <p:grpSp>
        <p:nvGrpSpPr>
          <p:cNvPr id="630" name="Google Shape;630;p51"/>
          <p:cNvGrpSpPr/>
          <p:nvPr/>
        </p:nvGrpSpPr>
        <p:grpSpPr>
          <a:xfrm>
            <a:off x="260091" y="2429312"/>
            <a:ext cx="1921197" cy="2305396"/>
            <a:chOff x="4321367" y="2508595"/>
            <a:chExt cx="657089" cy="859966"/>
          </a:xfrm>
        </p:grpSpPr>
        <p:sp>
          <p:nvSpPr>
            <p:cNvPr id="631" name="Google Shape;631;p51"/>
            <p:cNvSpPr/>
            <p:nvPr/>
          </p:nvSpPr>
          <p:spPr>
            <a:xfrm>
              <a:off x="4321367" y="2736182"/>
              <a:ext cx="657089" cy="632379"/>
            </a:xfrm>
            <a:custGeom>
              <a:avLst/>
              <a:gdLst/>
              <a:ahLst/>
              <a:cxnLst/>
              <a:rect l="l" t="t" r="r" b="b"/>
              <a:pathLst>
                <a:path w="20502" h="19731" extrusionOk="0">
                  <a:moveTo>
                    <a:pt x="10640" y="1"/>
                  </a:moveTo>
                  <a:cubicBezTo>
                    <a:pt x="8071" y="1"/>
                    <a:pt x="5548" y="1000"/>
                    <a:pt x="3659" y="2888"/>
                  </a:cubicBezTo>
                  <a:cubicBezTo>
                    <a:pt x="835" y="5712"/>
                    <a:pt x="0" y="9956"/>
                    <a:pt x="1521" y="13648"/>
                  </a:cubicBezTo>
                  <a:cubicBezTo>
                    <a:pt x="3058" y="17324"/>
                    <a:pt x="6650" y="19730"/>
                    <a:pt x="10643" y="19730"/>
                  </a:cubicBezTo>
                  <a:cubicBezTo>
                    <a:pt x="16090" y="19730"/>
                    <a:pt x="20501" y="15319"/>
                    <a:pt x="20501" y="9889"/>
                  </a:cubicBezTo>
                  <a:cubicBezTo>
                    <a:pt x="20501" y="5896"/>
                    <a:pt x="18112" y="2287"/>
                    <a:pt x="14420" y="749"/>
                  </a:cubicBezTo>
                  <a:cubicBezTo>
                    <a:pt x="13196" y="246"/>
                    <a:pt x="11913" y="1"/>
                    <a:pt x="10640" y="1"/>
                  </a:cubicBezTo>
                  <a:close/>
                </a:path>
              </a:pathLst>
            </a:custGeom>
            <a:solidFill>
              <a:srgbClr val="00B6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51"/>
            <p:cNvSpPr/>
            <p:nvPr/>
          </p:nvSpPr>
          <p:spPr>
            <a:xfrm>
              <a:off x="4636771" y="2508595"/>
              <a:ext cx="74997" cy="178454"/>
            </a:xfrm>
            <a:custGeom>
              <a:avLst/>
              <a:gdLst/>
              <a:ahLst/>
              <a:cxnLst/>
              <a:rect l="l" t="t" r="r" b="b"/>
              <a:pathLst>
                <a:path w="2340" h="5568" extrusionOk="0">
                  <a:moveTo>
                    <a:pt x="1076" y="717"/>
                  </a:moveTo>
                  <a:cubicBezTo>
                    <a:pt x="1124" y="717"/>
                    <a:pt x="1175" y="755"/>
                    <a:pt x="1237" y="833"/>
                  </a:cubicBezTo>
                  <a:cubicBezTo>
                    <a:pt x="1421" y="1083"/>
                    <a:pt x="1538" y="1384"/>
                    <a:pt x="1554" y="1685"/>
                  </a:cubicBezTo>
                  <a:cubicBezTo>
                    <a:pt x="1604" y="2387"/>
                    <a:pt x="1521" y="3088"/>
                    <a:pt x="1304" y="3757"/>
                  </a:cubicBezTo>
                  <a:cubicBezTo>
                    <a:pt x="1270" y="3890"/>
                    <a:pt x="1220" y="4041"/>
                    <a:pt x="1187" y="4174"/>
                  </a:cubicBezTo>
                  <a:cubicBezTo>
                    <a:pt x="1003" y="3840"/>
                    <a:pt x="886" y="3489"/>
                    <a:pt x="836" y="3122"/>
                  </a:cubicBezTo>
                  <a:cubicBezTo>
                    <a:pt x="702" y="2554"/>
                    <a:pt x="669" y="1969"/>
                    <a:pt x="752" y="1384"/>
                  </a:cubicBezTo>
                  <a:cubicBezTo>
                    <a:pt x="786" y="1200"/>
                    <a:pt x="836" y="1017"/>
                    <a:pt x="919" y="866"/>
                  </a:cubicBezTo>
                  <a:cubicBezTo>
                    <a:pt x="973" y="768"/>
                    <a:pt x="1022" y="717"/>
                    <a:pt x="1076" y="717"/>
                  </a:cubicBezTo>
                  <a:close/>
                  <a:moveTo>
                    <a:pt x="1070" y="0"/>
                  </a:moveTo>
                  <a:cubicBezTo>
                    <a:pt x="783" y="0"/>
                    <a:pt x="497" y="149"/>
                    <a:pt x="351" y="432"/>
                  </a:cubicBezTo>
                  <a:cubicBezTo>
                    <a:pt x="251" y="599"/>
                    <a:pt x="167" y="783"/>
                    <a:pt x="117" y="966"/>
                  </a:cubicBezTo>
                  <a:cubicBezTo>
                    <a:pt x="34" y="1301"/>
                    <a:pt x="0" y="1651"/>
                    <a:pt x="0" y="2002"/>
                  </a:cubicBezTo>
                  <a:cubicBezTo>
                    <a:pt x="0" y="2353"/>
                    <a:pt x="34" y="2704"/>
                    <a:pt x="101" y="3038"/>
                  </a:cubicBezTo>
                  <a:cubicBezTo>
                    <a:pt x="218" y="3840"/>
                    <a:pt x="568" y="4575"/>
                    <a:pt x="853" y="5327"/>
                  </a:cubicBezTo>
                  <a:cubicBezTo>
                    <a:pt x="869" y="5361"/>
                    <a:pt x="903" y="5411"/>
                    <a:pt x="919" y="5444"/>
                  </a:cubicBezTo>
                  <a:cubicBezTo>
                    <a:pt x="976" y="5526"/>
                    <a:pt x="1069" y="5568"/>
                    <a:pt x="1163" y="5568"/>
                  </a:cubicBezTo>
                  <a:cubicBezTo>
                    <a:pt x="1261" y="5568"/>
                    <a:pt x="1361" y="5522"/>
                    <a:pt x="1421" y="5428"/>
                  </a:cubicBezTo>
                  <a:cubicBezTo>
                    <a:pt x="1504" y="5327"/>
                    <a:pt x="1571" y="5210"/>
                    <a:pt x="1621" y="5093"/>
                  </a:cubicBezTo>
                  <a:cubicBezTo>
                    <a:pt x="1772" y="4626"/>
                    <a:pt x="1939" y="4158"/>
                    <a:pt x="2056" y="3673"/>
                  </a:cubicBezTo>
                  <a:cubicBezTo>
                    <a:pt x="2273" y="2971"/>
                    <a:pt x="2340" y="2220"/>
                    <a:pt x="2239" y="1468"/>
                  </a:cubicBezTo>
                  <a:cubicBezTo>
                    <a:pt x="2189" y="1050"/>
                    <a:pt x="2005" y="632"/>
                    <a:pt x="1705" y="315"/>
                  </a:cubicBezTo>
                  <a:cubicBezTo>
                    <a:pt x="1546" y="103"/>
                    <a:pt x="1307" y="0"/>
                    <a:pt x="1070" y="0"/>
                  </a:cubicBezTo>
                  <a:close/>
                </a:path>
              </a:pathLst>
            </a:custGeom>
            <a:solidFill>
              <a:srgbClr val="FFBB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51"/>
            <p:cNvSpPr/>
            <p:nvPr/>
          </p:nvSpPr>
          <p:spPr>
            <a:xfrm>
              <a:off x="4447196" y="2897361"/>
              <a:ext cx="372806" cy="317487"/>
            </a:xfrm>
            <a:custGeom>
              <a:avLst/>
              <a:gdLst/>
              <a:ahLst/>
              <a:cxnLst/>
              <a:rect l="l" t="t" r="r" b="b"/>
              <a:pathLst>
                <a:path w="11632" h="9906" extrusionOk="0">
                  <a:moveTo>
                    <a:pt x="9448" y="1708"/>
                  </a:moveTo>
                  <a:cubicBezTo>
                    <a:pt x="9481" y="1708"/>
                    <a:pt x="9518" y="1746"/>
                    <a:pt x="9591" y="1819"/>
                  </a:cubicBezTo>
                  <a:cubicBezTo>
                    <a:pt x="9809" y="2019"/>
                    <a:pt x="10009" y="2237"/>
                    <a:pt x="10159" y="2487"/>
                  </a:cubicBezTo>
                  <a:cubicBezTo>
                    <a:pt x="9474" y="2955"/>
                    <a:pt x="8773" y="3373"/>
                    <a:pt x="8054" y="3857"/>
                  </a:cubicBezTo>
                  <a:cubicBezTo>
                    <a:pt x="8054" y="3757"/>
                    <a:pt x="8088" y="3674"/>
                    <a:pt x="8154" y="3607"/>
                  </a:cubicBezTo>
                  <a:cubicBezTo>
                    <a:pt x="8539" y="3022"/>
                    <a:pt x="8940" y="2420"/>
                    <a:pt x="9324" y="1836"/>
                  </a:cubicBezTo>
                  <a:cubicBezTo>
                    <a:pt x="9384" y="1750"/>
                    <a:pt x="9413" y="1708"/>
                    <a:pt x="9448" y="1708"/>
                  </a:cubicBezTo>
                  <a:close/>
                  <a:moveTo>
                    <a:pt x="6956" y="643"/>
                  </a:moveTo>
                  <a:cubicBezTo>
                    <a:pt x="7015" y="643"/>
                    <a:pt x="7075" y="651"/>
                    <a:pt x="7135" y="666"/>
                  </a:cubicBezTo>
                  <a:cubicBezTo>
                    <a:pt x="7703" y="733"/>
                    <a:pt x="8238" y="900"/>
                    <a:pt x="8739" y="1184"/>
                  </a:cubicBezTo>
                  <a:cubicBezTo>
                    <a:pt x="8923" y="1284"/>
                    <a:pt x="8940" y="1301"/>
                    <a:pt x="8823" y="1468"/>
                  </a:cubicBezTo>
                  <a:cubicBezTo>
                    <a:pt x="8489" y="1969"/>
                    <a:pt x="8154" y="2454"/>
                    <a:pt x="7837" y="2955"/>
                  </a:cubicBezTo>
                  <a:cubicBezTo>
                    <a:pt x="7670" y="3206"/>
                    <a:pt x="7503" y="3473"/>
                    <a:pt x="7336" y="3740"/>
                  </a:cubicBezTo>
                  <a:cubicBezTo>
                    <a:pt x="7286" y="3824"/>
                    <a:pt x="7219" y="3891"/>
                    <a:pt x="7152" y="3958"/>
                  </a:cubicBezTo>
                  <a:cubicBezTo>
                    <a:pt x="6935" y="2855"/>
                    <a:pt x="6885" y="1769"/>
                    <a:pt x="6751" y="683"/>
                  </a:cubicBezTo>
                  <a:cubicBezTo>
                    <a:pt x="6815" y="655"/>
                    <a:pt x="6885" y="643"/>
                    <a:pt x="6956" y="643"/>
                  </a:cubicBezTo>
                  <a:close/>
                  <a:moveTo>
                    <a:pt x="6057" y="663"/>
                  </a:moveTo>
                  <a:cubicBezTo>
                    <a:pt x="6145" y="663"/>
                    <a:pt x="6183" y="712"/>
                    <a:pt x="6183" y="800"/>
                  </a:cubicBezTo>
                  <a:cubicBezTo>
                    <a:pt x="6199" y="1034"/>
                    <a:pt x="6233" y="1268"/>
                    <a:pt x="6250" y="1485"/>
                  </a:cubicBezTo>
                  <a:cubicBezTo>
                    <a:pt x="6283" y="2303"/>
                    <a:pt x="6367" y="3122"/>
                    <a:pt x="6500" y="3941"/>
                  </a:cubicBezTo>
                  <a:cubicBezTo>
                    <a:pt x="6500" y="3991"/>
                    <a:pt x="6500" y="4041"/>
                    <a:pt x="6500" y="4091"/>
                  </a:cubicBezTo>
                  <a:cubicBezTo>
                    <a:pt x="5565" y="3306"/>
                    <a:pt x="4729" y="2471"/>
                    <a:pt x="3793" y="1685"/>
                  </a:cubicBezTo>
                  <a:cubicBezTo>
                    <a:pt x="4428" y="1151"/>
                    <a:pt x="5197" y="800"/>
                    <a:pt x="6016" y="666"/>
                  </a:cubicBezTo>
                  <a:cubicBezTo>
                    <a:pt x="6031" y="664"/>
                    <a:pt x="6044" y="663"/>
                    <a:pt x="6057" y="663"/>
                  </a:cubicBezTo>
                  <a:close/>
                  <a:moveTo>
                    <a:pt x="3359" y="2120"/>
                  </a:moveTo>
                  <a:cubicBezTo>
                    <a:pt x="4278" y="2905"/>
                    <a:pt x="5130" y="3757"/>
                    <a:pt x="6066" y="4542"/>
                  </a:cubicBezTo>
                  <a:cubicBezTo>
                    <a:pt x="4813" y="4710"/>
                    <a:pt x="3576" y="4893"/>
                    <a:pt x="2306" y="5077"/>
                  </a:cubicBezTo>
                  <a:cubicBezTo>
                    <a:pt x="2273" y="3991"/>
                    <a:pt x="2641" y="2938"/>
                    <a:pt x="3359" y="2120"/>
                  </a:cubicBezTo>
                  <a:close/>
                  <a:moveTo>
                    <a:pt x="10443" y="3055"/>
                  </a:moveTo>
                  <a:cubicBezTo>
                    <a:pt x="10527" y="3072"/>
                    <a:pt x="10544" y="3139"/>
                    <a:pt x="10560" y="3189"/>
                  </a:cubicBezTo>
                  <a:cubicBezTo>
                    <a:pt x="10811" y="3740"/>
                    <a:pt x="10945" y="4342"/>
                    <a:pt x="10945" y="4943"/>
                  </a:cubicBezTo>
                  <a:cubicBezTo>
                    <a:pt x="10945" y="5085"/>
                    <a:pt x="10945" y="5117"/>
                    <a:pt x="10869" y="5117"/>
                  </a:cubicBezTo>
                  <a:cubicBezTo>
                    <a:pt x="10846" y="5117"/>
                    <a:pt x="10816" y="5114"/>
                    <a:pt x="10778" y="5111"/>
                  </a:cubicBezTo>
                  <a:cubicBezTo>
                    <a:pt x="9859" y="4977"/>
                    <a:pt x="8940" y="4843"/>
                    <a:pt x="8021" y="4760"/>
                  </a:cubicBezTo>
                  <a:cubicBezTo>
                    <a:pt x="8005" y="4763"/>
                    <a:pt x="7991" y="4764"/>
                    <a:pt x="7976" y="4764"/>
                  </a:cubicBezTo>
                  <a:cubicBezTo>
                    <a:pt x="7913" y="4764"/>
                    <a:pt x="7858" y="4737"/>
                    <a:pt x="7803" y="4710"/>
                  </a:cubicBezTo>
                  <a:cubicBezTo>
                    <a:pt x="8706" y="4175"/>
                    <a:pt x="9591" y="3623"/>
                    <a:pt x="10443" y="3055"/>
                  </a:cubicBezTo>
                  <a:close/>
                  <a:moveTo>
                    <a:pt x="6199" y="5161"/>
                  </a:moveTo>
                  <a:lnTo>
                    <a:pt x="6233" y="5211"/>
                  </a:lnTo>
                  <a:cubicBezTo>
                    <a:pt x="5297" y="6080"/>
                    <a:pt x="4245" y="6815"/>
                    <a:pt x="3326" y="7717"/>
                  </a:cubicBezTo>
                  <a:cubicBezTo>
                    <a:pt x="3259" y="7700"/>
                    <a:pt x="3225" y="7634"/>
                    <a:pt x="3192" y="7583"/>
                  </a:cubicBezTo>
                  <a:cubicBezTo>
                    <a:pt x="2808" y="7082"/>
                    <a:pt x="2540" y="6514"/>
                    <a:pt x="2407" y="5913"/>
                  </a:cubicBezTo>
                  <a:cubicBezTo>
                    <a:pt x="2356" y="5712"/>
                    <a:pt x="2356" y="5712"/>
                    <a:pt x="2574" y="5679"/>
                  </a:cubicBezTo>
                  <a:cubicBezTo>
                    <a:pt x="3275" y="5578"/>
                    <a:pt x="3961" y="5478"/>
                    <a:pt x="4646" y="5378"/>
                  </a:cubicBezTo>
                  <a:cubicBezTo>
                    <a:pt x="5113" y="5311"/>
                    <a:pt x="5581" y="5244"/>
                    <a:pt x="6049" y="5177"/>
                  </a:cubicBezTo>
                  <a:cubicBezTo>
                    <a:pt x="6099" y="5161"/>
                    <a:pt x="6149" y="5161"/>
                    <a:pt x="6199" y="5161"/>
                  </a:cubicBezTo>
                  <a:close/>
                  <a:moveTo>
                    <a:pt x="7687" y="5328"/>
                  </a:moveTo>
                  <a:lnTo>
                    <a:pt x="7687" y="5328"/>
                  </a:lnTo>
                  <a:cubicBezTo>
                    <a:pt x="8004" y="5361"/>
                    <a:pt x="8305" y="5395"/>
                    <a:pt x="8605" y="5445"/>
                  </a:cubicBezTo>
                  <a:cubicBezTo>
                    <a:pt x="9224" y="5528"/>
                    <a:pt x="9842" y="5595"/>
                    <a:pt x="10443" y="5695"/>
                  </a:cubicBezTo>
                  <a:cubicBezTo>
                    <a:pt x="10978" y="5779"/>
                    <a:pt x="10878" y="5745"/>
                    <a:pt x="10761" y="6180"/>
                  </a:cubicBezTo>
                  <a:cubicBezTo>
                    <a:pt x="10611" y="6748"/>
                    <a:pt x="10326" y="7283"/>
                    <a:pt x="9942" y="7734"/>
                  </a:cubicBezTo>
                  <a:cubicBezTo>
                    <a:pt x="9884" y="7801"/>
                    <a:pt x="9854" y="7834"/>
                    <a:pt x="9827" y="7834"/>
                  </a:cubicBezTo>
                  <a:cubicBezTo>
                    <a:pt x="9800" y="7834"/>
                    <a:pt x="9775" y="7801"/>
                    <a:pt x="9725" y="7734"/>
                  </a:cubicBezTo>
                  <a:cubicBezTo>
                    <a:pt x="9524" y="7500"/>
                    <a:pt x="9324" y="7266"/>
                    <a:pt x="9107" y="7049"/>
                  </a:cubicBezTo>
                  <a:cubicBezTo>
                    <a:pt x="8639" y="6598"/>
                    <a:pt x="8221" y="6113"/>
                    <a:pt x="7837" y="5595"/>
                  </a:cubicBezTo>
                  <a:cubicBezTo>
                    <a:pt x="7753" y="5528"/>
                    <a:pt x="7703" y="5428"/>
                    <a:pt x="7687" y="5328"/>
                  </a:cubicBezTo>
                  <a:close/>
                  <a:moveTo>
                    <a:pt x="6066" y="6180"/>
                  </a:moveTo>
                  <a:lnTo>
                    <a:pt x="6066" y="6180"/>
                  </a:lnTo>
                  <a:cubicBezTo>
                    <a:pt x="6082" y="6213"/>
                    <a:pt x="6082" y="6280"/>
                    <a:pt x="6049" y="6314"/>
                  </a:cubicBezTo>
                  <a:cubicBezTo>
                    <a:pt x="5698" y="7099"/>
                    <a:pt x="5397" y="7901"/>
                    <a:pt x="5097" y="8686"/>
                  </a:cubicBezTo>
                  <a:cubicBezTo>
                    <a:pt x="5027" y="8855"/>
                    <a:pt x="4999" y="8923"/>
                    <a:pt x="4935" y="8923"/>
                  </a:cubicBezTo>
                  <a:cubicBezTo>
                    <a:pt x="4892" y="8923"/>
                    <a:pt x="4831" y="8891"/>
                    <a:pt x="4729" y="8837"/>
                  </a:cubicBezTo>
                  <a:cubicBezTo>
                    <a:pt x="4512" y="8736"/>
                    <a:pt x="4311" y="8619"/>
                    <a:pt x="4111" y="8469"/>
                  </a:cubicBezTo>
                  <a:cubicBezTo>
                    <a:pt x="3977" y="8385"/>
                    <a:pt x="3860" y="8285"/>
                    <a:pt x="3743" y="8168"/>
                  </a:cubicBezTo>
                  <a:cubicBezTo>
                    <a:pt x="4495" y="7466"/>
                    <a:pt x="5297" y="6848"/>
                    <a:pt x="6066" y="6180"/>
                  </a:cubicBezTo>
                  <a:close/>
                  <a:moveTo>
                    <a:pt x="7319" y="5979"/>
                  </a:moveTo>
                  <a:lnTo>
                    <a:pt x="7319" y="5979"/>
                  </a:lnTo>
                  <a:cubicBezTo>
                    <a:pt x="7402" y="6013"/>
                    <a:pt x="7453" y="6063"/>
                    <a:pt x="7486" y="6130"/>
                  </a:cubicBezTo>
                  <a:cubicBezTo>
                    <a:pt x="7870" y="6648"/>
                    <a:pt x="8305" y="7149"/>
                    <a:pt x="8773" y="7600"/>
                  </a:cubicBezTo>
                  <a:cubicBezTo>
                    <a:pt x="8940" y="7767"/>
                    <a:pt x="9090" y="7934"/>
                    <a:pt x="9224" y="8118"/>
                  </a:cubicBezTo>
                  <a:cubicBezTo>
                    <a:pt x="9374" y="8302"/>
                    <a:pt x="9374" y="8302"/>
                    <a:pt x="9190" y="8436"/>
                  </a:cubicBezTo>
                  <a:cubicBezTo>
                    <a:pt x="8756" y="8753"/>
                    <a:pt x="8271" y="8987"/>
                    <a:pt x="7770" y="9121"/>
                  </a:cubicBezTo>
                  <a:cubicBezTo>
                    <a:pt x="7703" y="9137"/>
                    <a:pt x="7653" y="9154"/>
                    <a:pt x="7586" y="9171"/>
                  </a:cubicBezTo>
                  <a:cubicBezTo>
                    <a:pt x="7570" y="9171"/>
                    <a:pt x="7553" y="9154"/>
                    <a:pt x="7519" y="9154"/>
                  </a:cubicBezTo>
                  <a:cubicBezTo>
                    <a:pt x="7453" y="8101"/>
                    <a:pt x="7386" y="7049"/>
                    <a:pt x="7319" y="5979"/>
                  </a:cubicBezTo>
                  <a:close/>
                  <a:moveTo>
                    <a:pt x="6734" y="6464"/>
                  </a:moveTo>
                  <a:cubicBezTo>
                    <a:pt x="6784" y="7366"/>
                    <a:pt x="6834" y="8235"/>
                    <a:pt x="6885" y="9104"/>
                  </a:cubicBezTo>
                  <a:cubicBezTo>
                    <a:pt x="6901" y="9238"/>
                    <a:pt x="6868" y="9288"/>
                    <a:pt x="6734" y="9288"/>
                  </a:cubicBezTo>
                  <a:cubicBezTo>
                    <a:pt x="6400" y="9288"/>
                    <a:pt x="6049" y="9254"/>
                    <a:pt x="5715" y="9187"/>
                  </a:cubicBezTo>
                  <a:cubicBezTo>
                    <a:pt x="5631" y="9171"/>
                    <a:pt x="5581" y="9121"/>
                    <a:pt x="5631" y="9037"/>
                  </a:cubicBezTo>
                  <a:cubicBezTo>
                    <a:pt x="5966" y="8185"/>
                    <a:pt x="6266" y="7333"/>
                    <a:pt x="6651" y="6514"/>
                  </a:cubicBezTo>
                  <a:cubicBezTo>
                    <a:pt x="6667" y="6497"/>
                    <a:pt x="6684" y="6497"/>
                    <a:pt x="6734" y="6464"/>
                  </a:cubicBezTo>
                  <a:close/>
                  <a:moveTo>
                    <a:pt x="6586" y="0"/>
                  </a:moveTo>
                  <a:cubicBezTo>
                    <a:pt x="5388" y="0"/>
                    <a:pt x="4165" y="438"/>
                    <a:pt x="3158" y="1418"/>
                  </a:cubicBezTo>
                  <a:cubicBezTo>
                    <a:pt x="1" y="4526"/>
                    <a:pt x="2189" y="9889"/>
                    <a:pt x="6617" y="9906"/>
                  </a:cubicBezTo>
                  <a:cubicBezTo>
                    <a:pt x="9307" y="9906"/>
                    <a:pt x="11513" y="7750"/>
                    <a:pt x="11563" y="5044"/>
                  </a:cubicBezTo>
                  <a:cubicBezTo>
                    <a:pt x="11631" y="2031"/>
                    <a:pt x="9167" y="0"/>
                    <a:pt x="65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51"/>
            <p:cNvSpPr/>
            <p:nvPr/>
          </p:nvSpPr>
          <p:spPr>
            <a:xfrm>
              <a:off x="4582158" y="2673428"/>
              <a:ext cx="195473" cy="105124"/>
            </a:xfrm>
            <a:custGeom>
              <a:avLst/>
              <a:gdLst/>
              <a:ahLst/>
              <a:cxnLst/>
              <a:rect l="l" t="t" r="r" b="b"/>
              <a:pathLst>
                <a:path w="6099" h="3280" extrusionOk="0">
                  <a:moveTo>
                    <a:pt x="1153" y="1"/>
                  </a:moveTo>
                  <a:cubicBezTo>
                    <a:pt x="1069" y="1"/>
                    <a:pt x="1003" y="1"/>
                    <a:pt x="936" y="17"/>
                  </a:cubicBezTo>
                  <a:cubicBezTo>
                    <a:pt x="785" y="17"/>
                    <a:pt x="635" y="118"/>
                    <a:pt x="602" y="268"/>
                  </a:cubicBezTo>
                  <a:cubicBezTo>
                    <a:pt x="552" y="402"/>
                    <a:pt x="485" y="535"/>
                    <a:pt x="451" y="669"/>
                  </a:cubicBezTo>
                  <a:cubicBezTo>
                    <a:pt x="267" y="1237"/>
                    <a:pt x="167" y="1838"/>
                    <a:pt x="17" y="2423"/>
                  </a:cubicBezTo>
                  <a:cubicBezTo>
                    <a:pt x="0" y="2507"/>
                    <a:pt x="0" y="2590"/>
                    <a:pt x="0" y="2674"/>
                  </a:cubicBezTo>
                  <a:cubicBezTo>
                    <a:pt x="0" y="2831"/>
                    <a:pt x="123" y="2952"/>
                    <a:pt x="273" y="2952"/>
                  </a:cubicBezTo>
                  <a:cubicBezTo>
                    <a:pt x="298" y="2952"/>
                    <a:pt x="325" y="2948"/>
                    <a:pt x="351" y="2941"/>
                  </a:cubicBezTo>
                  <a:cubicBezTo>
                    <a:pt x="451" y="2925"/>
                    <a:pt x="552" y="2874"/>
                    <a:pt x="635" y="2808"/>
                  </a:cubicBezTo>
                  <a:cubicBezTo>
                    <a:pt x="785" y="2707"/>
                    <a:pt x="919" y="2590"/>
                    <a:pt x="1069" y="2473"/>
                  </a:cubicBezTo>
                  <a:cubicBezTo>
                    <a:pt x="1115" y="2443"/>
                    <a:pt x="1161" y="2371"/>
                    <a:pt x="1232" y="2371"/>
                  </a:cubicBezTo>
                  <a:cubicBezTo>
                    <a:pt x="1239" y="2371"/>
                    <a:pt x="1246" y="2372"/>
                    <a:pt x="1253" y="2373"/>
                  </a:cubicBezTo>
                  <a:cubicBezTo>
                    <a:pt x="1337" y="2574"/>
                    <a:pt x="1437" y="2774"/>
                    <a:pt x="1571" y="2941"/>
                  </a:cubicBezTo>
                  <a:cubicBezTo>
                    <a:pt x="1696" y="3092"/>
                    <a:pt x="1868" y="3167"/>
                    <a:pt x="2045" y="3167"/>
                  </a:cubicBezTo>
                  <a:cubicBezTo>
                    <a:pt x="2104" y="3167"/>
                    <a:pt x="2164" y="3158"/>
                    <a:pt x="2222" y="3142"/>
                  </a:cubicBezTo>
                  <a:cubicBezTo>
                    <a:pt x="2506" y="3058"/>
                    <a:pt x="2757" y="2908"/>
                    <a:pt x="2958" y="2691"/>
                  </a:cubicBezTo>
                  <a:cubicBezTo>
                    <a:pt x="3024" y="2624"/>
                    <a:pt x="3075" y="2540"/>
                    <a:pt x="3158" y="2490"/>
                  </a:cubicBezTo>
                  <a:cubicBezTo>
                    <a:pt x="3305" y="2940"/>
                    <a:pt x="3563" y="3183"/>
                    <a:pt x="3863" y="3183"/>
                  </a:cubicBezTo>
                  <a:cubicBezTo>
                    <a:pt x="4108" y="3183"/>
                    <a:pt x="4382" y="3020"/>
                    <a:pt x="4645" y="2674"/>
                  </a:cubicBezTo>
                  <a:cubicBezTo>
                    <a:pt x="4695" y="2858"/>
                    <a:pt x="4812" y="3008"/>
                    <a:pt x="4946" y="3108"/>
                  </a:cubicBezTo>
                  <a:cubicBezTo>
                    <a:pt x="5098" y="3224"/>
                    <a:pt x="5252" y="3280"/>
                    <a:pt x="5393" y="3280"/>
                  </a:cubicBezTo>
                  <a:cubicBezTo>
                    <a:pt x="5638" y="3280"/>
                    <a:pt x="5841" y="3110"/>
                    <a:pt x="5915" y="2791"/>
                  </a:cubicBezTo>
                  <a:cubicBezTo>
                    <a:pt x="6065" y="2189"/>
                    <a:pt x="6099" y="1554"/>
                    <a:pt x="6032" y="953"/>
                  </a:cubicBezTo>
                  <a:cubicBezTo>
                    <a:pt x="6015" y="719"/>
                    <a:pt x="5865" y="519"/>
                    <a:pt x="5648" y="452"/>
                  </a:cubicBezTo>
                  <a:cubicBezTo>
                    <a:pt x="5464" y="385"/>
                    <a:pt x="5280" y="335"/>
                    <a:pt x="5080" y="301"/>
                  </a:cubicBezTo>
                  <a:cubicBezTo>
                    <a:pt x="3776" y="118"/>
                    <a:pt x="2456" y="17"/>
                    <a:pt x="1153" y="1"/>
                  </a:cubicBezTo>
                  <a:close/>
                </a:path>
              </a:pathLst>
            </a:custGeom>
            <a:solidFill>
              <a:srgbClr val="FFBB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51"/>
            <p:cNvSpPr/>
            <p:nvPr/>
          </p:nvSpPr>
          <p:spPr>
            <a:xfrm>
              <a:off x="4830898" y="3153216"/>
              <a:ext cx="40447" cy="40095"/>
            </a:xfrm>
            <a:custGeom>
              <a:avLst/>
              <a:gdLst/>
              <a:ahLst/>
              <a:cxnLst/>
              <a:rect l="l" t="t" r="r" b="b"/>
              <a:pathLst>
                <a:path w="1262" h="1251" extrusionOk="0">
                  <a:moveTo>
                    <a:pt x="655" y="1"/>
                  </a:moveTo>
                  <a:cubicBezTo>
                    <a:pt x="646" y="1"/>
                    <a:pt x="636" y="1"/>
                    <a:pt x="627" y="1"/>
                  </a:cubicBezTo>
                  <a:cubicBezTo>
                    <a:pt x="276" y="1"/>
                    <a:pt x="9" y="285"/>
                    <a:pt x="9" y="620"/>
                  </a:cubicBezTo>
                  <a:cubicBezTo>
                    <a:pt x="0" y="1041"/>
                    <a:pt x="312" y="1250"/>
                    <a:pt x="624" y="1250"/>
                  </a:cubicBezTo>
                  <a:cubicBezTo>
                    <a:pt x="942" y="1250"/>
                    <a:pt x="1262" y="1033"/>
                    <a:pt x="1245" y="603"/>
                  </a:cubicBezTo>
                  <a:cubicBezTo>
                    <a:pt x="1245" y="278"/>
                    <a:pt x="977" y="1"/>
                    <a:pt x="65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51"/>
            <p:cNvSpPr/>
            <p:nvPr/>
          </p:nvSpPr>
          <p:spPr>
            <a:xfrm>
              <a:off x="4553377" y="3239976"/>
              <a:ext cx="46472" cy="39934"/>
            </a:xfrm>
            <a:custGeom>
              <a:avLst/>
              <a:gdLst/>
              <a:ahLst/>
              <a:cxnLst/>
              <a:rect l="l" t="t" r="r" b="b"/>
              <a:pathLst>
                <a:path w="1450" h="1246" extrusionOk="0">
                  <a:moveTo>
                    <a:pt x="827" y="1"/>
                  </a:moveTo>
                  <a:cubicBezTo>
                    <a:pt x="273" y="1"/>
                    <a:pt x="1" y="658"/>
                    <a:pt x="380" y="1054"/>
                  </a:cubicBezTo>
                  <a:cubicBezTo>
                    <a:pt x="507" y="1186"/>
                    <a:pt x="666" y="1246"/>
                    <a:pt x="823" y="1246"/>
                  </a:cubicBezTo>
                  <a:cubicBezTo>
                    <a:pt x="1142" y="1246"/>
                    <a:pt x="1450" y="1000"/>
                    <a:pt x="1450" y="619"/>
                  </a:cubicBezTo>
                  <a:cubicBezTo>
                    <a:pt x="1450" y="285"/>
                    <a:pt x="1182" y="1"/>
                    <a:pt x="848" y="1"/>
                  </a:cubicBezTo>
                  <a:cubicBezTo>
                    <a:pt x="841" y="1"/>
                    <a:pt x="834" y="1"/>
                    <a:pt x="82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51"/>
            <p:cNvSpPr/>
            <p:nvPr/>
          </p:nvSpPr>
          <p:spPr>
            <a:xfrm>
              <a:off x="4414537" y="3020433"/>
              <a:ext cx="47146" cy="40383"/>
            </a:xfrm>
            <a:custGeom>
              <a:avLst/>
              <a:gdLst/>
              <a:ahLst/>
              <a:cxnLst/>
              <a:rect l="l" t="t" r="r" b="b"/>
              <a:pathLst>
                <a:path w="1471" h="1260" extrusionOk="0">
                  <a:moveTo>
                    <a:pt x="652" y="1"/>
                  </a:moveTo>
                  <a:cubicBezTo>
                    <a:pt x="301" y="1"/>
                    <a:pt x="17" y="268"/>
                    <a:pt x="0" y="619"/>
                  </a:cubicBezTo>
                  <a:cubicBezTo>
                    <a:pt x="0" y="999"/>
                    <a:pt x="317" y="1260"/>
                    <a:pt x="646" y="1260"/>
                  </a:cubicBezTo>
                  <a:cubicBezTo>
                    <a:pt x="794" y="1260"/>
                    <a:pt x="945" y="1206"/>
                    <a:pt x="1070" y="1087"/>
                  </a:cubicBezTo>
                  <a:cubicBezTo>
                    <a:pt x="1471" y="702"/>
                    <a:pt x="1203" y="17"/>
                    <a:pt x="65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51"/>
            <p:cNvSpPr/>
            <p:nvPr/>
          </p:nvSpPr>
          <p:spPr>
            <a:xfrm>
              <a:off x="4785644" y="2887618"/>
              <a:ext cx="47146" cy="40479"/>
            </a:xfrm>
            <a:custGeom>
              <a:avLst/>
              <a:gdLst/>
              <a:ahLst/>
              <a:cxnLst/>
              <a:rect l="l" t="t" r="r" b="b"/>
              <a:pathLst>
                <a:path w="1471" h="1263" extrusionOk="0">
                  <a:moveTo>
                    <a:pt x="853" y="1"/>
                  </a:moveTo>
                  <a:cubicBezTo>
                    <a:pt x="284" y="1"/>
                    <a:pt x="0" y="669"/>
                    <a:pt x="401" y="1070"/>
                  </a:cubicBezTo>
                  <a:cubicBezTo>
                    <a:pt x="528" y="1203"/>
                    <a:pt x="688" y="1262"/>
                    <a:pt x="845" y="1262"/>
                  </a:cubicBezTo>
                  <a:cubicBezTo>
                    <a:pt x="1163" y="1262"/>
                    <a:pt x="1471" y="1017"/>
                    <a:pt x="1471" y="636"/>
                  </a:cubicBezTo>
                  <a:cubicBezTo>
                    <a:pt x="1471" y="302"/>
                    <a:pt x="1187" y="18"/>
                    <a:pt x="85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51"/>
            <p:cNvSpPr/>
            <p:nvPr/>
          </p:nvSpPr>
          <p:spPr>
            <a:xfrm>
              <a:off x="4418287" y="2930854"/>
              <a:ext cx="47146" cy="40351"/>
            </a:xfrm>
            <a:custGeom>
              <a:avLst/>
              <a:gdLst/>
              <a:ahLst/>
              <a:cxnLst/>
              <a:rect l="l" t="t" r="r" b="b"/>
              <a:pathLst>
                <a:path w="1471" h="1259" extrusionOk="0">
                  <a:moveTo>
                    <a:pt x="845" y="1"/>
                  </a:moveTo>
                  <a:cubicBezTo>
                    <a:pt x="690" y="1"/>
                    <a:pt x="532" y="59"/>
                    <a:pt x="401" y="189"/>
                  </a:cubicBezTo>
                  <a:cubicBezTo>
                    <a:pt x="0" y="573"/>
                    <a:pt x="284" y="1258"/>
                    <a:pt x="852" y="1258"/>
                  </a:cubicBezTo>
                  <a:cubicBezTo>
                    <a:pt x="1187" y="1242"/>
                    <a:pt x="1471" y="974"/>
                    <a:pt x="1471" y="624"/>
                  </a:cubicBezTo>
                  <a:cubicBezTo>
                    <a:pt x="1471" y="251"/>
                    <a:pt x="1166" y="1"/>
                    <a:pt x="84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51"/>
            <p:cNvSpPr/>
            <p:nvPr/>
          </p:nvSpPr>
          <p:spPr>
            <a:xfrm>
              <a:off x="4652284" y="3248020"/>
              <a:ext cx="47178" cy="40447"/>
            </a:xfrm>
            <a:custGeom>
              <a:avLst/>
              <a:gdLst/>
              <a:ahLst/>
              <a:cxnLst/>
              <a:rect l="l" t="t" r="r" b="b"/>
              <a:pathLst>
                <a:path w="1472" h="1262" extrusionOk="0">
                  <a:moveTo>
                    <a:pt x="853" y="1"/>
                  </a:moveTo>
                  <a:cubicBezTo>
                    <a:pt x="302" y="1"/>
                    <a:pt x="1" y="669"/>
                    <a:pt x="385" y="1070"/>
                  </a:cubicBezTo>
                  <a:cubicBezTo>
                    <a:pt x="518" y="1202"/>
                    <a:pt x="679" y="1262"/>
                    <a:pt x="836" y="1262"/>
                  </a:cubicBezTo>
                  <a:cubicBezTo>
                    <a:pt x="1156" y="1262"/>
                    <a:pt x="1460" y="1016"/>
                    <a:pt x="1471" y="636"/>
                  </a:cubicBezTo>
                  <a:cubicBezTo>
                    <a:pt x="1471" y="302"/>
                    <a:pt x="1204" y="18"/>
                    <a:pt x="85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51"/>
            <p:cNvSpPr/>
            <p:nvPr/>
          </p:nvSpPr>
          <p:spPr>
            <a:xfrm>
              <a:off x="4725678" y="2835216"/>
              <a:ext cx="40447" cy="40191"/>
            </a:xfrm>
            <a:custGeom>
              <a:avLst/>
              <a:gdLst/>
              <a:ahLst/>
              <a:cxnLst/>
              <a:rect l="l" t="t" r="r" b="b"/>
              <a:pathLst>
                <a:path w="1262" h="1254" extrusionOk="0">
                  <a:moveTo>
                    <a:pt x="619" y="0"/>
                  </a:moveTo>
                  <a:cubicBezTo>
                    <a:pt x="308" y="0"/>
                    <a:pt x="0" y="205"/>
                    <a:pt x="0" y="617"/>
                  </a:cubicBezTo>
                  <a:cubicBezTo>
                    <a:pt x="0" y="1041"/>
                    <a:pt x="319" y="1254"/>
                    <a:pt x="634" y="1254"/>
                  </a:cubicBezTo>
                  <a:cubicBezTo>
                    <a:pt x="941" y="1254"/>
                    <a:pt x="1245" y="1053"/>
                    <a:pt x="1253" y="650"/>
                  </a:cubicBezTo>
                  <a:cubicBezTo>
                    <a:pt x="1262" y="218"/>
                    <a:pt x="939" y="0"/>
                    <a:pt x="61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51"/>
            <p:cNvSpPr/>
            <p:nvPr/>
          </p:nvSpPr>
          <p:spPr>
            <a:xfrm>
              <a:off x="4543602" y="2844254"/>
              <a:ext cx="46985" cy="39966"/>
            </a:xfrm>
            <a:custGeom>
              <a:avLst/>
              <a:gdLst/>
              <a:ahLst/>
              <a:cxnLst/>
              <a:rect l="l" t="t" r="r" b="b"/>
              <a:pathLst>
                <a:path w="1466" h="1247" extrusionOk="0">
                  <a:moveTo>
                    <a:pt x="836" y="1"/>
                  </a:moveTo>
                  <a:cubicBezTo>
                    <a:pt x="284" y="1"/>
                    <a:pt x="0" y="669"/>
                    <a:pt x="401" y="1070"/>
                  </a:cubicBezTo>
                  <a:cubicBezTo>
                    <a:pt x="529" y="1192"/>
                    <a:pt x="683" y="1247"/>
                    <a:pt x="834" y="1247"/>
                  </a:cubicBezTo>
                  <a:cubicBezTo>
                    <a:pt x="1158" y="1247"/>
                    <a:pt x="1465" y="995"/>
                    <a:pt x="1454" y="619"/>
                  </a:cubicBezTo>
                  <a:cubicBezTo>
                    <a:pt x="1454" y="268"/>
                    <a:pt x="1186" y="1"/>
                    <a:pt x="83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51"/>
            <p:cNvSpPr/>
            <p:nvPr/>
          </p:nvSpPr>
          <p:spPr>
            <a:xfrm>
              <a:off x="4432485" y="3102513"/>
              <a:ext cx="40704" cy="40191"/>
            </a:xfrm>
            <a:custGeom>
              <a:avLst/>
              <a:gdLst/>
              <a:ahLst/>
              <a:cxnLst/>
              <a:rect l="l" t="t" r="r" b="b"/>
              <a:pathLst>
                <a:path w="1270" h="1254" extrusionOk="0">
                  <a:moveTo>
                    <a:pt x="635" y="0"/>
                  </a:moveTo>
                  <a:cubicBezTo>
                    <a:pt x="322" y="0"/>
                    <a:pt x="8" y="205"/>
                    <a:pt x="8" y="614"/>
                  </a:cubicBezTo>
                  <a:cubicBezTo>
                    <a:pt x="0" y="1040"/>
                    <a:pt x="318" y="1253"/>
                    <a:pt x="635" y="1253"/>
                  </a:cubicBezTo>
                  <a:cubicBezTo>
                    <a:pt x="952" y="1253"/>
                    <a:pt x="1270" y="1040"/>
                    <a:pt x="1262" y="614"/>
                  </a:cubicBezTo>
                  <a:cubicBezTo>
                    <a:pt x="1262" y="205"/>
                    <a:pt x="948" y="0"/>
                    <a:pt x="63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51"/>
            <p:cNvSpPr/>
            <p:nvPr/>
          </p:nvSpPr>
          <p:spPr>
            <a:xfrm>
              <a:off x="4755805" y="3222316"/>
              <a:ext cx="47017" cy="39934"/>
            </a:xfrm>
            <a:custGeom>
              <a:avLst/>
              <a:gdLst/>
              <a:ahLst/>
              <a:cxnLst/>
              <a:rect l="l" t="t" r="r" b="b"/>
              <a:pathLst>
                <a:path w="1467" h="1246" extrusionOk="0">
                  <a:moveTo>
                    <a:pt x="828" y="0"/>
                  </a:moveTo>
                  <a:cubicBezTo>
                    <a:pt x="289" y="0"/>
                    <a:pt x="1" y="657"/>
                    <a:pt x="397" y="1053"/>
                  </a:cubicBezTo>
                  <a:cubicBezTo>
                    <a:pt x="524" y="1186"/>
                    <a:pt x="683" y="1246"/>
                    <a:pt x="839" y="1246"/>
                  </a:cubicBezTo>
                  <a:cubicBezTo>
                    <a:pt x="1153" y="1246"/>
                    <a:pt x="1455" y="1004"/>
                    <a:pt x="1466" y="636"/>
                  </a:cubicBezTo>
                  <a:cubicBezTo>
                    <a:pt x="1466" y="285"/>
                    <a:pt x="1199" y="1"/>
                    <a:pt x="848" y="1"/>
                  </a:cubicBezTo>
                  <a:cubicBezTo>
                    <a:pt x="841" y="1"/>
                    <a:pt x="834" y="0"/>
                    <a:pt x="82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51"/>
            <p:cNvSpPr/>
            <p:nvPr/>
          </p:nvSpPr>
          <p:spPr>
            <a:xfrm>
              <a:off x="4844552" y="2960436"/>
              <a:ext cx="46601" cy="39870"/>
            </a:xfrm>
            <a:custGeom>
              <a:avLst/>
              <a:gdLst/>
              <a:ahLst/>
              <a:cxnLst/>
              <a:rect l="l" t="t" r="r" b="b"/>
              <a:pathLst>
                <a:path w="1454" h="1244" extrusionOk="0">
                  <a:moveTo>
                    <a:pt x="606" y="1"/>
                  </a:moveTo>
                  <a:cubicBezTo>
                    <a:pt x="270" y="1"/>
                    <a:pt x="17" y="278"/>
                    <a:pt x="0" y="603"/>
                  </a:cubicBezTo>
                  <a:cubicBezTo>
                    <a:pt x="0" y="983"/>
                    <a:pt x="310" y="1244"/>
                    <a:pt x="633" y="1244"/>
                  </a:cubicBezTo>
                  <a:cubicBezTo>
                    <a:pt x="779" y="1244"/>
                    <a:pt x="928" y="1190"/>
                    <a:pt x="1053" y="1071"/>
                  </a:cubicBezTo>
                  <a:cubicBezTo>
                    <a:pt x="1454" y="686"/>
                    <a:pt x="1187" y="1"/>
                    <a:pt x="635" y="1"/>
                  </a:cubicBezTo>
                  <a:cubicBezTo>
                    <a:pt x="625" y="1"/>
                    <a:pt x="616" y="1"/>
                    <a:pt x="60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51"/>
            <p:cNvSpPr/>
            <p:nvPr/>
          </p:nvSpPr>
          <p:spPr>
            <a:xfrm>
              <a:off x="4481297" y="2884381"/>
              <a:ext cx="42498" cy="35447"/>
            </a:xfrm>
            <a:custGeom>
              <a:avLst/>
              <a:gdLst/>
              <a:ahLst/>
              <a:cxnLst/>
              <a:rect l="l" t="t" r="r" b="b"/>
              <a:pathLst>
                <a:path w="1326" h="1106" extrusionOk="0">
                  <a:moveTo>
                    <a:pt x="759" y="1"/>
                  </a:moveTo>
                  <a:cubicBezTo>
                    <a:pt x="38" y="1"/>
                    <a:pt x="0" y="1088"/>
                    <a:pt x="741" y="1104"/>
                  </a:cubicBezTo>
                  <a:cubicBezTo>
                    <a:pt x="751" y="1105"/>
                    <a:pt x="761" y="1105"/>
                    <a:pt x="771" y="1105"/>
                  </a:cubicBezTo>
                  <a:cubicBezTo>
                    <a:pt x="1060" y="1105"/>
                    <a:pt x="1309" y="877"/>
                    <a:pt x="1309" y="570"/>
                  </a:cubicBezTo>
                  <a:cubicBezTo>
                    <a:pt x="1326" y="269"/>
                    <a:pt x="1092" y="18"/>
                    <a:pt x="791" y="2"/>
                  </a:cubicBezTo>
                  <a:cubicBezTo>
                    <a:pt x="780" y="1"/>
                    <a:pt x="769" y="1"/>
                    <a:pt x="75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51"/>
            <p:cNvSpPr/>
            <p:nvPr/>
          </p:nvSpPr>
          <p:spPr>
            <a:xfrm>
              <a:off x="4480399" y="3176773"/>
              <a:ext cx="35896" cy="35415"/>
            </a:xfrm>
            <a:custGeom>
              <a:avLst/>
              <a:gdLst/>
              <a:ahLst/>
              <a:cxnLst/>
              <a:rect l="l" t="t" r="r" b="b"/>
              <a:pathLst>
                <a:path w="1120" h="1105" extrusionOk="0">
                  <a:moveTo>
                    <a:pt x="582" y="1"/>
                  </a:moveTo>
                  <a:cubicBezTo>
                    <a:pt x="572" y="1"/>
                    <a:pt x="562" y="1"/>
                    <a:pt x="552" y="2"/>
                  </a:cubicBezTo>
                  <a:cubicBezTo>
                    <a:pt x="251" y="2"/>
                    <a:pt x="1" y="252"/>
                    <a:pt x="17" y="553"/>
                  </a:cubicBezTo>
                  <a:cubicBezTo>
                    <a:pt x="17" y="854"/>
                    <a:pt x="268" y="1104"/>
                    <a:pt x="569" y="1104"/>
                  </a:cubicBezTo>
                  <a:cubicBezTo>
                    <a:pt x="869" y="1088"/>
                    <a:pt x="1120" y="837"/>
                    <a:pt x="1120" y="536"/>
                  </a:cubicBezTo>
                  <a:cubicBezTo>
                    <a:pt x="1120" y="245"/>
                    <a:pt x="885" y="1"/>
                    <a:pt x="58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51"/>
            <p:cNvSpPr/>
            <p:nvPr/>
          </p:nvSpPr>
          <p:spPr>
            <a:xfrm>
              <a:off x="4860865" y="3054695"/>
              <a:ext cx="35672" cy="35415"/>
            </a:xfrm>
            <a:custGeom>
              <a:avLst/>
              <a:gdLst/>
              <a:ahLst/>
              <a:cxnLst/>
              <a:rect l="l" t="t" r="r" b="b"/>
              <a:pathLst>
                <a:path w="1113" h="1105" extrusionOk="0">
                  <a:moveTo>
                    <a:pt x="532" y="0"/>
                  </a:moveTo>
                  <a:cubicBezTo>
                    <a:pt x="244" y="0"/>
                    <a:pt x="9" y="244"/>
                    <a:pt x="9" y="536"/>
                  </a:cubicBezTo>
                  <a:cubicBezTo>
                    <a:pt x="1" y="912"/>
                    <a:pt x="285" y="1104"/>
                    <a:pt x="567" y="1104"/>
                  </a:cubicBezTo>
                  <a:cubicBezTo>
                    <a:pt x="836" y="1104"/>
                    <a:pt x="1104" y="928"/>
                    <a:pt x="1112" y="569"/>
                  </a:cubicBezTo>
                  <a:cubicBezTo>
                    <a:pt x="1112" y="252"/>
                    <a:pt x="878" y="1"/>
                    <a:pt x="561" y="1"/>
                  </a:cubicBezTo>
                  <a:cubicBezTo>
                    <a:pt x="551" y="0"/>
                    <a:pt x="542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51"/>
            <p:cNvSpPr/>
            <p:nvPr/>
          </p:nvSpPr>
          <p:spPr>
            <a:xfrm>
              <a:off x="4642669" y="2821499"/>
              <a:ext cx="36184" cy="35640"/>
            </a:xfrm>
            <a:custGeom>
              <a:avLst/>
              <a:gdLst/>
              <a:ahLst/>
              <a:cxnLst/>
              <a:rect l="l" t="t" r="r" b="b"/>
              <a:pathLst>
                <a:path w="1129" h="1112" extrusionOk="0">
                  <a:moveTo>
                    <a:pt x="565" y="0"/>
                  </a:moveTo>
                  <a:cubicBezTo>
                    <a:pt x="290" y="0"/>
                    <a:pt x="17" y="180"/>
                    <a:pt x="17" y="543"/>
                  </a:cubicBezTo>
                  <a:cubicBezTo>
                    <a:pt x="0" y="861"/>
                    <a:pt x="251" y="1112"/>
                    <a:pt x="552" y="1112"/>
                  </a:cubicBezTo>
                  <a:cubicBezTo>
                    <a:pt x="869" y="1112"/>
                    <a:pt x="1120" y="878"/>
                    <a:pt x="1120" y="560"/>
                  </a:cubicBezTo>
                  <a:cubicBezTo>
                    <a:pt x="1128" y="188"/>
                    <a:pt x="846" y="0"/>
                    <a:pt x="56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" name="Google Shape;658;p51">
            <a:extLst>
              <a:ext uri="{FF2B5EF4-FFF2-40B4-BE49-F238E27FC236}">
                <a16:creationId xmlns:a16="http://schemas.microsoft.com/office/drawing/2014/main" id="{9B199C8F-7405-4D2B-BA96-C1E97DBF789E}"/>
              </a:ext>
            </a:extLst>
          </p:cNvPr>
          <p:cNvSpPr txBox="1">
            <a:spLocks/>
          </p:cNvSpPr>
          <p:nvPr/>
        </p:nvSpPr>
        <p:spPr>
          <a:xfrm>
            <a:off x="4380338" y="2736196"/>
            <a:ext cx="1790400" cy="2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 Black"/>
              <a:buNone/>
              <a:defRPr sz="3200" b="0" i="0" u="none" strike="noStrike" cap="none">
                <a:solidFill>
                  <a:schemeClr val="accent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Merriweather Black"/>
              <a:buNone/>
              <a:defRPr sz="12000" b="0" i="0" u="none" strike="noStrike" cap="none">
                <a:solidFill>
                  <a:schemeClr val="accent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Merriweather Black"/>
              <a:buNone/>
              <a:defRPr sz="12000" b="0" i="0" u="none" strike="noStrike" cap="none">
                <a:solidFill>
                  <a:schemeClr val="accent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Merriweather Black"/>
              <a:buNone/>
              <a:defRPr sz="12000" b="0" i="0" u="none" strike="noStrike" cap="none">
                <a:solidFill>
                  <a:schemeClr val="accent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Merriweather Black"/>
              <a:buNone/>
              <a:defRPr sz="12000" b="0" i="0" u="none" strike="noStrike" cap="none">
                <a:solidFill>
                  <a:schemeClr val="accent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Merriweather Black"/>
              <a:buNone/>
              <a:defRPr sz="12000" b="0" i="0" u="none" strike="noStrike" cap="none">
                <a:solidFill>
                  <a:schemeClr val="accent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Merriweather Black"/>
              <a:buNone/>
              <a:defRPr sz="12000" b="0" i="0" u="none" strike="noStrike" cap="none">
                <a:solidFill>
                  <a:schemeClr val="accent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Merriweather Black"/>
              <a:buNone/>
              <a:defRPr sz="12000" b="0" i="0" u="none" strike="noStrike" cap="none">
                <a:solidFill>
                  <a:schemeClr val="accent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Merriweather Black"/>
              <a:buNone/>
              <a:defRPr sz="12000" b="0" i="0" u="none" strike="noStrike" cap="none">
                <a:solidFill>
                  <a:schemeClr val="accent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9pPr>
          </a:lstStyle>
          <a:p>
            <a:r>
              <a:rPr lang="es-ES_tradnl" sz="1900" dirty="0">
                <a:solidFill>
                  <a:srgbClr val="FFD966"/>
                </a:solidFill>
              </a:rPr>
              <a:t>ARTS</a:t>
            </a:r>
          </a:p>
        </p:txBody>
      </p:sp>
      <p:sp>
        <p:nvSpPr>
          <p:cNvPr id="38" name="Google Shape;654;p51">
            <a:extLst>
              <a:ext uri="{FF2B5EF4-FFF2-40B4-BE49-F238E27FC236}">
                <a16:creationId xmlns:a16="http://schemas.microsoft.com/office/drawing/2014/main" id="{562B0EDC-CA36-4A3D-9FEA-F23378A8DCFB}"/>
              </a:ext>
            </a:extLst>
          </p:cNvPr>
          <p:cNvSpPr txBox="1">
            <a:spLocks/>
          </p:cNvSpPr>
          <p:nvPr/>
        </p:nvSpPr>
        <p:spPr>
          <a:xfrm>
            <a:off x="5563200" y="1290220"/>
            <a:ext cx="1790400" cy="2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 Black"/>
              <a:buNone/>
              <a:defRPr sz="3200" b="0" i="0" u="none" strike="noStrike" cap="none">
                <a:solidFill>
                  <a:schemeClr val="accent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Merriweather Black"/>
              <a:buNone/>
              <a:defRPr sz="12000" b="0" i="0" u="none" strike="noStrike" cap="none">
                <a:solidFill>
                  <a:schemeClr val="accent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Merriweather Black"/>
              <a:buNone/>
              <a:defRPr sz="12000" b="0" i="0" u="none" strike="noStrike" cap="none">
                <a:solidFill>
                  <a:schemeClr val="accent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Merriweather Black"/>
              <a:buNone/>
              <a:defRPr sz="12000" b="0" i="0" u="none" strike="noStrike" cap="none">
                <a:solidFill>
                  <a:schemeClr val="accent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Merriweather Black"/>
              <a:buNone/>
              <a:defRPr sz="12000" b="0" i="0" u="none" strike="noStrike" cap="none">
                <a:solidFill>
                  <a:schemeClr val="accent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Merriweather Black"/>
              <a:buNone/>
              <a:defRPr sz="12000" b="0" i="0" u="none" strike="noStrike" cap="none">
                <a:solidFill>
                  <a:schemeClr val="accent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Merriweather Black"/>
              <a:buNone/>
              <a:defRPr sz="12000" b="0" i="0" u="none" strike="noStrike" cap="none">
                <a:solidFill>
                  <a:schemeClr val="accent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Merriweather Black"/>
              <a:buNone/>
              <a:defRPr sz="12000" b="0" i="0" u="none" strike="noStrike" cap="none">
                <a:solidFill>
                  <a:schemeClr val="accent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Merriweather Black"/>
              <a:buNone/>
              <a:defRPr sz="12000" b="0" i="0" u="none" strike="noStrike" cap="none">
                <a:solidFill>
                  <a:schemeClr val="accent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9pPr>
          </a:lstStyle>
          <a:p>
            <a:r>
              <a:rPr lang="es-ES_tradnl" sz="1900">
                <a:solidFill>
                  <a:srgbClr val="9FC5E8"/>
                </a:solidFill>
              </a:rPr>
              <a:t>SCIENCES</a:t>
            </a:r>
            <a:endParaRPr lang="es-ES_tradnl" sz="1900" dirty="0">
              <a:solidFill>
                <a:srgbClr val="9FC5E8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" name="Google Shape;611;p49"/>
          <p:cNvSpPr txBox="1">
            <a:spLocks noGrp="1"/>
          </p:cNvSpPr>
          <p:nvPr>
            <p:ph type="title"/>
          </p:nvPr>
        </p:nvSpPr>
        <p:spPr>
          <a:xfrm>
            <a:off x="5444150" y="540000"/>
            <a:ext cx="2979900" cy="122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FOTOS ACTIVIDAD</a:t>
            </a:r>
            <a:endParaRPr/>
          </a:p>
        </p:txBody>
      </p:sp>
      <p:pic>
        <p:nvPicPr>
          <p:cNvPr id="7170" name="Picture 2" descr="Vidrio, Taza, Un Vaso De, Vasos, Agua, Con El Agua">
            <a:extLst>
              <a:ext uri="{FF2B5EF4-FFF2-40B4-BE49-F238E27FC236}">
                <a16:creationId xmlns:a16="http://schemas.microsoft.com/office/drawing/2014/main" id="{1BAE634C-40B7-4187-AA10-2A1F4834BB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78" y="799827"/>
            <a:ext cx="2254604" cy="1688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Piano, Partituras De Música, Música, Teclado">
            <a:extLst>
              <a:ext uri="{FF2B5EF4-FFF2-40B4-BE49-F238E27FC236}">
                <a16:creationId xmlns:a16="http://schemas.microsoft.com/office/drawing/2014/main" id="{274A48C8-F735-4AA3-B0DA-359E1D046B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6342" y="2408289"/>
            <a:ext cx="2471316" cy="1647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Pódcast, Micrófono, Onda, Audio, Sonido, Grabación">
            <a:extLst>
              <a:ext uri="{FF2B5EF4-FFF2-40B4-BE49-F238E27FC236}">
                <a16:creationId xmlns:a16="http://schemas.microsoft.com/office/drawing/2014/main" id="{B43C3437-23FB-4B38-A810-088A2E1912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4534" y="2897436"/>
            <a:ext cx="2054893" cy="1506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9711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" name="Google Shape;621;p51"/>
          <p:cNvSpPr txBox="1">
            <a:spLocks noGrp="1"/>
          </p:cNvSpPr>
          <p:nvPr>
            <p:ph type="title"/>
          </p:nvPr>
        </p:nvSpPr>
        <p:spPr>
          <a:xfrm>
            <a:off x="198325" y="198300"/>
            <a:ext cx="1978500" cy="74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3200" dirty="0"/>
              <a:t>Sesión 6</a:t>
            </a:r>
            <a:br>
              <a:rPr lang="en" sz="3200" dirty="0"/>
            </a:br>
            <a:r>
              <a:rPr lang="en" sz="1200" dirty="0">
                <a:solidFill>
                  <a:schemeClr val="bg2"/>
                </a:solidFill>
              </a:rPr>
              <a:t>“Llegó la fiesta”</a:t>
            </a:r>
            <a:endParaRPr sz="1200" dirty="0">
              <a:solidFill>
                <a:schemeClr val="bg2"/>
              </a:solidFill>
            </a:endParaRPr>
          </a:p>
        </p:txBody>
      </p:sp>
      <p:sp>
        <p:nvSpPr>
          <p:cNvPr id="625" name="Google Shape;625;p51"/>
          <p:cNvSpPr txBox="1">
            <a:spLocks noGrp="1"/>
          </p:cNvSpPr>
          <p:nvPr>
            <p:ph type="title" idx="4"/>
          </p:nvPr>
        </p:nvSpPr>
        <p:spPr>
          <a:xfrm>
            <a:off x="7642241" y="1560220"/>
            <a:ext cx="1790400" cy="27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dirty="0"/>
              <a:t>MATHS</a:t>
            </a:r>
            <a:endParaRPr sz="1900" dirty="0"/>
          </a:p>
        </p:txBody>
      </p:sp>
      <p:sp>
        <p:nvSpPr>
          <p:cNvPr id="626" name="Google Shape;626;p51"/>
          <p:cNvSpPr txBox="1">
            <a:spLocks noGrp="1"/>
          </p:cNvSpPr>
          <p:nvPr>
            <p:ph type="title" idx="13"/>
          </p:nvPr>
        </p:nvSpPr>
        <p:spPr>
          <a:xfrm>
            <a:off x="4175983" y="2975838"/>
            <a:ext cx="2141400" cy="27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s-ES_tradnl" sz="1900" dirty="0">
                <a:solidFill>
                  <a:srgbClr val="B6D7A8"/>
                </a:solidFill>
              </a:rPr>
              <a:t>TECHNOLOGY</a:t>
            </a:r>
            <a:br>
              <a:rPr lang="es-ES_tradnl" sz="1900" dirty="0">
                <a:solidFill>
                  <a:srgbClr val="B6D7A8"/>
                </a:solidFill>
              </a:rPr>
            </a:br>
            <a:endParaRPr lang="es-ES_tradnl" sz="1900" dirty="0">
              <a:solidFill>
                <a:srgbClr val="B6D7A8"/>
              </a:solidFill>
            </a:endParaRPr>
          </a:p>
        </p:txBody>
      </p:sp>
      <p:grpSp>
        <p:nvGrpSpPr>
          <p:cNvPr id="630" name="Google Shape;630;p51"/>
          <p:cNvGrpSpPr/>
          <p:nvPr/>
        </p:nvGrpSpPr>
        <p:grpSpPr>
          <a:xfrm>
            <a:off x="260091" y="2429312"/>
            <a:ext cx="1921197" cy="2305396"/>
            <a:chOff x="4321367" y="2508595"/>
            <a:chExt cx="657089" cy="859966"/>
          </a:xfrm>
        </p:grpSpPr>
        <p:sp>
          <p:nvSpPr>
            <p:cNvPr id="631" name="Google Shape;631;p51"/>
            <p:cNvSpPr/>
            <p:nvPr/>
          </p:nvSpPr>
          <p:spPr>
            <a:xfrm>
              <a:off x="4321367" y="2736182"/>
              <a:ext cx="657089" cy="632379"/>
            </a:xfrm>
            <a:custGeom>
              <a:avLst/>
              <a:gdLst/>
              <a:ahLst/>
              <a:cxnLst/>
              <a:rect l="l" t="t" r="r" b="b"/>
              <a:pathLst>
                <a:path w="20502" h="19731" extrusionOk="0">
                  <a:moveTo>
                    <a:pt x="10640" y="1"/>
                  </a:moveTo>
                  <a:cubicBezTo>
                    <a:pt x="8071" y="1"/>
                    <a:pt x="5548" y="1000"/>
                    <a:pt x="3659" y="2888"/>
                  </a:cubicBezTo>
                  <a:cubicBezTo>
                    <a:pt x="835" y="5712"/>
                    <a:pt x="0" y="9956"/>
                    <a:pt x="1521" y="13648"/>
                  </a:cubicBezTo>
                  <a:cubicBezTo>
                    <a:pt x="3058" y="17324"/>
                    <a:pt x="6650" y="19730"/>
                    <a:pt x="10643" y="19730"/>
                  </a:cubicBezTo>
                  <a:cubicBezTo>
                    <a:pt x="16090" y="19730"/>
                    <a:pt x="20501" y="15319"/>
                    <a:pt x="20501" y="9889"/>
                  </a:cubicBezTo>
                  <a:cubicBezTo>
                    <a:pt x="20501" y="5896"/>
                    <a:pt x="18112" y="2287"/>
                    <a:pt x="14420" y="749"/>
                  </a:cubicBezTo>
                  <a:cubicBezTo>
                    <a:pt x="13196" y="246"/>
                    <a:pt x="11913" y="1"/>
                    <a:pt x="10640" y="1"/>
                  </a:cubicBezTo>
                  <a:close/>
                </a:path>
              </a:pathLst>
            </a:custGeom>
            <a:solidFill>
              <a:srgbClr val="00B6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51"/>
            <p:cNvSpPr/>
            <p:nvPr/>
          </p:nvSpPr>
          <p:spPr>
            <a:xfrm>
              <a:off x="4636771" y="2508595"/>
              <a:ext cx="74997" cy="178454"/>
            </a:xfrm>
            <a:custGeom>
              <a:avLst/>
              <a:gdLst/>
              <a:ahLst/>
              <a:cxnLst/>
              <a:rect l="l" t="t" r="r" b="b"/>
              <a:pathLst>
                <a:path w="2340" h="5568" extrusionOk="0">
                  <a:moveTo>
                    <a:pt x="1076" y="717"/>
                  </a:moveTo>
                  <a:cubicBezTo>
                    <a:pt x="1124" y="717"/>
                    <a:pt x="1175" y="755"/>
                    <a:pt x="1237" y="833"/>
                  </a:cubicBezTo>
                  <a:cubicBezTo>
                    <a:pt x="1421" y="1083"/>
                    <a:pt x="1538" y="1384"/>
                    <a:pt x="1554" y="1685"/>
                  </a:cubicBezTo>
                  <a:cubicBezTo>
                    <a:pt x="1604" y="2387"/>
                    <a:pt x="1521" y="3088"/>
                    <a:pt x="1304" y="3757"/>
                  </a:cubicBezTo>
                  <a:cubicBezTo>
                    <a:pt x="1270" y="3890"/>
                    <a:pt x="1220" y="4041"/>
                    <a:pt x="1187" y="4174"/>
                  </a:cubicBezTo>
                  <a:cubicBezTo>
                    <a:pt x="1003" y="3840"/>
                    <a:pt x="886" y="3489"/>
                    <a:pt x="836" y="3122"/>
                  </a:cubicBezTo>
                  <a:cubicBezTo>
                    <a:pt x="702" y="2554"/>
                    <a:pt x="669" y="1969"/>
                    <a:pt x="752" y="1384"/>
                  </a:cubicBezTo>
                  <a:cubicBezTo>
                    <a:pt x="786" y="1200"/>
                    <a:pt x="836" y="1017"/>
                    <a:pt x="919" y="866"/>
                  </a:cubicBezTo>
                  <a:cubicBezTo>
                    <a:pt x="973" y="768"/>
                    <a:pt x="1022" y="717"/>
                    <a:pt x="1076" y="717"/>
                  </a:cubicBezTo>
                  <a:close/>
                  <a:moveTo>
                    <a:pt x="1070" y="0"/>
                  </a:moveTo>
                  <a:cubicBezTo>
                    <a:pt x="783" y="0"/>
                    <a:pt x="497" y="149"/>
                    <a:pt x="351" y="432"/>
                  </a:cubicBezTo>
                  <a:cubicBezTo>
                    <a:pt x="251" y="599"/>
                    <a:pt x="167" y="783"/>
                    <a:pt x="117" y="966"/>
                  </a:cubicBezTo>
                  <a:cubicBezTo>
                    <a:pt x="34" y="1301"/>
                    <a:pt x="0" y="1651"/>
                    <a:pt x="0" y="2002"/>
                  </a:cubicBezTo>
                  <a:cubicBezTo>
                    <a:pt x="0" y="2353"/>
                    <a:pt x="34" y="2704"/>
                    <a:pt x="101" y="3038"/>
                  </a:cubicBezTo>
                  <a:cubicBezTo>
                    <a:pt x="218" y="3840"/>
                    <a:pt x="568" y="4575"/>
                    <a:pt x="853" y="5327"/>
                  </a:cubicBezTo>
                  <a:cubicBezTo>
                    <a:pt x="869" y="5361"/>
                    <a:pt x="903" y="5411"/>
                    <a:pt x="919" y="5444"/>
                  </a:cubicBezTo>
                  <a:cubicBezTo>
                    <a:pt x="976" y="5526"/>
                    <a:pt x="1069" y="5568"/>
                    <a:pt x="1163" y="5568"/>
                  </a:cubicBezTo>
                  <a:cubicBezTo>
                    <a:pt x="1261" y="5568"/>
                    <a:pt x="1361" y="5522"/>
                    <a:pt x="1421" y="5428"/>
                  </a:cubicBezTo>
                  <a:cubicBezTo>
                    <a:pt x="1504" y="5327"/>
                    <a:pt x="1571" y="5210"/>
                    <a:pt x="1621" y="5093"/>
                  </a:cubicBezTo>
                  <a:cubicBezTo>
                    <a:pt x="1772" y="4626"/>
                    <a:pt x="1939" y="4158"/>
                    <a:pt x="2056" y="3673"/>
                  </a:cubicBezTo>
                  <a:cubicBezTo>
                    <a:pt x="2273" y="2971"/>
                    <a:pt x="2340" y="2220"/>
                    <a:pt x="2239" y="1468"/>
                  </a:cubicBezTo>
                  <a:cubicBezTo>
                    <a:pt x="2189" y="1050"/>
                    <a:pt x="2005" y="632"/>
                    <a:pt x="1705" y="315"/>
                  </a:cubicBezTo>
                  <a:cubicBezTo>
                    <a:pt x="1546" y="103"/>
                    <a:pt x="1307" y="0"/>
                    <a:pt x="1070" y="0"/>
                  </a:cubicBezTo>
                  <a:close/>
                </a:path>
              </a:pathLst>
            </a:custGeom>
            <a:solidFill>
              <a:srgbClr val="FFBB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51"/>
            <p:cNvSpPr/>
            <p:nvPr/>
          </p:nvSpPr>
          <p:spPr>
            <a:xfrm>
              <a:off x="4447196" y="2897361"/>
              <a:ext cx="372806" cy="317487"/>
            </a:xfrm>
            <a:custGeom>
              <a:avLst/>
              <a:gdLst/>
              <a:ahLst/>
              <a:cxnLst/>
              <a:rect l="l" t="t" r="r" b="b"/>
              <a:pathLst>
                <a:path w="11632" h="9906" extrusionOk="0">
                  <a:moveTo>
                    <a:pt x="9448" y="1708"/>
                  </a:moveTo>
                  <a:cubicBezTo>
                    <a:pt x="9481" y="1708"/>
                    <a:pt x="9518" y="1746"/>
                    <a:pt x="9591" y="1819"/>
                  </a:cubicBezTo>
                  <a:cubicBezTo>
                    <a:pt x="9809" y="2019"/>
                    <a:pt x="10009" y="2237"/>
                    <a:pt x="10159" y="2487"/>
                  </a:cubicBezTo>
                  <a:cubicBezTo>
                    <a:pt x="9474" y="2955"/>
                    <a:pt x="8773" y="3373"/>
                    <a:pt x="8054" y="3857"/>
                  </a:cubicBezTo>
                  <a:cubicBezTo>
                    <a:pt x="8054" y="3757"/>
                    <a:pt x="8088" y="3674"/>
                    <a:pt x="8154" y="3607"/>
                  </a:cubicBezTo>
                  <a:cubicBezTo>
                    <a:pt x="8539" y="3022"/>
                    <a:pt x="8940" y="2420"/>
                    <a:pt x="9324" y="1836"/>
                  </a:cubicBezTo>
                  <a:cubicBezTo>
                    <a:pt x="9384" y="1750"/>
                    <a:pt x="9413" y="1708"/>
                    <a:pt x="9448" y="1708"/>
                  </a:cubicBezTo>
                  <a:close/>
                  <a:moveTo>
                    <a:pt x="6956" y="643"/>
                  </a:moveTo>
                  <a:cubicBezTo>
                    <a:pt x="7015" y="643"/>
                    <a:pt x="7075" y="651"/>
                    <a:pt x="7135" y="666"/>
                  </a:cubicBezTo>
                  <a:cubicBezTo>
                    <a:pt x="7703" y="733"/>
                    <a:pt x="8238" y="900"/>
                    <a:pt x="8739" y="1184"/>
                  </a:cubicBezTo>
                  <a:cubicBezTo>
                    <a:pt x="8923" y="1284"/>
                    <a:pt x="8940" y="1301"/>
                    <a:pt x="8823" y="1468"/>
                  </a:cubicBezTo>
                  <a:cubicBezTo>
                    <a:pt x="8489" y="1969"/>
                    <a:pt x="8154" y="2454"/>
                    <a:pt x="7837" y="2955"/>
                  </a:cubicBezTo>
                  <a:cubicBezTo>
                    <a:pt x="7670" y="3206"/>
                    <a:pt x="7503" y="3473"/>
                    <a:pt x="7336" y="3740"/>
                  </a:cubicBezTo>
                  <a:cubicBezTo>
                    <a:pt x="7286" y="3824"/>
                    <a:pt x="7219" y="3891"/>
                    <a:pt x="7152" y="3958"/>
                  </a:cubicBezTo>
                  <a:cubicBezTo>
                    <a:pt x="6935" y="2855"/>
                    <a:pt x="6885" y="1769"/>
                    <a:pt x="6751" y="683"/>
                  </a:cubicBezTo>
                  <a:cubicBezTo>
                    <a:pt x="6815" y="655"/>
                    <a:pt x="6885" y="643"/>
                    <a:pt x="6956" y="643"/>
                  </a:cubicBezTo>
                  <a:close/>
                  <a:moveTo>
                    <a:pt x="6057" y="663"/>
                  </a:moveTo>
                  <a:cubicBezTo>
                    <a:pt x="6145" y="663"/>
                    <a:pt x="6183" y="712"/>
                    <a:pt x="6183" y="800"/>
                  </a:cubicBezTo>
                  <a:cubicBezTo>
                    <a:pt x="6199" y="1034"/>
                    <a:pt x="6233" y="1268"/>
                    <a:pt x="6250" y="1485"/>
                  </a:cubicBezTo>
                  <a:cubicBezTo>
                    <a:pt x="6283" y="2303"/>
                    <a:pt x="6367" y="3122"/>
                    <a:pt x="6500" y="3941"/>
                  </a:cubicBezTo>
                  <a:cubicBezTo>
                    <a:pt x="6500" y="3991"/>
                    <a:pt x="6500" y="4041"/>
                    <a:pt x="6500" y="4091"/>
                  </a:cubicBezTo>
                  <a:cubicBezTo>
                    <a:pt x="5565" y="3306"/>
                    <a:pt x="4729" y="2471"/>
                    <a:pt x="3793" y="1685"/>
                  </a:cubicBezTo>
                  <a:cubicBezTo>
                    <a:pt x="4428" y="1151"/>
                    <a:pt x="5197" y="800"/>
                    <a:pt x="6016" y="666"/>
                  </a:cubicBezTo>
                  <a:cubicBezTo>
                    <a:pt x="6031" y="664"/>
                    <a:pt x="6044" y="663"/>
                    <a:pt x="6057" y="663"/>
                  </a:cubicBezTo>
                  <a:close/>
                  <a:moveTo>
                    <a:pt x="3359" y="2120"/>
                  </a:moveTo>
                  <a:cubicBezTo>
                    <a:pt x="4278" y="2905"/>
                    <a:pt x="5130" y="3757"/>
                    <a:pt x="6066" y="4542"/>
                  </a:cubicBezTo>
                  <a:cubicBezTo>
                    <a:pt x="4813" y="4710"/>
                    <a:pt x="3576" y="4893"/>
                    <a:pt x="2306" y="5077"/>
                  </a:cubicBezTo>
                  <a:cubicBezTo>
                    <a:pt x="2273" y="3991"/>
                    <a:pt x="2641" y="2938"/>
                    <a:pt x="3359" y="2120"/>
                  </a:cubicBezTo>
                  <a:close/>
                  <a:moveTo>
                    <a:pt x="10443" y="3055"/>
                  </a:moveTo>
                  <a:cubicBezTo>
                    <a:pt x="10527" y="3072"/>
                    <a:pt x="10544" y="3139"/>
                    <a:pt x="10560" y="3189"/>
                  </a:cubicBezTo>
                  <a:cubicBezTo>
                    <a:pt x="10811" y="3740"/>
                    <a:pt x="10945" y="4342"/>
                    <a:pt x="10945" y="4943"/>
                  </a:cubicBezTo>
                  <a:cubicBezTo>
                    <a:pt x="10945" y="5085"/>
                    <a:pt x="10945" y="5117"/>
                    <a:pt x="10869" y="5117"/>
                  </a:cubicBezTo>
                  <a:cubicBezTo>
                    <a:pt x="10846" y="5117"/>
                    <a:pt x="10816" y="5114"/>
                    <a:pt x="10778" y="5111"/>
                  </a:cubicBezTo>
                  <a:cubicBezTo>
                    <a:pt x="9859" y="4977"/>
                    <a:pt x="8940" y="4843"/>
                    <a:pt x="8021" y="4760"/>
                  </a:cubicBezTo>
                  <a:cubicBezTo>
                    <a:pt x="8005" y="4763"/>
                    <a:pt x="7991" y="4764"/>
                    <a:pt x="7976" y="4764"/>
                  </a:cubicBezTo>
                  <a:cubicBezTo>
                    <a:pt x="7913" y="4764"/>
                    <a:pt x="7858" y="4737"/>
                    <a:pt x="7803" y="4710"/>
                  </a:cubicBezTo>
                  <a:cubicBezTo>
                    <a:pt x="8706" y="4175"/>
                    <a:pt x="9591" y="3623"/>
                    <a:pt x="10443" y="3055"/>
                  </a:cubicBezTo>
                  <a:close/>
                  <a:moveTo>
                    <a:pt x="6199" y="5161"/>
                  </a:moveTo>
                  <a:lnTo>
                    <a:pt x="6233" y="5211"/>
                  </a:lnTo>
                  <a:cubicBezTo>
                    <a:pt x="5297" y="6080"/>
                    <a:pt x="4245" y="6815"/>
                    <a:pt x="3326" y="7717"/>
                  </a:cubicBezTo>
                  <a:cubicBezTo>
                    <a:pt x="3259" y="7700"/>
                    <a:pt x="3225" y="7634"/>
                    <a:pt x="3192" y="7583"/>
                  </a:cubicBezTo>
                  <a:cubicBezTo>
                    <a:pt x="2808" y="7082"/>
                    <a:pt x="2540" y="6514"/>
                    <a:pt x="2407" y="5913"/>
                  </a:cubicBezTo>
                  <a:cubicBezTo>
                    <a:pt x="2356" y="5712"/>
                    <a:pt x="2356" y="5712"/>
                    <a:pt x="2574" y="5679"/>
                  </a:cubicBezTo>
                  <a:cubicBezTo>
                    <a:pt x="3275" y="5578"/>
                    <a:pt x="3961" y="5478"/>
                    <a:pt x="4646" y="5378"/>
                  </a:cubicBezTo>
                  <a:cubicBezTo>
                    <a:pt x="5113" y="5311"/>
                    <a:pt x="5581" y="5244"/>
                    <a:pt x="6049" y="5177"/>
                  </a:cubicBezTo>
                  <a:cubicBezTo>
                    <a:pt x="6099" y="5161"/>
                    <a:pt x="6149" y="5161"/>
                    <a:pt x="6199" y="5161"/>
                  </a:cubicBezTo>
                  <a:close/>
                  <a:moveTo>
                    <a:pt x="7687" y="5328"/>
                  </a:moveTo>
                  <a:lnTo>
                    <a:pt x="7687" y="5328"/>
                  </a:lnTo>
                  <a:cubicBezTo>
                    <a:pt x="8004" y="5361"/>
                    <a:pt x="8305" y="5395"/>
                    <a:pt x="8605" y="5445"/>
                  </a:cubicBezTo>
                  <a:cubicBezTo>
                    <a:pt x="9224" y="5528"/>
                    <a:pt x="9842" y="5595"/>
                    <a:pt x="10443" y="5695"/>
                  </a:cubicBezTo>
                  <a:cubicBezTo>
                    <a:pt x="10978" y="5779"/>
                    <a:pt x="10878" y="5745"/>
                    <a:pt x="10761" y="6180"/>
                  </a:cubicBezTo>
                  <a:cubicBezTo>
                    <a:pt x="10611" y="6748"/>
                    <a:pt x="10326" y="7283"/>
                    <a:pt x="9942" y="7734"/>
                  </a:cubicBezTo>
                  <a:cubicBezTo>
                    <a:pt x="9884" y="7801"/>
                    <a:pt x="9854" y="7834"/>
                    <a:pt x="9827" y="7834"/>
                  </a:cubicBezTo>
                  <a:cubicBezTo>
                    <a:pt x="9800" y="7834"/>
                    <a:pt x="9775" y="7801"/>
                    <a:pt x="9725" y="7734"/>
                  </a:cubicBezTo>
                  <a:cubicBezTo>
                    <a:pt x="9524" y="7500"/>
                    <a:pt x="9324" y="7266"/>
                    <a:pt x="9107" y="7049"/>
                  </a:cubicBezTo>
                  <a:cubicBezTo>
                    <a:pt x="8639" y="6598"/>
                    <a:pt x="8221" y="6113"/>
                    <a:pt x="7837" y="5595"/>
                  </a:cubicBezTo>
                  <a:cubicBezTo>
                    <a:pt x="7753" y="5528"/>
                    <a:pt x="7703" y="5428"/>
                    <a:pt x="7687" y="5328"/>
                  </a:cubicBezTo>
                  <a:close/>
                  <a:moveTo>
                    <a:pt x="6066" y="6180"/>
                  </a:moveTo>
                  <a:lnTo>
                    <a:pt x="6066" y="6180"/>
                  </a:lnTo>
                  <a:cubicBezTo>
                    <a:pt x="6082" y="6213"/>
                    <a:pt x="6082" y="6280"/>
                    <a:pt x="6049" y="6314"/>
                  </a:cubicBezTo>
                  <a:cubicBezTo>
                    <a:pt x="5698" y="7099"/>
                    <a:pt x="5397" y="7901"/>
                    <a:pt x="5097" y="8686"/>
                  </a:cubicBezTo>
                  <a:cubicBezTo>
                    <a:pt x="5027" y="8855"/>
                    <a:pt x="4999" y="8923"/>
                    <a:pt x="4935" y="8923"/>
                  </a:cubicBezTo>
                  <a:cubicBezTo>
                    <a:pt x="4892" y="8923"/>
                    <a:pt x="4831" y="8891"/>
                    <a:pt x="4729" y="8837"/>
                  </a:cubicBezTo>
                  <a:cubicBezTo>
                    <a:pt x="4512" y="8736"/>
                    <a:pt x="4311" y="8619"/>
                    <a:pt x="4111" y="8469"/>
                  </a:cubicBezTo>
                  <a:cubicBezTo>
                    <a:pt x="3977" y="8385"/>
                    <a:pt x="3860" y="8285"/>
                    <a:pt x="3743" y="8168"/>
                  </a:cubicBezTo>
                  <a:cubicBezTo>
                    <a:pt x="4495" y="7466"/>
                    <a:pt x="5297" y="6848"/>
                    <a:pt x="6066" y="6180"/>
                  </a:cubicBezTo>
                  <a:close/>
                  <a:moveTo>
                    <a:pt x="7319" y="5979"/>
                  </a:moveTo>
                  <a:lnTo>
                    <a:pt x="7319" y="5979"/>
                  </a:lnTo>
                  <a:cubicBezTo>
                    <a:pt x="7402" y="6013"/>
                    <a:pt x="7453" y="6063"/>
                    <a:pt x="7486" y="6130"/>
                  </a:cubicBezTo>
                  <a:cubicBezTo>
                    <a:pt x="7870" y="6648"/>
                    <a:pt x="8305" y="7149"/>
                    <a:pt x="8773" y="7600"/>
                  </a:cubicBezTo>
                  <a:cubicBezTo>
                    <a:pt x="8940" y="7767"/>
                    <a:pt x="9090" y="7934"/>
                    <a:pt x="9224" y="8118"/>
                  </a:cubicBezTo>
                  <a:cubicBezTo>
                    <a:pt x="9374" y="8302"/>
                    <a:pt x="9374" y="8302"/>
                    <a:pt x="9190" y="8436"/>
                  </a:cubicBezTo>
                  <a:cubicBezTo>
                    <a:pt x="8756" y="8753"/>
                    <a:pt x="8271" y="8987"/>
                    <a:pt x="7770" y="9121"/>
                  </a:cubicBezTo>
                  <a:cubicBezTo>
                    <a:pt x="7703" y="9137"/>
                    <a:pt x="7653" y="9154"/>
                    <a:pt x="7586" y="9171"/>
                  </a:cubicBezTo>
                  <a:cubicBezTo>
                    <a:pt x="7570" y="9171"/>
                    <a:pt x="7553" y="9154"/>
                    <a:pt x="7519" y="9154"/>
                  </a:cubicBezTo>
                  <a:cubicBezTo>
                    <a:pt x="7453" y="8101"/>
                    <a:pt x="7386" y="7049"/>
                    <a:pt x="7319" y="5979"/>
                  </a:cubicBezTo>
                  <a:close/>
                  <a:moveTo>
                    <a:pt x="6734" y="6464"/>
                  </a:moveTo>
                  <a:cubicBezTo>
                    <a:pt x="6784" y="7366"/>
                    <a:pt x="6834" y="8235"/>
                    <a:pt x="6885" y="9104"/>
                  </a:cubicBezTo>
                  <a:cubicBezTo>
                    <a:pt x="6901" y="9238"/>
                    <a:pt x="6868" y="9288"/>
                    <a:pt x="6734" y="9288"/>
                  </a:cubicBezTo>
                  <a:cubicBezTo>
                    <a:pt x="6400" y="9288"/>
                    <a:pt x="6049" y="9254"/>
                    <a:pt x="5715" y="9187"/>
                  </a:cubicBezTo>
                  <a:cubicBezTo>
                    <a:pt x="5631" y="9171"/>
                    <a:pt x="5581" y="9121"/>
                    <a:pt x="5631" y="9037"/>
                  </a:cubicBezTo>
                  <a:cubicBezTo>
                    <a:pt x="5966" y="8185"/>
                    <a:pt x="6266" y="7333"/>
                    <a:pt x="6651" y="6514"/>
                  </a:cubicBezTo>
                  <a:cubicBezTo>
                    <a:pt x="6667" y="6497"/>
                    <a:pt x="6684" y="6497"/>
                    <a:pt x="6734" y="6464"/>
                  </a:cubicBezTo>
                  <a:close/>
                  <a:moveTo>
                    <a:pt x="6586" y="0"/>
                  </a:moveTo>
                  <a:cubicBezTo>
                    <a:pt x="5388" y="0"/>
                    <a:pt x="4165" y="438"/>
                    <a:pt x="3158" y="1418"/>
                  </a:cubicBezTo>
                  <a:cubicBezTo>
                    <a:pt x="1" y="4526"/>
                    <a:pt x="2189" y="9889"/>
                    <a:pt x="6617" y="9906"/>
                  </a:cubicBezTo>
                  <a:cubicBezTo>
                    <a:pt x="9307" y="9906"/>
                    <a:pt x="11513" y="7750"/>
                    <a:pt x="11563" y="5044"/>
                  </a:cubicBezTo>
                  <a:cubicBezTo>
                    <a:pt x="11631" y="2031"/>
                    <a:pt x="9167" y="0"/>
                    <a:pt x="65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51"/>
            <p:cNvSpPr/>
            <p:nvPr/>
          </p:nvSpPr>
          <p:spPr>
            <a:xfrm>
              <a:off x="4582158" y="2673428"/>
              <a:ext cx="195473" cy="105124"/>
            </a:xfrm>
            <a:custGeom>
              <a:avLst/>
              <a:gdLst/>
              <a:ahLst/>
              <a:cxnLst/>
              <a:rect l="l" t="t" r="r" b="b"/>
              <a:pathLst>
                <a:path w="6099" h="3280" extrusionOk="0">
                  <a:moveTo>
                    <a:pt x="1153" y="1"/>
                  </a:moveTo>
                  <a:cubicBezTo>
                    <a:pt x="1069" y="1"/>
                    <a:pt x="1003" y="1"/>
                    <a:pt x="936" y="17"/>
                  </a:cubicBezTo>
                  <a:cubicBezTo>
                    <a:pt x="785" y="17"/>
                    <a:pt x="635" y="118"/>
                    <a:pt x="602" y="268"/>
                  </a:cubicBezTo>
                  <a:cubicBezTo>
                    <a:pt x="552" y="402"/>
                    <a:pt x="485" y="535"/>
                    <a:pt x="451" y="669"/>
                  </a:cubicBezTo>
                  <a:cubicBezTo>
                    <a:pt x="267" y="1237"/>
                    <a:pt x="167" y="1838"/>
                    <a:pt x="17" y="2423"/>
                  </a:cubicBezTo>
                  <a:cubicBezTo>
                    <a:pt x="0" y="2507"/>
                    <a:pt x="0" y="2590"/>
                    <a:pt x="0" y="2674"/>
                  </a:cubicBezTo>
                  <a:cubicBezTo>
                    <a:pt x="0" y="2831"/>
                    <a:pt x="123" y="2952"/>
                    <a:pt x="273" y="2952"/>
                  </a:cubicBezTo>
                  <a:cubicBezTo>
                    <a:pt x="298" y="2952"/>
                    <a:pt x="325" y="2948"/>
                    <a:pt x="351" y="2941"/>
                  </a:cubicBezTo>
                  <a:cubicBezTo>
                    <a:pt x="451" y="2925"/>
                    <a:pt x="552" y="2874"/>
                    <a:pt x="635" y="2808"/>
                  </a:cubicBezTo>
                  <a:cubicBezTo>
                    <a:pt x="785" y="2707"/>
                    <a:pt x="919" y="2590"/>
                    <a:pt x="1069" y="2473"/>
                  </a:cubicBezTo>
                  <a:cubicBezTo>
                    <a:pt x="1115" y="2443"/>
                    <a:pt x="1161" y="2371"/>
                    <a:pt x="1232" y="2371"/>
                  </a:cubicBezTo>
                  <a:cubicBezTo>
                    <a:pt x="1239" y="2371"/>
                    <a:pt x="1246" y="2372"/>
                    <a:pt x="1253" y="2373"/>
                  </a:cubicBezTo>
                  <a:cubicBezTo>
                    <a:pt x="1337" y="2574"/>
                    <a:pt x="1437" y="2774"/>
                    <a:pt x="1571" y="2941"/>
                  </a:cubicBezTo>
                  <a:cubicBezTo>
                    <a:pt x="1696" y="3092"/>
                    <a:pt x="1868" y="3167"/>
                    <a:pt x="2045" y="3167"/>
                  </a:cubicBezTo>
                  <a:cubicBezTo>
                    <a:pt x="2104" y="3167"/>
                    <a:pt x="2164" y="3158"/>
                    <a:pt x="2222" y="3142"/>
                  </a:cubicBezTo>
                  <a:cubicBezTo>
                    <a:pt x="2506" y="3058"/>
                    <a:pt x="2757" y="2908"/>
                    <a:pt x="2958" y="2691"/>
                  </a:cubicBezTo>
                  <a:cubicBezTo>
                    <a:pt x="3024" y="2624"/>
                    <a:pt x="3075" y="2540"/>
                    <a:pt x="3158" y="2490"/>
                  </a:cubicBezTo>
                  <a:cubicBezTo>
                    <a:pt x="3305" y="2940"/>
                    <a:pt x="3563" y="3183"/>
                    <a:pt x="3863" y="3183"/>
                  </a:cubicBezTo>
                  <a:cubicBezTo>
                    <a:pt x="4108" y="3183"/>
                    <a:pt x="4382" y="3020"/>
                    <a:pt x="4645" y="2674"/>
                  </a:cubicBezTo>
                  <a:cubicBezTo>
                    <a:pt x="4695" y="2858"/>
                    <a:pt x="4812" y="3008"/>
                    <a:pt x="4946" y="3108"/>
                  </a:cubicBezTo>
                  <a:cubicBezTo>
                    <a:pt x="5098" y="3224"/>
                    <a:pt x="5252" y="3280"/>
                    <a:pt x="5393" y="3280"/>
                  </a:cubicBezTo>
                  <a:cubicBezTo>
                    <a:pt x="5638" y="3280"/>
                    <a:pt x="5841" y="3110"/>
                    <a:pt x="5915" y="2791"/>
                  </a:cubicBezTo>
                  <a:cubicBezTo>
                    <a:pt x="6065" y="2189"/>
                    <a:pt x="6099" y="1554"/>
                    <a:pt x="6032" y="953"/>
                  </a:cubicBezTo>
                  <a:cubicBezTo>
                    <a:pt x="6015" y="719"/>
                    <a:pt x="5865" y="519"/>
                    <a:pt x="5648" y="452"/>
                  </a:cubicBezTo>
                  <a:cubicBezTo>
                    <a:pt x="5464" y="385"/>
                    <a:pt x="5280" y="335"/>
                    <a:pt x="5080" y="301"/>
                  </a:cubicBezTo>
                  <a:cubicBezTo>
                    <a:pt x="3776" y="118"/>
                    <a:pt x="2456" y="17"/>
                    <a:pt x="1153" y="1"/>
                  </a:cubicBezTo>
                  <a:close/>
                </a:path>
              </a:pathLst>
            </a:custGeom>
            <a:solidFill>
              <a:srgbClr val="FFBB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51"/>
            <p:cNvSpPr/>
            <p:nvPr/>
          </p:nvSpPr>
          <p:spPr>
            <a:xfrm>
              <a:off x="4830898" y="3153216"/>
              <a:ext cx="40447" cy="40095"/>
            </a:xfrm>
            <a:custGeom>
              <a:avLst/>
              <a:gdLst/>
              <a:ahLst/>
              <a:cxnLst/>
              <a:rect l="l" t="t" r="r" b="b"/>
              <a:pathLst>
                <a:path w="1262" h="1251" extrusionOk="0">
                  <a:moveTo>
                    <a:pt x="655" y="1"/>
                  </a:moveTo>
                  <a:cubicBezTo>
                    <a:pt x="646" y="1"/>
                    <a:pt x="636" y="1"/>
                    <a:pt x="627" y="1"/>
                  </a:cubicBezTo>
                  <a:cubicBezTo>
                    <a:pt x="276" y="1"/>
                    <a:pt x="9" y="285"/>
                    <a:pt x="9" y="620"/>
                  </a:cubicBezTo>
                  <a:cubicBezTo>
                    <a:pt x="0" y="1041"/>
                    <a:pt x="312" y="1250"/>
                    <a:pt x="624" y="1250"/>
                  </a:cubicBezTo>
                  <a:cubicBezTo>
                    <a:pt x="942" y="1250"/>
                    <a:pt x="1262" y="1033"/>
                    <a:pt x="1245" y="603"/>
                  </a:cubicBezTo>
                  <a:cubicBezTo>
                    <a:pt x="1245" y="278"/>
                    <a:pt x="977" y="1"/>
                    <a:pt x="65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51"/>
            <p:cNvSpPr/>
            <p:nvPr/>
          </p:nvSpPr>
          <p:spPr>
            <a:xfrm>
              <a:off x="4553377" y="3239976"/>
              <a:ext cx="46472" cy="39934"/>
            </a:xfrm>
            <a:custGeom>
              <a:avLst/>
              <a:gdLst/>
              <a:ahLst/>
              <a:cxnLst/>
              <a:rect l="l" t="t" r="r" b="b"/>
              <a:pathLst>
                <a:path w="1450" h="1246" extrusionOk="0">
                  <a:moveTo>
                    <a:pt x="827" y="1"/>
                  </a:moveTo>
                  <a:cubicBezTo>
                    <a:pt x="273" y="1"/>
                    <a:pt x="1" y="658"/>
                    <a:pt x="380" y="1054"/>
                  </a:cubicBezTo>
                  <a:cubicBezTo>
                    <a:pt x="507" y="1186"/>
                    <a:pt x="666" y="1246"/>
                    <a:pt x="823" y="1246"/>
                  </a:cubicBezTo>
                  <a:cubicBezTo>
                    <a:pt x="1142" y="1246"/>
                    <a:pt x="1450" y="1000"/>
                    <a:pt x="1450" y="619"/>
                  </a:cubicBezTo>
                  <a:cubicBezTo>
                    <a:pt x="1450" y="285"/>
                    <a:pt x="1182" y="1"/>
                    <a:pt x="848" y="1"/>
                  </a:cubicBezTo>
                  <a:cubicBezTo>
                    <a:pt x="841" y="1"/>
                    <a:pt x="834" y="1"/>
                    <a:pt x="82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51"/>
            <p:cNvSpPr/>
            <p:nvPr/>
          </p:nvSpPr>
          <p:spPr>
            <a:xfrm>
              <a:off x="4414537" y="3020433"/>
              <a:ext cx="47146" cy="40383"/>
            </a:xfrm>
            <a:custGeom>
              <a:avLst/>
              <a:gdLst/>
              <a:ahLst/>
              <a:cxnLst/>
              <a:rect l="l" t="t" r="r" b="b"/>
              <a:pathLst>
                <a:path w="1471" h="1260" extrusionOk="0">
                  <a:moveTo>
                    <a:pt x="652" y="1"/>
                  </a:moveTo>
                  <a:cubicBezTo>
                    <a:pt x="301" y="1"/>
                    <a:pt x="17" y="268"/>
                    <a:pt x="0" y="619"/>
                  </a:cubicBezTo>
                  <a:cubicBezTo>
                    <a:pt x="0" y="999"/>
                    <a:pt x="317" y="1260"/>
                    <a:pt x="646" y="1260"/>
                  </a:cubicBezTo>
                  <a:cubicBezTo>
                    <a:pt x="794" y="1260"/>
                    <a:pt x="945" y="1206"/>
                    <a:pt x="1070" y="1087"/>
                  </a:cubicBezTo>
                  <a:cubicBezTo>
                    <a:pt x="1471" y="702"/>
                    <a:pt x="1203" y="17"/>
                    <a:pt x="65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51"/>
            <p:cNvSpPr/>
            <p:nvPr/>
          </p:nvSpPr>
          <p:spPr>
            <a:xfrm>
              <a:off x="4785644" y="2887618"/>
              <a:ext cx="47146" cy="40479"/>
            </a:xfrm>
            <a:custGeom>
              <a:avLst/>
              <a:gdLst/>
              <a:ahLst/>
              <a:cxnLst/>
              <a:rect l="l" t="t" r="r" b="b"/>
              <a:pathLst>
                <a:path w="1471" h="1263" extrusionOk="0">
                  <a:moveTo>
                    <a:pt x="853" y="1"/>
                  </a:moveTo>
                  <a:cubicBezTo>
                    <a:pt x="284" y="1"/>
                    <a:pt x="0" y="669"/>
                    <a:pt x="401" y="1070"/>
                  </a:cubicBezTo>
                  <a:cubicBezTo>
                    <a:pt x="528" y="1203"/>
                    <a:pt x="688" y="1262"/>
                    <a:pt x="845" y="1262"/>
                  </a:cubicBezTo>
                  <a:cubicBezTo>
                    <a:pt x="1163" y="1262"/>
                    <a:pt x="1471" y="1017"/>
                    <a:pt x="1471" y="636"/>
                  </a:cubicBezTo>
                  <a:cubicBezTo>
                    <a:pt x="1471" y="302"/>
                    <a:pt x="1187" y="18"/>
                    <a:pt x="85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51"/>
            <p:cNvSpPr/>
            <p:nvPr/>
          </p:nvSpPr>
          <p:spPr>
            <a:xfrm>
              <a:off x="4418287" y="2930854"/>
              <a:ext cx="47146" cy="40351"/>
            </a:xfrm>
            <a:custGeom>
              <a:avLst/>
              <a:gdLst/>
              <a:ahLst/>
              <a:cxnLst/>
              <a:rect l="l" t="t" r="r" b="b"/>
              <a:pathLst>
                <a:path w="1471" h="1259" extrusionOk="0">
                  <a:moveTo>
                    <a:pt x="845" y="1"/>
                  </a:moveTo>
                  <a:cubicBezTo>
                    <a:pt x="690" y="1"/>
                    <a:pt x="532" y="59"/>
                    <a:pt x="401" y="189"/>
                  </a:cubicBezTo>
                  <a:cubicBezTo>
                    <a:pt x="0" y="573"/>
                    <a:pt x="284" y="1258"/>
                    <a:pt x="852" y="1258"/>
                  </a:cubicBezTo>
                  <a:cubicBezTo>
                    <a:pt x="1187" y="1242"/>
                    <a:pt x="1471" y="974"/>
                    <a:pt x="1471" y="624"/>
                  </a:cubicBezTo>
                  <a:cubicBezTo>
                    <a:pt x="1471" y="251"/>
                    <a:pt x="1166" y="1"/>
                    <a:pt x="84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51"/>
            <p:cNvSpPr/>
            <p:nvPr/>
          </p:nvSpPr>
          <p:spPr>
            <a:xfrm>
              <a:off x="4652284" y="3248020"/>
              <a:ext cx="47178" cy="40447"/>
            </a:xfrm>
            <a:custGeom>
              <a:avLst/>
              <a:gdLst/>
              <a:ahLst/>
              <a:cxnLst/>
              <a:rect l="l" t="t" r="r" b="b"/>
              <a:pathLst>
                <a:path w="1472" h="1262" extrusionOk="0">
                  <a:moveTo>
                    <a:pt x="853" y="1"/>
                  </a:moveTo>
                  <a:cubicBezTo>
                    <a:pt x="302" y="1"/>
                    <a:pt x="1" y="669"/>
                    <a:pt x="385" y="1070"/>
                  </a:cubicBezTo>
                  <a:cubicBezTo>
                    <a:pt x="518" y="1202"/>
                    <a:pt x="679" y="1262"/>
                    <a:pt x="836" y="1262"/>
                  </a:cubicBezTo>
                  <a:cubicBezTo>
                    <a:pt x="1156" y="1262"/>
                    <a:pt x="1460" y="1016"/>
                    <a:pt x="1471" y="636"/>
                  </a:cubicBezTo>
                  <a:cubicBezTo>
                    <a:pt x="1471" y="302"/>
                    <a:pt x="1204" y="18"/>
                    <a:pt x="85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51"/>
            <p:cNvSpPr/>
            <p:nvPr/>
          </p:nvSpPr>
          <p:spPr>
            <a:xfrm>
              <a:off x="4725678" y="2835216"/>
              <a:ext cx="40447" cy="40191"/>
            </a:xfrm>
            <a:custGeom>
              <a:avLst/>
              <a:gdLst/>
              <a:ahLst/>
              <a:cxnLst/>
              <a:rect l="l" t="t" r="r" b="b"/>
              <a:pathLst>
                <a:path w="1262" h="1254" extrusionOk="0">
                  <a:moveTo>
                    <a:pt x="619" y="0"/>
                  </a:moveTo>
                  <a:cubicBezTo>
                    <a:pt x="308" y="0"/>
                    <a:pt x="0" y="205"/>
                    <a:pt x="0" y="617"/>
                  </a:cubicBezTo>
                  <a:cubicBezTo>
                    <a:pt x="0" y="1041"/>
                    <a:pt x="319" y="1254"/>
                    <a:pt x="634" y="1254"/>
                  </a:cubicBezTo>
                  <a:cubicBezTo>
                    <a:pt x="941" y="1254"/>
                    <a:pt x="1245" y="1053"/>
                    <a:pt x="1253" y="650"/>
                  </a:cubicBezTo>
                  <a:cubicBezTo>
                    <a:pt x="1262" y="218"/>
                    <a:pt x="939" y="0"/>
                    <a:pt x="61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51"/>
            <p:cNvSpPr/>
            <p:nvPr/>
          </p:nvSpPr>
          <p:spPr>
            <a:xfrm>
              <a:off x="4543602" y="2844254"/>
              <a:ext cx="46985" cy="39966"/>
            </a:xfrm>
            <a:custGeom>
              <a:avLst/>
              <a:gdLst/>
              <a:ahLst/>
              <a:cxnLst/>
              <a:rect l="l" t="t" r="r" b="b"/>
              <a:pathLst>
                <a:path w="1466" h="1247" extrusionOk="0">
                  <a:moveTo>
                    <a:pt x="836" y="1"/>
                  </a:moveTo>
                  <a:cubicBezTo>
                    <a:pt x="284" y="1"/>
                    <a:pt x="0" y="669"/>
                    <a:pt x="401" y="1070"/>
                  </a:cubicBezTo>
                  <a:cubicBezTo>
                    <a:pt x="529" y="1192"/>
                    <a:pt x="683" y="1247"/>
                    <a:pt x="834" y="1247"/>
                  </a:cubicBezTo>
                  <a:cubicBezTo>
                    <a:pt x="1158" y="1247"/>
                    <a:pt x="1465" y="995"/>
                    <a:pt x="1454" y="619"/>
                  </a:cubicBezTo>
                  <a:cubicBezTo>
                    <a:pt x="1454" y="268"/>
                    <a:pt x="1186" y="1"/>
                    <a:pt x="83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51"/>
            <p:cNvSpPr/>
            <p:nvPr/>
          </p:nvSpPr>
          <p:spPr>
            <a:xfrm>
              <a:off x="4432485" y="3102513"/>
              <a:ext cx="40704" cy="40191"/>
            </a:xfrm>
            <a:custGeom>
              <a:avLst/>
              <a:gdLst/>
              <a:ahLst/>
              <a:cxnLst/>
              <a:rect l="l" t="t" r="r" b="b"/>
              <a:pathLst>
                <a:path w="1270" h="1254" extrusionOk="0">
                  <a:moveTo>
                    <a:pt x="635" y="0"/>
                  </a:moveTo>
                  <a:cubicBezTo>
                    <a:pt x="322" y="0"/>
                    <a:pt x="8" y="205"/>
                    <a:pt x="8" y="614"/>
                  </a:cubicBezTo>
                  <a:cubicBezTo>
                    <a:pt x="0" y="1040"/>
                    <a:pt x="318" y="1253"/>
                    <a:pt x="635" y="1253"/>
                  </a:cubicBezTo>
                  <a:cubicBezTo>
                    <a:pt x="952" y="1253"/>
                    <a:pt x="1270" y="1040"/>
                    <a:pt x="1262" y="614"/>
                  </a:cubicBezTo>
                  <a:cubicBezTo>
                    <a:pt x="1262" y="205"/>
                    <a:pt x="948" y="0"/>
                    <a:pt x="63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51"/>
            <p:cNvSpPr/>
            <p:nvPr/>
          </p:nvSpPr>
          <p:spPr>
            <a:xfrm>
              <a:off x="4755805" y="3222316"/>
              <a:ext cx="47017" cy="39934"/>
            </a:xfrm>
            <a:custGeom>
              <a:avLst/>
              <a:gdLst/>
              <a:ahLst/>
              <a:cxnLst/>
              <a:rect l="l" t="t" r="r" b="b"/>
              <a:pathLst>
                <a:path w="1467" h="1246" extrusionOk="0">
                  <a:moveTo>
                    <a:pt x="828" y="0"/>
                  </a:moveTo>
                  <a:cubicBezTo>
                    <a:pt x="289" y="0"/>
                    <a:pt x="1" y="657"/>
                    <a:pt x="397" y="1053"/>
                  </a:cubicBezTo>
                  <a:cubicBezTo>
                    <a:pt x="524" y="1186"/>
                    <a:pt x="683" y="1246"/>
                    <a:pt x="839" y="1246"/>
                  </a:cubicBezTo>
                  <a:cubicBezTo>
                    <a:pt x="1153" y="1246"/>
                    <a:pt x="1455" y="1004"/>
                    <a:pt x="1466" y="636"/>
                  </a:cubicBezTo>
                  <a:cubicBezTo>
                    <a:pt x="1466" y="285"/>
                    <a:pt x="1199" y="1"/>
                    <a:pt x="848" y="1"/>
                  </a:cubicBezTo>
                  <a:cubicBezTo>
                    <a:pt x="841" y="1"/>
                    <a:pt x="834" y="0"/>
                    <a:pt x="82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51"/>
            <p:cNvSpPr/>
            <p:nvPr/>
          </p:nvSpPr>
          <p:spPr>
            <a:xfrm>
              <a:off x="4844552" y="2960436"/>
              <a:ext cx="46601" cy="39870"/>
            </a:xfrm>
            <a:custGeom>
              <a:avLst/>
              <a:gdLst/>
              <a:ahLst/>
              <a:cxnLst/>
              <a:rect l="l" t="t" r="r" b="b"/>
              <a:pathLst>
                <a:path w="1454" h="1244" extrusionOk="0">
                  <a:moveTo>
                    <a:pt x="606" y="1"/>
                  </a:moveTo>
                  <a:cubicBezTo>
                    <a:pt x="270" y="1"/>
                    <a:pt x="17" y="278"/>
                    <a:pt x="0" y="603"/>
                  </a:cubicBezTo>
                  <a:cubicBezTo>
                    <a:pt x="0" y="983"/>
                    <a:pt x="310" y="1244"/>
                    <a:pt x="633" y="1244"/>
                  </a:cubicBezTo>
                  <a:cubicBezTo>
                    <a:pt x="779" y="1244"/>
                    <a:pt x="928" y="1190"/>
                    <a:pt x="1053" y="1071"/>
                  </a:cubicBezTo>
                  <a:cubicBezTo>
                    <a:pt x="1454" y="686"/>
                    <a:pt x="1187" y="1"/>
                    <a:pt x="635" y="1"/>
                  </a:cubicBezTo>
                  <a:cubicBezTo>
                    <a:pt x="625" y="1"/>
                    <a:pt x="616" y="1"/>
                    <a:pt x="60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51"/>
            <p:cNvSpPr/>
            <p:nvPr/>
          </p:nvSpPr>
          <p:spPr>
            <a:xfrm>
              <a:off x="4481297" y="2884381"/>
              <a:ext cx="42498" cy="35447"/>
            </a:xfrm>
            <a:custGeom>
              <a:avLst/>
              <a:gdLst/>
              <a:ahLst/>
              <a:cxnLst/>
              <a:rect l="l" t="t" r="r" b="b"/>
              <a:pathLst>
                <a:path w="1326" h="1106" extrusionOk="0">
                  <a:moveTo>
                    <a:pt x="759" y="1"/>
                  </a:moveTo>
                  <a:cubicBezTo>
                    <a:pt x="38" y="1"/>
                    <a:pt x="0" y="1088"/>
                    <a:pt x="741" y="1104"/>
                  </a:cubicBezTo>
                  <a:cubicBezTo>
                    <a:pt x="751" y="1105"/>
                    <a:pt x="761" y="1105"/>
                    <a:pt x="771" y="1105"/>
                  </a:cubicBezTo>
                  <a:cubicBezTo>
                    <a:pt x="1060" y="1105"/>
                    <a:pt x="1309" y="877"/>
                    <a:pt x="1309" y="570"/>
                  </a:cubicBezTo>
                  <a:cubicBezTo>
                    <a:pt x="1326" y="269"/>
                    <a:pt x="1092" y="18"/>
                    <a:pt x="791" y="2"/>
                  </a:cubicBezTo>
                  <a:cubicBezTo>
                    <a:pt x="780" y="1"/>
                    <a:pt x="769" y="1"/>
                    <a:pt x="75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51"/>
            <p:cNvSpPr/>
            <p:nvPr/>
          </p:nvSpPr>
          <p:spPr>
            <a:xfrm>
              <a:off x="4480399" y="3176773"/>
              <a:ext cx="35896" cy="35415"/>
            </a:xfrm>
            <a:custGeom>
              <a:avLst/>
              <a:gdLst/>
              <a:ahLst/>
              <a:cxnLst/>
              <a:rect l="l" t="t" r="r" b="b"/>
              <a:pathLst>
                <a:path w="1120" h="1105" extrusionOk="0">
                  <a:moveTo>
                    <a:pt x="582" y="1"/>
                  </a:moveTo>
                  <a:cubicBezTo>
                    <a:pt x="572" y="1"/>
                    <a:pt x="562" y="1"/>
                    <a:pt x="552" y="2"/>
                  </a:cubicBezTo>
                  <a:cubicBezTo>
                    <a:pt x="251" y="2"/>
                    <a:pt x="1" y="252"/>
                    <a:pt x="17" y="553"/>
                  </a:cubicBezTo>
                  <a:cubicBezTo>
                    <a:pt x="17" y="854"/>
                    <a:pt x="268" y="1104"/>
                    <a:pt x="569" y="1104"/>
                  </a:cubicBezTo>
                  <a:cubicBezTo>
                    <a:pt x="869" y="1088"/>
                    <a:pt x="1120" y="837"/>
                    <a:pt x="1120" y="536"/>
                  </a:cubicBezTo>
                  <a:cubicBezTo>
                    <a:pt x="1120" y="245"/>
                    <a:pt x="885" y="1"/>
                    <a:pt x="58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51"/>
            <p:cNvSpPr/>
            <p:nvPr/>
          </p:nvSpPr>
          <p:spPr>
            <a:xfrm>
              <a:off x="4860865" y="3054695"/>
              <a:ext cx="35672" cy="35415"/>
            </a:xfrm>
            <a:custGeom>
              <a:avLst/>
              <a:gdLst/>
              <a:ahLst/>
              <a:cxnLst/>
              <a:rect l="l" t="t" r="r" b="b"/>
              <a:pathLst>
                <a:path w="1113" h="1105" extrusionOk="0">
                  <a:moveTo>
                    <a:pt x="532" y="0"/>
                  </a:moveTo>
                  <a:cubicBezTo>
                    <a:pt x="244" y="0"/>
                    <a:pt x="9" y="244"/>
                    <a:pt x="9" y="536"/>
                  </a:cubicBezTo>
                  <a:cubicBezTo>
                    <a:pt x="1" y="912"/>
                    <a:pt x="285" y="1104"/>
                    <a:pt x="567" y="1104"/>
                  </a:cubicBezTo>
                  <a:cubicBezTo>
                    <a:pt x="836" y="1104"/>
                    <a:pt x="1104" y="928"/>
                    <a:pt x="1112" y="569"/>
                  </a:cubicBezTo>
                  <a:cubicBezTo>
                    <a:pt x="1112" y="252"/>
                    <a:pt x="878" y="1"/>
                    <a:pt x="561" y="1"/>
                  </a:cubicBezTo>
                  <a:cubicBezTo>
                    <a:pt x="551" y="0"/>
                    <a:pt x="542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51"/>
            <p:cNvSpPr/>
            <p:nvPr/>
          </p:nvSpPr>
          <p:spPr>
            <a:xfrm>
              <a:off x="4642669" y="2821499"/>
              <a:ext cx="36184" cy="35640"/>
            </a:xfrm>
            <a:custGeom>
              <a:avLst/>
              <a:gdLst/>
              <a:ahLst/>
              <a:cxnLst/>
              <a:rect l="l" t="t" r="r" b="b"/>
              <a:pathLst>
                <a:path w="1129" h="1112" extrusionOk="0">
                  <a:moveTo>
                    <a:pt x="565" y="0"/>
                  </a:moveTo>
                  <a:cubicBezTo>
                    <a:pt x="290" y="0"/>
                    <a:pt x="17" y="180"/>
                    <a:pt x="17" y="543"/>
                  </a:cubicBezTo>
                  <a:cubicBezTo>
                    <a:pt x="0" y="861"/>
                    <a:pt x="251" y="1112"/>
                    <a:pt x="552" y="1112"/>
                  </a:cubicBezTo>
                  <a:cubicBezTo>
                    <a:pt x="869" y="1112"/>
                    <a:pt x="1120" y="878"/>
                    <a:pt x="1120" y="560"/>
                  </a:cubicBezTo>
                  <a:cubicBezTo>
                    <a:pt x="1128" y="188"/>
                    <a:pt x="846" y="0"/>
                    <a:pt x="56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" name="Google Shape;658;p51">
            <a:extLst>
              <a:ext uri="{FF2B5EF4-FFF2-40B4-BE49-F238E27FC236}">
                <a16:creationId xmlns:a16="http://schemas.microsoft.com/office/drawing/2014/main" id="{9B199C8F-7405-4D2B-BA96-C1E97DBF789E}"/>
              </a:ext>
            </a:extLst>
          </p:cNvPr>
          <p:cNvSpPr txBox="1">
            <a:spLocks/>
          </p:cNvSpPr>
          <p:nvPr/>
        </p:nvSpPr>
        <p:spPr>
          <a:xfrm>
            <a:off x="6171331" y="2268029"/>
            <a:ext cx="1790400" cy="2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 Black"/>
              <a:buNone/>
              <a:defRPr sz="3200" b="0" i="0" u="none" strike="noStrike" cap="none">
                <a:solidFill>
                  <a:schemeClr val="accent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Merriweather Black"/>
              <a:buNone/>
              <a:defRPr sz="12000" b="0" i="0" u="none" strike="noStrike" cap="none">
                <a:solidFill>
                  <a:schemeClr val="accent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Merriweather Black"/>
              <a:buNone/>
              <a:defRPr sz="12000" b="0" i="0" u="none" strike="noStrike" cap="none">
                <a:solidFill>
                  <a:schemeClr val="accent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Merriweather Black"/>
              <a:buNone/>
              <a:defRPr sz="12000" b="0" i="0" u="none" strike="noStrike" cap="none">
                <a:solidFill>
                  <a:schemeClr val="accent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Merriweather Black"/>
              <a:buNone/>
              <a:defRPr sz="12000" b="0" i="0" u="none" strike="noStrike" cap="none">
                <a:solidFill>
                  <a:schemeClr val="accent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Merriweather Black"/>
              <a:buNone/>
              <a:defRPr sz="12000" b="0" i="0" u="none" strike="noStrike" cap="none">
                <a:solidFill>
                  <a:schemeClr val="accent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Merriweather Black"/>
              <a:buNone/>
              <a:defRPr sz="12000" b="0" i="0" u="none" strike="noStrike" cap="none">
                <a:solidFill>
                  <a:schemeClr val="accent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Merriweather Black"/>
              <a:buNone/>
              <a:defRPr sz="12000" b="0" i="0" u="none" strike="noStrike" cap="none">
                <a:solidFill>
                  <a:schemeClr val="accent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Merriweather Black"/>
              <a:buNone/>
              <a:defRPr sz="12000" b="0" i="0" u="none" strike="noStrike" cap="none">
                <a:solidFill>
                  <a:schemeClr val="accent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9pPr>
          </a:lstStyle>
          <a:p>
            <a:r>
              <a:rPr lang="es-ES_tradnl" sz="1900" dirty="0">
                <a:solidFill>
                  <a:srgbClr val="FFD966"/>
                </a:solidFill>
              </a:rPr>
              <a:t>ENGENEING</a:t>
            </a:r>
          </a:p>
        </p:txBody>
      </p:sp>
      <p:sp>
        <p:nvSpPr>
          <p:cNvPr id="38" name="Google Shape;654;p51">
            <a:extLst>
              <a:ext uri="{FF2B5EF4-FFF2-40B4-BE49-F238E27FC236}">
                <a16:creationId xmlns:a16="http://schemas.microsoft.com/office/drawing/2014/main" id="{562B0EDC-CA36-4A3D-9FEA-F23378A8DCFB}"/>
              </a:ext>
            </a:extLst>
          </p:cNvPr>
          <p:cNvSpPr txBox="1">
            <a:spLocks/>
          </p:cNvSpPr>
          <p:nvPr/>
        </p:nvSpPr>
        <p:spPr>
          <a:xfrm>
            <a:off x="6058959" y="1255985"/>
            <a:ext cx="1790400" cy="2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 Black"/>
              <a:buNone/>
              <a:defRPr sz="3200" b="0" i="0" u="none" strike="noStrike" cap="none">
                <a:solidFill>
                  <a:schemeClr val="accent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Merriweather Black"/>
              <a:buNone/>
              <a:defRPr sz="12000" b="0" i="0" u="none" strike="noStrike" cap="none">
                <a:solidFill>
                  <a:schemeClr val="accent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Merriweather Black"/>
              <a:buNone/>
              <a:defRPr sz="12000" b="0" i="0" u="none" strike="noStrike" cap="none">
                <a:solidFill>
                  <a:schemeClr val="accent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Merriweather Black"/>
              <a:buNone/>
              <a:defRPr sz="12000" b="0" i="0" u="none" strike="noStrike" cap="none">
                <a:solidFill>
                  <a:schemeClr val="accent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Merriweather Black"/>
              <a:buNone/>
              <a:defRPr sz="12000" b="0" i="0" u="none" strike="noStrike" cap="none">
                <a:solidFill>
                  <a:schemeClr val="accent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Merriweather Black"/>
              <a:buNone/>
              <a:defRPr sz="12000" b="0" i="0" u="none" strike="noStrike" cap="none">
                <a:solidFill>
                  <a:schemeClr val="accent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Merriweather Black"/>
              <a:buNone/>
              <a:defRPr sz="12000" b="0" i="0" u="none" strike="noStrike" cap="none">
                <a:solidFill>
                  <a:schemeClr val="accent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Merriweather Black"/>
              <a:buNone/>
              <a:defRPr sz="12000" b="0" i="0" u="none" strike="noStrike" cap="none">
                <a:solidFill>
                  <a:schemeClr val="accent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Merriweather Black"/>
              <a:buNone/>
              <a:defRPr sz="12000" b="0" i="0" u="none" strike="noStrike" cap="none">
                <a:solidFill>
                  <a:schemeClr val="accent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9pPr>
          </a:lstStyle>
          <a:p>
            <a:r>
              <a:rPr lang="es-ES_tradnl" sz="1900" dirty="0">
                <a:solidFill>
                  <a:srgbClr val="9FC5E8"/>
                </a:solidFill>
              </a:rPr>
              <a:t>SCIENCES</a:t>
            </a:r>
          </a:p>
        </p:txBody>
      </p:sp>
      <p:sp>
        <p:nvSpPr>
          <p:cNvPr id="31" name="Google Shape;654;p51">
            <a:extLst>
              <a:ext uri="{FF2B5EF4-FFF2-40B4-BE49-F238E27FC236}">
                <a16:creationId xmlns:a16="http://schemas.microsoft.com/office/drawing/2014/main" id="{6A8BD326-8ABF-4A22-9857-5846D1136346}"/>
              </a:ext>
            </a:extLst>
          </p:cNvPr>
          <p:cNvSpPr txBox="1">
            <a:spLocks/>
          </p:cNvSpPr>
          <p:nvPr/>
        </p:nvSpPr>
        <p:spPr>
          <a:xfrm>
            <a:off x="5422183" y="1914125"/>
            <a:ext cx="1790400" cy="2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 Black"/>
              <a:buNone/>
              <a:defRPr sz="3200" b="0" i="0" u="none" strike="noStrike" cap="none">
                <a:solidFill>
                  <a:schemeClr val="accent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Merriweather Black"/>
              <a:buNone/>
              <a:defRPr sz="12000" b="0" i="0" u="none" strike="noStrike" cap="none">
                <a:solidFill>
                  <a:schemeClr val="accent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Merriweather Black"/>
              <a:buNone/>
              <a:defRPr sz="12000" b="0" i="0" u="none" strike="noStrike" cap="none">
                <a:solidFill>
                  <a:schemeClr val="accent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Merriweather Black"/>
              <a:buNone/>
              <a:defRPr sz="12000" b="0" i="0" u="none" strike="noStrike" cap="none">
                <a:solidFill>
                  <a:schemeClr val="accent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Merriweather Black"/>
              <a:buNone/>
              <a:defRPr sz="12000" b="0" i="0" u="none" strike="noStrike" cap="none">
                <a:solidFill>
                  <a:schemeClr val="accent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Merriweather Black"/>
              <a:buNone/>
              <a:defRPr sz="12000" b="0" i="0" u="none" strike="noStrike" cap="none">
                <a:solidFill>
                  <a:schemeClr val="accent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Merriweather Black"/>
              <a:buNone/>
              <a:defRPr sz="12000" b="0" i="0" u="none" strike="noStrike" cap="none">
                <a:solidFill>
                  <a:schemeClr val="accent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Merriweather Black"/>
              <a:buNone/>
              <a:defRPr sz="12000" b="0" i="0" u="none" strike="noStrike" cap="none">
                <a:solidFill>
                  <a:schemeClr val="accent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Merriweather Black"/>
              <a:buNone/>
              <a:defRPr sz="12000" b="0" i="0" u="none" strike="noStrike" cap="none">
                <a:solidFill>
                  <a:schemeClr val="accent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9pPr>
          </a:lstStyle>
          <a:p>
            <a:r>
              <a:rPr lang="es-ES" sz="1900" dirty="0">
                <a:solidFill>
                  <a:srgbClr val="7030A0"/>
                </a:solidFill>
              </a:rPr>
              <a:t>A</a:t>
            </a:r>
            <a:r>
              <a:rPr lang="es-ES_tradnl" sz="1900" dirty="0">
                <a:solidFill>
                  <a:srgbClr val="7030A0"/>
                </a:solidFill>
              </a:rPr>
              <a:t>RTS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48B5050E-00F6-4FF2-9BAF-655FEAC2E238}"/>
              </a:ext>
            </a:extLst>
          </p:cNvPr>
          <p:cNvSpPr txBox="1"/>
          <p:nvPr/>
        </p:nvSpPr>
        <p:spPr>
          <a:xfrm>
            <a:off x="3764915" y="3158411"/>
            <a:ext cx="2963536" cy="1477328"/>
          </a:xfrm>
          <a:prstGeom prst="rect">
            <a:avLst/>
          </a:prstGeom>
          <a:noFill/>
          <a:ln w="28575"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800" b="1" dirty="0">
                <a:latin typeface="Merriweather Sans" pitchFamily="2" charset="0"/>
              </a:rPr>
              <a:t>LLEGA EL DÍA DE LA FIESTA, SE PREPARA TODO PARA LA LLEGADA DE LOS INVITADOS E INVITADAS</a:t>
            </a:r>
            <a:endParaRPr lang="es-ES_tradnl" sz="1800" b="1" dirty="0">
              <a:latin typeface="Merriweather San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6684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3" name="Google Shape;203;p38"/>
          <p:cNvGrpSpPr/>
          <p:nvPr/>
        </p:nvGrpSpPr>
        <p:grpSpPr>
          <a:xfrm>
            <a:off x="417656" y="1112753"/>
            <a:ext cx="3565035" cy="2818800"/>
            <a:chOff x="925831" y="1758203"/>
            <a:chExt cx="3565035" cy="2818800"/>
          </a:xfrm>
        </p:grpSpPr>
        <p:sp>
          <p:nvSpPr>
            <p:cNvPr id="204" name="Google Shape;204;p38"/>
            <p:cNvSpPr/>
            <p:nvPr/>
          </p:nvSpPr>
          <p:spPr>
            <a:xfrm>
              <a:off x="925831" y="2456201"/>
              <a:ext cx="1408041" cy="1966938"/>
            </a:xfrm>
            <a:custGeom>
              <a:avLst/>
              <a:gdLst/>
              <a:ahLst/>
              <a:cxnLst/>
              <a:rect l="l" t="t" r="r" b="b"/>
              <a:pathLst>
                <a:path w="49215" h="68750" extrusionOk="0">
                  <a:moveTo>
                    <a:pt x="26389" y="1"/>
                  </a:moveTo>
                  <a:cubicBezTo>
                    <a:pt x="25601" y="1"/>
                    <a:pt x="24806" y="9"/>
                    <a:pt x="24008" y="26"/>
                  </a:cubicBezTo>
                  <a:cubicBezTo>
                    <a:pt x="23278" y="26"/>
                    <a:pt x="22529" y="45"/>
                    <a:pt x="21799" y="83"/>
                  </a:cubicBezTo>
                  <a:cubicBezTo>
                    <a:pt x="12454" y="420"/>
                    <a:pt x="3503" y="1674"/>
                    <a:pt x="2754" y="2068"/>
                  </a:cubicBezTo>
                  <a:cubicBezTo>
                    <a:pt x="1" y="3528"/>
                    <a:pt x="2829" y="28172"/>
                    <a:pt x="5525" y="46712"/>
                  </a:cubicBezTo>
                  <a:cubicBezTo>
                    <a:pt x="5656" y="47592"/>
                    <a:pt x="5769" y="48453"/>
                    <a:pt x="5900" y="49296"/>
                  </a:cubicBezTo>
                  <a:cubicBezTo>
                    <a:pt x="7248" y="58397"/>
                    <a:pt x="8484" y="65569"/>
                    <a:pt x="8877" y="66955"/>
                  </a:cubicBezTo>
                  <a:cubicBezTo>
                    <a:pt x="9231" y="68246"/>
                    <a:pt x="12744" y="68750"/>
                    <a:pt x="17538" y="68750"/>
                  </a:cubicBezTo>
                  <a:cubicBezTo>
                    <a:pt x="21369" y="68750"/>
                    <a:pt x="26017" y="68428"/>
                    <a:pt x="30525" y="67929"/>
                  </a:cubicBezTo>
                  <a:cubicBezTo>
                    <a:pt x="31256" y="67835"/>
                    <a:pt x="31986" y="67760"/>
                    <a:pt x="32716" y="67667"/>
                  </a:cubicBezTo>
                  <a:cubicBezTo>
                    <a:pt x="40319" y="66730"/>
                    <a:pt x="47061" y="65345"/>
                    <a:pt x="48166" y="64240"/>
                  </a:cubicBezTo>
                  <a:cubicBezTo>
                    <a:pt x="49158" y="63266"/>
                    <a:pt x="49214" y="55551"/>
                    <a:pt x="48709" y="45925"/>
                  </a:cubicBezTo>
                  <a:cubicBezTo>
                    <a:pt x="48671" y="45008"/>
                    <a:pt x="48615" y="44071"/>
                    <a:pt x="48559" y="43135"/>
                  </a:cubicBezTo>
                  <a:cubicBezTo>
                    <a:pt x="47585" y="27386"/>
                    <a:pt x="45319" y="7966"/>
                    <a:pt x="43184" y="3865"/>
                  </a:cubicBezTo>
                  <a:cubicBezTo>
                    <a:pt x="41634" y="917"/>
                    <a:pt x="34361" y="1"/>
                    <a:pt x="26389" y="1"/>
                  </a:cubicBezTo>
                  <a:close/>
                </a:path>
              </a:pathLst>
            </a:custGeom>
            <a:solidFill>
              <a:srgbClr val="00B6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38"/>
            <p:cNvSpPr/>
            <p:nvPr/>
          </p:nvSpPr>
          <p:spPr>
            <a:xfrm>
              <a:off x="1592873" y="2130963"/>
              <a:ext cx="348813" cy="363776"/>
            </a:xfrm>
            <a:custGeom>
              <a:avLst/>
              <a:gdLst/>
              <a:ahLst/>
              <a:cxnLst/>
              <a:rect l="l" t="t" r="r" b="b"/>
              <a:pathLst>
                <a:path w="12192" h="12715" extrusionOk="0">
                  <a:moveTo>
                    <a:pt x="9655" y="3167"/>
                  </a:moveTo>
                  <a:cubicBezTo>
                    <a:pt x="9666" y="3171"/>
                    <a:pt x="9670" y="3173"/>
                    <a:pt x="9663" y="3173"/>
                  </a:cubicBezTo>
                  <a:cubicBezTo>
                    <a:pt x="9661" y="3171"/>
                    <a:pt x="9658" y="3169"/>
                    <a:pt x="9655" y="3167"/>
                  </a:cubicBezTo>
                  <a:close/>
                  <a:moveTo>
                    <a:pt x="9068" y="1"/>
                  </a:moveTo>
                  <a:cubicBezTo>
                    <a:pt x="8520" y="1"/>
                    <a:pt x="7964" y="95"/>
                    <a:pt x="7435" y="271"/>
                  </a:cubicBezTo>
                  <a:cubicBezTo>
                    <a:pt x="6386" y="683"/>
                    <a:pt x="5450" y="1319"/>
                    <a:pt x="4682" y="2143"/>
                  </a:cubicBezTo>
                  <a:cubicBezTo>
                    <a:pt x="3465" y="3361"/>
                    <a:pt x="2416" y="4728"/>
                    <a:pt x="1536" y="6207"/>
                  </a:cubicBezTo>
                  <a:cubicBezTo>
                    <a:pt x="918" y="7237"/>
                    <a:pt x="450" y="8361"/>
                    <a:pt x="169" y="9522"/>
                  </a:cubicBezTo>
                  <a:cubicBezTo>
                    <a:pt x="0" y="10364"/>
                    <a:pt x="57" y="10870"/>
                    <a:pt x="225" y="10926"/>
                  </a:cubicBezTo>
                  <a:cubicBezTo>
                    <a:pt x="243" y="10933"/>
                    <a:pt x="261" y="10936"/>
                    <a:pt x="279" y="10936"/>
                  </a:cubicBezTo>
                  <a:cubicBezTo>
                    <a:pt x="685" y="10936"/>
                    <a:pt x="1425" y="9416"/>
                    <a:pt x="3072" y="7537"/>
                  </a:cubicBezTo>
                  <a:cubicBezTo>
                    <a:pt x="4083" y="6376"/>
                    <a:pt x="5169" y="5289"/>
                    <a:pt x="6311" y="4297"/>
                  </a:cubicBezTo>
                  <a:cubicBezTo>
                    <a:pt x="6873" y="3773"/>
                    <a:pt x="7510" y="3379"/>
                    <a:pt x="8221" y="3136"/>
                  </a:cubicBezTo>
                  <a:cubicBezTo>
                    <a:pt x="8444" y="3066"/>
                    <a:pt x="8676" y="3028"/>
                    <a:pt x="8904" y="3028"/>
                  </a:cubicBezTo>
                  <a:cubicBezTo>
                    <a:pt x="8983" y="3028"/>
                    <a:pt x="9062" y="3033"/>
                    <a:pt x="9139" y="3042"/>
                  </a:cubicBezTo>
                  <a:cubicBezTo>
                    <a:pt x="9235" y="3042"/>
                    <a:pt x="9323" y="3058"/>
                    <a:pt x="9408" y="3078"/>
                  </a:cubicBezTo>
                  <a:lnTo>
                    <a:pt x="9408" y="3078"/>
                  </a:lnTo>
                  <a:cubicBezTo>
                    <a:pt x="9406" y="3158"/>
                    <a:pt x="9394" y="3235"/>
                    <a:pt x="9383" y="3304"/>
                  </a:cubicBezTo>
                  <a:cubicBezTo>
                    <a:pt x="9289" y="3660"/>
                    <a:pt x="9139" y="3997"/>
                    <a:pt x="8971" y="4316"/>
                  </a:cubicBezTo>
                  <a:cubicBezTo>
                    <a:pt x="8521" y="5083"/>
                    <a:pt x="8034" y="5814"/>
                    <a:pt x="7491" y="6525"/>
                  </a:cubicBezTo>
                  <a:cubicBezTo>
                    <a:pt x="6574" y="7724"/>
                    <a:pt x="5525" y="8848"/>
                    <a:pt x="4383" y="9859"/>
                  </a:cubicBezTo>
                  <a:cubicBezTo>
                    <a:pt x="3427" y="10739"/>
                    <a:pt x="2641" y="11263"/>
                    <a:pt x="2023" y="11525"/>
                  </a:cubicBezTo>
                  <a:cubicBezTo>
                    <a:pt x="1424" y="11788"/>
                    <a:pt x="1012" y="11844"/>
                    <a:pt x="974" y="12050"/>
                  </a:cubicBezTo>
                  <a:cubicBezTo>
                    <a:pt x="918" y="12237"/>
                    <a:pt x="1293" y="12630"/>
                    <a:pt x="2173" y="12705"/>
                  </a:cubicBezTo>
                  <a:cubicBezTo>
                    <a:pt x="2242" y="12711"/>
                    <a:pt x="2314" y="12714"/>
                    <a:pt x="2389" y="12714"/>
                  </a:cubicBezTo>
                  <a:cubicBezTo>
                    <a:pt x="3231" y="12714"/>
                    <a:pt x="4350" y="12328"/>
                    <a:pt x="5469" y="11657"/>
                  </a:cubicBezTo>
                  <a:cubicBezTo>
                    <a:pt x="6929" y="10795"/>
                    <a:pt x="8240" y="9690"/>
                    <a:pt x="9364" y="8417"/>
                  </a:cubicBezTo>
                  <a:cubicBezTo>
                    <a:pt x="10075" y="7649"/>
                    <a:pt x="10693" y="6806"/>
                    <a:pt x="11255" y="5926"/>
                  </a:cubicBezTo>
                  <a:cubicBezTo>
                    <a:pt x="11611" y="5346"/>
                    <a:pt x="11873" y="4709"/>
                    <a:pt x="12042" y="4054"/>
                  </a:cubicBezTo>
                  <a:cubicBezTo>
                    <a:pt x="12135" y="3642"/>
                    <a:pt x="12192" y="3230"/>
                    <a:pt x="12173" y="2818"/>
                  </a:cubicBezTo>
                  <a:cubicBezTo>
                    <a:pt x="12173" y="2256"/>
                    <a:pt x="12023" y="1694"/>
                    <a:pt x="11723" y="1207"/>
                  </a:cubicBezTo>
                  <a:cubicBezTo>
                    <a:pt x="11536" y="907"/>
                    <a:pt x="11274" y="664"/>
                    <a:pt x="10974" y="495"/>
                  </a:cubicBezTo>
                  <a:cubicBezTo>
                    <a:pt x="10787" y="383"/>
                    <a:pt x="10600" y="289"/>
                    <a:pt x="10394" y="233"/>
                  </a:cubicBezTo>
                  <a:cubicBezTo>
                    <a:pt x="10057" y="102"/>
                    <a:pt x="9701" y="27"/>
                    <a:pt x="9345" y="9"/>
                  </a:cubicBezTo>
                  <a:cubicBezTo>
                    <a:pt x="9253" y="3"/>
                    <a:pt x="9161" y="1"/>
                    <a:pt x="9068" y="1"/>
                  </a:cubicBezTo>
                  <a:close/>
                </a:path>
              </a:pathLst>
            </a:custGeom>
            <a:solidFill>
              <a:srgbClr val="E54E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38"/>
            <p:cNvSpPr/>
            <p:nvPr/>
          </p:nvSpPr>
          <p:spPr>
            <a:xfrm>
              <a:off x="1398926" y="2053029"/>
              <a:ext cx="218580" cy="434958"/>
            </a:xfrm>
            <a:custGeom>
              <a:avLst/>
              <a:gdLst/>
              <a:ahLst/>
              <a:cxnLst/>
              <a:rect l="l" t="t" r="r" b="b"/>
              <a:pathLst>
                <a:path w="7640" h="15203" extrusionOk="0">
                  <a:moveTo>
                    <a:pt x="2937" y="1"/>
                  </a:moveTo>
                  <a:cubicBezTo>
                    <a:pt x="2697" y="1"/>
                    <a:pt x="2456" y="38"/>
                    <a:pt x="2229" y="111"/>
                  </a:cubicBezTo>
                  <a:cubicBezTo>
                    <a:pt x="1742" y="298"/>
                    <a:pt x="1330" y="598"/>
                    <a:pt x="1012" y="1010"/>
                  </a:cubicBezTo>
                  <a:cubicBezTo>
                    <a:pt x="543" y="1628"/>
                    <a:pt x="244" y="2339"/>
                    <a:pt x="132" y="3107"/>
                  </a:cubicBezTo>
                  <a:cubicBezTo>
                    <a:pt x="38" y="3706"/>
                    <a:pt x="0" y="4306"/>
                    <a:pt x="19" y="4905"/>
                  </a:cubicBezTo>
                  <a:cubicBezTo>
                    <a:pt x="19" y="5954"/>
                    <a:pt x="132" y="6984"/>
                    <a:pt x="337" y="7995"/>
                  </a:cubicBezTo>
                  <a:cubicBezTo>
                    <a:pt x="637" y="9736"/>
                    <a:pt x="1330" y="11384"/>
                    <a:pt x="2379" y="12826"/>
                  </a:cubicBezTo>
                  <a:cubicBezTo>
                    <a:pt x="3053" y="13744"/>
                    <a:pt x="3933" y="14493"/>
                    <a:pt x="4963" y="14980"/>
                  </a:cubicBezTo>
                  <a:cubicBezTo>
                    <a:pt x="5350" y="15139"/>
                    <a:pt x="5659" y="15203"/>
                    <a:pt x="5874" y="15203"/>
                  </a:cubicBezTo>
                  <a:cubicBezTo>
                    <a:pt x="6065" y="15203"/>
                    <a:pt x="6182" y="15153"/>
                    <a:pt x="6218" y="15073"/>
                  </a:cubicBezTo>
                  <a:cubicBezTo>
                    <a:pt x="6386" y="14661"/>
                    <a:pt x="5057" y="13763"/>
                    <a:pt x="3989" y="11590"/>
                  </a:cubicBezTo>
                  <a:cubicBezTo>
                    <a:pt x="3371" y="10298"/>
                    <a:pt x="2978" y="8931"/>
                    <a:pt x="2847" y="7508"/>
                  </a:cubicBezTo>
                  <a:cubicBezTo>
                    <a:pt x="2735" y="6646"/>
                    <a:pt x="2697" y="5785"/>
                    <a:pt x="2735" y="4924"/>
                  </a:cubicBezTo>
                  <a:cubicBezTo>
                    <a:pt x="2735" y="4086"/>
                    <a:pt x="2859" y="3389"/>
                    <a:pt x="3052" y="3088"/>
                  </a:cubicBezTo>
                  <a:lnTo>
                    <a:pt x="3052" y="3088"/>
                  </a:lnTo>
                  <a:cubicBezTo>
                    <a:pt x="3182" y="3151"/>
                    <a:pt x="3295" y="3248"/>
                    <a:pt x="3371" y="3369"/>
                  </a:cubicBezTo>
                  <a:cubicBezTo>
                    <a:pt x="3727" y="3819"/>
                    <a:pt x="4045" y="4661"/>
                    <a:pt x="4345" y="5467"/>
                  </a:cubicBezTo>
                  <a:cubicBezTo>
                    <a:pt x="4851" y="6890"/>
                    <a:pt x="5281" y="8351"/>
                    <a:pt x="5600" y="9830"/>
                  </a:cubicBezTo>
                  <a:cubicBezTo>
                    <a:pt x="6180" y="12396"/>
                    <a:pt x="6367" y="14100"/>
                    <a:pt x="6761" y="14118"/>
                  </a:cubicBezTo>
                  <a:cubicBezTo>
                    <a:pt x="6765" y="14119"/>
                    <a:pt x="6768" y="14119"/>
                    <a:pt x="6772" y="14119"/>
                  </a:cubicBezTo>
                  <a:cubicBezTo>
                    <a:pt x="7128" y="14119"/>
                    <a:pt x="7640" y="12402"/>
                    <a:pt x="7547" y="9530"/>
                  </a:cubicBezTo>
                  <a:cubicBezTo>
                    <a:pt x="7472" y="7845"/>
                    <a:pt x="7191" y="6160"/>
                    <a:pt x="6742" y="4530"/>
                  </a:cubicBezTo>
                  <a:cubicBezTo>
                    <a:pt x="6611" y="4062"/>
                    <a:pt x="6480" y="3631"/>
                    <a:pt x="6293" y="3107"/>
                  </a:cubicBezTo>
                  <a:cubicBezTo>
                    <a:pt x="6105" y="2545"/>
                    <a:pt x="5824" y="2002"/>
                    <a:pt x="5487" y="1497"/>
                  </a:cubicBezTo>
                  <a:cubicBezTo>
                    <a:pt x="5057" y="860"/>
                    <a:pt x="4420" y="373"/>
                    <a:pt x="3690" y="130"/>
                  </a:cubicBezTo>
                  <a:cubicBezTo>
                    <a:pt x="3449" y="43"/>
                    <a:pt x="3193" y="1"/>
                    <a:pt x="2937" y="1"/>
                  </a:cubicBezTo>
                  <a:close/>
                </a:path>
              </a:pathLst>
            </a:custGeom>
            <a:solidFill>
              <a:srgbClr val="E54E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38"/>
            <p:cNvSpPr/>
            <p:nvPr/>
          </p:nvSpPr>
          <p:spPr>
            <a:xfrm>
              <a:off x="1563949" y="2446760"/>
              <a:ext cx="245932" cy="1952919"/>
            </a:xfrm>
            <a:custGeom>
              <a:avLst/>
              <a:gdLst/>
              <a:ahLst/>
              <a:cxnLst/>
              <a:rect l="l" t="t" r="r" b="b"/>
              <a:pathLst>
                <a:path w="8596" h="68260" extrusionOk="0">
                  <a:moveTo>
                    <a:pt x="525" y="1"/>
                  </a:moveTo>
                  <a:cubicBezTo>
                    <a:pt x="319" y="1"/>
                    <a:pt x="169" y="956"/>
                    <a:pt x="75" y="2735"/>
                  </a:cubicBezTo>
                  <a:cubicBezTo>
                    <a:pt x="0" y="4495"/>
                    <a:pt x="38" y="7042"/>
                    <a:pt x="225" y="10169"/>
                  </a:cubicBezTo>
                  <a:cubicBezTo>
                    <a:pt x="581" y="16405"/>
                    <a:pt x="1517" y="24963"/>
                    <a:pt x="2790" y="34383"/>
                  </a:cubicBezTo>
                  <a:cubicBezTo>
                    <a:pt x="4045" y="43783"/>
                    <a:pt x="5356" y="52248"/>
                    <a:pt x="6311" y="58371"/>
                  </a:cubicBezTo>
                  <a:cubicBezTo>
                    <a:pt x="6798" y="61424"/>
                    <a:pt x="7191" y="63896"/>
                    <a:pt x="7491" y="65618"/>
                  </a:cubicBezTo>
                  <a:cubicBezTo>
                    <a:pt x="7769" y="67306"/>
                    <a:pt x="8029" y="68259"/>
                    <a:pt x="8216" y="68259"/>
                  </a:cubicBezTo>
                  <a:cubicBezTo>
                    <a:pt x="8218" y="68259"/>
                    <a:pt x="8219" y="68259"/>
                    <a:pt x="8221" y="68259"/>
                  </a:cubicBezTo>
                  <a:cubicBezTo>
                    <a:pt x="8408" y="68240"/>
                    <a:pt x="8521" y="67266"/>
                    <a:pt x="8577" y="65506"/>
                  </a:cubicBezTo>
                  <a:cubicBezTo>
                    <a:pt x="8596" y="63746"/>
                    <a:pt x="8483" y="61218"/>
                    <a:pt x="8259" y="58090"/>
                  </a:cubicBezTo>
                  <a:cubicBezTo>
                    <a:pt x="7791" y="51873"/>
                    <a:pt x="6798" y="43315"/>
                    <a:pt x="5525" y="33933"/>
                  </a:cubicBezTo>
                  <a:cubicBezTo>
                    <a:pt x="4270" y="24532"/>
                    <a:pt x="3015" y="16068"/>
                    <a:pt x="2173" y="9926"/>
                  </a:cubicBezTo>
                  <a:cubicBezTo>
                    <a:pt x="1742" y="6854"/>
                    <a:pt x="1405" y="4383"/>
                    <a:pt x="1143" y="2660"/>
                  </a:cubicBezTo>
                  <a:cubicBezTo>
                    <a:pt x="918" y="956"/>
                    <a:pt x="712" y="1"/>
                    <a:pt x="525" y="1"/>
                  </a:cubicBezTo>
                  <a:close/>
                </a:path>
              </a:pathLst>
            </a:custGeom>
            <a:solidFill>
              <a:srgbClr val="E54E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38"/>
            <p:cNvSpPr/>
            <p:nvPr/>
          </p:nvSpPr>
          <p:spPr>
            <a:xfrm>
              <a:off x="1018527" y="3127764"/>
              <a:ext cx="1263904" cy="263584"/>
            </a:xfrm>
            <a:custGeom>
              <a:avLst/>
              <a:gdLst/>
              <a:ahLst/>
              <a:cxnLst/>
              <a:rect l="l" t="t" r="r" b="b"/>
              <a:pathLst>
                <a:path w="44177" h="9213" extrusionOk="0">
                  <a:moveTo>
                    <a:pt x="40832" y="0"/>
                  </a:moveTo>
                  <a:cubicBezTo>
                    <a:pt x="39720" y="0"/>
                    <a:pt x="38611" y="58"/>
                    <a:pt x="37510" y="186"/>
                  </a:cubicBezTo>
                  <a:cubicBezTo>
                    <a:pt x="33409" y="580"/>
                    <a:pt x="27866" y="1591"/>
                    <a:pt x="21798" y="2958"/>
                  </a:cubicBezTo>
                  <a:cubicBezTo>
                    <a:pt x="15731" y="4306"/>
                    <a:pt x="10281" y="5729"/>
                    <a:pt x="6349" y="6759"/>
                  </a:cubicBezTo>
                  <a:cubicBezTo>
                    <a:pt x="4383" y="7284"/>
                    <a:pt x="2809" y="7696"/>
                    <a:pt x="1705" y="8033"/>
                  </a:cubicBezTo>
                  <a:cubicBezTo>
                    <a:pt x="618" y="8351"/>
                    <a:pt x="0" y="8613"/>
                    <a:pt x="19" y="8819"/>
                  </a:cubicBezTo>
                  <a:cubicBezTo>
                    <a:pt x="38" y="9044"/>
                    <a:pt x="675" y="9156"/>
                    <a:pt x="1836" y="9212"/>
                  </a:cubicBezTo>
                  <a:cubicBezTo>
                    <a:pt x="3465" y="9212"/>
                    <a:pt x="5075" y="9100"/>
                    <a:pt x="6686" y="8894"/>
                  </a:cubicBezTo>
                  <a:cubicBezTo>
                    <a:pt x="10750" y="8389"/>
                    <a:pt x="16274" y="7302"/>
                    <a:pt x="22341" y="5935"/>
                  </a:cubicBezTo>
                  <a:cubicBezTo>
                    <a:pt x="28409" y="4587"/>
                    <a:pt x="33858" y="3239"/>
                    <a:pt x="37791" y="2321"/>
                  </a:cubicBezTo>
                  <a:cubicBezTo>
                    <a:pt x="39757" y="1853"/>
                    <a:pt x="41349" y="1497"/>
                    <a:pt x="42454" y="1216"/>
                  </a:cubicBezTo>
                  <a:cubicBezTo>
                    <a:pt x="43559" y="973"/>
                    <a:pt x="44177" y="729"/>
                    <a:pt x="44177" y="523"/>
                  </a:cubicBezTo>
                  <a:cubicBezTo>
                    <a:pt x="44177" y="317"/>
                    <a:pt x="43540" y="149"/>
                    <a:pt x="42379" y="36"/>
                  </a:cubicBezTo>
                  <a:cubicBezTo>
                    <a:pt x="41863" y="13"/>
                    <a:pt x="41347" y="0"/>
                    <a:pt x="40832" y="0"/>
                  </a:cubicBezTo>
                  <a:close/>
                </a:path>
              </a:pathLst>
            </a:custGeom>
            <a:solidFill>
              <a:srgbClr val="E54E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38"/>
            <p:cNvSpPr/>
            <p:nvPr/>
          </p:nvSpPr>
          <p:spPr>
            <a:xfrm>
              <a:off x="2346175" y="3523125"/>
              <a:ext cx="734562" cy="1012079"/>
            </a:xfrm>
            <a:custGeom>
              <a:avLst/>
              <a:gdLst/>
              <a:ahLst/>
              <a:cxnLst/>
              <a:rect l="l" t="t" r="r" b="b"/>
              <a:pathLst>
                <a:path w="25675" h="35375" extrusionOk="0">
                  <a:moveTo>
                    <a:pt x="0" y="0"/>
                  </a:moveTo>
                  <a:lnTo>
                    <a:pt x="0" y="0"/>
                  </a:lnTo>
                  <a:cubicBezTo>
                    <a:pt x="75" y="3671"/>
                    <a:pt x="187" y="7341"/>
                    <a:pt x="281" y="10993"/>
                  </a:cubicBezTo>
                  <a:cubicBezTo>
                    <a:pt x="318" y="11030"/>
                    <a:pt x="337" y="11068"/>
                    <a:pt x="356" y="11086"/>
                  </a:cubicBezTo>
                  <a:cubicBezTo>
                    <a:pt x="4925" y="17603"/>
                    <a:pt x="9476" y="24120"/>
                    <a:pt x="14026" y="30637"/>
                  </a:cubicBezTo>
                  <a:cubicBezTo>
                    <a:pt x="15019" y="32060"/>
                    <a:pt x="15993" y="33502"/>
                    <a:pt x="16966" y="34944"/>
                  </a:cubicBezTo>
                  <a:cubicBezTo>
                    <a:pt x="19869" y="35150"/>
                    <a:pt x="22772" y="35300"/>
                    <a:pt x="25674" y="35375"/>
                  </a:cubicBezTo>
                  <a:cubicBezTo>
                    <a:pt x="24026" y="33202"/>
                    <a:pt x="22378" y="30993"/>
                    <a:pt x="20749" y="28802"/>
                  </a:cubicBezTo>
                  <a:cubicBezTo>
                    <a:pt x="17453" y="24382"/>
                    <a:pt x="14307" y="19869"/>
                    <a:pt x="11217" y="15337"/>
                  </a:cubicBezTo>
                  <a:cubicBezTo>
                    <a:pt x="7716" y="10187"/>
                    <a:pt x="3820" y="5319"/>
                    <a:pt x="206" y="281"/>
                  </a:cubicBezTo>
                  <a:cubicBezTo>
                    <a:pt x="131" y="188"/>
                    <a:pt x="75" y="94"/>
                    <a:pt x="0" y="0"/>
                  </a:cubicBezTo>
                  <a:close/>
                </a:path>
              </a:pathLst>
            </a:custGeom>
            <a:solidFill>
              <a:srgbClr val="E54E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38"/>
            <p:cNvSpPr/>
            <p:nvPr/>
          </p:nvSpPr>
          <p:spPr>
            <a:xfrm>
              <a:off x="2354214" y="3837606"/>
              <a:ext cx="477386" cy="685295"/>
            </a:xfrm>
            <a:custGeom>
              <a:avLst/>
              <a:gdLst/>
              <a:ahLst/>
              <a:cxnLst/>
              <a:rect l="l" t="t" r="r" b="b"/>
              <a:pathLst>
                <a:path w="16686" h="23953" extrusionOk="0">
                  <a:moveTo>
                    <a:pt x="0" y="1"/>
                  </a:moveTo>
                  <a:lnTo>
                    <a:pt x="0" y="1"/>
                  </a:lnTo>
                  <a:cubicBezTo>
                    <a:pt x="19" y="694"/>
                    <a:pt x="37" y="1387"/>
                    <a:pt x="56" y="2098"/>
                  </a:cubicBezTo>
                  <a:cubicBezTo>
                    <a:pt x="56" y="2491"/>
                    <a:pt x="75" y="2903"/>
                    <a:pt x="94" y="3297"/>
                  </a:cubicBezTo>
                  <a:cubicBezTo>
                    <a:pt x="131" y="6181"/>
                    <a:pt x="318" y="9046"/>
                    <a:pt x="674" y="11911"/>
                  </a:cubicBezTo>
                  <a:cubicBezTo>
                    <a:pt x="918" y="13765"/>
                    <a:pt x="1311" y="15600"/>
                    <a:pt x="2135" y="17323"/>
                  </a:cubicBezTo>
                  <a:cubicBezTo>
                    <a:pt x="3090" y="19327"/>
                    <a:pt x="4401" y="21031"/>
                    <a:pt x="6498" y="22004"/>
                  </a:cubicBezTo>
                  <a:cubicBezTo>
                    <a:pt x="7678" y="22566"/>
                    <a:pt x="8933" y="22978"/>
                    <a:pt x="10225" y="23222"/>
                  </a:cubicBezTo>
                  <a:cubicBezTo>
                    <a:pt x="11554" y="23465"/>
                    <a:pt x="12903" y="23652"/>
                    <a:pt x="14251" y="23765"/>
                  </a:cubicBezTo>
                  <a:cubicBezTo>
                    <a:pt x="14401" y="23783"/>
                    <a:pt x="14551" y="23802"/>
                    <a:pt x="14700" y="23802"/>
                  </a:cubicBezTo>
                  <a:cubicBezTo>
                    <a:pt x="15356" y="23858"/>
                    <a:pt x="16011" y="23915"/>
                    <a:pt x="16685" y="23952"/>
                  </a:cubicBezTo>
                  <a:cubicBezTo>
                    <a:pt x="15712" y="22510"/>
                    <a:pt x="14738" y="21068"/>
                    <a:pt x="13745" y="19645"/>
                  </a:cubicBezTo>
                  <a:cubicBezTo>
                    <a:pt x="9195" y="13128"/>
                    <a:pt x="4626" y="6611"/>
                    <a:pt x="75" y="94"/>
                  </a:cubicBezTo>
                  <a:cubicBezTo>
                    <a:pt x="56" y="76"/>
                    <a:pt x="37" y="38"/>
                    <a:pt x="0" y="1"/>
                  </a:cubicBezTo>
                  <a:close/>
                </a:path>
              </a:pathLst>
            </a:custGeom>
            <a:solidFill>
              <a:srgbClr val="E54E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38"/>
            <p:cNvSpPr/>
            <p:nvPr/>
          </p:nvSpPr>
          <p:spPr>
            <a:xfrm>
              <a:off x="2497779" y="2851792"/>
              <a:ext cx="1404293" cy="1688448"/>
            </a:xfrm>
            <a:custGeom>
              <a:avLst/>
              <a:gdLst/>
              <a:ahLst/>
              <a:cxnLst/>
              <a:rect l="l" t="t" r="r" b="b"/>
              <a:pathLst>
                <a:path w="49084" h="59016" extrusionOk="0">
                  <a:moveTo>
                    <a:pt x="8297" y="1"/>
                  </a:moveTo>
                  <a:cubicBezTo>
                    <a:pt x="5544" y="1"/>
                    <a:pt x="2772" y="76"/>
                    <a:pt x="1" y="244"/>
                  </a:cubicBezTo>
                  <a:cubicBezTo>
                    <a:pt x="20" y="263"/>
                    <a:pt x="38" y="282"/>
                    <a:pt x="57" y="300"/>
                  </a:cubicBezTo>
                  <a:cubicBezTo>
                    <a:pt x="3802" y="5357"/>
                    <a:pt x="7304" y="10581"/>
                    <a:pt x="10694" y="15900"/>
                  </a:cubicBezTo>
                  <a:cubicBezTo>
                    <a:pt x="14664" y="22173"/>
                    <a:pt x="18859" y="28297"/>
                    <a:pt x="23053" y="34420"/>
                  </a:cubicBezTo>
                  <a:cubicBezTo>
                    <a:pt x="28128" y="41799"/>
                    <a:pt x="33053" y="49289"/>
                    <a:pt x="38241" y="56611"/>
                  </a:cubicBezTo>
                  <a:cubicBezTo>
                    <a:pt x="38821" y="57417"/>
                    <a:pt x="39364" y="58222"/>
                    <a:pt x="39982" y="59008"/>
                  </a:cubicBezTo>
                  <a:cubicBezTo>
                    <a:pt x="40698" y="59013"/>
                    <a:pt x="41415" y="59015"/>
                    <a:pt x="42131" y="59015"/>
                  </a:cubicBezTo>
                  <a:cubicBezTo>
                    <a:pt x="44448" y="59015"/>
                    <a:pt x="46766" y="58991"/>
                    <a:pt x="49083" y="58933"/>
                  </a:cubicBezTo>
                  <a:cubicBezTo>
                    <a:pt x="41274" y="48671"/>
                    <a:pt x="33990" y="38072"/>
                    <a:pt x="26967" y="27267"/>
                  </a:cubicBezTo>
                  <a:cubicBezTo>
                    <a:pt x="22454" y="20338"/>
                    <a:pt x="17772" y="13503"/>
                    <a:pt x="13147" y="6630"/>
                  </a:cubicBezTo>
                  <a:cubicBezTo>
                    <a:pt x="11911" y="4757"/>
                    <a:pt x="10656" y="2885"/>
                    <a:pt x="9364" y="1031"/>
                  </a:cubicBezTo>
                  <a:cubicBezTo>
                    <a:pt x="9214" y="844"/>
                    <a:pt x="9083" y="619"/>
                    <a:pt x="8990" y="394"/>
                  </a:cubicBezTo>
                  <a:cubicBezTo>
                    <a:pt x="8933" y="263"/>
                    <a:pt x="8915" y="132"/>
                    <a:pt x="8933" y="1"/>
                  </a:cubicBezTo>
                  <a:close/>
                </a:path>
              </a:pathLst>
            </a:custGeom>
            <a:solidFill>
              <a:srgbClr val="E54E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38"/>
            <p:cNvSpPr/>
            <p:nvPr/>
          </p:nvSpPr>
          <p:spPr>
            <a:xfrm>
              <a:off x="2344029" y="2858772"/>
              <a:ext cx="1297664" cy="1681267"/>
            </a:xfrm>
            <a:custGeom>
              <a:avLst/>
              <a:gdLst/>
              <a:ahLst/>
              <a:cxnLst/>
              <a:rect l="l" t="t" r="r" b="b"/>
              <a:pathLst>
                <a:path w="45357" h="58765" extrusionOk="0">
                  <a:moveTo>
                    <a:pt x="5375" y="0"/>
                  </a:moveTo>
                  <a:cubicBezTo>
                    <a:pt x="5000" y="0"/>
                    <a:pt x="4644" y="38"/>
                    <a:pt x="4251" y="56"/>
                  </a:cubicBezTo>
                  <a:cubicBezTo>
                    <a:pt x="3970" y="75"/>
                    <a:pt x="3689" y="94"/>
                    <a:pt x="3408" y="131"/>
                  </a:cubicBezTo>
                  <a:cubicBezTo>
                    <a:pt x="2847" y="188"/>
                    <a:pt x="2266" y="262"/>
                    <a:pt x="1704" y="356"/>
                  </a:cubicBezTo>
                  <a:cubicBezTo>
                    <a:pt x="1068" y="431"/>
                    <a:pt x="543" y="899"/>
                    <a:pt x="393" y="1517"/>
                  </a:cubicBezTo>
                  <a:cubicBezTo>
                    <a:pt x="319" y="1835"/>
                    <a:pt x="262" y="2154"/>
                    <a:pt x="244" y="2472"/>
                  </a:cubicBezTo>
                  <a:cubicBezTo>
                    <a:pt x="188" y="3409"/>
                    <a:pt x="131" y="4345"/>
                    <a:pt x="113" y="5281"/>
                  </a:cubicBezTo>
                  <a:cubicBezTo>
                    <a:pt x="0" y="9476"/>
                    <a:pt x="38" y="13671"/>
                    <a:pt x="38" y="17847"/>
                  </a:cubicBezTo>
                  <a:cubicBezTo>
                    <a:pt x="38" y="18614"/>
                    <a:pt x="38" y="19401"/>
                    <a:pt x="38" y="20169"/>
                  </a:cubicBezTo>
                  <a:cubicBezTo>
                    <a:pt x="56" y="21180"/>
                    <a:pt x="75" y="22191"/>
                    <a:pt x="75" y="23221"/>
                  </a:cubicBezTo>
                  <a:cubicBezTo>
                    <a:pt x="150" y="23315"/>
                    <a:pt x="206" y="23409"/>
                    <a:pt x="281" y="23502"/>
                  </a:cubicBezTo>
                  <a:cubicBezTo>
                    <a:pt x="3895" y="28540"/>
                    <a:pt x="7772" y="33408"/>
                    <a:pt x="11292" y="38558"/>
                  </a:cubicBezTo>
                  <a:cubicBezTo>
                    <a:pt x="14382" y="43090"/>
                    <a:pt x="17528" y="47603"/>
                    <a:pt x="20824" y="52023"/>
                  </a:cubicBezTo>
                  <a:cubicBezTo>
                    <a:pt x="22453" y="54214"/>
                    <a:pt x="24101" y="56405"/>
                    <a:pt x="25749" y="58596"/>
                  </a:cubicBezTo>
                  <a:cubicBezTo>
                    <a:pt x="26555" y="58633"/>
                    <a:pt x="27360" y="58652"/>
                    <a:pt x="28165" y="58671"/>
                  </a:cubicBezTo>
                  <a:cubicBezTo>
                    <a:pt x="28764" y="58689"/>
                    <a:pt x="29345" y="58689"/>
                    <a:pt x="29944" y="58689"/>
                  </a:cubicBezTo>
                  <a:cubicBezTo>
                    <a:pt x="34120" y="58746"/>
                    <a:pt x="38315" y="58746"/>
                    <a:pt x="42510" y="58764"/>
                  </a:cubicBezTo>
                  <a:lnTo>
                    <a:pt x="45356" y="58764"/>
                  </a:lnTo>
                  <a:cubicBezTo>
                    <a:pt x="44738" y="57978"/>
                    <a:pt x="44195" y="57173"/>
                    <a:pt x="43615" y="56367"/>
                  </a:cubicBezTo>
                  <a:cubicBezTo>
                    <a:pt x="38427" y="49045"/>
                    <a:pt x="33502" y="41555"/>
                    <a:pt x="28427" y="34176"/>
                  </a:cubicBezTo>
                  <a:cubicBezTo>
                    <a:pt x="24214" y="28053"/>
                    <a:pt x="20038" y="21929"/>
                    <a:pt x="16049" y="15656"/>
                  </a:cubicBezTo>
                  <a:cubicBezTo>
                    <a:pt x="12678" y="10337"/>
                    <a:pt x="9158" y="5113"/>
                    <a:pt x="5431" y="56"/>
                  </a:cubicBezTo>
                  <a:cubicBezTo>
                    <a:pt x="5412" y="38"/>
                    <a:pt x="5394" y="19"/>
                    <a:pt x="5375" y="0"/>
                  </a:cubicBezTo>
                  <a:close/>
                </a:path>
              </a:pathLst>
            </a:custGeom>
            <a:solidFill>
              <a:srgbClr val="E54E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38"/>
            <p:cNvSpPr/>
            <p:nvPr/>
          </p:nvSpPr>
          <p:spPr>
            <a:xfrm>
              <a:off x="3326611" y="2850733"/>
              <a:ext cx="1058713" cy="1512496"/>
            </a:xfrm>
            <a:custGeom>
              <a:avLst/>
              <a:gdLst/>
              <a:ahLst/>
              <a:cxnLst/>
              <a:rect l="l" t="t" r="r" b="b"/>
              <a:pathLst>
                <a:path w="37005" h="52866" extrusionOk="0">
                  <a:moveTo>
                    <a:pt x="1" y="0"/>
                  </a:moveTo>
                  <a:cubicBezTo>
                    <a:pt x="3166" y="4476"/>
                    <a:pt x="6125" y="9120"/>
                    <a:pt x="9140" y="13727"/>
                  </a:cubicBezTo>
                  <a:cubicBezTo>
                    <a:pt x="15881" y="24045"/>
                    <a:pt x="22660" y="34364"/>
                    <a:pt x="29814" y="44439"/>
                  </a:cubicBezTo>
                  <a:cubicBezTo>
                    <a:pt x="31799" y="47210"/>
                    <a:pt x="33709" y="50038"/>
                    <a:pt x="35638" y="52866"/>
                  </a:cubicBezTo>
                  <a:cubicBezTo>
                    <a:pt x="36031" y="51817"/>
                    <a:pt x="36312" y="50731"/>
                    <a:pt x="36480" y="49626"/>
                  </a:cubicBezTo>
                  <a:cubicBezTo>
                    <a:pt x="36705" y="48184"/>
                    <a:pt x="36874" y="46723"/>
                    <a:pt x="37005" y="45281"/>
                  </a:cubicBezTo>
                  <a:lnTo>
                    <a:pt x="37005" y="45263"/>
                  </a:lnTo>
                  <a:cubicBezTo>
                    <a:pt x="36930" y="45131"/>
                    <a:pt x="36855" y="44982"/>
                    <a:pt x="36780" y="44851"/>
                  </a:cubicBezTo>
                  <a:cubicBezTo>
                    <a:pt x="32885" y="37959"/>
                    <a:pt x="28559" y="31311"/>
                    <a:pt x="24327" y="24626"/>
                  </a:cubicBezTo>
                  <a:cubicBezTo>
                    <a:pt x="20095" y="17978"/>
                    <a:pt x="15581" y="11480"/>
                    <a:pt x="11162" y="4963"/>
                  </a:cubicBezTo>
                  <a:cubicBezTo>
                    <a:pt x="10207" y="3540"/>
                    <a:pt x="9214" y="2154"/>
                    <a:pt x="8409" y="637"/>
                  </a:cubicBezTo>
                  <a:cubicBezTo>
                    <a:pt x="8334" y="506"/>
                    <a:pt x="8259" y="356"/>
                    <a:pt x="8203" y="225"/>
                  </a:cubicBezTo>
                  <a:cubicBezTo>
                    <a:pt x="6743" y="150"/>
                    <a:pt x="5301" y="75"/>
                    <a:pt x="3840" y="19"/>
                  </a:cubicBezTo>
                  <a:lnTo>
                    <a:pt x="1817" y="19"/>
                  </a:lnTo>
                  <a:cubicBezTo>
                    <a:pt x="1218" y="19"/>
                    <a:pt x="600" y="0"/>
                    <a:pt x="1" y="0"/>
                  </a:cubicBezTo>
                  <a:close/>
                </a:path>
              </a:pathLst>
            </a:custGeom>
            <a:solidFill>
              <a:srgbClr val="E54E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38"/>
            <p:cNvSpPr/>
            <p:nvPr/>
          </p:nvSpPr>
          <p:spPr>
            <a:xfrm>
              <a:off x="2752808" y="2849903"/>
              <a:ext cx="1593405" cy="1687990"/>
            </a:xfrm>
            <a:custGeom>
              <a:avLst/>
              <a:gdLst/>
              <a:ahLst/>
              <a:cxnLst/>
              <a:rect l="l" t="t" r="r" b="b"/>
              <a:pathLst>
                <a:path w="55694" h="59000" extrusionOk="0">
                  <a:moveTo>
                    <a:pt x="14793" y="0"/>
                  </a:moveTo>
                  <a:cubicBezTo>
                    <a:pt x="10468" y="0"/>
                    <a:pt x="6146" y="52"/>
                    <a:pt x="1836" y="67"/>
                  </a:cubicBezTo>
                  <a:lnTo>
                    <a:pt x="19" y="67"/>
                  </a:lnTo>
                  <a:cubicBezTo>
                    <a:pt x="1" y="198"/>
                    <a:pt x="19" y="348"/>
                    <a:pt x="76" y="460"/>
                  </a:cubicBezTo>
                  <a:cubicBezTo>
                    <a:pt x="169" y="685"/>
                    <a:pt x="300" y="910"/>
                    <a:pt x="450" y="1097"/>
                  </a:cubicBezTo>
                  <a:cubicBezTo>
                    <a:pt x="1742" y="2951"/>
                    <a:pt x="2978" y="4823"/>
                    <a:pt x="4233" y="6696"/>
                  </a:cubicBezTo>
                  <a:cubicBezTo>
                    <a:pt x="8858" y="13569"/>
                    <a:pt x="13540" y="20404"/>
                    <a:pt x="18053" y="27333"/>
                  </a:cubicBezTo>
                  <a:cubicBezTo>
                    <a:pt x="25076" y="38138"/>
                    <a:pt x="32360" y="48737"/>
                    <a:pt x="40169" y="58999"/>
                  </a:cubicBezTo>
                  <a:cubicBezTo>
                    <a:pt x="40956" y="58981"/>
                    <a:pt x="41724" y="58943"/>
                    <a:pt x="42510" y="58924"/>
                  </a:cubicBezTo>
                  <a:cubicBezTo>
                    <a:pt x="42941" y="58906"/>
                    <a:pt x="43353" y="58887"/>
                    <a:pt x="43765" y="58868"/>
                  </a:cubicBezTo>
                  <a:cubicBezTo>
                    <a:pt x="46124" y="58775"/>
                    <a:pt x="48465" y="58363"/>
                    <a:pt x="50731" y="57651"/>
                  </a:cubicBezTo>
                  <a:cubicBezTo>
                    <a:pt x="52323" y="57164"/>
                    <a:pt x="53709" y="56153"/>
                    <a:pt x="54664" y="54786"/>
                  </a:cubicBezTo>
                  <a:lnTo>
                    <a:pt x="54814" y="54561"/>
                  </a:lnTo>
                  <a:cubicBezTo>
                    <a:pt x="55169" y="54037"/>
                    <a:pt x="55469" y="53475"/>
                    <a:pt x="55694" y="52895"/>
                  </a:cubicBezTo>
                  <a:cubicBezTo>
                    <a:pt x="53765" y="50067"/>
                    <a:pt x="51855" y="47239"/>
                    <a:pt x="49870" y="44468"/>
                  </a:cubicBezTo>
                  <a:cubicBezTo>
                    <a:pt x="42716" y="34411"/>
                    <a:pt x="35937" y="24074"/>
                    <a:pt x="29196" y="13756"/>
                  </a:cubicBezTo>
                  <a:cubicBezTo>
                    <a:pt x="26181" y="9149"/>
                    <a:pt x="23222" y="4505"/>
                    <a:pt x="20057" y="29"/>
                  </a:cubicBezTo>
                  <a:cubicBezTo>
                    <a:pt x="19345" y="29"/>
                    <a:pt x="18634" y="11"/>
                    <a:pt x="17941" y="11"/>
                  </a:cubicBezTo>
                  <a:cubicBezTo>
                    <a:pt x="16891" y="3"/>
                    <a:pt x="15842" y="0"/>
                    <a:pt x="14793" y="0"/>
                  </a:cubicBezTo>
                  <a:close/>
                </a:path>
              </a:pathLst>
            </a:custGeom>
            <a:solidFill>
              <a:srgbClr val="E54E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38"/>
            <p:cNvSpPr/>
            <p:nvPr/>
          </p:nvSpPr>
          <p:spPr>
            <a:xfrm>
              <a:off x="4034365" y="2847443"/>
              <a:ext cx="387408" cy="578723"/>
            </a:xfrm>
            <a:custGeom>
              <a:avLst/>
              <a:gdLst/>
              <a:ahLst/>
              <a:cxnLst/>
              <a:rect l="l" t="t" r="r" b="b"/>
              <a:pathLst>
                <a:path w="13541" h="20228" extrusionOk="0">
                  <a:moveTo>
                    <a:pt x="5567" y="0"/>
                  </a:moveTo>
                  <a:cubicBezTo>
                    <a:pt x="5360" y="0"/>
                    <a:pt x="5152" y="1"/>
                    <a:pt x="4945" y="3"/>
                  </a:cubicBezTo>
                  <a:cubicBezTo>
                    <a:pt x="3297" y="22"/>
                    <a:pt x="1649" y="59"/>
                    <a:pt x="1" y="97"/>
                  </a:cubicBezTo>
                  <a:cubicBezTo>
                    <a:pt x="3596" y="5321"/>
                    <a:pt x="7061" y="10640"/>
                    <a:pt x="10506" y="15958"/>
                  </a:cubicBezTo>
                  <a:cubicBezTo>
                    <a:pt x="11443" y="17381"/>
                    <a:pt x="12342" y="18805"/>
                    <a:pt x="13259" y="20228"/>
                  </a:cubicBezTo>
                  <a:cubicBezTo>
                    <a:pt x="13315" y="18336"/>
                    <a:pt x="13353" y="16482"/>
                    <a:pt x="13390" y="14591"/>
                  </a:cubicBezTo>
                  <a:cubicBezTo>
                    <a:pt x="13465" y="10584"/>
                    <a:pt x="13540" y="6576"/>
                    <a:pt x="13297" y="2587"/>
                  </a:cubicBezTo>
                  <a:cubicBezTo>
                    <a:pt x="13166" y="565"/>
                    <a:pt x="12847" y="209"/>
                    <a:pt x="10825" y="134"/>
                  </a:cubicBezTo>
                  <a:cubicBezTo>
                    <a:pt x="9083" y="67"/>
                    <a:pt x="7326" y="0"/>
                    <a:pt x="5567" y="0"/>
                  </a:cubicBezTo>
                  <a:close/>
                </a:path>
              </a:pathLst>
            </a:custGeom>
            <a:solidFill>
              <a:srgbClr val="E54E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38"/>
            <p:cNvSpPr/>
            <p:nvPr/>
          </p:nvSpPr>
          <p:spPr>
            <a:xfrm>
              <a:off x="3561298" y="2850189"/>
              <a:ext cx="852435" cy="1295518"/>
            </a:xfrm>
            <a:custGeom>
              <a:avLst/>
              <a:gdLst/>
              <a:ahLst/>
              <a:cxnLst/>
              <a:rect l="l" t="t" r="r" b="b"/>
              <a:pathLst>
                <a:path w="29795" h="45282" extrusionOk="0">
                  <a:moveTo>
                    <a:pt x="16536" y="1"/>
                  </a:moveTo>
                  <a:cubicBezTo>
                    <a:pt x="15937" y="1"/>
                    <a:pt x="15356" y="19"/>
                    <a:pt x="14776" y="38"/>
                  </a:cubicBezTo>
                  <a:cubicBezTo>
                    <a:pt x="12173" y="94"/>
                    <a:pt x="9570" y="169"/>
                    <a:pt x="6985" y="300"/>
                  </a:cubicBezTo>
                  <a:cubicBezTo>
                    <a:pt x="6161" y="347"/>
                    <a:pt x="5337" y="366"/>
                    <a:pt x="4511" y="366"/>
                  </a:cubicBezTo>
                  <a:cubicBezTo>
                    <a:pt x="3685" y="366"/>
                    <a:pt x="2856" y="347"/>
                    <a:pt x="2023" y="319"/>
                  </a:cubicBezTo>
                  <a:cubicBezTo>
                    <a:pt x="1349" y="300"/>
                    <a:pt x="674" y="282"/>
                    <a:pt x="0" y="244"/>
                  </a:cubicBezTo>
                  <a:lnTo>
                    <a:pt x="0" y="244"/>
                  </a:lnTo>
                  <a:cubicBezTo>
                    <a:pt x="56" y="375"/>
                    <a:pt x="131" y="525"/>
                    <a:pt x="206" y="656"/>
                  </a:cubicBezTo>
                  <a:cubicBezTo>
                    <a:pt x="1011" y="2173"/>
                    <a:pt x="2004" y="3559"/>
                    <a:pt x="2959" y="4982"/>
                  </a:cubicBezTo>
                  <a:cubicBezTo>
                    <a:pt x="7378" y="11499"/>
                    <a:pt x="11892" y="17997"/>
                    <a:pt x="16124" y="24645"/>
                  </a:cubicBezTo>
                  <a:cubicBezTo>
                    <a:pt x="20356" y="31330"/>
                    <a:pt x="24682" y="37978"/>
                    <a:pt x="28577" y="44870"/>
                  </a:cubicBezTo>
                  <a:cubicBezTo>
                    <a:pt x="28652" y="45001"/>
                    <a:pt x="28727" y="45150"/>
                    <a:pt x="28802" y="45282"/>
                  </a:cubicBezTo>
                  <a:cubicBezTo>
                    <a:pt x="28914" y="44158"/>
                    <a:pt x="29008" y="43053"/>
                    <a:pt x="29064" y="41929"/>
                  </a:cubicBezTo>
                  <a:lnTo>
                    <a:pt x="29064" y="41911"/>
                  </a:lnTo>
                  <a:cubicBezTo>
                    <a:pt x="29139" y="40843"/>
                    <a:pt x="29176" y="39795"/>
                    <a:pt x="29214" y="38727"/>
                  </a:cubicBezTo>
                  <a:cubicBezTo>
                    <a:pt x="29364" y="33671"/>
                    <a:pt x="29551" y="28615"/>
                    <a:pt x="29701" y="23559"/>
                  </a:cubicBezTo>
                  <a:cubicBezTo>
                    <a:pt x="29738" y="22416"/>
                    <a:pt x="29776" y="21274"/>
                    <a:pt x="29794" y="20150"/>
                  </a:cubicBezTo>
                  <a:lnTo>
                    <a:pt x="29794" y="20132"/>
                  </a:lnTo>
                  <a:cubicBezTo>
                    <a:pt x="28877" y="18709"/>
                    <a:pt x="27978" y="17285"/>
                    <a:pt x="27041" y="15862"/>
                  </a:cubicBezTo>
                  <a:cubicBezTo>
                    <a:pt x="23596" y="10544"/>
                    <a:pt x="20131" y="5225"/>
                    <a:pt x="16536" y="1"/>
                  </a:cubicBezTo>
                  <a:close/>
                </a:path>
              </a:pathLst>
            </a:custGeom>
            <a:solidFill>
              <a:srgbClr val="E54E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38"/>
            <p:cNvSpPr/>
            <p:nvPr/>
          </p:nvSpPr>
          <p:spPr>
            <a:xfrm>
              <a:off x="2438327" y="2831078"/>
              <a:ext cx="1203365" cy="1708961"/>
            </a:xfrm>
            <a:custGeom>
              <a:avLst/>
              <a:gdLst/>
              <a:ahLst/>
              <a:cxnLst/>
              <a:rect l="l" t="t" r="r" b="b"/>
              <a:pathLst>
                <a:path w="42061" h="59733" extrusionOk="0">
                  <a:moveTo>
                    <a:pt x="890" y="1"/>
                  </a:moveTo>
                  <a:cubicBezTo>
                    <a:pt x="709" y="1"/>
                    <a:pt x="533" y="67"/>
                    <a:pt x="375" y="200"/>
                  </a:cubicBezTo>
                  <a:cubicBezTo>
                    <a:pt x="94" y="406"/>
                    <a:pt x="0" y="781"/>
                    <a:pt x="112" y="1099"/>
                  </a:cubicBezTo>
                  <a:cubicBezTo>
                    <a:pt x="150" y="1174"/>
                    <a:pt x="169" y="1249"/>
                    <a:pt x="206" y="1305"/>
                  </a:cubicBezTo>
                  <a:cubicBezTo>
                    <a:pt x="300" y="1474"/>
                    <a:pt x="412" y="1624"/>
                    <a:pt x="524" y="1774"/>
                  </a:cubicBezTo>
                  <a:cubicBezTo>
                    <a:pt x="3933" y="6811"/>
                    <a:pt x="7416" y="11811"/>
                    <a:pt x="10693" y="16923"/>
                  </a:cubicBezTo>
                  <a:cubicBezTo>
                    <a:pt x="16536" y="26043"/>
                    <a:pt x="22659" y="34976"/>
                    <a:pt x="28820" y="43890"/>
                  </a:cubicBezTo>
                  <a:cubicBezTo>
                    <a:pt x="31967" y="48459"/>
                    <a:pt x="34963" y="53159"/>
                    <a:pt x="38202" y="57654"/>
                  </a:cubicBezTo>
                  <a:cubicBezTo>
                    <a:pt x="38689" y="58347"/>
                    <a:pt x="39195" y="59039"/>
                    <a:pt x="39701" y="59732"/>
                  </a:cubicBezTo>
                  <a:lnTo>
                    <a:pt x="42060" y="59732"/>
                  </a:lnTo>
                  <a:cubicBezTo>
                    <a:pt x="41442" y="58946"/>
                    <a:pt x="40899" y="58141"/>
                    <a:pt x="40319" y="57335"/>
                  </a:cubicBezTo>
                  <a:cubicBezTo>
                    <a:pt x="35131" y="50013"/>
                    <a:pt x="30206" y="42523"/>
                    <a:pt x="25131" y="35144"/>
                  </a:cubicBezTo>
                  <a:cubicBezTo>
                    <a:pt x="20918" y="29021"/>
                    <a:pt x="16742" y="22897"/>
                    <a:pt x="12753" y="16624"/>
                  </a:cubicBezTo>
                  <a:cubicBezTo>
                    <a:pt x="9382" y="11305"/>
                    <a:pt x="5880" y="6081"/>
                    <a:pt x="2135" y="1024"/>
                  </a:cubicBezTo>
                  <a:cubicBezTo>
                    <a:pt x="2116" y="1006"/>
                    <a:pt x="2098" y="987"/>
                    <a:pt x="2079" y="968"/>
                  </a:cubicBezTo>
                  <a:cubicBezTo>
                    <a:pt x="1929" y="725"/>
                    <a:pt x="1742" y="519"/>
                    <a:pt x="1554" y="313"/>
                  </a:cubicBezTo>
                  <a:cubicBezTo>
                    <a:pt x="1346" y="105"/>
                    <a:pt x="1115" y="1"/>
                    <a:pt x="8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38"/>
            <p:cNvSpPr/>
            <p:nvPr/>
          </p:nvSpPr>
          <p:spPr>
            <a:xfrm>
              <a:off x="2752808" y="2830821"/>
              <a:ext cx="1216240" cy="1707073"/>
            </a:xfrm>
            <a:custGeom>
              <a:avLst/>
              <a:gdLst/>
              <a:ahLst/>
              <a:cxnLst/>
              <a:rect l="l" t="t" r="r" b="b"/>
              <a:pathLst>
                <a:path w="42511" h="59667" extrusionOk="0">
                  <a:moveTo>
                    <a:pt x="845" y="1"/>
                  </a:moveTo>
                  <a:cubicBezTo>
                    <a:pt x="668" y="1"/>
                    <a:pt x="488" y="57"/>
                    <a:pt x="338" y="172"/>
                  </a:cubicBezTo>
                  <a:cubicBezTo>
                    <a:pt x="150" y="303"/>
                    <a:pt x="38" y="509"/>
                    <a:pt x="19" y="734"/>
                  </a:cubicBezTo>
                  <a:cubicBezTo>
                    <a:pt x="1" y="865"/>
                    <a:pt x="19" y="1015"/>
                    <a:pt x="76" y="1127"/>
                  </a:cubicBezTo>
                  <a:cubicBezTo>
                    <a:pt x="169" y="1352"/>
                    <a:pt x="300" y="1577"/>
                    <a:pt x="450" y="1764"/>
                  </a:cubicBezTo>
                  <a:cubicBezTo>
                    <a:pt x="1742" y="3618"/>
                    <a:pt x="2997" y="5490"/>
                    <a:pt x="4233" y="7363"/>
                  </a:cubicBezTo>
                  <a:cubicBezTo>
                    <a:pt x="8858" y="14236"/>
                    <a:pt x="13540" y="21071"/>
                    <a:pt x="18053" y="28000"/>
                  </a:cubicBezTo>
                  <a:cubicBezTo>
                    <a:pt x="25076" y="38805"/>
                    <a:pt x="32360" y="49404"/>
                    <a:pt x="40169" y="59666"/>
                  </a:cubicBezTo>
                  <a:cubicBezTo>
                    <a:pt x="40956" y="59648"/>
                    <a:pt x="41742" y="59610"/>
                    <a:pt x="42510" y="59591"/>
                  </a:cubicBezTo>
                  <a:cubicBezTo>
                    <a:pt x="42379" y="59404"/>
                    <a:pt x="42229" y="59217"/>
                    <a:pt x="42098" y="59030"/>
                  </a:cubicBezTo>
                  <a:cubicBezTo>
                    <a:pt x="36855" y="52251"/>
                    <a:pt x="31911" y="45266"/>
                    <a:pt x="27117" y="38187"/>
                  </a:cubicBezTo>
                  <a:cubicBezTo>
                    <a:pt x="20506" y="28449"/>
                    <a:pt x="14177" y="18505"/>
                    <a:pt x="7510" y="8805"/>
                  </a:cubicBezTo>
                  <a:cubicBezTo>
                    <a:pt x="5675" y="6146"/>
                    <a:pt x="3915" y="3412"/>
                    <a:pt x="1930" y="846"/>
                  </a:cubicBezTo>
                  <a:cubicBezTo>
                    <a:pt x="1892" y="809"/>
                    <a:pt x="1855" y="771"/>
                    <a:pt x="1836" y="715"/>
                  </a:cubicBezTo>
                  <a:cubicBezTo>
                    <a:pt x="1705" y="547"/>
                    <a:pt x="1555" y="378"/>
                    <a:pt x="1386" y="209"/>
                  </a:cubicBezTo>
                  <a:cubicBezTo>
                    <a:pt x="1238" y="71"/>
                    <a:pt x="1043" y="1"/>
                    <a:pt x="845" y="1"/>
                  </a:cubicBezTo>
                  <a:close/>
                </a:path>
              </a:pathLst>
            </a:custGeom>
            <a:solidFill>
              <a:srgbClr val="FFBB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38"/>
            <p:cNvSpPr/>
            <p:nvPr/>
          </p:nvSpPr>
          <p:spPr>
            <a:xfrm>
              <a:off x="3251452" y="2807103"/>
              <a:ext cx="1094762" cy="1610228"/>
            </a:xfrm>
            <a:custGeom>
              <a:avLst/>
              <a:gdLst/>
              <a:ahLst/>
              <a:cxnLst/>
              <a:rect l="l" t="t" r="r" b="b"/>
              <a:pathLst>
                <a:path w="38265" h="56282" extrusionOk="0">
                  <a:moveTo>
                    <a:pt x="1076" y="0"/>
                  </a:moveTo>
                  <a:cubicBezTo>
                    <a:pt x="512" y="0"/>
                    <a:pt x="0" y="608"/>
                    <a:pt x="343" y="1226"/>
                  </a:cubicBezTo>
                  <a:cubicBezTo>
                    <a:pt x="381" y="1338"/>
                    <a:pt x="437" y="1432"/>
                    <a:pt x="512" y="1507"/>
                  </a:cubicBezTo>
                  <a:cubicBezTo>
                    <a:pt x="549" y="1582"/>
                    <a:pt x="605" y="1638"/>
                    <a:pt x="643" y="1713"/>
                  </a:cubicBezTo>
                  <a:cubicBezTo>
                    <a:pt x="4014" y="6900"/>
                    <a:pt x="7384" y="12087"/>
                    <a:pt x="10774" y="17274"/>
                  </a:cubicBezTo>
                  <a:cubicBezTo>
                    <a:pt x="17647" y="27743"/>
                    <a:pt x="24557" y="38211"/>
                    <a:pt x="31841" y="48435"/>
                  </a:cubicBezTo>
                  <a:cubicBezTo>
                    <a:pt x="33677" y="51001"/>
                    <a:pt x="35437" y="53660"/>
                    <a:pt x="37235" y="56282"/>
                  </a:cubicBezTo>
                  <a:cubicBezTo>
                    <a:pt x="37291" y="56207"/>
                    <a:pt x="37347" y="56132"/>
                    <a:pt x="37403" y="56057"/>
                  </a:cubicBezTo>
                  <a:cubicBezTo>
                    <a:pt x="37740" y="55533"/>
                    <a:pt x="38040" y="54971"/>
                    <a:pt x="38265" y="54391"/>
                  </a:cubicBezTo>
                  <a:cubicBezTo>
                    <a:pt x="36336" y="51563"/>
                    <a:pt x="34426" y="48735"/>
                    <a:pt x="32441" y="45964"/>
                  </a:cubicBezTo>
                  <a:cubicBezTo>
                    <a:pt x="25287" y="35889"/>
                    <a:pt x="18508" y="25570"/>
                    <a:pt x="11767" y="15252"/>
                  </a:cubicBezTo>
                  <a:cubicBezTo>
                    <a:pt x="8752" y="10645"/>
                    <a:pt x="5793" y="6001"/>
                    <a:pt x="2628" y="1525"/>
                  </a:cubicBezTo>
                  <a:cubicBezTo>
                    <a:pt x="2478" y="1319"/>
                    <a:pt x="2328" y="1113"/>
                    <a:pt x="2178" y="907"/>
                  </a:cubicBezTo>
                  <a:cubicBezTo>
                    <a:pt x="2029" y="683"/>
                    <a:pt x="1860" y="458"/>
                    <a:pt x="1673" y="271"/>
                  </a:cubicBezTo>
                  <a:cubicBezTo>
                    <a:pt x="1493" y="81"/>
                    <a:pt x="1281" y="0"/>
                    <a:pt x="107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38"/>
            <p:cNvSpPr/>
            <p:nvPr/>
          </p:nvSpPr>
          <p:spPr>
            <a:xfrm>
              <a:off x="3555405" y="2819577"/>
              <a:ext cx="837415" cy="1326131"/>
            </a:xfrm>
            <a:custGeom>
              <a:avLst/>
              <a:gdLst/>
              <a:ahLst/>
              <a:cxnLst/>
              <a:rect l="l" t="t" r="r" b="b"/>
              <a:pathLst>
                <a:path w="29270" h="46352" extrusionOk="0">
                  <a:moveTo>
                    <a:pt x="920" y="1"/>
                  </a:moveTo>
                  <a:cubicBezTo>
                    <a:pt x="765" y="1"/>
                    <a:pt x="608" y="44"/>
                    <a:pt x="468" y="134"/>
                  </a:cubicBezTo>
                  <a:cubicBezTo>
                    <a:pt x="150" y="322"/>
                    <a:pt x="0" y="696"/>
                    <a:pt x="113" y="1052"/>
                  </a:cubicBezTo>
                  <a:cubicBezTo>
                    <a:pt x="131" y="1146"/>
                    <a:pt x="169" y="1220"/>
                    <a:pt x="206" y="1314"/>
                  </a:cubicBezTo>
                  <a:cubicBezTo>
                    <a:pt x="262" y="1445"/>
                    <a:pt x="337" y="1595"/>
                    <a:pt x="412" y="1726"/>
                  </a:cubicBezTo>
                  <a:cubicBezTo>
                    <a:pt x="1217" y="3243"/>
                    <a:pt x="2210" y="4629"/>
                    <a:pt x="3165" y="6052"/>
                  </a:cubicBezTo>
                  <a:cubicBezTo>
                    <a:pt x="7584" y="12569"/>
                    <a:pt x="12098" y="19067"/>
                    <a:pt x="16330" y="25715"/>
                  </a:cubicBezTo>
                  <a:cubicBezTo>
                    <a:pt x="20562" y="32400"/>
                    <a:pt x="24888" y="39048"/>
                    <a:pt x="28783" y="45940"/>
                  </a:cubicBezTo>
                  <a:cubicBezTo>
                    <a:pt x="28858" y="46071"/>
                    <a:pt x="28933" y="46220"/>
                    <a:pt x="29008" y="46352"/>
                  </a:cubicBezTo>
                  <a:cubicBezTo>
                    <a:pt x="29120" y="45228"/>
                    <a:pt x="29214" y="44123"/>
                    <a:pt x="29270" y="42999"/>
                  </a:cubicBezTo>
                  <a:cubicBezTo>
                    <a:pt x="27285" y="39572"/>
                    <a:pt x="25188" y="36220"/>
                    <a:pt x="23109" y="32868"/>
                  </a:cubicBezTo>
                  <a:cubicBezTo>
                    <a:pt x="16779" y="22775"/>
                    <a:pt x="10206" y="12850"/>
                    <a:pt x="3371" y="3093"/>
                  </a:cubicBezTo>
                  <a:cubicBezTo>
                    <a:pt x="2978" y="2531"/>
                    <a:pt x="2584" y="1988"/>
                    <a:pt x="2229" y="1389"/>
                  </a:cubicBezTo>
                  <a:cubicBezTo>
                    <a:pt x="2079" y="1146"/>
                    <a:pt x="1948" y="921"/>
                    <a:pt x="1817" y="659"/>
                  </a:cubicBezTo>
                  <a:cubicBezTo>
                    <a:pt x="1742" y="490"/>
                    <a:pt x="1629" y="322"/>
                    <a:pt x="1461" y="209"/>
                  </a:cubicBezTo>
                  <a:cubicBezTo>
                    <a:pt x="1313" y="72"/>
                    <a:pt x="1119" y="1"/>
                    <a:pt x="920" y="1"/>
                  </a:cubicBezTo>
                  <a:close/>
                </a:path>
              </a:pathLst>
            </a:custGeom>
            <a:solidFill>
              <a:srgbClr val="FFBB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38"/>
            <p:cNvSpPr/>
            <p:nvPr/>
          </p:nvSpPr>
          <p:spPr>
            <a:xfrm>
              <a:off x="2345087" y="3435779"/>
              <a:ext cx="805286" cy="1101571"/>
            </a:xfrm>
            <a:custGeom>
              <a:avLst/>
              <a:gdLst/>
              <a:ahLst/>
              <a:cxnLst/>
              <a:rect l="l" t="t" r="r" b="b"/>
              <a:pathLst>
                <a:path w="28147" h="38503" extrusionOk="0">
                  <a:moveTo>
                    <a:pt x="1" y="1"/>
                  </a:moveTo>
                  <a:lnTo>
                    <a:pt x="1" y="1"/>
                  </a:lnTo>
                  <a:cubicBezTo>
                    <a:pt x="19" y="1012"/>
                    <a:pt x="38" y="2023"/>
                    <a:pt x="38" y="3053"/>
                  </a:cubicBezTo>
                  <a:cubicBezTo>
                    <a:pt x="113" y="3147"/>
                    <a:pt x="169" y="3241"/>
                    <a:pt x="244" y="3334"/>
                  </a:cubicBezTo>
                  <a:cubicBezTo>
                    <a:pt x="3858" y="8372"/>
                    <a:pt x="7754" y="13240"/>
                    <a:pt x="11255" y="18390"/>
                  </a:cubicBezTo>
                  <a:cubicBezTo>
                    <a:pt x="14345" y="22922"/>
                    <a:pt x="17491" y="27435"/>
                    <a:pt x="20787" y="31855"/>
                  </a:cubicBezTo>
                  <a:cubicBezTo>
                    <a:pt x="22416" y="34046"/>
                    <a:pt x="24064" y="36237"/>
                    <a:pt x="25712" y="38428"/>
                  </a:cubicBezTo>
                  <a:cubicBezTo>
                    <a:pt x="26530" y="38465"/>
                    <a:pt x="27329" y="38484"/>
                    <a:pt x="28128" y="38502"/>
                  </a:cubicBezTo>
                  <a:lnTo>
                    <a:pt x="28128" y="38502"/>
                  </a:lnTo>
                  <a:cubicBezTo>
                    <a:pt x="28034" y="38371"/>
                    <a:pt x="27941" y="38259"/>
                    <a:pt x="27847" y="38128"/>
                  </a:cubicBezTo>
                  <a:cubicBezTo>
                    <a:pt x="22697" y="31293"/>
                    <a:pt x="17641" y="24402"/>
                    <a:pt x="12828" y="17323"/>
                  </a:cubicBezTo>
                  <a:cubicBezTo>
                    <a:pt x="8783" y="11387"/>
                    <a:pt x="4364" y="5712"/>
                    <a:pt x="1" y="1"/>
                  </a:cubicBezTo>
                  <a:close/>
                  <a:moveTo>
                    <a:pt x="28128" y="38502"/>
                  </a:moveTo>
                  <a:lnTo>
                    <a:pt x="28128" y="38502"/>
                  </a:lnTo>
                  <a:cubicBezTo>
                    <a:pt x="28128" y="38502"/>
                    <a:pt x="28128" y="38502"/>
                    <a:pt x="28128" y="38503"/>
                  </a:cubicBezTo>
                  <a:lnTo>
                    <a:pt x="28147" y="38503"/>
                  </a:lnTo>
                  <a:cubicBezTo>
                    <a:pt x="28141" y="38502"/>
                    <a:pt x="28134" y="38502"/>
                    <a:pt x="28128" y="3850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38"/>
            <p:cNvSpPr/>
            <p:nvPr/>
          </p:nvSpPr>
          <p:spPr>
            <a:xfrm>
              <a:off x="2354214" y="3837606"/>
              <a:ext cx="477386" cy="685295"/>
            </a:xfrm>
            <a:custGeom>
              <a:avLst/>
              <a:gdLst/>
              <a:ahLst/>
              <a:cxnLst/>
              <a:rect l="l" t="t" r="r" b="b"/>
              <a:pathLst>
                <a:path w="16686" h="23953" extrusionOk="0">
                  <a:moveTo>
                    <a:pt x="0" y="1"/>
                  </a:moveTo>
                  <a:lnTo>
                    <a:pt x="0" y="1"/>
                  </a:lnTo>
                  <a:cubicBezTo>
                    <a:pt x="19" y="694"/>
                    <a:pt x="37" y="1387"/>
                    <a:pt x="56" y="2098"/>
                  </a:cubicBezTo>
                  <a:cubicBezTo>
                    <a:pt x="75" y="2491"/>
                    <a:pt x="75" y="2903"/>
                    <a:pt x="94" y="3297"/>
                  </a:cubicBezTo>
                  <a:cubicBezTo>
                    <a:pt x="1704" y="5769"/>
                    <a:pt x="3371" y="8203"/>
                    <a:pt x="5075" y="10619"/>
                  </a:cubicBezTo>
                  <a:cubicBezTo>
                    <a:pt x="8127" y="15001"/>
                    <a:pt x="11255" y="19327"/>
                    <a:pt x="14251" y="23765"/>
                  </a:cubicBezTo>
                  <a:cubicBezTo>
                    <a:pt x="14401" y="23783"/>
                    <a:pt x="14551" y="23802"/>
                    <a:pt x="14700" y="23802"/>
                  </a:cubicBezTo>
                  <a:cubicBezTo>
                    <a:pt x="15356" y="23858"/>
                    <a:pt x="16011" y="23915"/>
                    <a:pt x="16685" y="23952"/>
                  </a:cubicBezTo>
                  <a:cubicBezTo>
                    <a:pt x="15712" y="22510"/>
                    <a:pt x="14738" y="21068"/>
                    <a:pt x="13745" y="19645"/>
                  </a:cubicBezTo>
                  <a:cubicBezTo>
                    <a:pt x="9195" y="13128"/>
                    <a:pt x="4644" y="6611"/>
                    <a:pt x="75" y="94"/>
                  </a:cubicBezTo>
                  <a:cubicBezTo>
                    <a:pt x="56" y="76"/>
                    <a:pt x="37" y="38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38"/>
            <p:cNvSpPr/>
            <p:nvPr/>
          </p:nvSpPr>
          <p:spPr>
            <a:xfrm>
              <a:off x="3983468" y="2829934"/>
              <a:ext cx="430266" cy="694279"/>
            </a:xfrm>
            <a:custGeom>
              <a:avLst/>
              <a:gdLst/>
              <a:ahLst/>
              <a:cxnLst/>
              <a:rect l="l" t="t" r="r" b="b"/>
              <a:pathLst>
                <a:path w="15039" h="24267" extrusionOk="0">
                  <a:moveTo>
                    <a:pt x="838" y="1"/>
                  </a:moveTo>
                  <a:cubicBezTo>
                    <a:pt x="671" y="1"/>
                    <a:pt x="503" y="49"/>
                    <a:pt x="357" y="147"/>
                  </a:cubicBezTo>
                  <a:cubicBezTo>
                    <a:pt x="169" y="278"/>
                    <a:pt x="38" y="503"/>
                    <a:pt x="20" y="746"/>
                  </a:cubicBezTo>
                  <a:cubicBezTo>
                    <a:pt x="1" y="858"/>
                    <a:pt x="20" y="990"/>
                    <a:pt x="57" y="1102"/>
                  </a:cubicBezTo>
                  <a:cubicBezTo>
                    <a:pt x="132" y="1308"/>
                    <a:pt x="226" y="1495"/>
                    <a:pt x="357" y="1682"/>
                  </a:cubicBezTo>
                  <a:cubicBezTo>
                    <a:pt x="787" y="2394"/>
                    <a:pt x="1199" y="3106"/>
                    <a:pt x="1649" y="3780"/>
                  </a:cubicBezTo>
                  <a:cubicBezTo>
                    <a:pt x="6068" y="10578"/>
                    <a:pt x="10581" y="17319"/>
                    <a:pt x="14888" y="24192"/>
                  </a:cubicBezTo>
                  <a:cubicBezTo>
                    <a:pt x="14907" y="24211"/>
                    <a:pt x="14926" y="24229"/>
                    <a:pt x="14945" y="24267"/>
                  </a:cubicBezTo>
                  <a:cubicBezTo>
                    <a:pt x="14982" y="23124"/>
                    <a:pt x="15020" y="21982"/>
                    <a:pt x="15038" y="20858"/>
                  </a:cubicBezTo>
                  <a:lnTo>
                    <a:pt x="15038" y="20840"/>
                  </a:lnTo>
                  <a:cubicBezTo>
                    <a:pt x="14121" y="19417"/>
                    <a:pt x="13222" y="17993"/>
                    <a:pt x="12285" y="16570"/>
                  </a:cubicBezTo>
                  <a:cubicBezTo>
                    <a:pt x="8840" y="11252"/>
                    <a:pt x="5375" y="5933"/>
                    <a:pt x="1780" y="709"/>
                  </a:cubicBezTo>
                  <a:lnTo>
                    <a:pt x="1780" y="690"/>
                  </a:lnTo>
                  <a:cubicBezTo>
                    <a:pt x="1667" y="540"/>
                    <a:pt x="1555" y="372"/>
                    <a:pt x="1424" y="240"/>
                  </a:cubicBezTo>
                  <a:cubicBezTo>
                    <a:pt x="1265" y="82"/>
                    <a:pt x="1053" y="1"/>
                    <a:pt x="83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38"/>
            <p:cNvSpPr/>
            <p:nvPr/>
          </p:nvSpPr>
          <p:spPr>
            <a:xfrm>
              <a:off x="2194542" y="2585719"/>
              <a:ext cx="2296324" cy="435215"/>
            </a:xfrm>
            <a:custGeom>
              <a:avLst/>
              <a:gdLst/>
              <a:ahLst/>
              <a:cxnLst/>
              <a:rect l="l" t="t" r="r" b="b"/>
              <a:pathLst>
                <a:path w="80263" h="15212" extrusionOk="0">
                  <a:moveTo>
                    <a:pt x="49608" y="1"/>
                  </a:moveTo>
                  <a:cubicBezTo>
                    <a:pt x="40954" y="1"/>
                    <a:pt x="32295" y="126"/>
                    <a:pt x="23645" y="126"/>
                  </a:cubicBezTo>
                  <a:cubicBezTo>
                    <a:pt x="23198" y="126"/>
                    <a:pt x="22751" y="126"/>
                    <a:pt x="22304" y="125"/>
                  </a:cubicBezTo>
                  <a:cubicBezTo>
                    <a:pt x="17285" y="125"/>
                    <a:pt x="12304" y="518"/>
                    <a:pt x="7304" y="893"/>
                  </a:cubicBezTo>
                  <a:cubicBezTo>
                    <a:pt x="5956" y="986"/>
                    <a:pt x="4626" y="1136"/>
                    <a:pt x="3334" y="1585"/>
                  </a:cubicBezTo>
                  <a:cubicBezTo>
                    <a:pt x="1967" y="2016"/>
                    <a:pt x="937" y="3140"/>
                    <a:pt x="618" y="4544"/>
                  </a:cubicBezTo>
                  <a:cubicBezTo>
                    <a:pt x="0" y="6960"/>
                    <a:pt x="113" y="9413"/>
                    <a:pt x="487" y="11829"/>
                  </a:cubicBezTo>
                  <a:cubicBezTo>
                    <a:pt x="750" y="13570"/>
                    <a:pt x="1798" y="14451"/>
                    <a:pt x="3540" y="14713"/>
                  </a:cubicBezTo>
                  <a:cubicBezTo>
                    <a:pt x="5244" y="14975"/>
                    <a:pt x="6986" y="14956"/>
                    <a:pt x="8727" y="15031"/>
                  </a:cubicBezTo>
                  <a:cubicBezTo>
                    <a:pt x="9457" y="15059"/>
                    <a:pt x="10187" y="15069"/>
                    <a:pt x="10917" y="15069"/>
                  </a:cubicBezTo>
                  <a:cubicBezTo>
                    <a:pt x="13026" y="15069"/>
                    <a:pt x="15136" y="14984"/>
                    <a:pt x="17252" y="14984"/>
                  </a:cubicBezTo>
                  <a:cubicBezTo>
                    <a:pt x="17899" y="14984"/>
                    <a:pt x="18547" y="14992"/>
                    <a:pt x="19195" y="15012"/>
                  </a:cubicBezTo>
                  <a:cubicBezTo>
                    <a:pt x="22773" y="15124"/>
                    <a:pt x="26336" y="15208"/>
                    <a:pt x="29910" y="15208"/>
                  </a:cubicBezTo>
                  <a:cubicBezTo>
                    <a:pt x="30545" y="15208"/>
                    <a:pt x="31181" y="15205"/>
                    <a:pt x="31817" y="15200"/>
                  </a:cubicBezTo>
                  <a:cubicBezTo>
                    <a:pt x="33193" y="15181"/>
                    <a:pt x="34570" y="15176"/>
                    <a:pt x="35946" y="15176"/>
                  </a:cubicBezTo>
                  <a:cubicBezTo>
                    <a:pt x="37323" y="15176"/>
                    <a:pt x="38699" y="15181"/>
                    <a:pt x="40076" y="15181"/>
                  </a:cubicBezTo>
                  <a:cubicBezTo>
                    <a:pt x="42375" y="15191"/>
                    <a:pt x="44680" y="15212"/>
                    <a:pt x="46988" y="15212"/>
                  </a:cubicBezTo>
                  <a:cubicBezTo>
                    <a:pt x="49002" y="15212"/>
                    <a:pt x="51018" y="15196"/>
                    <a:pt x="53034" y="15144"/>
                  </a:cubicBezTo>
                  <a:cubicBezTo>
                    <a:pt x="58034" y="15012"/>
                    <a:pt x="63034" y="14938"/>
                    <a:pt x="68034" y="14732"/>
                  </a:cubicBezTo>
                  <a:cubicBezTo>
                    <a:pt x="70600" y="14619"/>
                    <a:pt x="73147" y="14488"/>
                    <a:pt x="75712" y="14338"/>
                  </a:cubicBezTo>
                  <a:cubicBezTo>
                    <a:pt x="76387" y="14320"/>
                    <a:pt x="77079" y="14226"/>
                    <a:pt x="77754" y="14076"/>
                  </a:cubicBezTo>
                  <a:cubicBezTo>
                    <a:pt x="78652" y="13889"/>
                    <a:pt x="79402" y="13271"/>
                    <a:pt x="79757" y="12409"/>
                  </a:cubicBezTo>
                  <a:cubicBezTo>
                    <a:pt x="80113" y="11660"/>
                    <a:pt x="80263" y="10836"/>
                    <a:pt x="80225" y="9994"/>
                  </a:cubicBezTo>
                  <a:cubicBezTo>
                    <a:pt x="80151" y="7559"/>
                    <a:pt x="79870" y="5125"/>
                    <a:pt x="79383" y="2709"/>
                  </a:cubicBezTo>
                  <a:cubicBezTo>
                    <a:pt x="79064" y="1305"/>
                    <a:pt x="78521" y="818"/>
                    <a:pt x="77079" y="705"/>
                  </a:cubicBezTo>
                  <a:cubicBezTo>
                    <a:pt x="76255" y="649"/>
                    <a:pt x="75431" y="593"/>
                    <a:pt x="74607" y="537"/>
                  </a:cubicBezTo>
                  <a:cubicBezTo>
                    <a:pt x="69121" y="256"/>
                    <a:pt x="63615" y="125"/>
                    <a:pt x="58109" y="50"/>
                  </a:cubicBezTo>
                  <a:cubicBezTo>
                    <a:pt x="55277" y="14"/>
                    <a:pt x="52443" y="1"/>
                    <a:pt x="49608" y="1"/>
                  </a:cubicBezTo>
                  <a:close/>
                </a:path>
              </a:pathLst>
            </a:custGeom>
            <a:solidFill>
              <a:srgbClr val="E54E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38"/>
            <p:cNvSpPr/>
            <p:nvPr/>
          </p:nvSpPr>
          <p:spPr>
            <a:xfrm>
              <a:off x="2503158" y="1758203"/>
              <a:ext cx="1801286" cy="1354855"/>
            </a:xfrm>
            <a:custGeom>
              <a:avLst/>
              <a:gdLst/>
              <a:ahLst/>
              <a:cxnLst/>
              <a:rect l="l" t="t" r="r" b="b"/>
              <a:pathLst>
                <a:path w="62960" h="47356" extrusionOk="0">
                  <a:moveTo>
                    <a:pt x="53231" y="5675"/>
                  </a:moveTo>
                  <a:cubicBezTo>
                    <a:pt x="54015" y="5675"/>
                    <a:pt x="54284" y="6038"/>
                    <a:pt x="54251" y="6989"/>
                  </a:cubicBezTo>
                  <a:cubicBezTo>
                    <a:pt x="54214" y="7850"/>
                    <a:pt x="53989" y="8693"/>
                    <a:pt x="53577" y="9461"/>
                  </a:cubicBezTo>
                  <a:cubicBezTo>
                    <a:pt x="52903" y="10790"/>
                    <a:pt x="51948" y="11951"/>
                    <a:pt x="50974" y="13075"/>
                  </a:cubicBezTo>
                  <a:cubicBezTo>
                    <a:pt x="48689" y="15622"/>
                    <a:pt x="46199" y="17963"/>
                    <a:pt x="43521" y="20079"/>
                  </a:cubicBezTo>
                  <a:cubicBezTo>
                    <a:pt x="42378" y="20996"/>
                    <a:pt x="41217" y="21895"/>
                    <a:pt x="40075" y="22775"/>
                  </a:cubicBezTo>
                  <a:cubicBezTo>
                    <a:pt x="39869" y="23000"/>
                    <a:pt x="39588" y="23150"/>
                    <a:pt x="39289" y="23244"/>
                  </a:cubicBezTo>
                  <a:cubicBezTo>
                    <a:pt x="41161" y="19105"/>
                    <a:pt x="43240" y="15191"/>
                    <a:pt x="45787" y="11558"/>
                  </a:cubicBezTo>
                  <a:cubicBezTo>
                    <a:pt x="46629" y="10360"/>
                    <a:pt x="47547" y="9236"/>
                    <a:pt x="48558" y="8187"/>
                  </a:cubicBezTo>
                  <a:cubicBezTo>
                    <a:pt x="49326" y="7345"/>
                    <a:pt x="50244" y="6671"/>
                    <a:pt x="51255" y="6165"/>
                  </a:cubicBezTo>
                  <a:cubicBezTo>
                    <a:pt x="51761" y="5903"/>
                    <a:pt x="52304" y="5753"/>
                    <a:pt x="52865" y="5697"/>
                  </a:cubicBezTo>
                  <a:cubicBezTo>
                    <a:pt x="52998" y="5683"/>
                    <a:pt x="53120" y="5675"/>
                    <a:pt x="53231" y="5675"/>
                  </a:cubicBezTo>
                  <a:close/>
                  <a:moveTo>
                    <a:pt x="20278" y="5163"/>
                  </a:moveTo>
                  <a:cubicBezTo>
                    <a:pt x="20770" y="5163"/>
                    <a:pt x="21257" y="5251"/>
                    <a:pt x="21723" y="5435"/>
                  </a:cubicBezTo>
                  <a:cubicBezTo>
                    <a:pt x="22584" y="5772"/>
                    <a:pt x="23371" y="6277"/>
                    <a:pt x="24026" y="6933"/>
                  </a:cubicBezTo>
                  <a:cubicBezTo>
                    <a:pt x="25356" y="8244"/>
                    <a:pt x="26536" y="9723"/>
                    <a:pt x="27491" y="11315"/>
                  </a:cubicBezTo>
                  <a:cubicBezTo>
                    <a:pt x="29888" y="15229"/>
                    <a:pt x="31517" y="19461"/>
                    <a:pt x="32659" y="23880"/>
                  </a:cubicBezTo>
                  <a:cubicBezTo>
                    <a:pt x="32753" y="24161"/>
                    <a:pt x="32809" y="24461"/>
                    <a:pt x="32884" y="24742"/>
                  </a:cubicBezTo>
                  <a:cubicBezTo>
                    <a:pt x="32865" y="24835"/>
                    <a:pt x="32865" y="24929"/>
                    <a:pt x="32828" y="25004"/>
                  </a:cubicBezTo>
                  <a:cubicBezTo>
                    <a:pt x="29008" y="22101"/>
                    <a:pt x="25094" y="19423"/>
                    <a:pt x="22060" y="15734"/>
                  </a:cubicBezTo>
                  <a:cubicBezTo>
                    <a:pt x="20487" y="13805"/>
                    <a:pt x="19026" y="11839"/>
                    <a:pt x="18184" y="9461"/>
                  </a:cubicBezTo>
                  <a:cubicBezTo>
                    <a:pt x="17978" y="8918"/>
                    <a:pt x="17847" y="8337"/>
                    <a:pt x="17753" y="7738"/>
                  </a:cubicBezTo>
                  <a:cubicBezTo>
                    <a:pt x="17566" y="6277"/>
                    <a:pt x="18315" y="5341"/>
                    <a:pt x="19794" y="5191"/>
                  </a:cubicBezTo>
                  <a:cubicBezTo>
                    <a:pt x="19955" y="5173"/>
                    <a:pt x="20117" y="5163"/>
                    <a:pt x="20278" y="5163"/>
                  </a:cubicBezTo>
                  <a:close/>
                  <a:moveTo>
                    <a:pt x="54458" y="22317"/>
                  </a:moveTo>
                  <a:cubicBezTo>
                    <a:pt x="54819" y="22317"/>
                    <a:pt x="55181" y="22332"/>
                    <a:pt x="55543" y="22363"/>
                  </a:cubicBezTo>
                  <a:cubicBezTo>
                    <a:pt x="55824" y="22382"/>
                    <a:pt x="56124" y="22438"/>
                    <a:pt x="56423" y="22495"/>
                  </a:cubicBezTo>
                  <a:cubicBezTo>
                    <a:pt x="56929" y="22607"/>
                    <a:pt x="57472" y="22757"/>
                    <a:pt x="57603" y="23300"/>
                  </a:cubicBezTo>
                  <a:cubicBezTo>
                    <a:pt x="57716" y="23824"/>
                    <a:pt x="57191" y="24049"/>
                    <a:pt x="56835" y="24292"/>
                  </a:cubicBezTo>
                  <a:cubicBezTo>
                    <a:pt x="55393" y="25341"/>
                    <a:pt x="53727" y="25865"/>
                    <a:pt x="52004" y="26221"/>
                  </a:cubicBezTo>
                  <a:cubicBezTo>
                    <a:pt x="49191" y="26797"/>
                    <a:pt x="46359" y="26999"/>
                    <a:pt x="43501" y="26999"/>
                  </a:cubicBezTo>
                  <a:cubicBezTo>
                    <a:pt x="42363" y="26999"/>
                    <a:pt x="41222" y="26967"/>
                    <a:pt x="40075" y="26914"/>
                  </a:cubicBezTo>
                  <a:cubicBezTo>
                    <a:pt x="40113" y="26633"/>
                    <a:pt x="40281" y="26614"/>
                    <a:pt x="40393" y="26539"/>
                  </a:cubicBezTo>
                  <a:cubicBezTo>
                    <a:pt x="44026" y="24910"/>
                    <a:pt x="47734" y="23468"/>
                    <a:pt x="51648" y="22626"/>
                  </a:cubicBezTo>
                  <a:cubicBezTo>
                    <a:pt x="52570" y="22422"/>
                    <a:pt x="53511" y="22317"/>
                    <a:pt x="54458" y="22317"/>
                  </a:cubicBezTo>
                  <a:close/>
                  <a:moveTo>
                    <a:pt x="8490" y="17592"/>
                  </a:moveTo>
                  <a:cubicBezTo>
                    <a:pt x="9113" y="17592"/>
                    <a:pt x="9738" y="17659"/>
                    <a:pt x="10356" y="17794"/>
                  </a:cubicBezTo>
                  <a:cubicBezTo>
                    <a:pt x="12978" y="18300"/>
                    <a:pt x="15356" y="19461"/>
                    <a:pt x="17753" y="20603"/>
                  </a:cubicBezTo>
                  <a:cubicBezTo>
                    <a:pt x="19775" y="21577"/>
                    <a:pt x="21760" y="22682"/>
                    <a:pt x="23671" y="23862"/>
                  </a:cubicBezTo>
                  <a:cubicBezTo>
                    <a:pt x="25524" y="25004"/>
                    <a:pt x="27378" y="26127"/>
                    <a:pt x="29214" y="27270"/>
                  </a:cubicBezTo>
                  <a:cubicBezTo>
                    <a:pt x="29438" y="27401"/>
                    <a:pt x="29663" y="27569"/>
                    <a:pt x="30038" y="27813"/>
                  </a:cubicBezTo>
                  <a:cubicBezTo>
                    <a:pt x="28427" y="28112"/>
                    <a:pt x="26779" y="28281"/>
                    <a:pt x="25150" y="28281"/>
                  </a:cubicBezTo>
                  <a:cubicBezTo>
                    <a:pt x="25025" y="28282"/>
                    <a:pt x="24901" y="28282"/>
                    <a:pt x="24776" y="28282"/>
                  </a:cubicBezTo>
                  <a:cubicBezTo>
                    <a:pt x="21047" y="28282"/>
                    <a:pt x="17370" y="28002"/>
                    <a:pt x="13764" y="26951"/>
                  </a:cubicBezTo>
                  <a:cubicBezTo>
                    <a:pt x="11554" y="26315"/>
                    <a:pt x="9420" y="25547"/>
                    <a:pt x="7453" y="24330"/>
                  </a:cubicBezTo>
                  <a:cubicBezTo>
                    <a:pt x="6573" y="23805"/>
                    <a:pt x="5843" y="23094"/>
                    <a:pt x="5300" y="22232"/>
                  </a:cubicBezTo>
                  <a:cubicBezTo>
                    <a:pt x="4551" y="21090"/>
                    <a:pt x="4626" y="19929"/>
                    <a:pt x="5300" y="18787"/>
                  </a:cubicBezTo>
                  <a:cubicBezTo>
                    <a:pt x="5730" y="18056"/>
                    <a:pt x="6479" y="17813"/>
                    <a:pt x="7247" y="17682"/>
                  </a:cubicBezTo>
                  <a:cubicBezTo>
                    <a:pt x="7659" y="17622"/>
                    <a:pt x="8074" y="17592"/>
                    <a:pt x="8490" y="17592"/>
                  </a:cubicBezTo>
                  <a:close/>
                  <a:moveTo>
                    <a:pt x="37867" y="33602"/>
                  </a:moveTo>
                  <a:cubicBezTo>
                    <a:pt x="38952" y="35493"/>
                    <a:pt x="39926" y="37570"/>
                    <a:pt x="41236" y="39311"/>
                  </a:cubicBezTo>
                  <a:cubicBezTo>
                    <a:pt x="39907" y="37570"/>
                    <a:pt x="38952" y="35493"/>
                    <a:pt x="37867" y="33602"/>
                  </a:cubicBezTo>
                  <a:close/>
                  <a:moveTo>
                    <a:pt x="17454" y="39554"/>
                  </a:moveTo>
                  <a:lnTo>
                    <a:pt x="17454" y="39554"/>
                  </a:lnTo>
                  <a:cubicBezTo>
                    <a:pt x="17997" y="39686"/>
                    <a:pt x="18446" y="40079"/>
                    <a:pt x="18839" y="40509"/>
                  </a:cubicBezTo>
                  <a:cubicBezTo>
                    <a:pt x="18446" y="40098"/>
                    <a:pt x="17997" y="39686"/>
                    <a:pt x="17454" y="39554"/>
                  </a:cubicBezTo>
                  <a:close/>
                  <a:moveTo>
                    <a:pt x="17774" y="1"/>
                  </a:moveTo>
                  <a:cubicBezTo>
                    <a:pt x="15574" y="1"/>
                    <a:pt x="13569" y="1431"/>
                    <a:pt x="12884" y="3599"/>
                  </a:cubicBezTo>
                  <a:cubicBezTo>
                    <a:pt x="12472" y="4873"/>
                    <a:pt x="12378" y="6240"/>
                    <a:pt x="12603" y="7569"/>
                  </a:cubicBezTo>
                  <a:cubicBezTo>
                    <a:pt x="12996" y="10322"/>
                    <a:pt x="14232" y="12701"/>
                    <a:pt x="15824" y="14929"/>
                  </a:cubicBezTo>
                  <a:cubicBezTo>
                    <a:pt x="16348" y="15641"/>
                    <a:pt x="16910" y="16333"/>
                    <a:pt x="17528" y="17101"/>
                  </a:cubicBezTo>
                  <a:cubicBezTo>
                    <a:pt x="17509" y="17102"/>
                    <a:pt x="17490" y="17102"/>
                    <a:pt x="17471" y="17102"/>
                  </a:cubicBezTo>
                  <a:cubicBezTo>
                    <a:pt x="17058" y="17102"/>
                    <a:pt x="16824" y="16910"/>
                    <a:pt x="16573" y="16820"/>
                  </a:cubicBezTo>
                  <a:cubicBezTo>
                    <a:pt x="13951" y="15734"/>
                    <a:pt x="11292" y="14817"/>
                    <a:pt x="8446" y="14536"/>
                  </a:cubicBezTo>
                  <a:cubicBezTo>
                    <a:pt x="7942" y="14489"/>
                    <a:pt x="7442" y="14461"/>
                    <a:pt x="6946" y="14461"/>
                  </a:cubicBezTo>
                  <a:cubicBezTo>
                    <a:pt x="5838" y="14461"/>
                    <a:pt x="4750" y="14603"/>
                    <a:pt x="3689" y="15004"/>
                  </a:cubicBezTo>
                  <a:cubicBezTo>
                    <a:pt x="1873" y="15715"/>
                    <a:pt x="543" y="16933"/>
                    <a:pt x="206" y="18955"/>
                  </a:cubicBezTo>
                  <a:cubicBezTo>
                    <a:pt x="0" y="20229"/>
                    <a:pt x="225" y="21539"/>
                    <a:pt x="843" y="22682"/>
                  </a:cubicBezTo>
                  <a:cubicBezTo>
                    <a:pt x="1386" y="23712"/>
                    <a:pt x="2060" y="24648"/>
                    <a:pt x="2865" y="25491"/>
                  </a:cubicBezTo>
                  <a:cubicBezTo>
                    <a:pt x="4832" y="27513"/>
                    <a:pt x="7229" y="28768"/>
                    <a:pt x="9925" y="29480"/>
                  </a:cubicBezTo>
                  <a:cubicBezTo>
                    <a:pt x="14496" y="30662"/>
                    <a:pt x="19203" y="31262"/>
                    <a:pt x="23934" y="31262"/>
                  </a:cubicBezTo>
                  <a:cubicBezTo>
                    <a:pt x="24145" y="31262"/>
                    <a:pt x="24357" y="31261"/>
                    <a:pt x="24569" y="31259"/>
                  </a:cubicBezTo>
                  <a:cubicBezTo>
                    <a:pt x="26742" y="31259"/>
                    <a:pt x="28895" y="31053"/>
                    <a:pt x="31011" y="30659"/>
                  </a:cubicBezTo>
                  <a:lnTo>
                    <a:pt x="31011" y="30659"/>
                  </a:lnTo>
                  <a:cubicBezTo>
                    <a:pt x="30543" y="31521"/>
                    <a:pt x="30075" y="32382"/>
                    <a:pt x="29607" y="33262"/>
                  </a:cubicBezTo>
                  <a:cubicBezTo>
                    <a:pt x="28577" y="35154"/>
                    <a:pt x="27659" y="37345"/>
                    <a:pt x="26199" y="38955"/>
                  </a:cubicBezTo>
                  <a:cubicBezTo>
                    <a:pt x="25365" y="39872"/>
                    <a:pt x="24205" y="40562"/>
                    <a:pt x="23057" y="40562"/>
                  </a:cubicBezTo>
                  <a:cubicBezTo>
                    <a:pt x="22400" y="40562"/>
                    <a:pt x="21747" y="40336"/>
                    <a:pt x="21161" y="39798"/>
                  </a:cubicBezTo>
                  <a:cubicBezTo>
                    <a:pt x="20003" y="38722"/>
                    <a:pt x="18873" y="37324"/>
                    <a:pt x="17204" y="37324"/>
                  </a:cubicBezTo>
                  <a:cubicBezTo>
                    <a:pt x="16985" y="37324"/>
                    <a:pt x="16756" y="37349"/>
                    <a:pt x="16517" y="37401"/>
                  </a:cubicBezTo>
                  <a:cubicBezTo>
                    <a:pt x="14345" y="37869"/>
                    <a:pt x="14176" y="40210"/>
                    <a:pt x="15131" y="41858"/>
                  </a:cubicBezTo>
                  <a:cubicBezTo>
                    <a:pt x="16217" y="43637"/>
                    <a:pt x="17734" y="45116"/>
                    <a:pt x="19532" y="46184"/>
                  </a:cubicBezTo>
                  <a:cubicBezTo>
                    <a:pt x="20759" y="46902"/>
                    <a:pt x="22213" y="47356"/>
                    <a:pt x="23654" y="47356"/>
                  </a:cubicBezTo>
                  <a:cubicBezTo>
                    <a:pt x="24280" y="47356"/>
                    <a:pt x="24904" y="47270"/>
                    <a:pt x="25506" y="47083"/>
                  </a:cubicBezTo>
                  <a:cubicBezTo>
                    <a:pt x="27435" y="46502"/>
                    <a:pt x="28820" y="44985"/>
                    <a:pt x="29832" y="43318"/>
                  </a:cubicBezTo>
                  <a:cubicBezTo>
                    <a:pt x="31105" y="41221"/>
                    <a:pt x="32060" y="38918"/>
                    <a:pt x="32959" y="36633"/>
                  </a:cubicBezTo>
                  <a:cubicBezTo>
                    <a:pt x="33539" y="35154"/>
                    <a:pt x="34064" y="33656"/>
                    <a:pt x="34513" y="32120"/>
                  </a:cubicBezTo>
                  <a:cubicBezTo>
                    <a:pt x="35769" y="38564"/>
                    <a:pt x="39139" y="46757"/>
                    <a:pt x="45612" y="46757"/>
                  </a:cubicBezTo>
                  <a:cubicBezTo>
                    <a:pt x="46476" y="46757"/>
                    <a:pt x="47395" y="46611"/>
                    <a:pt x="48371" y="46296"/>
                  </a:cubicBezTo>
                  <a:cubicBezTo>
                    <a:pt x="50131" y="45753"/>
                    <a:pt x="51648" y="44648"/>
                    <a:pt x="52734" y="43169"/>
                  </a:cubicBezTo>
                  <a:cubicBezTo>
                    <a:pt x="53914" y="41483"/>
                    <a:pt x="54495" y="39049"/>
                    <a:pt x="53315" y="37232"/>
                  </a:cubicBezTo>
                  <a:cubicBezTo>
                    <a:pt x="52628" y="36152"/>
                    <a:pt x="51474" y="35523"/>
                    <a:pt x="50296" y="35523"/>
                  </a:cubicBezTo>
                  <a:cubicBezTo>
                    <a:pt x="49677" y="35523"/>
                    <a:pt x="49051" y="35697"/>
                    <a:pt x="48483" y="36071"/>
                  </a:cubicBezTo>
                  <a:cubicBezTo>
                    <a:pt x="47847" y="36521"/>
                    <a:pt x="47304" y="37064"/>
                    <a:pt x="46835" y="37682"/>
                  </a:cubicBezTo>
                  <a:cubicBezTo>
                    <a:pt x="46386" y="38206"/>
                    <a:pt x="45918" y="38918"/>
                    <a:pt x="45262" y="39199"/>
                  </a:cubicBezTo>
                  <a:cubicBezTo>
                    <a:pt x="45098" y="39265"/>
                    <a:pt x="44939" y="39295"/>
                    <a:pt x="44784" y="39295"/>
                  </a:cubicBezTo>
                  <a:cubicBezTo>
                    <a:pt x="44024" y="39295"/>
                    <a:pt x="43392" y="38576"/>
                    <a:pt x="42940" y="38000"/>
                  </a:cubicBezTo>
                  <a:cubicBezTo>
                    <a:pt x="42116" y="36895"/>
                    <a:pt x="41498" y="35566"/>
                    <a:pt x="40805" y="34367"/>
                  </a:cubicBezTo>
                  <a:cubicBezTo>
                    <a:pt x="40038" y="33000"/>
                    <a:pt x="39251" y="31633"/>
                    <a:pt x="38483" y="30266"/>
                  </a:cubicBezTo>
                  <a:lnTo>
                    <a:pt x="38483" y="30266"/>
                  </a:lnTo>
                  <a:cubicBezTo>
                    <a:pt x="40396" y="30488"/>
                    <a:pt x="42325" y="30605"/>
                    <a:pt x="44259" y="30605"/>
                  </a:cubicBezTo>
                  <a:cubicBezTo>
                    <a:pt x="45260" y="30605"/>
                    <a:pt x="46263" y="30573"/>
                    <a:pt x="47266" y="30509"/>
                  </a:cubicBezTo>
                  <a:cubicBezTo>
                    <a:pt x="50450" y="30341"/>
                    <a:pt x="53596" y="29854"/>
                    <a:pt x="56611" y="28768"/>
                  </a:cubicBezTo>
                  <a:cubicBezTo>
                    <a:pt x="58090" y="28281"/>
                    <a:pt x="59438" y="27495"/>
                    <a:pt x="60618" y="26502"/>
                  </a:cubicBezTo>
                  <a:cubicBezTo>
                    <a:pt x="61555" y="25659"/>
                    <a:pt x="62266" y="24704"/>
                    <a:pt x="62547" y="23450"/>
                  </a:cubicBezTo>
                  <a:cubicBezTo>
                    <a:pt x="62959" y="21970"/>
                    <a:pt x="62379" y="20397"/>
                    <a:pt x="61105" y="19536"/>
                  </a:cubicBezTo>
                  <a:cubicBezTo>
                    <a:pt x="60450" y="19068"/>
                    <a:pt x="59719" y="18749"/>
                    <a:pt x="58933" y="18562"/>
                  </a:cubicBezTo>
                  <a:cubicBezTo>
                    <a:pt x="58128" y="18365"/>
                    <a:pt x="57323" y="18292"/>
                    <a:pt x="56518" y="18292"/>
                  </a:cubicBezTo>
                  <a:cubicBezTo>
                    <a:pt x="55637" y="18292"/>
                    <a:pt x="54757" y="18379"/>
                    <a:pt x="53877" y="18487"/>
                  </a:cubicBezTo>
                  <a:cubicBezTo>
                    <a:pt x="52678" y="18637"/>
                    <a:pt x="51517" y="18993"/>
                    <a:pt x="50300" y="19236"/>
                  </a:cubicBezTo>
                  <a:cubicBezTo>
                    <a:pt x="50337" y="19124"/>
                    <a:pt x="50356" y="19068"/>
                    <a:pt x="50393" y="19030"/>
                  </a:cubicBezTo>
                  <a:cubicBezTo>
                    <a:pt x="50581" y="18843"/>
                    <a:pt x="50787" y="18656"/>
                    <a:pt x="50974" y="18468"/>
                  </a:cubicBezTo>
                  <a:cubicBezTo>
                    <a:pt x="53165" y="16352"/>
                    <a:pt x="55225" y="14142"/>
                    <a:pt x="56929" y="11614"/>
                  </a:cubicBezTo>
                  <a:cubicBezTo>
                    <a:pt x="57865" y="10229"/>
                    <a:pt x="58671" y="8768"/>
                    <a:pt x="58989" y="7101"/>
                  </a:cubicBezTo>
                  <a:cubicBezTo>
                    <a:pt x="59810" y="2844"/>
                    <a:pt x="56912" y="192"/>
                    <a:pt x="53676" y="192"/>
                  </a:cubicBezTo>
                  <a:cubicBezTo>
                    <a:pt x="53296" y="192"/>
                    <a:pt x="52912" y="229"/>
                    <a:pt x="52528" y="304"/>
                  </a:cubicBezTo>
                  <a:cubicBezTo>
                    <a:pt x="50749" y="659"/>
                    <a:pt x="49045" y="1352"/>
                    <a:pt x="47528" y="2363"/>
                  </a:cubicBezTo>
                  <a:cubicBezTo>
                    <a:pt x="44981" y="4049"/>
                    <a:pt x="43034" y="6315"/>
                    <a:pt x="41386" y="8862"/>
                  </a:cubicBezTo>
                  <a:cubicBezTo>
                    <a:pt x="39008" y="12569"/>
                    <a:pt x="37098" y="16558"/>
                    <a:pt x="35674" y="20734"/>
                  </a:cubicBezTo>
                  <a:cubicBezTo>
                    <a:pt x="35599" y="20959"/>
                    <a:pt x="35618" y="21259"/>
                    <a:pt x="35337" y="21390"/>
                  </a:cubicBezTo>
                  <a:cubicBezTo>
                    <a:pt x="35169" y="21165"/>
                    <a:pt x="35056" y="20903"/>
                    <a:pt x="35019" y="20641"/>
                  </a:cubicBezTo>
                  <a:cubicBezTo>
                    <a:pt x="33745" y="16577"/>
                    <a:pt x="31929" y="12701"/>
                    <a:pt x="29626" y="9124"/>
                  </a:cubicBezTo>
                  <a:cubicBezTo>
                    <a:pt x="28109" y="6764"/>
                    <a:pt x="26405" y="4554"/>
                    <a:pt x="24251" y="2719"/>
                  </a:cubicBezTo>
                  <a:cubicBezTo>
                    <a:pt x="22697" y="1371"/>
                    <a:pt x="20805" y="453"/>
                    <a:pt x="18764" y="98"/>
                  </a:cubicBezTo>
                  <a:cubicBezTo>
                    <a:pt x="18432" y="32"/>
                    <a:pt x="18101" y="1"/>
                    <a:pt x="17774" y="1"/>
                  </a:cubicBezTo>
                  <a:close/>
                </a:path>
              </a:pathLst>
            </a:custGeom>
            <a:solidFill>
              <a:srgbClr val="00B6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38"/>
            <p:cNvSpPr/>
            <p:nvPr/>
          </p:nvSpPr>
          <p:spPr>
            <a:xfrm>
              <a:off x="1144955" y="3025912"/>
              <a:ext cx="1544139" cy="1550290"/>
            </a:xfrm>
            <a:custGeom>
              <a:avLst/>
              <a:gdLst/>
              <a:ahLst/>
              <a:cxnLst/>
              <a:rect l="l" t="t" r="r" b="b"/>
              <a:pathLst>
                <a:path w="53972" h="54187" extrusionOk="0">
                  <a:moveTo>
                    <a:pt x="9626" y="1"/>
                  </a:moveTo>
                  <a:cubicBezTo>
                    <a:pt x="7698" y="1"/>
                    <a:pt x="5788" y="95"/>
                    <a:pt x="3859" y="226"/>
                  </a:cubicBezTo>
                  <a:cubicBezTo>
                    <a:pt x="2922" y="301"/>
                    <a:pt x="2080" y="544"/>
                    <a:pt x="1405" y="1256"/>
                  </a:cubicBezTo>
                  <a:cubicBezTo>
                    <a:pt x="919" y="1780"/>
                    <a:pt x="600" y="2435"/>
                    <a:pt x="488" y="3147"/>
                  </a:cubicBezTo>
                  <a:cubicBezTo>
                    <a:pt x="170" y="5020"/>
                    <a:pt x="20" y="6930"/>
                    <a:pt x="20" y="8840"/>
                  </a:cubicBezTo>
                  <a:cubicBezTo>
                    <a:pt x="1" y="10638"/>
                    <a:pt x="151" y="12417"/>
                    <a:pt x="170" y="14214"/>
                  </a:cubicBezTo>
                  <a:cubicBezTo>
                    <a:pt x="207" y="18203"/>
                    <a:pt x="188" y="22211"/>
                    <a:pt x="188" y="26218"/>
                  </a:cubicBezTo>
                  <a:cubicBezTo>
                    <a:pt x="170" y="29083"/>
                    <a:pt x="76" y="31967"/>
                    <a:pt x="226" y="34832"/>
                  </a:cubicBezTo>
                  <a:cubicBezTo>
                    <a:pt x="319" y="36611"/>
                    <a:pt x="338" y="38409"/>
                    <a:pt x="263" y="40188"/>
                  </a:cubicBezTo>
                  <a:cubicBezTo>
                    <a:pt x="188" y="42136"/>
                    <a:pt x="151" y="44083"/>
                    <a:pt x="226" y="46012"/>
                  </a:cubicBezTo>
                  <a:cubicBezTo>
                    <a:pt x="226" y="46668"/>
                    <a:pt x="301" y="47304"/>
                    <a:pt x="394" y="47941"/>
                  </a:cubicBezTo>
                  <a:cubicBezTo>
                    <a:pt x="713" y="49608"/>
                    <a:pt x="1611" y="50806"/>
                    <a:pt x="3222" y="51424"/>
                  </a:cubicBezTo>
                  <a:cubicBezTo>
                    <a:pt x="3896" y="51686"/>
                    <a:pt x="4589" y="51892"/>
                    <a:pt x="5301" y="52023"/>
                  </a:cubicBezTo>
                  <a:cubicBezTo>
                    <a:pt x="7548" y="52398"/>
                    <a:pt x="9776" y="52679"/>
                    <a:pt x="12023" y="52904"/>
                  </a:cubicBezTo>
                  <a:cubicBezTo>
                    <a:pt x="14458" y="53147"/>
                    <a:pt x="16874" y="53297"/>
                    <a:pt x="19308" y="53390"/>
                  </a:cubicBezTo>
                  <a:cubicBezTo>
                    <a:pt x="22417" y="53540"/>
                    <a:pt x="25507" y="53746"/>
                    <a:pt x="28615" y="53952"/>
                  </a:cubicBezTo>
                  <a:cubicBezTo>
                    <a:pt x="30571" y="54106"/>
                    <a:pt x="32537" y="54187"/>
                    <a:pt x="34498" y="54187"/>
                  </a:cubicBezTo>
                  <a:cubicBezTo>
                    <a:pt x="35166" y="54187"/>
                    <a:pt x="35833" y="54177"/>
                    <a:pt x="36499" y="54158"/>
                  </a:cubicBezTo>
                  <a:cubicBezTo>
                    <a:pt x="37866" y="54102"/>
                    <a:pt x="39233" y="54046"/>
                    <a:pt x="40600" y="53934"/>
                  </a:cubicBezTo>
                  <a:cubicBezTo>
                    <a:pt x="42492" y="53784"/>
                    <a:pt x="44364" y="53484"/>
                    <a:pt x="46200" y="53016"/>
                  </a:cubicBezTo>
                  <a:cubicBezTo>
                    <a:pt x="48522" y="52398"/>
                    <a:pt x="50170" y="51012"/>
                    <a:pt x="51087" y="48784"/>
                  </a:cubicBezTo>
                  <a:cubicBezTo>
                    <a:pt x="51237" y="48428"/>
                    <a:pt x="51368" y="48053"/>
                    <a:pt x="51499" y="47698"/>
                  </a:cubicBezTo>
                  <a:cubicBezTo>
                    <a:pt x="52099" y="45806"/>
                    <a:pt x="52417" y="43859"/>
                    <a:pt x="52698" y="41892"/>
                  </a:cubicBezTo>
                  <a:cubicBezTo>
                    <a:pt x="53091" y="39140"/>
                    <a:pt x="53166" y="36349"/>
                    <a:pt x="53297" y="33559"/>
                  </a:cubicBezTo>
                  <a:cubicBezTo>
                    <a:pt x="53372" y="32023"/>
                    <a:pt x="53391" y="30469"/>
                    <a:pt x="53466" y="28915"/>
                  </a:cubicBezTo>
                  <a:cubicBezTo>
                    <a:pt x="53578" y="26761"/>
                    <a:pt x="53728" y="24626"/>
                    <a:pt x="53803" y="22492"/>
                  </a:cubicBezTo>
                  <a:cubicBezTo>
                    <a:pt x="53934" y="17698"/>
                    <a:pt x="53971" y="12904"/>
                    <a:pt x="53821" y="8091"/>
                  </a:cubicBezTo>
                  <a:cubicBezTo>
                    <a:pt x="53803" y="7155"/>
                    <a:pt x="53728" y="6218"/>
                    <a:pt x="53615" y="5263"/>
                  </a:cubicBezTo>
                  <a:cubicBezTo>
                    <a:pt x="53372" y="3484"/>
                    <a:pt x="52398" y="2304"/>
                    <a:pt x="50638" y="1817"/>
                  </a:cubicBezTo>
                  <a:cubicBezTo>
                    <a:pt x="49908" y="1611"/>
                    <a:pt x="49158" y="1480"/>
                    <a:pt x="48409" y="1443"/>
                  </a:cubicBezTo>
                  <a:cubicBezTo>
                    <a:pt x="46555" y="1331"/>
                    <a:pt x="44683" y="1256"/>
                    <a:pt x="42829" y="1237"/>
                  </a:cubicBezTo>
                  <a:cubicBezTo>
                    <a:pt x="40919" y="1199"/>
                    <a:pt x="39027" y="1106"/>
                    <a:pt x="37117" y="975"/>
                  </a:cubicBezTo>
                  <a:cubicBezTo>
                    <a:pt x="34889" y="825"/>
                    <a:pt x="32660" y="675"/>
                    <a:pt x="30451" y="525"/>
                  </a:cubicBezTo>
                  <a:cubicBezTo>
                    <a:pt x="27810" y="376"/>
                    <a:pt x="25188" y="282"/>
                    <a:pt x="22548" y="188"/>
                  </a:cubicBezTo>
                  <a:cubicBezTo>
                    <a:pt x="18241" y="20"/>
                    <a:pt x="13934" y="1"/>
                    <a:pt x="9626" y="1"/>
                  </a:cubicBezTo>
                  <a:close/>
                </a:path>
              </a:pathLst>
            </a:custGeom>
            <a:solidFill>
              <a:srgbClr val="FFBB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38"/>
            <p:cNvSpPr/>
            <p:nvPr/>
          </p:nvSpPr>
          <p:spPr>
            <a:xfrm>
              <a:off x="1143353" y="3017701"/>
              <a:ext cx="1554295" cy="1559302"/>
            </a:xfrm>
            <a:custGeom>
              <a:avLst/>
              <a:gdLst/>
              <a:ahLst/>
              <a:cxnLst/>
              <a:rect l="l" t="t" r="r" b="b"/>
              <a:pathLst>
                <a:path w="54327" h="54502" extrusionOk="0">
                  <a:moveTo>
                    <a:pt x="12821" y="13245"/>
                  </a:moveTo>
                  <a:cubicBezTo>
                    <a:pt x="13081" y="13245"/>
                    <a:pt x="13342" y="13287"/>
                    <a:pt x="13596" y="13359"/>
                  </a:cubicBezTo>
                  <a:cubicBezTo>
                    <a:pt x="14177" y="13565"/>
                    <a:pt x="14739" y="13865"/>
                    <a:pt x="15226" y="14258"/>
                  </a:cubicBezTo>
                  <a:cubicBezTo>
                    <a:pt x="16742" y="15382"/>
                    <a:pt x="17941" y="16824"/>
                    <a:pt x="19027" y="18359"/>
                  </a:cubicBezTo>
                  <a:cubicBezTo>
                    <a:pt x="19907" y="19614"/>
                    <a:pt x="20675" y="20925"/>
                    <a:pt x="21330" y="22292"/>
                  </a:cubicBezTo>
                  <a:cubicBezTo>
                    <a:pt x="21948" y="23546"/>
                    <a:pt x="22566" y="24801"/>
                    <a:pt x="23241" y="26037"/>
                  </a:cubicBezTo>
                  <a:cubicBezTo>
                    <a:pt x="23334" y="26112"/>
                    <a:pt x="23353" y="26243"/>
                    <a:pt x="23315" y="26355"/>
                  </a:cubicBezTo>
                  <a:cubicBezTo>
                    <a:pt x="22192" y="25662"/>
                    <a:pt x="21124" y="24932"/>
                    <a:pt x="20076" y="24164"/>
                  </a:cubicBezTo>
                  <a:cubicBezTo>
                    <a:pt x="18184" y="22779"/>
                    <a:pt x="16330" y="21393"/>
                    <a:pt x="14645" y="19764"/>
                  </a:cubicBezTo>
                  <a:cubicBezTo>
                    <a:pt x="13784" y="18977"/>
                    <a:pt x="13016" y="18097"/>
                    <a:pt x="12379" y="17123"/>
                  </a:cubicBezTo>
                  <a:cubicBezTo>
                    <a:pt x="11967" y="16505"/>
                    <a:pt x="11668" y="15812"/>
                    <a:pt x="11480" y="15101"/>
                  </a:cubicBezTo>
                  <a:cubicBezTo>
                    <a:pt x="11405" y="14857"/>
                    <a:pt x="11387" y="14595"/>
                    <a:pt x="11405" y="14352"/>
                  </a:cubicBezTo>
                  <a:cubicBezTo>
                    <a:pt x="11443" y="13790"/>
                    <a:pt x="11855" y="13340"/>
                    <a:pt x="12398" y="13284"/>
                  </a:cubicBezTo>
                  <a:cubicBezTo>
                    <a:pt x="12537" y="13258"/>
                    <a:pt x="12679" y="13245"/>
                    <a:pt x="12821" y="13245"/>
                  </a:cubicBezTo>
                  <a:close/>
                  <a:moveTo>
                    <a:pt x="43469" y="13768"/>
                  </a:moveTo>
                  <a:cubicBezTo>
                    <a:pt x="43512" y="13768"/>
                    <a:pt x="43554" y="13769"/>
                    <a:pt x="43596" y="13771"/>
                  </a:cubicBezTo>
                  <a:cubicBezTo>
                    <a:pt x="43615" y="13771"/>
                    <a:pt x="43653" y="13790"/>
                    <a:pt x="43671" y="13790"/>
                  </a:cubicBezTo>
                  <a:cubicBezTo>
                    <a:pt x="44158" y="13809"/>
                    <a:pt x="44533" y="14239"/>
                    <a:pt x="44458" y="14726"/>
                  </a:cubicBezTo>
                  <a:cubicBezTo>
                    <a:pt x="44439" y="14988"/>
                    <a:pt x="44383" y="15251"/>
                    <a:pt x="44289" y="15494"/>
                  </a:cubicBezTo>
                  <a:cubicBezTo>
                    <a:pt x="44271" y="15531"/>
                    <a:pt x="44271" y="15550"/>
                    <a:pt x="44252" y="15569"/>
                  </a:cubicBezTo>
                  <a:cubicBezTo>
                    <a:pt x="44027" y="16149"/>
                    <a:pt x="43709" y="16674"/>
                    <a:pt x="43316" y="17161"/>
                  </a:cubicBezTo>
                  <a:cubicBezTo>
                    <a:pt x="43222" y="17273"/>
                    <a:pt x="43128" y="17404"/>
                    <a:pt x="43035" y="17516"/>
                  </a:cubicBezTo>
                  <a:cubicBezTo>
                    <a:pt x="42847" y="17722"/>
                    <a:pt x="42660" y="17947"/>
                    <a:pt x="42473" y="18153"/>
                  </a:cubicBezTo>
                  <a:cubicBezTo>
                    <a:pt x="42080" y="18584"/>
                    <a:pt x="41668" y="18996"/>
                    <a:pt x="41256" y="19408"/>
                  </a:cubicBezTo>
                  <a:cubicBezTo>
                    <a:pt x="40525" y="20119"/>
                    <a:pt x="39757" y="20775"/>
                    <a:pt x="38971" y="21430"/>
                  </a:cubicBezTo>
                  <a:cubicBezTo>
                    <a:pt x="38671" y="21674"/>
                    <a:pt x="38372" y="21898"/>
                    <a:pt x="38072" y="22142"/>
                  </a:cubicBezTo>
                  <a:cubicBezTo>
                    <a:pt x="37866" y="22310"/>
                    <a:pt x="37641" y="22479"/>
                    <a:pt x="37417" y="22629"/>
                  </a:cubicBezTo>
                  <a:cubicBezTo>
                    <a:pt x="37061" y="22891"/>
                    <a:pt x="36705" y="23172"/>
                    <a:pt x="36331" y="23415"/>
                  </a:cubicBezTo>
                  <a:cubicBezTo>
                    <a:pt x="35787" y="23790"/>
                    <a:pt x="35244" y="24146"/>
                    <a:pt x="34701" y="24501"/>
                  </a:cubicBezTo>
                  <a:cubicBezTo>
                    <a:pt x="33522" y="25250"/>
                    <a:pt x="32323" y="25981"/>
                    <a:pt x="31143" y="26711"/>
                  </a:cubicBezTo>
                  <a:cubicBezTo>
                    <a:pt x="31066" y="26773"/>
                    <a:pt x="30962" y="26810"/>
                    <a:pt x="30865" y="26810"/>
                  </a:cubicBezTo>
                  <a:cubicBezTo>
                    <a:pt x="30845" y="26810"/>
                    <a:pt x="30825" y="26808"/>
                    <a:pt x="30806" y="26805"/>
                  </a:cubicBezTo>
                  <a:cubicBezTo>
                    <a:pt x="31574" y="25831"/>
                    <a:pt x="32323" y="24895"/>
                    <a:pt x="33053" y="23940"/>
                  </a:cubicBezTo>
                  <a:lnTo>
                    <a:pt x="33072" y="23940"/>
                  </a:lnTo>
                  <a:cubicBezTo>
                    <a:pt x="33447" y="23453"/>
                    <a:pt x="33821" y="22966"/>
                    <a:pt x="34196" y="22479"/>
                  </a:cubicBezTo>
                  <a:cubicBezTo>
                    <a:pt x="34814" y="21674"/>
                    <a:pt x="35432" y="20906"/>
                    <a:pt x="36050" y="20138"/>
                  </a:cubicBezTo>
                  <a:cubicBezTo>
                    <a:pt x="36424" y="19670"/>
                    <a:pt x="36799" y="19221"/>
                    <a:pt x="37192" y="18752"/>
                  </a:cubicBezTo>
                  <a:cubicBezTo>
                    <a:pt x="37623" y="18247"/>
                    <a:pt x="38072" y="17722"/>
                    <a:pt x="38522" y="17217"/>
                  </a:cubicBezTo>
                  <a:cubicBezTo>
                    <a:pt x="38690" y="17048"/>
                    <a:pt x="38840" y="16861"/>
                    <a:pt x="39008" y="16692"/>
                  </a:cubicBezTo>
                  <a:cubicBezTo>
                    <a:pt x="39477" y="16187"/>
                    <a:pt x="39963" y="15719"/>
                    <a:pt x="40488" y="15269"/>
                  </a:cubicBezTo>
                  <a:cubicBezTo>
                    <a:pt x="40806" y="15007"/>
                    <a:pt x="41125" y="14764"/>
                    <a:pt x="41480" y="14539"/>
                  </a:cubicBezTo>
                  <a:cubicBezTo>
                    <a:pt x="41611" y="14464"/>
                    <a:pt x="41724" y="14370"/>
                    <a:pt x="41855" y="14314"/>
                  </a:cubicBezTo>
                  <a:cubicBezTo>
                    <a:pt x="42098" y="14164"/>
                    <a:pt x="42342" y="14052"/>
                    <a:pt x="42585" y="13940"/>
                  </a:cubicBezTo>
                  <a:cubicBezTo>
                    <a:pt x="42864" y="13825"/>
                    <a:pt x="43171" y="13768"/>
                    <a:pt x="43469" y="13768"/>
                  </a:cubicBezTo>
                  <a:close/>
                  <a:moveTo>
                    <a:pt x="26341" y="1"/>
                  </a:moveTo>
                  <a:cubicBezTo>
                    <a:pt x="25801" y="1"/>
                    <a:pt x="25702" y="160"/>
                    <a:pt x="25619" y="812"/>
                  </a:cubicBezTo>
                  <a:cubicBezTo>
                    <a:pt x="25600" y="850"/>
                    <a:pt x="25600" y="906"/>
                    <a:pt x="25600" y="962"/>
                  </a:cubicBezTo>
                  <a:cubicBezTo>
                    <a:pt x="25544" y="1468"/>
                    <a:pt x="25507" y="1973"/>
                    <a:pt x="25469" y="2498"/>
                  </a:cubicBezTo>
                  <a:cubicBezTo>
                    <a:pt x="25413" y="3097"/>
                    <a:pt x="25357" y="3715"/>
                    <a:pt x="25319" y="4333"/>
                  </a:cubicBezTo>
                  <a:cubicBezTo>
                    <a:pt x="25244" y="5251"/>
                    <a:pt x="25169" y="6149"/>
                    <a:pt x="25095" y="7067"/>
                  </a:cubicBezTo>
                  <a:cubicBezTo>
                    <a:pt x="25057" y="7310"/>
                    <a:pt x="25057" y="7573"/>
                    <a:pt x="25038" y="7816"/>
                  </a:cubicBezTo>
                  <a:cubicBezTo>
                    <a:pt x="24982" y="8490"/>
                    <a:pt x="24926" y="9146"/>
                    <a:pt x="24870" y="9782"/>
                  </a:cubicBezTo>
                  <a:cubicBezTo>
                    <a:pt x="24814" y="10737"/>
                    <a:pt x="24739" y="11674"/>
                    <a:pt x="24664" y="12591"/>
                  </a:cubicBezTo>
                  <a:cubicBezTo>
                    <a:pt x="24645" y="12891"/>
                    <a:pt x="24626" y="13191"/>
                    <a:pt x="24589" y="13471"/>
                  </a:cubicBezTo>
                  <a:cubicBezTo>
                    <a:pt x="24570" y="13827"/>
                    <a:pt x="24533" y="14183"/>
                    <a:pt x="24514" y="14520"/>
                  </a:cubicBezTo>
                  <a:cubicBezTo>
                    <a:pt x="24439" y="15269"/>
                    <a:pt x="24345" y="16018"/>
                    <a:pt x="24271" y="16749"/>
                  </a:cubicBezTo>
                  <a:cubicBezTo>
                    <a:pt x="24271" y="16880"/>
                    <a:pt x="24252" y="17011"/>
                    <a:pt x="24233" y="17142"/>
                  </a:cubicBezTo>
                  <a:cubicBezTo>
                    <a:pt x="24196" y="17741"/>
                    <a:pt x="24158" y="18340"/>
                    <a:pt x="24121" y="18940"/>
                  </a:cubicBezTo>
                  <a:cubicBezTo>
                    <a:pt x="24083" y="19820"/>
                    <a:pt x="24046" y="20681"/>
                    <a:pt x="23990" y="21561"/>
                  </a:cubicBezTo>
                  <a:cubicBezTo>
                    <a:pt x="23990" y="21655"/>
                    <a:pt x="23971" y="21749"/>
                    <a:pt x="23952" y="21861"/>
                  </a:cubicBezTo>
                  <a:cubicBezTo>
                    <a:pt x="23859" y="21730"/>
                    <a:pt x="23802" y="21599"/>
                    <a:pt x="23765" y="21468"/>
                  </a:cubicBezTo>
                  <a:cubicBezTo>
                    <a:pt x="23409" y="20101"/>
                    <a:pt x="22922" y="18790"/>
                    <a:pt x="22342" y="17516"/>
                  </a:cubicBezTo>
                  <a:cubicBezTo>
                    <a:pt x="21405" y="15475"/>
                    <a:pt x="20300" y="13546"/>
                    <a:pt x="18690" y="11955"/>
                  </a:cubicBezTo>
                  <a:cubicBezTo>
                    <a:pt x="17229" y="10475"/>
                    <a:pt x="15544" y="9445"/>
                    <a:pt x="13428" y="9164"/>
                  </a:cubicBezTo>
                  <a:cubicBezTo>
                    <a:pt x="13152" y="9129"/>
                    <a:pt x="12883" y="9112"/>
                    <a:pt x="12621" y="9112"/>
                  </a:cubicBezTo>
                  <a:cubicBezTo>
                    <a:pt x="10251" y="9112"/>
                    <a:pt x="8481" y="10541"/>
                    <a:pt x="7941" y="13003"/>
                  </a:cubicBezTo>
                  <a:cubicBezTo>
                    <a:pt x="7697" y="14089"/>
                    <a:pt x="7754" y="15232"/>
                    <a:pt x="8128" y="16299"/>
                  </a:cubicBezTo>
                  <a:cubicBezTo>
                    <a:pt x="8709" y="18097"/>
                    <a:pt x="9682" y="19745"/>
                    <a:pt x="10993" y="21131"/>
                  </a:cubicBezTo>
                  <a:cubicBezTo>
                    <a:pt x="13353" y="23659"/>
                    <a:pt x="16218" y="25662"/>
                    <a:pt x="19383" y="27030"/>
                  </a:cubicBezTo>
                  <a:cubicBezTo>
                    <a:pt x="19514" y="27086"/>
                    <a:pt x="19645" y="27086"/>
                    <a:pt x="19739" y="27254"/>
                  </a:cubicBezTo>
                  <a:cubicBezTo>
                    <a:pt x="19598" y="27259"/>
                    <a:pt x="19459" y="27261"/>
                    <a:pt x="19321" y="27261"/>
                  </a:cubicBezTo>
                  <a:cubicBezTo>
                    <a:pt x="18905" y="27261"/>
                    <a:pt x="18498" y="27240"/>
                    <a:pt x="18091" y="27198"/>
                  </a:cubicBezTo>
                  <a:cubicBezTo>
                    <a:pt x="16218" y="27104"/>
                    <a:pt x="14345" y="27030"/>
                    <a:pt x="12473" y="26936"/>
                  </a:cubicBezTo>
                  <a:cubicBezTo>
                    <a:pt x="9888" y="26786"/>
                    <a:pt x="7323" y="26486"/>
                    <a:pt x="4739" y="26412"/>
                  </a:cubicBezTo>
                  <a:cubicBezTo>
                    <a:pt x="4200" y="26395"/>
                    <a:pt x="3661" y="26385"/>
                    <a:pt x="3122" y="26385"/>
                  </a:cubicBezTo>
                  <a:cubicBezTo>
                    <a:pt x="2463" y="26385"/>
                    <a:pt x="1803" y="26399"/>
                    <a:pt x="1143" y="26430"/>
                  </a:cubicBezTo>
                  <a:cubicBezTo>
                    <a:pt x="581" y="26468"/>
                    <a:pt x="375" y="26636"/>
                    <a:pt x="263" y="27161"/>
                  </a:cubicBezTo>
                  <a:cubicBezTo>
                    <a:pt x="57" y="28191"/>
                    <a:pt x="1" y="29239"/>
                    <a:pt x="76" y="30288"/>
                  </a:cubicBezTo>
                  <a:cubicBezTo>
                    <a:pt x="76" y="30662"/>
                    <a:pt x="338" y="31000"/>
                    <a:pt x="712" y="31112"/>
                  </a:cubicBezTo>
                  <a:cubicBezTo>
                    <a:pt x="975" y="31206"/>
                    <a:pt x="1255" y="31280"/>
                    <a:pt x="1555" y="31337"/>
                  </a:cubicBezTo>
                  <a:cubicBezTo>
                    <a:pt x="2847" y="31561"/>
                    <a:pt x="4158" y="31580"/>
                    <a:pt x="5469" y="31730"/>
                  </a:cubicBezTo>
                  <a:cubicBezTo>
                    <a:pt x="7304" y="31917"/>
                    <a:pt x="9139" y="32086"/>
                    <a:pt x="10975" y="32273"/>
                  </a:cubicBezTo>
                  <a:cubicBezTo>
                    <a:pt x="13184" y="32498"/>
                    <a:pt x="15394" y="32704"/>
                    <a:pt x="17623" y="32835"/>
                  </a:cubicBezTo>
                  <a:lnTo>
                    <a:pt x="20750" y="33022"/>
                  </a:lnTo>
                  <a:cubicBezTo>
                    <a:pt x="20769" y="33059"/>
                    <a:pt x="20787" y="33097"/>
                    <a:pt x="20787" y="33134"/>
                  </a:cubicBezTo>
                  <a:cubicBezTo>
                    <a:pt x="20544" y="33322"/>
                    <a:pt x="20282" y="33509"/>
                    <a:pt x="20020" y="33677"/>
                  </a:cubicBezTo>
                  <a:cubicBezTo>
                    <a:pt x="19533" y="34015"/>
                    <a:pt x="19046" y="34333"/>
                    <a:pt x="18540" y="34633"/>
                  </a:cubicBezTo>
                  <a:cubicBezTo>
                    <a:pt x="17885" y="35007"/>
                    <a:pt x="17229" y="35344"/>
                    <a:pt x="16536" y="35662"/>
                  </a:cubicBezTo>
                  <a:cubicBezTo>
                    <a:pt x="15787" y="36018"/>
                    <a:pt x="15038" y="36337"/>
                    <a:pt x="14271" y="36655"/>
                  </a:cubicBezTo>
                  <a:cubicBezTo>
                    <a:pt x="14158" y="36692"/>
                    <a:pt x="14046" y="36749"/>
                    <a:pt x="13952" y="36786"/>
                  </a:cubicBezTo>
                  <a:cubicBezTo>
                    <a:pt x="13428" y="36992"/>
                    <a:pt x="12903" y="37217"/>
                    <a:pt x="12398" y="37441"/>
                  </a:cubicBezTo>
                  <a:cubicBezTo>
                    <a:pt x="11686" y="37760"/>
                    <a:pt x="10993" y="38097"/>
                    <a:pt x="10300" y="38471"/>
                  </a:cubicBezTo>
                  <a:cubicBezTo>
                    <a:pt x="9888" y="38696"/>
                    <a:pt x="9495" y="38921"/>
                    <a:pt x="9102" y="39164"/>
                  </a:cubicBezTo>
                  <a:cubicBezTo>
                    <a:pt x="8952" y="39258"/>
                    <a:pt x="8802" y="39352"/>
                    <a:pt x="8671" y="39445"/>
                  </a:cubicBezTo>
                  <a:cubicBezTo>
                    <a:pt x="7885" y="39970"/>
                    <a:pt x="7154" y="40531"/>
                    <a:pt x="6443" y="41131"/>
                  </a:cubicBezTo>
                  <a:cubicBezTo>
                    <a:pt x="5993" y="41524"/>
                    <a:pt x="5544" y="41917"/>
                    <a:pt x="5113" y="42329"/>
                  </a:cubicBezTo>
                  <a:cubicBezTo>
                    <a:pt x="4907" y="42516"/>
                    <a:pt x="4701" y="42704"/>
                    <a:pt x="4495" y="42891"/>
                  </a:cubicBezTo>
                  <a:cubicBezTo>
                    <a:pt x="4270" y="43116"/>
                    <a:pt x="4027" y="43340"/>
                    <a:pt x="3802" y="43565"/>
                  </a:cubicBezTo>
                  <a:cubicBezTo>
                    <a:pt x="3578" y="43790"/>
                    <a:pt x="3540" y="44146"/>
                    <a:pt x="3709" y="44408"/>
                  </a:cubicBezTo>
                  <a:cubicBezTo>
                    <a:pt x="4083" y="44988"/>
                    <a:pt x="4514" y="45550"/>
                    <a:pt x="4982" y="46037"/>
                  </a:cubicBezTo>
                  <a:cubicBezTo>
                    <a:pt x="5092" y="46159"/>
                    <a:pt x="5242" y="46226"/>
                    <a:pt x="5396" y="46226"/>
                  </a:cubicBezTo>
                  <a:cubicBezTo>
                    <a:pt x="5477" y="46226"/>
                    <a:pt x="5560" y="46207"/>
                    <a:pt x="5638" y="46168"/>
                  </a:cubicBezTo>
                  <a:cubicBezTo>
                    <a:pt x="5825" y="46093"/>
                    <a:pt x="5993" y="46000"/>
                    <a:pt x="6162" y="45868"/>
                  </a:cubicBezTo>
                  <a:cubicBezTo>
                    <a:pt x="6611" y="45531"/>
                    <a:pt x="7079" y="45176"/>
                    <a:pt x="7510" y="44801"/>
                  </a:cubicBezTo>
                  <a:cubicBezTo>
                    <a:pt x="7829" y="44558"/>
                    <a:pt x="8147" y="44295"/>
                    <a:pt x="8465" y="44052"/>
                  </a:cubicBezTo>
                  <a:cubicBezTo>
                    <a:pt x="8933" y="43696"/>
                    <a:pt x="9420" y="43378"/>
                    <a:pt x="9907" y="43059"/>
                  </a:cubicBezTo>
                  <a:cubicBezTo>
                    <a:pt x="10544" y="42666"/>
                    <a:pt x="11199" y="42292"/>
                    <a:pt x="11874" y="41973"/>
                  </a:cubicBezTo>
                  <a:cubicBezTo>
                    <a:pt x="12098" y="41880"/>
                    <a:pt x="12323" y="41767"/>
                    <a:pt x="12548" y="41655"/>
                  </a:cubicBezTo>
                  <a:cubicBezTo>
                    <a:pt x="13128" y="41393"/>
                    <a:pt x="13690" y="41112"/>
                    <a:pt x="14271" y="40850"/>
                  </a:cubicBezTo>
                  <a:cubicBezTo>
                    <a:pt x="14982" y="40513"/>
                    <a:pt x="15694" y="40176"/>
                    <a:pt x="16405" y="39839"/>
                  </a:cubicBezTo>
                  <a:cubicBezTo>
                    <a:pt x="16424" y="39820"/>
                    <a:pt x="16443" y="39820"/>
                    <a:pt x="16462" y="39801"/>
                  </a:cubicBezTo>
                  <a:cubicBezTo>
                    <a:pt x="17042" y="39539"/>
                    <a:pt x="17585" y="39258"/>
                    <a:pt x="18147" y="38977"/>
                  </a:cubicBezTo>
                  <a:cubicBezTo>
                    <a:pt x="19065" y="38509"/>
                    <a:pt x="19963" y="37966"/>
                    <a:pt x="20806" y="37348"/>
                  </a:cubicBezTo>
                  <a:cubicBezTo>
                    <a:pt x="20881" y="37310"/>
                    <a:pt x="20937" y="37254"/>
                    <a:pt x="20993" y="37217"/>
                  </a:cubicBezTo>
                  <a:cubicBezTo>
                    <a:pt x="21480" y="36861"/>
                    <a:pt x="21948" y="36486"/>
                    <a:pt x="22417" y="36112"/>
                  </a:cubicBezTo>
                  <a:cubicBezTo>
                    <a:pt x="22566" y="36000"/>
                    <a:pt x="22716" y="35887"/>
                    <a:pt x="22866" y="35775"/>
                  </a:cubicBezTo>
                  <a:cubicBezTo>
                    <a:pt x="22978" y="35644"/>
                    <a:pt x="23109" y="35550"/>
                    <a:pt x="23259" y="35494"/>
                  </a:cubicBezTo>
                  <a:cubicBezTo>
                    <a:pt x="23315" y="35606"/>
                    <a:pt x="23315" y="35737"/>
                    <a:pt x="23278" y="35868"/>
                  </a:cubicBezTo>
                  <a:cubicBezTo>
                    <a:pt x="23222" y="37292"/>
                    <a:pt x="23128" y="38715"/>
                    <a:pt x="23053" y="40138"/>
                  </a:cubicBezTo>
                  <a:cubicBezTo>
                    <a:pt x="23016" y="40681"/>
                    <a:pt x="22997" y="41243"/>
                    <a:pt x="22978" y="41786"/>
                  </a:cubicBezTo>
                  <a:cubicBezTo>
                    <a:pt x="22960" y="41880"/>
                    <a:pt x="22960" y="41955"/>
                    <a:pt x="22960" y="42030"/>
                  </a:cubicBezTo>
                  <a:cubicBezTo>
                    <a:pt x="22922" y="42891"/>
                    <a:pt x="22885" y="43771"/>
                    <a:pt x="22866" y="44633"/>
                  </a:cubicBezTo>
                  <a:cubicBezTo>
                    <a:pt x="22829" y="45269"/>
                    <a:pt x="22810" y="45925"/>
                    <a:pt x="22791" y="46561"/>
                  </a:cubicBezTo>
                  <a:cubicBezTo>
                    <a:pt x="22754" y="47441"/>
                    <a:pt x="22735" y="48340"/>
                    <a:pt x="22716" y="49221"/>
                  </a:cubicBezTo>
                  <a:cubicBezTo>
                    <a:pt x="22698" y="49427"/>
                    <a:pt x="22698" y="49632"/>
                    <a:pt x="22679" y="49838"/>
                  </a:cubicBezTo>
                  <a:cubicBezTo>
                    <a:pt x="22679" y="50325"/>
                    <a:pt x="22660" y="50812"/>
                    <a:pt x="22660" y="51318"/>
                  </a:cubicBezTo>
                  <a:cubicBezTo>
                    <a:pt x="22641" y="51955"/>
                    <a:pt x="22641" y="52591"/>
                    <a:pt x="22623" y="53228"/>
                  </a:cubicBezTo>
                  <a:cubicBezTo>
                    <a:pt x="22566" y="53677"/>
                    <a:pt x="22847" y="54108"/>
                    <a:pt x="23259" y="54277"/>
                  </a:cubicBezTo>
                  <a:cubicBezTo>
                    <a:pt x="23455" y="54358"/>
                    <a:pt x="23651" y="54411"/>
                    <a:pt x="23859" y="54411"/>
                  </a:cubicBezTo>
                  <a:cubicBezTo>
                    <a:pt x="23890" y="54411"/>
                    <a:pt x="23921" y="54410"/>
                    <a:pt x="23952" y="54408"/>
                  </a:cubicBezTo>
                  <a:cubicBezTo>
                    <a:pt x="24832" y="54408"/>
                    <a:pt x="25712" y="54427"/>
                    <a:pt x="26593" y="54501"/>
                  </a:cubicBezTo>
                  <a:lnTo>
                    <a:pt x="27192" y="54501"/>
                  </a:lnTo>
                  <a:cubicBezTo>
                    <a:pt x="27641" y="54483"/>
                    <a:pt x="28035" y="54183"/>
                    <a:pt x="28184" y="53752"/>
                  </a:cubicBezTo>
                  <a:cubicBezTo>
                    <a:pt x="28259" y="53546"/>
                    <a:pt x="28316" y="53322"/>
                    <a:pt x="28353" y="53116"/>
                  </a:cubicBezTo>
                  <a:cubicBezTo>
                    <a:pt x="28390" y="52985"/>
                    <a:pt x="28409" y="52853"/>
                    <a:pt x="28428" y="52722"/>
                  </a:cubicBezTo>
                  <a:cubicBezTo>
                    <a:pt x="28503" y="52067"/>
                    <a:pt x="28578" y="51430"/>
                    <a:pt x="28653" y="50775"/>
                  </a:cubicBezTo>
                  <a:cubicBezTo>
                    <a:pt x="28727" y="50213"/>
                    <a:pt x="28802" y="49651"/>
                    <a:pt x="28877" y="49089"/>
                  </a:cubicBezTo>
                  <a:cubicBezTo>
                    <a:pt x="28896" y="48958"/>
                    <a:pt x="28915" y="48827"/>
                    <a:pt x="28915" y="48696"/>
                  </a:cubicBezTo>
                  <a:cubicBezTo>
                    <a:pt x="29027" y="47947"/>
                    <a:pt x="29102" y="47217"/>
                    <a:pt x="29158" y="46486"/>
                  </a:cubicBezTo>
                  <a:cubicBezTo>
                    <a:pt x="29233" y="45756"/>
                    <a:pt x="29289" y="45044"/>
                    <a:pt x="29327" y="44333"/>
                  </a:cubicBezTo>
                  <a:cubicBezTo>
                    <a:pt x="29420" y="42685"/>
                    <a:pt x="29439" y="41018"/>
                    <a:pt x="29420" y="39352"/>
                  </a:cubicBezTo>
                  <a:cubicBezTo>
                    <a:pt x="29402" y="38191"/>
                    <a:pt x="29383" y="37048"/>
                    <a:pt x="29383" y="35906"/>
                  </a:cubicBezTo>
                  <a:cubicBezTo>
                    <a:pt x="29383" y="35756"/>
                    <a:pt x="29308" y="35588"/>
                    <a:pt x="29477" y="35475"/>
                  </a:cubicBezTo>
                  <a:cubicBezTo>
                    <a:pt x="29626" y="35513"/>
                    <a:pt x="29795" y="35588"/>
                    <a:pt x="29926" y="35681"/>
                  </a:cubicBezTo>
                  <a:cubicBezTo>
                    <a:pt x="30993" y="36280"/>
                    <a:pt x="32005" y="36955"/>
                    <a:pt x="32941" y="37741"/>
                  </a:cubicBezTo>
                  <a:cubicBezTo>
                    <a:pt x="32978" y="37760"/>
                    <a:pt x="33016" y="37797"/>
                    <a:pt x="33053" y="37835"/>
                  </a:cubicBezTo>
                  <a:cubicBezTo>
                    <a:pt x="33484" y="38191"/>
                    <a:pt x="33896" y="38565"/>
                    <a:pt x="34308" y="38958"/>
                  </a:cubicBezTo>
                  <a:cubicBezTo>
                    <a:pt x="34720" y="39370"/>
                    <a:pt x="35113" y="39801"/>
                    <a:pt x="35469" y="40232"/>
                  </a:cubicBezTo>
                  <a:cubicBezTo>
                    <a:pt x="35862" y="40700"/>
                    <a:pt x="36218" y="41206"/>
                    <a:pt x="36555" y="41711"/>
                  </a:cubicBezTo>
                  <a:cubicBezTo>
                    <a:pt x="37005" y="42423"/>
                    <a:pt x="37379" y="43153"/>
                    <a:pt x="37679" y="43940"/>
                  </a:cubicBezTo>
                  <a:cubicBezTo>
                    <a:pt x="37829" y="44295"/>
                    <a:pt x="37960" y="44670"/>
                    <a:pt x="38053" y="45044"/>
                  </a:cubicBezTo>
                  <a:cubicBezTo>
                    <a:pt x="38147" y="45307"/>
                    <a:pt x="38222" y="45588"/>
                    <a:pt x="38334" y="45850"/>
                  </a:cubicBezTo>
                  <a:cubicBezTo>
                    <a:pt x="38503" y="46374"/>
                    <a:pt x="38728" y="46898"/>
                    <a:pt x="38952" y="47423"/>
                  </a:cubicBezTo>
                  <a:cubicBezTo>
                    <a:pt x="39123" y="47802"/>
                    <a:pt x="39279" y="47965"/>
                    <a:pt x="39527" y="47965"/>
                  </a:cubicBezTo>
                  <a:cubicBezTo>
                    <a:pt x="39660" y="47965"/>
                    <a:pt x="39818" y="47919"/>
                    <a:pt x="40020" y="47835"/>
                  </a:cubicBezTo>
                  <a:cubicBezTo>
                    <a:pt x="40769" y="47498"/>
                    <a:pt x="41480" y="47123"/>
                    <a:pt x="42173" y="46692"/>
                  </a:cubicBezTo>
                  <a:cubicBezTo>
                    <a:pt x="42735" y="46355"/>
                    <a:pt x="42810" y="46187"/>
                    <a:pt x="42585" y="45569"/>
                  </a:cubicBezTo>
                  <a:cubicBezTo>
                    <a:pt x="42211" y="44520"/>
                    <a:pt x="41761" y="43490"/>
                    <a:pt x="41274" y="42498"/>
                  </a:cubicBezTo>
                  <a:lnTo>
                    <a:pt x="41274" y="42479"/>
                  </a:lnTo>
                  <a:cubicBezTo>
                    <a:pt x="41237" y="42423"/>
                    <a:pt x="41218" y="42385"/>
                    <a:pt x="41199" y="42329"/>
                  </a:cubicBezTo>
                  <a:cubicBezTo>
                    <a:pt x="40956" y="41842"/>
                    <a:pt x="40713" y="41393"/>
                    <a:pt x="40450" y="40943"/>
                  </a:cubicBezTo>
                  <a:cubicBezTo>
                    <a:pt x="40001" y="40157"/>
                    <a:pt x="39495" y="39408"/>
                    <a:pt x="38952" y="38677"/>
                  </a:cubicBezTo>
                  <a:cubicBezTo>
                    <a:pt x="38709" y="38359"/>
                    <a:pt x="38465" y="38059"/>
                    <a:pt x="38203" y="37741"/>
                  </a:cubicBezTo>
                  <a:cubicBezTo>
                    <a:pt x="38110" y="37629"/>
                    <a:pt x="37997" y="37516"/>
                    <a:pt x="37904" y="37404"/>
                  </a:cubicBezTo>
                  <a:cubicBezTo>
                    <a:pt x="37304" y="36749"/>
                    <a:pt x="36649" y="36149"/>
                    <a:pt x="35956" y="35606"/>
                  </a:cubicBezTo>
                  <a:cubicBezTo>
                    <a:pt x="35525" y="35288"/>
                    <a:pt x="35095" y="34970"/>
                    <a:pt x="34645" y="34689"/>
                  </a:cubicBezTo>
                  <a:cubicBezTo>
                    <a:pt x="34139" y="34352"/>
                    <a:pt x="33615" y="34033"/>
                    <a:pt x="33091" y="33734"/>
                  </a:cubicBezTo>
                  <a:cubicBezTo>
                    <a:pt x="32960" y="33677"/>
                    <a:pt x="32772" y="33640"/>
                    <a:pt x="32698" y="33434"/>
                  </a:cubicBezTo>
                  <a:lnTo>
                    <a:pt x="33184" y="33434"/>
                  </a:lnTo>
                  <a:lnTo>
                    <a:pt x="36368" y="33490"/>
                  </a:lnTo>
                  <a:cubicBezTo>
                    <a:pt x="37023" y="33509"/>
                    <a:pt x="37660" y="33528"/>
                    <a:pt x="38297" y="33546"/>
                  </a:cubicBezTo>
                  <a:cubicBezTo>
                    <a:pt x="39065" y="33546"/>
                    <a:pt x="39814" y="33565"/>
                    <a:pt x="40581" y="33584"/>
                  </a:cubicBezTo>
                  <a:cubicBezTo>
                    <a:pt x="41218" y="33603"/>
                    <a:pt x="41855" y="33621"/>
                    <a:pt x="42492" y="33621"/>
                  </a:cubicBezTo>
                  <a:cubicBezTo>
                    <a:pt x="42829" y="33640"/>
                    <a:pt x="43184" y="33640"/>
                    <a:pt x="43522" y="33659"/>
                  </a:cubicBezTo>
                  <a:cubicBezTo>
                    <a:pt x="44308" y="33677"/>
                    <a:pt x="45095" y="33696"/>
                    <a:pt x="45881" y="33696"/>
                  </a:cubicBezTo>
                  <a:lnTo>
                    <a:pt x="47829" y="33696"/>
                  </a:lnTo>
                  <a:cubicBezTo>
                    <a:pt x="48615" y="33696"/>
                    <a:pt x="49420" y="33696"/>
                    <a:pt x="50226" y="33659"/>
                  </a:cubicBezTo>
                  <a:cubicBezTo>
                    <a:pt x="50844" y="33640"/>
                    <a:pt x="51443" y="33621"/>
                    <a:pt x="52061" y="33603"/>
                  </a:cubicBezTo>
                  <a:lnTo>
                    <a:pt x="52585" y="33565"/>
                  </a:lnTo>
                  <a:cubicBezTo>
                    <a:pt x="53634" y="33509"/>
                    <a:pt x="53934" y="33247"/>
                    <a:pt x="54102" y="32236"/>
                  </a:cubicBezTo>
                  <a:cubicBezTo>
                    <a:pt x="54233" y="31393"/>
                    <a:pt x="54214" y="30531"/>
                    <a:pt x="54271" y="29670"/>
                  </a:cubicBezTo>
                  <a:cubicBezTo>
                    <a:pt x="54327" y="29052"/>
                    <a:pt x="54046" y="28790"/>
                    <a:pt x="53409" y="28790"/>
                  </a:cubicBezTo>
                  <a:cubicBezTo>
                    <a:pt x="52510" y="28790"/>
                    <a:pt x="51593" y="28790"/>
                    <a:pt x="50675" y="28752"/>
                  </a:cubicBezTo>
                  <a:cubicBezTo>
                    <a:pt x="50488" y="28752"/>
                    <a:pt x="50301" y="28752"/>
                    <a:pt x="50113" y="28734"/>
                  </a:cubicBezTo>
                  <a:cubicBezTo>
                    <a:pt x="49514" y="28715"/>
                    <a:pt x="48896" y="28696"/>
                    <a:pt x="48297" y="28659"/>
                  </a:cubicBezTo>
                  <a:cubicBezTo>
                    <a:pt x="47435" y="28621"/>
                    <a:pt x="46555" y="28584"/>
                    <a:pt x="45694" y="28546"/>
                  </a:cubicBezTo>
                  <a:cubicBezTo>
                    <a:pt x="45113" y="28528"/>
                    <a:pt x="44514" y="28509"/>
                    <a:pt x="43934" y="28490"/>
                  </a:cubicBezTo>
                  <a:cubicBezTo>
                    <a:pt x="43334" y="28453"/>
                    <a:pt x="42754" y="28434"/>
                    <a:pt x="42173" y="28415"/>
                  </a:cubicBezTo>
                  <a:cubicBezTo>
                    <a:pt x="41555" y="28397"/>
                    <a:pt x="40956" y="28378"/>
                    <a:pt x="40338" y="28359"/>
                  </a:cubicBezTo>
                  <a:cubicBezTo>
                    <a:pt x="39757" y="28322"/>
                    <a:pt x="39177" y="28303"/>
                    <a:pt x="38578" y="28284"/>
                  </a:cubicBezTo>
                  <a:cubicBezTo>
                    <a:pt x="37754" y="28265"/>
                    <a:pt x="36930" y="28228"/>
                    <a:pt x="36106" y="28191"/>
                  </a:cubicBezTo>
                  <a:cubicBezTo>
                    <a:pt x="35525" y="28172"/>
                    <a:pt x="34945" y="28134"/>
                    <a:pt x="34364" y="28116"/>
                  </a:cubicBezTo>
                  <a:cubicBezTo>
                    <a:pt x="34065" y="28097"/>
                    <a:pt x="33765" y="28078"/>
                    <a:pt x="33465" y="28059"/>
                  </a:cubicBezTo>
                  <a:cubicBezTo>
                    <a:pt x="33147" y="28041"/>
                    <a:pt x="32847" y="28003"/>
                    <a:pt x="32510" y="27966"/>
                  </a:cubicBezTo>
                  <a:cubicBezTo>
                    <a:pt x="32566" y="27835"/>
                    <a:pt x="32660" y="27816"/>
                    <a:pt x="32754" y="27779"/>
                  </a:cubicBezTo>
                  <a:cubicBezTo>
                    <a:pt x="33222" y="27554"/>
                    <a:pt x="33671" y="27348"/>
                    <a:pt x="34139" y="27161"/>
                  </a:cubicBezTo>
                  <a:cubicBezTo>
                    <a:pt x="35282" y="26655"/>
                    <a:pt x="36387" y="26112"/>
                    <a:pt x="37473" y="25531"/>
                  </a:cubicBezTo>
                  <a:cubicBezTo>
                    <a:pt x="38110" y="25176"/>
                    <a:pt x="38728" y="24820"/>
                    <a:pt x="39364" y="24445"/>
                  </a:cubicBezTo>
                  <a:cubicBezTo>
                    <a:pt x="39757" y="24183"/>
                    <a:pt x="40169" y="23940"/>
                    <a:pt x="40563" y="23659"/>
                  </a:cubicBezTo>
                  <a:cubicBezTo>
                    <a:pt x="41087" y="23303"/>
                    <a:pt x="41611" y="22928"/>
                    <a:pt x="42136" y="22554"/>
                  </a:cubicBezTo>
                  <a:cubicBezTo>
                    <a:pt x="42698" y="22123"/>
                    <a:pt x="43259" y="21674"/>
                    <a:pt x="43802" y="21187"/>
                  </a:cubicBezTo>
                  <a:cubicBezTo>
                    <a:pt x="44065" y="20981"/>
                    <a:pt x="44308" y="20756"/>
                    <a:pt x="44552" y="20531"/>
                  </a:cubicBezTo>
                  <a:cubicBezTo>
                    <a:pt x="44982" y="20119"/>
                    <a:pt x="45413" y="19707"/>
                    <a:pt x="45806" y="19258"/>
                  </a:cubicBezTo>
                  <a:cubicBezTo>
                    <a:pt x="46199" y="18809"/>
                    <a:pt x="46574" y="18322"/>
                    <a:pt x="46911" y="17816"/>
                  </a:cubicBezTo>
                  <a:cubicBezTo>
                    <a:pt x="47005" y="17666"/>
                    <a:pt x="47117" y="17498"/>
                    <a:pt x="47211" y="17348"/>
                  </a:cubicBezTo>
                  <a:cubicBezTo>
                    <a:pt x="47473" y="16880"/>
                    <a:pt x="47698" y="16393"/>
                    <a:pt x="47885" y="15887"/>
                  </a:cubicBezTo>
                  <a:cubicBezTo>
                    <a:pt x="48091" y="15288"/>
                    <a:pt x="48222" y="14633"/>
                    <a:pt x="48259" y="13996"/>
                  </a:cubicBezTo>
                  <a:cubicBezTo>
                    <a:pt x="48372" y="12142"/>
                    <a:pt x="47061" y="10513"/>
                    <a:pt x="45226" y="10213"/>
                  </a:cubicBezTo>
                  <a:cubicBezTo>
                    <a:pt x="44998" y="10179"/>
                    <a:pt x="44767" y="10161"/>
                    <a:pt x="44536" y="10161"/>
                  </a:cubicBezTo>
                  <a:cubicBezTo>
                    <a:pt x="44252" y="10161"/>
                    <a:pt x="43968" y="10189"/>
                    <a:pt x="43690" y="10251"/>
                  </a:cubicBezTo>
                  <a:cubicBezTo>
                    <a:pt x="43353" y="10307"/>
                    <a:pt x="43016" y="10382"/>
                    <a:pt x="42698" y="10494"/>
                  </a:cubicBezTo>
                  <a:cubicBezTo>
                    <a:pt x="42510" y="10550"/>
                    <a:pt x="42323" y="10625"/>
                    <a:pt x="42155" y="10681"/>
                  </a:cubicBezTo>
                  <a:cubicBezTo>
                    <a:pt x="41349" y="11018"/>
                    <a:pt x="40581" y="11430"/>
                    <a:pt x="39889" y="11917"/>
                  </a:cubicBezTo>
                  <a:cubicBezTo>
                    <a:pt x="39458" y="12217"/>
                    <a:pt x="39046" y="12535"/>
                    <a:pt x="38653" y="12872"/>
                  </a:cubicBezTo>
                  <a:cubicBezTo>
                    <a:pt x="38596" y="12910"/>
                    <a:pt x="38540" y="12966"/>
                    <a:pt x="38484" y="13003"/>
                  </a:cubicBezTo>
                  <a:cubicBezTo>
                    <a:pt x="37566" y="13809"/>
                    <a:pt x="36705" y="14651"/>
                    <a:pt x="35900" y="15550"/>
                  </a:cubicBezTo>
                  <a:cubicBezTo>
                    <a:pt x="35488" y="16018"/>
                    <a:pt x="35095" y="16486"/>
                    <a:pt x="34720" y="16973"/>
                  </a:cubicBezTo>
                  <a:cubicBezTo>
                    <a:pt x="34364" y="17404"/>
                    <a:pt x="34046" y="17835"/>
                    <a:pt x="33709" y="18284"/>
                  </a:cubicBezTo>
                  <a:cubicBezTo>
                    <a:pt x="33447" y="18640"/>
                    <a:pt x="33184" y="18996"/>
                    <a:pt x="32941" y="19370"/>
                  </a:cubicBezTo>
                  <a:cubicBezTo>
                    <a:pt x="32566" y="19913"/>
                    <a:pt x="32211" y="20475"/>
                    <a:pt x="31855" y="21056"/>
                  </a:cubicBezTo>
                  <a:cubicBezTo>
                    <a:pt x="31462" y="21692"/>
                    <a:pt x="31068" y="22348"/>
                    <a:pt x="30694" y="23003"/>
                  </a:cubicBezTo>
                  <a:cubicBezTo>
                    <a:pt x="30619" y="23134"/>
                    <a:pt x="30544" y="23265"/>
                    <a:pt x="30488" y="23378"/>
                  </a:cubicBezTo>
                  <a:cubicBezTo>
                    <a:pt x="30319" y="23659"/>
                    <a:pt x="30169" y="23940"/>
                    <a:pt x="30020" y="24202"/>
                  </a:cubicBezTo>
                  <a:cubicBezTo>
                    <a:pt x="29945" y="24370"/>
                    <a:pt x="29832" y="24539"/>
                    <a:pt x="29701" y="24651"/>
                  </a:cubicBezTo>
                  <a:cubicBezTo>
                    <a:pt x="29645" y="24483"/>
                    <a:pt x="29626" y="24295"/>
                    <a:pt x="29664" y="24127"/>
                  </a:cubicBezTo>
                  <a:cubicBezTo>
                    <a:pt x="29683" y="23958"/>
                    <a:pt x="29683" y="23790"/>
                    <a:pt x="29701" y="23621"/>
                  </a:cubicBezTo>
                  <a:cubicBezTo>
                    <a:pt x="29720" y="23003"/>
                    <a:pt x="29757" y="22385"/>
                    <a:pt x="29795" y="21767"/>
                  </a:cubicBezTo>
                  <a:cubicBezTo>
                    <a:pt x="29851" y="20887"/>
                    <a:pt x="29889" y="20026"/>
                    <a:pt x="29926" y="19146"/>
                  </a:cubicBezTo>
                  <a:cubicBezTo>
                    <a:pt x="29982" y="18340"/>
                    <a:pt x="30020" y="17516"/>
                    <a:pt x="30057" y="16692"/>
                  </a:cubicBezTo>
                  <a:cubicBezTo>
                    <a:pt x="30095" y="15794"/>
                    <a:pt x="30132" y="14876"/>
                    <a:pt x="30169" y="13958"/>
                  </a:cubicBezTo>
                  <a:cubicBezTo>
                    <a:pt x="30169" y="13902"/>
                    <a:pt x="30188" y="13846"/>
                    <a:pt x="30188" y="13790"/>
                  </a:cubicBezTo>
                  <a:cubicBezTo>
                    <a:pt x="30207" y="13022"/>
                    <a:pt x="30244" y="12254"/>
                    <a:pt x="30282" y="11486"/>
                  </a:cubicBezTo>
                  <a:cubicBezTo>
                    <a:pt x="30319" y="10307"/>
                    <a:pt x="30375" y="9127"/>
                    <a:pt x="30432" y="7947"/>
                  </a:cubicBezTo>
                  <a:cubicBezTo>
                    <a:pt x="30450" y="7142"/>
                    <a:pt x="30488" y="6337"/>
                    <a:pt x="30525" y="5550"/>
                  </a:cubicBezTo>
                  <a:cubicBezTo>
                    <a:pt x="30544" y="5119"/>
                    <a:pt x="30563" y="4707"/>
                    <a:pt x="30581" y="4277"/>
                  </a:cubicBezTo>
                  <a:cubicBezTo>
                    <a:pt x="30656" y="3378"/>
                    <a:pt x="30638" y="2460"/>
                    <a:pt x="30563" y="1543"/>
                  </a:cubicBezTo>
                  <a:cubicBezTo>
                    <a:pt x="30450" y="550"/>
                    <a:pt x="30076" y="176"/>
                    <a:pt x="29083" y="119"/>
                  </a:cubicBezTo>
                  <a:cubicBezTo>
                    <a:pt x="28241" y="63"/>
                    <a:pt x="27398" y="26"/>
                    <a:pt x="26555" y="7"/>
                  </a:cubicBezTo>
                  <a:cubicBezTo>
                    <a:pt x="26477" y="3"/>
                    <a:pt x="26406" y="1"/>
                    <a:pt x="26341" y="1"/>
                  </a:cubicBezTo>
                  <a:close/>
                </a:path>
              </a:pathLst>
            </a:custGeom>
            <a:solidFill>
              <a:srgbClr val="932E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38"/>
            <p:cNvSpPr/>
            <p:nvPr/>
          </p:nvSpPr>
          <p:spPr>
            <a:xfrm>
              <a:off x="1867729" y="3089054"/>
              <a:ext cx="148972" cy="155495"/>
            </a:xfrm>
            <a:custGeom>
              <a:avLst/>
              <a:gdLst/>
              <a:ahLst/>
              <a:cxnLst/>
              <a:rect l="l" t="t" r="r" b="b"/>
              <a:pathLst>
                <a:path w="5207" h="5435" extrusionOk="0">
                  <a:moveTo>
                    <a:pt x="219" y="1"/>
                  </a:moveTo>
                  <a:cubicBezTo>
                    <a:pt x="196" y="1"/>
                    <a:pt x="173" y="2"/>
                    <a:pt x="150" y="4"/>
                  </a:cubicBezTo>
                  <a:cubicBezTo>
                    <a:pt x="94" y="603"/>
                    <a:pt x="38" y="1221"/>
                    <a:pt x="0" y="1839"/>
                  </a:cubicBezTo>
                  <a:cubicBezTo>
                    <a:pt x="1199" y="2719"/>
                    <a:pt x="2435" y="3580"/>
                    <a:pt x="3708" y="4404"/>
                  </a:cubicBezTo>
                  <a:cubicBezTo>
                    <a:pt x="4214" y="4704"/>
                    <a:pt x="4663" y="5060"/>
                    <a:pt x="5113" y="5434"/>
                  </a:cubicBezTo>
                  <a:cubicBezTo>
                    <a:pt x="5150" y="4648"/>
                    <a:pt x="5169" y="3843"/>
                    <a:pt x="5206" y="3056"/>
                  </a:cubicBezTo>
                  <a:lnTo>
                    <a:pt x="5206" y="3037"/>
                  </a:lnTo>
                  <a:cubicBezTo>
                    <a:pt x="3746" y="2101"/>
                    <a:pt x="2173" y="1240"/>
                    <a:pt x="805" y="191"/>
                  </a:cubicBezTo>
                  <a:cubicBezTo>
                    <a:pt x="637" y="73"/>
                    <a:pt x="424" y="1"/>
                    <a:pt x="219" y="1"/>
                  </a:cubicBezTo>
                  <a:close/>
                </a:path>
              </a:pathLst>
            </a:custGeom>
            <a:solidFill>
              <a:srgbClr val="D48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38"/>
            <p:cNvSpPr/>
            <p:nvPr/>
          </p:nvSpPr>
          <p:spPr>
            <a:xfrm>
              <a:off x="1854855" y="3241317"/>
              <a:ext cx="154866" cy="170916"/>
            </a:xfrm>
            <a:custGeom>
              <a:avLst/>
              <a:gdLst/>
              <a:ahLst/>
              <a:cxnLst/>
              <a:rect l="l" t="t" r="r" b="b"/>
              <a:pathLst>
                <a:path w="5413" h="5974" extrusionOk="0">
                  <a:moveTo>
                    <a:pt x="169" y="0"/>
                  </a:moveTo>
                  <a:cubicBezTo>
                    <a:pt x="113" y="655"/>
                    <a:pt x="57" y="1330"/>
                    <a:pt x="1" y="1966"/>
                  </a:cubicBezTo>
                  <a:cubicBezTo>
                    <a:pt x="226" y="2172"/>
                    <a:pt x="469" y="2378"/>
                    <a:pt x="731" y="2566"/>
                  </a:cubicBezTo>
                  <a:cubicBezTo>
                    <a:pt x="1555" y="3202"/>
                    <a:pt x="2398" y="3839"/>
                    <a:pt x="3222" y="4494"/>
                  </a:cubicBezTo>
                  <a:cubicBezTo>
                    <a:pt x="3877" y="5019"/>
                    <a:pt x="4589" y="5506"/>
                    <a:pt x="5319" y="5974"/>
                  </a:cubicBezTo>
                  <a:cubicBezTo>
                    <a:pt x="5338" y="5206"/>
                    <a:pt x="5375" y="4438"/>
                    <a:pt x="5413" y="3652"/>
                  </a:cubicBezTo>
                  <a:cubicBezTo>
                    <a:pt x="5375" y="3633"/>
                    <a:pt x="5357" y="3614"/>
                    <a:pt x="5319" y="3596"/>
                  </a:cubicBezTo>
                  <a:cubicBezTo>
                    <a:pt x="3933" y="2435"/>
                    <a:pt x="2248" y="1517"/>
                    <a:pt x="900" y="318"/>
                  </a:cubicBezTo>
                  <a:cubicBezTo>
                    <a:pt x="694" y="131"/>
                    <a:pt x="432" y="19"/>
                    <a:pt x="169" y="0"/>
                  </a:cubicBezTo>
                  <a:close/>
                </a:path>
              </a:pathLst>
            </a:custGeom>
            <a:solidFill>
              <a:srgbClr val="D48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38"/>
            <p:cNvSpPr/>
            <p:nvPr/>
          </p:nvSpPr>
          <p:spPr>
            <a:xfrm>
              <a:off x="1844670" y="3377872"/>
              <a:ext cx="158642" cy="187596"/>
            </a:xfrm>
            <a:custGeom>
              <a:avLst/>
              <a:gdLst/>
              <a:ahLst/>
              <a:cxnLst/>
              <a:rect l="l" t="t" r="r" b="b"/>
              <a:pathLst>
                <a:path w="5545" h="6557" extrusionOk="0">
                  <a:moveTo>
                    <a:pt x="216" y="0"/>
                  </a:moveTo>
                  <a:cubicBezTo>
                    <a:pt x="194" y="0"/>
                    <a:pt x="173" y="1"/>
                    <a:pt x="151" y="2"/>
                  </a:cubicBezTo>
                  <a:cubicBezTo>
                    <a:pt x="132" y="302"/>
                    <a:pt x="113" y="583"/>
                    <a:pt x="76" y="882"/>
                  </a:cubicBezTo>
                  <a:cubicBezTo>
                    <a:pt x="57" y="1238"/>
                    <a:pt x="20" y="1594"/>
                    <a:pt x="1" y="1931"/>
                  </a:cubicBezTo>
                  <a:cubicBezTo>
                    <a:pt x="76" y="2006"/>
                    <a:pt x="151" y="2081"/>
                    <a:pt x="226" y="2137"/>
                  </a:cubicBezTo>
                  <a:cubicBezTo>
                    <a:pt x="1780" y="3504"/>
                    <a:pt x="3334" y="4871"/>
                    <a:pt x="4889" y="6220"/>
                  </a:cubicBezTo>
                  <a:cubicBezTo>
                    <a:pt x="5038" y="6369"/>
                    <a:pt x="5207" y="6482"/>
                    <a:pt x="5394" y="6557"/>
                  </a:cubicBezTo>
                  <a:lnTo>
                    <a:pt x="5413" y="6557"/>
                  </a:lnTo>
                  <a:cubicBezTo>
                    <a:pt x="5469" y="5751"/>
                    <a:pt x="5507" y="4927"/>
                    <a:pt x="5544" y="4103"/>
                  </a:cubicBezTo>
                  <a:cubicBezTo>
                    <a:pt x="5432" y="4010"/>
                    <a:pt x="5301" y="3897"/>
                    <a:pt x="5188" y="3785"/>
                  </a:cubicBezTo>
                  <a:cubicBezTo>
                    <a:pt x="3877" y="2549"/>
                    <a:pt x="2248" y="1538"/>
                    <a:pt x="937" y="283"/>
                  </a:cubicBezTo>
                  <a:cubicBezTo>
                    <a:pt x="746" y="110"/>
                    <a:pt x="491" y="0"/>
                    <a:pt x="216" y="0"/>
                  </a:cubicBezTo>
                  <a:close/>
                </a:path>
              </a:pathLst>
            </a:custGeom>
            <a:solidFill>
              <a:srgbClr val="D48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38"/>
            <p:cNvSpPr/>
            <p:nvPr/>
          </p:nvSpPr>
          <p:spPr>
            <a:xfrm>
              <a:off x="2126507" y="3822071"/>
              <a:ext cx="112523" cy="154866"/>
            </a:xfrm>
            <a:custGeom>
              <a:avLst/>
              <a:gdLst/>
              <a:ahLst/>
              <a:cxnLst/>
              <a:rect l="l" t="t" r="r" b="b"/>
              <a:pathLst>
                <a:path w="3933" h="5413" extrusionOk="0">
                  <a:moveTo>
                    <a:pt x="0" y="1"/>
                  </a:moveTo>
                  <a:lnTo>
                    <a:pt x="0" y="1"/>
                  </a:lnTo>
                  <a:cubicBezTo>
                    <a:pt x="19" y="94"/>
                    <a:pt x="56" y="207"/>
                    <a:pt x="75" y="300"/>
                  </a:cubicBezTo>
                  <a:cubicBezTo>
                    <a:pt x="674" y="2023"/>
                    <a:pt x="1292" y="3727"/>
                    <a:pt x="2004" y="5375"/>
                  </a:cubicBezTo>
                  <a:cubicBezTo>
                    <a:pt x="2659" y="5394"/>
                    <a:pt x="3296" y="5394"/>
                    <a:pt x="3933" y="5413"/>
                  </a:cubicBezTo>
                  <a:cubicBezTo>
                    <a:pt x="3914" y="5244"/>
                    <a:pt x="3858" y="5076"/>
                    <a:pt x="3783" y="4926"/>
                  </a:cubicBezTo>
                  <a:cubicBezTo>
                    <a:pt x="3614" y="4514"/>
                    <a:pt x="3446" y="4102"/>
                    <a:pt x="3277" y="3690"/>
                  </a:cubicBezTo>
                  <a:cubicBezTo>
                    <a:pt x="2753" y="2491"/>
                    <a:pt x="2247" y="1274"/>
                    <a:pt x="1742" y="76"/>
                  </a:cubicBezTo>
                  <a:cubicBezTo>
                    <a:pt x="1161" y="57"/>
                    <a:pt x="581" y="19"/>
                    <a:pt x="0" y="1"/>
                  </a:cubicBezTo>
                  <a:close/>
                </a:path>
              </a:pathLst>
            </a:custGeom>
            <a:solidFill>
              <a:srgbClr val="D48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38"/>
            <p:cNvSpPr/>
            <p:nvPr/>
          </p:nvSpPr>
          <p:spPr>
            <a:xfrm>
              <a:off x="2247041" y="3826906"/>
              <a:ext cx="112008" cy="152720"/>
            </a:xfrm>
            <a:custGeom>
              <a:avLst/>
              <a:gdLst/>
              <a:ahLst/>
              <a:cxnLst/>
              <a:rect l="l" t="t" r="r" b="b"/>
              <a:pathLst>
                <a:path w="3915" h="5338" extrusionOk="0">
                  <a:moveTo>
                    <a:pt x="1" y="0"/>
                  </a:moveTo>
                  <a:lnTo>
                    <a:pt x="1" y="0"/>
                  </a:lnTo>
                  <a:cubicBezTo>
                    <a:pt x="19" y="75"/>
                    <a:pt x="38" y="131"/>
                    <a:pt x="57" y="206"/>
                  </a:cubicBezTo>
                  <a:cubicBezTo>
                    <a:pt x="637" y="1929"/>
                    <a:pt x="1274" y="3633"/>
                    <a:pt x="2004" y="5300"/>
                  </a:cubicBezTo>
                  <a:cubicBezTo>
                    <a:pt x="2641" y="5319"/>
                    <a:pt x="3278" y="5319"/>
                    <a:pt x="3915" y="5337"/>
                  </a:cubicBezTo>
                  <a:cubicBezTo>
                    <a:pt x="3915" y="5337"/>
                    <a:pt x="3915" y="5319"/>
                    <a:pt x="3915" y="5319"/>
                  </a:cubicBezTo>
                  <a:cubicBezTo>
                    <a:pt x="3896" y="5131"/>
                    <a:pt x="3840" y="4963"/>
                    <a:pt x="3765" y="4813"/>
                  </a:cubicBezTo>
                  <a:cubicBezTo>
                    <a:pt x="3596" y="4401"/>
                    <a:pt x="3428" y="3989"/>
                    <a:pt x="3240" y="3577"/>
                  </a:cubicBezTo>
                  <a:cubicBezTo>
                    <a:pt x="2754" y="2416"/>
                    <a:pt x="2267" y="1236"/>
                    <a:pt x="1761" y="75"/>
                  </a:cubicBezTo>
                  <a:cubicBezTo>
                    <a:pt x="1180" y="38"/>
                    <a:pt x="600" y="19"/>
                    <a:pt x="1" y="0"/>
                  </a:cubicBezTo>
                  <a:close/>
                </a:path>
              </a:pathLst>
            </a:custGeom>
            <a:solidFill>
              <a:srgbClr val="D48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38"/>
            <p:cNvSpPr/>
            <p:nvPr/>
          </p:nvSpPr>
          <p:spPr>
            <a:xfrm>
              <a:off x="2400276" y="3832800"/>
              <a:ext cx="110921" cy="148972"/>
            </a:xfrm>
            <a:custGeom>
              <a:avLst/>
              <a:gdLst/>
              <a:ahLst/>
              <a:cxnLst/>
              <a:rect l="l" t="t" r="r" b="b"/>
              <a:pathLst>
                <a:path w="3877" h="5207" extrusionOk="0">
                  <a:moveTo>
                    <a:pt x="1" y="0"/>
                  </a:moveTo>
                  <a:cubicBezTo>
                    <a:pt x="1" y="56"/>
                    <a:pt x="19" y="113"/>
                    <a:pt x="57" y="187"/>
                  </a:cubicBezTo>
                  <a:cubicBezTo>
                    <a:pt x="619" y="1892"/>
                    <a:pt x="1236" y="3577"/>
                    <a:pt x="1948" y="5206"/>
                  </a:cubicBezTo>
                  <a:lnTo>
                    <a:pt x="3877" y="5206"/>
                  </a:lnTo>
                  <a:cubicBezTo>
                    <a:pt x="3858" y="5056"/>
                    <a:pt x="3821" y="4925"/>
                    <a:pt x="3765" y="4794"/>
                  </a:cubicBezTo>
                  <a:cubicBezTo>
                    <a:pt x="3577" y="4382"/>
                    <a:pt x="3409" y="3970"/>
                    <a:pt x="3240" y="3577"/>
                  </a:cubicBezTo>
                  <a:cubicBezTo>
                    <a:pt x="2735" y="2397"/>
                    <a:pt x="2248" y="1236"/>
                    <a:pt x="1761" y="56"/>
                  </a:cubicBezTo>
                  <a:cubicBezTo>
                    <a:pt x="1180" y="38"/>
                    <a:pt x="581" y="19"/>
                    <a:pt x="1" y="0"/>
                  </a:cubicBezTo>
                  <a:close/>
                </a:path>
              </a:pathLst>
            </a:custGeom>
            <a:solidFill>
              <a:srgbClr val="D48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38"/>
            <p:cNvSpPr/>
            <p:nvPr/>
          </p:nvSpPr>
          <p:spPr>
            <a:xfrm>
              <a:off x="2525101" y="3837606"/>
              <a:ext cx="107717" cy="143079"/>
            </a:xfrm>
            <a:custGeom>
              <a:avLst/>
              <a:gdLst/>
              <a:ahLst/>
              <a:cxnLst/>
              <a:rect l="l" t="t" r="r" b="b"/>
              <a:pathLst>
                <a:path w="3765" h="5001" extrusionOk="0">
                  <a:moveTo>
                    <a:pt x="1" y="1"/>
                  </a:moveTo>
                  <a:lnTo>
                    <a:pt x="1" y="1"/>
                  </a:lnTo>
                  <a:cubicBezTo>
                    <a:pt x="581" y="1705"/>
                    <a:pt x="1199" y="3372"/>
                    <a:pt x="1930" y="5001"/>
                  </a:cubicBezTo>
                  <a:cubicBezTo>
                    <a:pt x="2548" y="4982"/>
                    <a:pt x="3147" y="4963"/>
                    <a:pt x="3765" y="4926"/>
                  </a:cubicBezTo>
                  <a:cubicBezTo>
                    <a:pt x="3765" y="4907"/>
                    <a:pt x="3765" y="4870"/>
                    <a:pt x="3765" y="4851"/>
                  </a:cubicBezTo>
                  <a:cubicBezTo>
                    <a:pt x="3727" y="4664"/>
                    <a:pt x="3690" y="4495"/>
                    <a:pt x="3615" y="4345"/>
                  </a:cubicBezTo>
                  <a:cubicBezTo>
                    <a:pt x="3447" y="3933"/>
                    <a:pt x="3259" y="3540"/>
                    <a:pt x="3091" y="3128"/>
                  </a:cubicBezTo>
                  <a:cubicBezTo>
                    <a:pt x="2660" y="2117"/>
                    <a:pt x="2229" y="1087"/>
                    <a:pt x="1817" y="76"/>
                  </a:cubicBezTo>
                  <a:cubicBezTo>
                    <a:pt x="1218" y="57"/>
                    <a:pt x="600" y="38"/>
                    <a:pt x="1" y="1"/>
                  </a:cubicBezTo>
                  <a:close/>
                </a:path>
              </a:pathLst>
            </a:custGeom>
            <a:solidFill>
              <a:srgbClr val="D48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38"/>
            <p:cNvSpPr/>
            <p:nvPr/>
          </p:nvSpPr>
          <p:spPr>
            <a:xfrm>
              <a:off x="1807706" y="4035273"/>
              <a:ext cx="180586" cy="146083"/>
            </a:xfrm>
            <a:custGeom>
              <a:avLst/>
              <a:gdLst/>
              <a:ahLst/>
              <a:cxnLst/>
              <a:rect l="l" t="t" r="r" b="b"/>
              <a:pathLst>
                <a:path w="6312" h="5106" extrusionOk="0">
                  <a:moveTo>
                    <a:pt x="662" y="0"/>
                  </a:moveTo>
                  <a:cubicBezTo>
                    <a:pt x="491" y="0"/>
                    <a:pt x="329" y="67"/>
                    <a:pt x="207" y="189"/>
                  </a:cubicBezTo>
                  <a:cubicBezTo>
                    <a:pt x="20" y="376"/>
                    <a:pt x="1" y="676"/>
                    <a:pt x="188" y="863"/>
                  </a:cubicBezTo>
                  <a:cubicBezTo>
                    <a:pt x="263" y="957"/>
                    <a:pt x="338" y="1032"/>
                    <a:pt x="432" y="1107"/>
                  </a:cubicBezTo>
                  <a:cubicBezTo>
                    <a:pt x="1911" y="2399"/>
                    <a:pt x="3465" y="3616"/>
                    <a:pt x="5020" y="4852"/>
                  </a:cubicBezTo>
                  <a:cubicBezTo>
                    <a:pt x="5095" y="4927"/>
                    <a:pt x="5207" y="4983"/>
                    <a:pt x="5319" y="5039"/>
                  </a:cubicBezTo>
                  <a:cubicBezTo>
                    <a:pt x="5413" y="5084"/>
                    <a:pt x="5512" y="5105"/>
                    <a:pt x="5609" y="5105"/>
                  </a:cubicBezTo>
                  <a:cubicBezTo>
                    <a:pt x="5956" y="5105"/>
                    <a:pt x="6282" y="4839"/>
                    <a:pt x="6312" y="4459"/>
                  </a:cubicBezTo>
                  <a:cubicBezTo>
                    <a:pt x="6293" y="4421"/>
                    <a:pt x="6293" y="4384"/>
                    <a:pt x="6274" y="4328"/>
                  </a:cubicBezTo>
                  <a:cubicBezTo>
                    <a:pt x="6181" y="4122"/>
                    <a:pt x="6031" y="3953"/>
                    <a:pt x="5844" y="3822"/>
                  </a:cubicBezTo>
                  <a:cubicBezTo>
                    <a:pt x="4364" y="2605"/>
                    <a:pt x="2810" y="1463"/>
                    <a:pt x="1312" y="283"/>
                  </a:cubicBezTo>
                  <a:cubicBezTo>
                    <a:pt x="1199" y="189"/>
                    <a:pt x="1068" y="95"/>
                    <a:pt x="937" y="58"/>
                  </a:cubicBezTo>
                  <a:cubicBezTo>
                    <a:pt x="846" y="19"/>
                    <a:pt x="753" y="0"/>
                    <a:pt x="662" y="0"/>
                  </a:cubicBezTo>
                  <a:close/>
                </a:path>
              </a:pathLst>
            </a:custGeom>
            <a:solidFill>
              <a:srgbClr val="D48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38"/>
            <p:cNvSpPr/>
            <p:nvPr/>
          </p:nvSpPr>
          <p:spPr>
            <a:xfrm>
              <a:off x="1800210" y="4166049"/>
              <a:ext cx="182188" cy="181101"/>
            </a:xfrm>
            <a:custGeom>
              <a:avLst/>
              <a:gdLst/>
              <a:ahLst/>
              <a:cxnLst/>
              <a:rect l="l" t="t" r="r" b="b"/>
              <a:pathLst>
                <a:path w="6368" h="6330" extrusionOk="0">
                  <a:moveTo>
                    <a:pt x="94" y="0"/>
                  </a:moveTo>
                  <a:cubicBezTo>
                    <a:pt x="57" y="543"/>
                    <a:pt x="38" y="1086"/>
                    <a:pt x="19" y="1648"/>
                  </a:cubicBezTo>
                  <a:cubicBezTo>
                    <a:pt x="1" y="1723"/>
                    <a:pt x="1" y="1817"/>
                    <a:pt x="1" y="1892"/>
                  </a:cubicBezTo>
                  <a:cubicBezTo>
                    <a:pt x="1986" y="3333"/>
                    <a:pt x="3989" y="4757"/>
                    <a:pt x="5993" y="6199"/>
                  </a:cubicBezTo>
                  <a:cubicBezTo>
                    <a:pt x="6049" y="6236"/>
                    <a:pt x="6124" y="6292"/>
                    <a:pt x="6199" y="6330"/>
                  </a:cubicBezTo>
                  <a:cubicBezTo>
                    <a:pt x="6274" y="5618"/>
                    <a:pt x="6330" y="4906"/>
                    <a:pt x="6368" y="4195"/>
                  </a:cubicBezTo>
                  <a:cubicBezTo>
                    <a:pt x="6180" y="4064"/>
                    <a:pt x="5993" y="3933"/>
                    <a:pt x="5825" y="3802"/>
                  </a:cubicBezTo>
                  <a:cubicBezTo>
                    <a:pt x="4233" y="2584"/>
                    <a:pt x="2529" y="1498"/>
                    <a:pt x="843" y="393"/>
                  </a:cubicBezTo>
                  <a:cubicBezTo>
                    <a:pt x="619" y="225"/>
                    <a:pt x="356" y="94"/>
                    <a:pt x="94" y="0"/>
                  </a:cubicBezTo>
                  <a:close/>
                </a:path>
              </a:pathLst>
            </a:custGeom>
            <a:solidFill>
              <a:srgbClr val="D48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38"/>
            <p:cNvSpPr/>
            <p:nvPr/>
          </p:nvSpPr>
          <p:spPr>
            <a:xfrm>
              <a:off x="1795403" y="4294623"/>
              <a:ext cx="175208" cy="175751"/>
            </a:xfrm>
            <a:custGeom>
              <a:avLst/>
              <a:gdLst/>
              <a:ahLst/>
              <a:cxnLst/>
              <a:rect l="l" t="t" r="r" b="b"/>
              <a:pathLst>
                <a:path w="6124" h="6143" extrusionOk="0">
                  <a:moveTo>
                    <a:pt x="75" y="1"/>
                  </a:moveTo>
                  <a:cubicBezTo>
                    <a:pt x="38" y="637"/>
                    <a:pt x="19" y="1274"/>
                    <a:pt x="0" y="1929"/>
                  </a:cubicBezTo>
                  <a:cubicBezTo>
                    <a:pt x="1966" y="3334"/>
                    <a:pt x="3914" y="4738"/>
                    <a:pt x="5862" y="6143"/>
                  </a:cubicBezTo>
                  <a:cubicBezTo>
                    <a:pt x="5936" y="5581"/>
                    <a:pt x="6011" y="5019"/>
                    <a:pt x="6086" y="4457"/>
                  </a:cubicBezTo>
                  <a:cubicBezTo>
                    <a:pt x="6104" y="4332"/>
                    <a:pt x="6122" y="4206"/>
                    <a:pt x="6124" y="4064"/>
                  </a:cubicBezTo>
                  <a:lnTo>
                    <a:pt x="6124" y="4064"/>
                  </a:lnTo>
                  <a:cubicBezTo>
                    <a:pt x="6124" y="4064"/>
                    <a:pt x="6124" y="4064"/>
                    <a:pt x="6124" y="4064"/>
                  </a:cubicBezTo>
                  <a:lnTo>
                    <a:pt x="6124" y="4045"/>
                  </a:lnTo>
                  <a:cubicBezTo>
                    <a:pt x="6124" y="4052"/>
                    <a:pt x="6124" y="4058"/>
                    <a:pt x="6124" y="4064"/>
                  </a:cubicBezTo>
                  <a:lnTo>
                    <a:pt x="6124" y="4064"/>
                  </a:lnTo>
                  <a:cubicBezTo>
                    <a:pt x="5993" y="3970"/>
                    <a:pt x="5880" y="3877"/>
                    <a:pt x="5749" y="3783"/>
                  </a:cubicBezTo>
                  <a:cubicBezTo>
                    <a:pt x="4139" y="2566"/>
                    <a:pt x="2453" y="1461"/>
                    <a:pt x="768" y="375"/>
                  </a:cubicBezTo>
                  <a:cubicBezTo>
                    <a:pt x="543" y="225"/>
                    <a:pt x="318" y="94"/>
                    <a:pt x="75" y="1"/>
                  </a:cubicBezTo>
                  <a:close/>
                </a:path>
              </a:pathLst>
            </a:custGeom>
            <a:solidFill>
              <a:srgbClr val="D48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38"/>
            <p:cNvSpPr/>
            <p:nvPr/>
          </p:nvSpPr>
          <p:spPr>
            <a:xfrm>
              <a:off x="1791655" y="4425885"/>
              <a:ext cx="162877" cy="151118"/>
            </a:xfrm>
            <a:custGeom>
              <a:avLst/>
              <a:gdLst/>
              <a:ahLst/>
              <a:cxnLst/>
              <a:rect l="l" t="t" r="r" b="b"/>
              <a:pathLst>
                <a:path w="5693" h="5282" extrusionOk="0">
                  <a:moveTo>
                    <a:pt x="56" y="1"/>
                  </a:moveTo>
                  <a:cubicBezTo>
                    <a:pt x="38" y="207"/>
                    <a:pt x="38" y="412"/>
                    <a:pt x="19" y="618"/>
                  </a:cubicBezTo>
                  <a:cubicBezTo>
                    <a:pt x="19" y="1105"/>
                    <a:pt x="0" y="1592"/>
                    <a:pt x="0" y="2079"/>
                  </a:cubicBezTo>
                  <a:cubicBezTo>
                    <a:pt x="1479" y="3147"/>
                    <a:pt x="2959" y="4214"/>
                    <a:pt x="4438" y="5281"/>
                  </a:cubicBezTo>
                  <a:lnTo>
                    <a:pt x="4532" y="5281"/>
                  </a:lnTo>
                  <a:cubicBezTo>
                    <a:pt x="4981" y="5263"/>
                    <a:pt x="5375" y="4963"/>
                    <a:pt x="5524" y="4532"/>
                  </a:cubicBezTo>
                  <a:cubicBezTo>
                    <a:pt x="5599" y="4308"/>
                    <a:pt x="5656" y="4102"/>
                    <a:pt x="5693" y="3896"/>
                  </a:cubicBezTo>
                  <a:cubicBezTo>
                    <a:pt x="5318" y="3633"/>
                    <a:pt x="4925" y="3353"/>
                    <a:pt x="4551" y="3090"/>
                  </a:cubicBezTo>
                  <a:cubicBezTo>
                    <a:pt x="3109" y="1986"/>
                    <a:pt x="1573" y="974"/>
                    <a:pt x="56" y="1"/>
                  </a:cubicBezTo>
                  <a:close/>
                </a:path>
              </a:pathLst>
            </a:custGeom>
            <a:solidFill>
              <a:srgbClr val="D48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38"/>
            <p:cNvSpPr/>
            <p:nvPr/>
          </p:nvSpPr>
          <p:spPr>
            <a:xfrm>
              <a:off x="1781470" y="3910076"/>
              <a:ext cx="206078" cy="143794"/>
            </a:xfrm>
            <a:custGeom>
              <a:avLst/>
              <a:gdLst/>
              <a:ahLst/>
              <a:cxnLst/>
              <a:rect l="l" t="t" r="r" b="b"/>
              <a:pathLst>
                <a:path w="7203" h="5026" extrusionOk="0">
                  <a:moveTo>
                    <a:pt x="753" y="0"/>
                  </a:moveTo>
                  <a:cubicBezTo>
                    <a:pt x="539" y="0"/>
                    <a:pt x="332" y="96"/>
                    <a:pt x="188" y="277"/>
                  </a:cubicBezTo>
                  <a:cubicBezTo>
                    <a:pt x="0" y="520"/>
                    <a:pt x="38" y="876"/>
                    <a:pt x="262" y="1101"/>
                  </a:cubicBezTo>
                  <a:cubicBezTo>
                    <a:pt x="337" y="1157"/>
                    <a:pt x="412" y="1232"/>
                    <a:pt x="506" y="1288"/>
                  </a:cubicBezTo>
                  <a:cubicBezTo>
                    <a:pt x="993" y="1644"/>
                    <a:pt x="1498" y="2000"/>
                    <a:pt x="2004" y="2374"/>
                  </a:cubicBezTo>
                  <a:cubicBezTo>
                    <a:pt x="3221" y="3273"/>
                    <a:pt x="4626" y="3966"/>
                    <a:pt x="5880" y="4846"/>
                  </a:cubicBezTo>
                  <a:cubicBezTo>
                    <a:pt x="5974" y="4921"/>
                    <a:pt x="6068" y="4958"/>
                    <a:pt x="6180" y="4996"/>
                  </a:cubicBezTo>
                  <a:cubicBezTo>
                    <a:pt x="6252" y="5016"/>
                    <a:pt x="6323" y="5026"/>
                    <a:pt x="6393" y="5026"/>
                  </a:cubicBezTo>
                  <a:cubicBezTo>
                    <a:pt x="6832" y="5026"/>
                    <a:pt x="7202" y="4643"/>
                    <a:pt x="7154" y="4191"/>
                  </a:cubicBezTo>
                  <a:cubicBezTo>
                    <a:pt x="7098" y="3966"/>
                    <a:pt x="6967" y="3779"/>
                    <a:pt x="6779" y="3648"/>
                  </a:cubicBezTo>
                  <a:cubicBezTo>
                    <a:pt x="6311" y="3329"/>
                    <a:pt x="5843" y="3011"/>
                    <a:pt x="5337" y="2711"/>
                  </a:cubicBezTo>
                  <a:cubicBezTo>
                    <a:pt x="4026" y="1962"/>
                    <a:pt x="2734" y="1157"/>
                    <a:pt x="1480" y="314"/>
                  </a:cubicBezTo>
                  <a:cubicBezTo>
                    <a:pt x="1349" y="221"/>
                    <a:pt x="1236" y="146"/>
                    <a:pt x="1105" y="89"/>
                  </a:cubicBezTo>
                  <a:cubicBezTo>
                    <a:pt x="992" y="29"/>
                    <a:pt x="871" y="0"/>
                    <a:pt x="753" y="0"/>
                  </a:cubicBezTo>
                  <a:close/>
                </a:path>
              </a:pathLst>
            </a:custGeom>
            <a:solidFill>
              <a:srgbClr val="D48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38"/>
            <p:cNvSpPr/>
            <p:nvPr/>
          </p:nvSpPr>
          <p:spPr>
            <a:xfrm>
              <a:off x="1341592" y="3772519"/>
              <a:ext cx="140933" cy="189255"/>
            </a:xfrm>
            <a:custGeom>
              <a:avLst/>
              <a:gdLst/>
              <a:ahLst/>
              <a:cxnLst/>
              <a:rect l="l" t="t" r="r" b="b"/>
              <a:pathLst>
                <a:path w="4926" h="6615" extrusionOk="0">
                  <a:moveTo>
                    <a:pt x="976" y="1"/>
                  </a:moveTo>
                  <a:cubicBezTo>
                    <a:pt x="471" y="1"/>
                    <a:pt x="1" y="514"/>
                    <a:pt x="244" y="1096"/>
                  </a:cubicBezTo>
                  <a:cubicBezTo>
                    <a:pt x="319" y="1246"/>
                    <a:pt x="394" y="1396"/>
                    <a:pt x="488" y="1527"/>
                  </a:cubicBezTo>
                  <a:cubicBezTo>
                    <a:pt x="1405" y="2987"/>
                    <a:pt x="2304" y="4467"/>
                    <a:pt x="3147" y="5965"/>
                  </a:cubicBezTo>
                  <a:cubicBezTo>
                    <a:pt x="3222" y="6115"/>
                    <a:pt x="3315" y="6246"/>
                    <a:pt x="3446" y="6377"/>
                  </a:cubicBezTo>
                  <a:cubicBezTo>
                    <a:pt x="3605" y="6535"/>
                    <a:pt x="3818" y="6614"/>
                    <a:pt x="4036" y="6614"/>
                  </a:cubicBezTo>
                  <a:cubicBezTo>
                    <a:pt x="4153" y="6614"/>
                    <a:pt x="4271" y="6591"/>
                    <a:pt x="4383" y="6545"/>
                  </a:cubicBezTo>
                  <a:cubicBezTo>
                    <a:pt x="4701" y="6414"/>
                    <a:pt x="4926" y="6096"/>
                    <a:pt x="4907" y="5740"/>
                  </a:cubicBezTo>
                  <a:cubicBezTo>
                    <a:pt x="4907" y="5515"/>
                    <a:pt x="4832" y="5272"/>
                    <a:pt x="4701" y="5085"/>
                  </a:cubicBezTo>
                  <a:cubicBezTo>
                    <a:pt x="3821" y="3456"/>
                    <a:pt x="2735" y="1957"/>
                    <a:pt x="1705" y="441"/>
                  </a:cubicBezTo>
                  <a:cubicBezTo>
                    <a:pt x="1649" y="366"/>
                    <a:pt x="1592" y="309"/>
                    <a:pt x="1536" y="253"/>
                  </a:cubicBezTo>
                  <a:cubicBezTo>
                    <a:pt x="1370" y="77"/>
                    <a:pt x="1170" y="1"/>
                    <a:pt x="976" y="1"/>
                  </a:cubicBezTo>
                  <a:close/>
                </a:path>
              </a:pathLst>
            </a:custGeom>
            <a:solidFill>
              <a:srgbClr val="D48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38"/>
            <p:cNvSpPr/>
            <p:nvPr/>
          </p:nvSpPr>
          <p:spPr>
            <a:xfrm>
              <a:off x="1833426" y="3508105"/>
              <a:ext cx="162362" cy="185421"/>
            </a:xfrm>
            <a:custGeom>
              <a:avLst/>
              <a:gdLst/>
              <a:ahLst/>
              <a:cxnLst/>
              <a:rect l="l" t="t" r="r" b="b"/>
              <a:pathLst>
                <a:path w="5675" h="6481" extrusionOk="0">
                  <a:moveTo>
                    <a:pt x="113" y="1"/>
                  </a:moveTo>
                  <a:cubicBezTo>
                    <a:pt x="76" y="600"/>
                    <a:pt x="38" y="1199"/>
                    <a:pt x="1" y="1799"/>
                  </a:cubicBezTo>
                  <a:cubicBezTo>
                    <a:pt x="1518" y="3222"/>
                    <a:pt x="3053" y="4645"/>
                    <a:pt x="4626" y="6012"/>
                  </a:cubicBezTo>
                  <a:cubicBezTo>
                    <a:pt x="4813" y="6181"/>
                    <a:pt x="5019" y="6330"/>
                    <a:pt x="5263" y="6424"/>
                  </a:cubicBezTo>
                  <a:cubicBezTo>
                    <a:pt x="5357" y="6462"/>
                    <a:pt x="5469" y="6480"/>
                    <a:pt x="5581" y="6480"/>
                  </a:cubicBezTo>
                  <a:cubicBezTo>
                    <a:pt x="5600" y="5862"/>
                    <a:pt x="5637" y="5244"/>
                    <a:pt x="5675" y="4626"/>
                  </a:cubicBezTo>
                  <a:cubicBezTo>
                    <a:pt x="4158" y="3315"/>
                    <a:pt x="2641" y="1986"/>
                    <a:pt x="1124" y="694"/>
                  </a:cubicBezTo>
                  <a:cubicBezTo>
                    <a:pt x="937" y="525"/>
                    <a:pt x="769" y="357"/>
                    <a:pt x="581" y="207"/>
                  </a:cubicBezTo>
                  <a:cubicBezTo>
                    <a:pt x="450" y="95"/>
                    <a:pt x="282" y="38"/>
                    <a:pt x="113" y="1"/>
                  </a:cubicBezTo>
                  <a:close/>
                </a:path>
              </a:pathLst>
            </a:custGeom>
            <a:solidFill>
              <a:srgbClr val="D48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38"/>
            <p:cNvSpPr/>
            <p:nvPr/>
          </p:nvSpPr>
          <p:spPr>
            <a:xfrm>
              <a:off x="1817347" y="3780816"/>
              <a:ext cx="162390" cy="185421"/>
            </a:xfrm>
            <a:custGeom>
              <a:avLst/>
              <a:gdLst/>
              <a:ahLst/>
              <a:cxnLst/>
              <a:rect l="l" t="t" r="r" b="b"/>
              <a:pathLst>
                <a:path w="5676" h="6481" extrusionOk="0">
                  <a:moveTo>
                    <a:pt x="132" y="1"/>
                  </a:moveTo>
                  <a:cubicBezTo>
                    <a:pt x="76" y="600"/>
                    <a:pt x="38" y="1199"/>
                    <a:pt x="1" y="1798"/>
                  </a:cubicBezTo>
                  <a:cubicBezTo>
                    <a:pt x="1518" y="3222"/>
                    <a:pt x="3053" y="4645"/>
                    <a:pt x="4645" y="6012"/>
                  </a:cubicBezTo>
                  <a:cubicBezTo>
                    <a:pt x="4814" y="6180"/>
                    <a:pt x="5020" y="6330"/>
                    <a:pt x="5263" y="6424"/>
                  </a:cubicBezTo>
                  <a:cubicBezTo>
                    <a:pt x="5357" y="6461"/>
                    <a:pt x="5469" y="6480"/>
                    <a:pt x="5581" y="6480"/>
                  </a:cubicBezTo>
                  <a:cubicBezTo>
                    <a:pt x="5619" y="5862"/>
                    <a:pt x="5638" y="5244"/>
                    <a:pt x="5675" y="4626"/>
                  </a:cubicBezTo>
                  <a:cubicBezTo>
                    <a:pt x="4158" y="3315"/>
                    <a:pt x="2641" y="2004"/>
                    <a:pt x="1143" y="694"/>
                  </a:cubicBezTo>
                  <a:lnTo>
                    <a:pt x="1125" y="694"/>
                  </a:lnTo>
                  <a:cubicBezTo>
                    <a:pt x="956" y="525"/>
                    <a:pt x="787" y="357"/>
                    <a:pt x="581" y="207"/>
                  </a:cubicBezTo>
                  <a:cubicBezTo>
                    <a:pt x="450" y="94"/>
                    <a:pt x="301" y="38"/>
                    <a:pt x="132" y="1"/>
                  </a:cubicBezTo>
                  <a:close/>
                </a:path>
              </a:pathLst>
            </a:custGeom>
            <a:solidFill>
              <a:srgbClr val="D48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38"/>
            <p:cNvSpPr/>
            <p:nvPr/>
          </p:nvSpPr>
          <p:spPr>
            <a:xfrm>
              <a:off x="1826474" y="3648494"/>
              <a:ext cx="162362" cy="185393"/>
            </a:xfrm>
            <a:custGeom>
              <a:avLst/>
              <a:gdLst/>
              <a:ahLst/>
              <a:cxnLst/>
              <a:rect l="l" t="t" r="r" b="b"/>
              <a:pathLst>
                <a:path w="5675" h="6480" extrusionOk="0">
                  <a:moveTo>
                    <a:pt x="113" y="0"/>
                  </a:moveTo>
                  <a:cubicBezTo>
                    <a:pt x="75" y="600"/>
                    <a:pt x="38" y="1199"/>
                    <a:pt x="0" y="1798"/>
                  </a:cubicBezTo>
                  <a:cubicBezTo>
                    <a:pt x="1517" y="3221"/>
                    <a:pt x="3053" y="4644"/>
                    <a:pt x="4626" y="6011"/>
                  </a:cubicBezTo>
                  <a:cubicBezTo>
                    <a:pt x="4813" y="6180"/>
                    <a:pt x="5019" y="6330"/>
                    <a:pt x="5244" y="6423"/>
                  </a:cubicBezTo>
                  <a:cubicBezTo>
                    <a:pt x="5356" y="6461"/>
                    <a:pt x="5468" y="6480"/>
                    <a:pt x="5562" y="6480"/>
                  </a:cubicBezTo>
                  <a:cubicBezTo>
                    <a:pt x="5600" y="5862"/>
                    <a:pt x="5637" y="5244"/>
                    <a:pt x="5674" y="4626"/>
                  </a:cubicBezTo>
                  <a:cubicBezTo>
                    <a:pt x="4158" y="3315"/>
                    <a:pt x="2641" y="1985"/>
                    <a:pt x="1124" y="693"/>
                  </a:cubicBezTo>
                  <a:lnTo>
                    <a:pt x="1124" y="674"/>
                  </a:lnTo>
                  <a:cubicBezTo>
                    <a:pt x="937" y="525"/>
                    <a:pt x="768" y="356"/>
                    <a:pt x="581" y="206"/>
                  </a:cubicBezTo>
                  <a:cubicBezTo>
                    <a:pt x="431" y="94"/>
                    <a:pt x="281" y="38"/>
                    <a:pt x="113" y="0"/>
                  </a:cubicBezTo>
                  <a:close/>
                </a:path>
              </a:pathLst>
            </a:custGeom>
            <a:solidFill>
              <a:srgbClr val="D48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38"/>
            <p:cNvSpPr/>
            <p:nvPr/>
          </p:nvSpPr>
          <p:spPr>
            <a:xfrm>
              <a:off x="2015586" y="3675817"/>
              <a:ext cx="5922" cy="10729"/>
            </a:xfrm>
            <a:custGeom>
              <a:avLst/>
              <a:gdLst/>
              <a:ahLst/>
              <a:cxnLst/>
              <a:rect l="l" t="t" r="r" b="b"/>
              <a:pathLst>
                <a:path w="207" h="375" extrusionOk="0">
                  <a:moveTo>
                    <a:pt x="207" y="0"/>
                  </a:moveTo>
                  <a:lnTo>
                    <a:pt x="207" y="0"/>
                  </a:lnTo>
                  <a:cubicBezTo>
                    <a:pt x="132" y="131"/>
                    <a:pt x="57" y="244"/>
                    <a:pt x="1" y="375"/>
                  </a:cubicBezTo>
                  <a:cubicBezTo>
                    <a:pt x="113" y="281"/>
                    <a:pt x="188" y="150"/>
                    <a:pt x="207" y="0"/>
                  </a:cubicBezTo>
                  <a:close/>
                </a:path>
              </a:pathLst>
            </a:custGeom>
            <a:solidFill>
              <a:srgbClr val="D48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38"/>
            <p:cNvSpPr/>
            <p:nvPr/>
          </p:nvSpPr>
          <p:spPr>
            <a:xfrm>
              <a:off x="1475000" y="3774636"/>
              <a:ext cx="132378" cy="186423"/>
            </a:xfrm>
            <a:custGeom>
              <a:avLst/>
              <a:gdLst/>
              <a:ahLst/>
              <a:cxnLst/>
              <a:rect l="l" t="t" r="r" b="b"/>
              <a:pathLst>
                <a:path w="4627" h="6516" extrusionOk="0">
                  <a:moveTo>
                    <a:pt x="866" y="1"/>
                  </a:moveTo>
                  <a:cubicBezTo>
                    <a:pt x="705" y="1"/>
                    <a:pt x="544" y="53"/>
                    <a:pt x="413" y="161"/>
                  </a:cubicBezTo>
                  <a:cubicBezTo>
                    <a:pt x="94" y="385"/>
                    <a:pt x="1" y="797"/>
                    <a:pt x="169" y="1153"/>
                  </a:cubicBezTo>
                  <a:cubicBezTo>
                    <a:pt x="207" y="1209"/>
                    <a:pt x="244" y="1265"/>
                    <a:pt x="263" y="1322"/>
                  </a:cubicBezTo>
                  <a:cubicBezTo>
                    <a:pt x="525" y="1771"/>
                    <a:pt x="768" y="2202"/>
                    <a:pt x="1012" y="2651"/>
                  </a:cubicBezTo>
                  <a:cubicBezTo>
                    <a:pt x="1574" y="3644"/>
                    <a:pt x="2117" y="4617"/>
                    <a:pt x="2660" y="5610"/>
                  </a:cubicBezTo>
                  <a:cubicBezTo>
                    <a:pt x="2791" y="5853"/>
                    <a:pt x="2941" y="6078"/>
                    <a:pt x="3128" y="6265"/>
                  </a:cubicBezTo>
                  <a:cubicBezTo>
                    <a:pt x="3295" y="6432"/>
                    <a:pt x="3515" y="6516"/>
                    <a:pt x="3739" y="6516"/>
                  </a:cubicBezTo>
                  <a:cubicBezTo>
                    <a:pt x="3868" y="6516"/>
                    <a:pt x="3998" y="6488"/>
                    <a:pt x="4120" y="6434"/>
                  </a:cubicBezTo>
                  <a:cubicBezTo>
                    <a:pt x="4420" y="6303"/>
                    <a:pt x="4626" y="5985"/>
                    <a:pt x="4607" y="5647"/>
                  </a:cubicBezTo>
                  <a:cubicBezTo>
                    <a:pt x="4607" y="5441"/>
                    <a:pt x="4532" y="5235"/>
                    <a:pt x="4420" y="5048"/>
                  </a:cubicBezTo>
                  <a:cubicBezTo>
                    <a:pt x="4214" y="4711"/>
                    <a:pt x="4008" y="4355"/>
                    <a:pt x="3802" y="4018"/>
                  </a:cubicBezTo>
                  <a:cubicBezTo>
                    <a:pt x="3165" y="2970"/>
                    <a:pt x="2547" y="1921"/>
                    <a:pt x="1911" y="891"/>
                  </a:cubicBezTo>
                  <a:cubicBezTo>
                    <a:pt x="1780" y="666"/>
                    <a:pt x="1611" y="441"/>
                    <a:pt x="1424" y="254"/>
                  </a:cubicBezTo>
                  <a:cubicBezTo>
                    <a:pt x="1277" y="86"/>
                    <a:pt x="1071" y="1"/>
                    <a:pt x="866" y="1"/>
                  </a:cubicBezTo>
                  <a:close/>
                </a:path>
              </a:pathLst>
            </a:custGeom>
            <a:solidFill>
              <a:srgbClr val="D48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38"/>
            <p:cNvSpPr/>
            <p:nvPr/>
          </p:nvSpPr>
          <p:spPr>
            <a:xfrm>
              <a:off x="1209270" y="3764193"/>
              <a:ext cx="142535" cy="175637"/>
            </a:xfrm>
            <a:custGeom>
              <a:avLst/>
              <a:gdLst/>
              <a:ahLst/>
              <a:cxnLst/>
              <a:rect l="l" t="t" r="r" b="b"/>
              <a:pathLst>
                <a:path w="4982" h="6139" extrusionOk="0">
                  <a:moveTo>
                    <a:pt x="930" y="0"/>
                  </a:moveTo>
                  <a:cubicBezTo>
                    <a:pt x="703" y="0"/>
                    <a:pt x="477" y="94"/>
                    <a:pt x="319" y="282"/>
                  </a:cubicBezTo>
                  <a:cubicBezTo>
                    <a:pt x="0" y="600"/>
                    <a:pt x="38" y="1125"/>
                    <a:pt x="375" y="1406"/>
                  </a:cubicBezTo>
                  <a:cubicBezTo>
                    <a:pt x="880" y="1949"/>
                    <a:pt x="1311" y="2567"/>
                    <a:pt x="1667" y="3203"/>
                  </a:cubicBezTo>
                  <a:cubicBezTo>
                    <a:pt x="2154" y="3990"/>
                    <a:pt x="2678" y="4758"/>
                    <a:pt x="3202" y="5526"/>
                  </a:cubicBezTo>
                  <a:cubicBezTo>
                    <a:pt x="3296" y="5694"/>
                    <a:pt x="3427" y="5863"/>
                    <a:pt x="3596" y="5975"/>
                  </a:cubicBezTo>
                  <a:cubicBezTo>
                    <a:pt x="3755" y="6088"/>
                    <a:pt x="3931" y="6139"/>
                    <a:pt x="4102" y="6139"/>
                  </a:cubicBezTo>
                  <a:cubicBezTo>
                    <a:pt x="4557" y="6139"/>
                    <a:pt x="4981" y="5780"/>
                    <a:pt x="4981" y="5263"/>
                  </a:cubicBezTo>
                  <a:cubicBezTo>
                    <a:pt x="4963" y="5039"/>
                    <a:pt x="4888" y="4833"/>
                    <a:pt x="4757" y="4645"/>
                  </a:cubicBezTo>
                  <a:cubicBezTo>
                    <a:pt x="3858" y="3335"/>
                    <a:pt x="2978" y="2005"/>
                    <a:pt x="1985" y="750"/>
                  </a:cubicBezTo>
                  <a:cubicBezTo>
                    <a:pt x="1835" y="563"/>
                    <a:pt x="1667" y="394"/>
                    <a:pt x="1498" y="226"/>
                  </a:cubicBezTo>
                  <a:cubicBezTo>
                    <a:pt x="1339" y="76"/>
                    <a:pt x="1134" y="0"/>
                    <a:pt x="930" y="0"/>
                  </a:cubicBezTo>
                  <a:close/>
                </a:path>
              </a:pathLst>
            </a:custGeom>
            <a:solidFill>
              <a:srgbClr val="D48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38"/>
            <p:cNvSpPr/>
            <p:nvPr/>
          </p:nvSpPr>
          <p:spPr>
            <a:xfrm>
              <a:off x="1595019" y="3780043"/>
              <a:ext cx="142535" cy="177067"/>
            </a:xfrm>
            <a:custGeom>
              <a:avLst/>
              <a:gdLst/>
              <a:ahLst/>
              <a:cxnLst/>
              <a:rect l="l" t="t" r="r" b="b"/>
              <a:pathLst>
                <a:path w="4982" h="6189" extrusionOk="0">
                  <a:moveTo>
                    <a:pt x="803" y="0"/>
                  </a:moveTo>
                  <a:cubicBezTo>
                    <a:pt x="683" y="0"/>
                    <a:pt x="563" y="27"/>
                    <a:pt x="450" y="84"/>
                  </a:cubicBezTo>
                  <a:cubicBezTo>
                    <a:pt x="169" y="234"/>
                    <a:pt x="0" y="571"/>
                    <a:pt x="57" y="889"/>
                  </a:cubicBezTo>
                  <a:cubicBezTo>
                    <a:pt x="75" y="1058"/>
                    <a:pt x="131" y="1226"/>
                    <a:pt x="225" y="1357"/>
                  </a:cubicBezTo>
                  <a:cubicBezTo>
                    <a:pt x="1105" y="2893"/>
                    <a:pt x="2191" y="4297"/>
                    <a:pt x="3184" y="5777"/>
                  </a:cubicBezTo>
                  <a:cubicBezTo>
                    <a:pt x="3352" y="6020"/>
                    <a:pt x="3633" y="6170"/>
                    <a:pt x="3933" y="6189"/>
                  </a:cubicBezTo>
                  <a:cubicBezTo>
                    <a:pt x="3989" y="6170"/>
                    <a:pt x="4045" y="6170"/>
                    <a:pt x="4102" y="6151"/>
                  </a:cubicBezTo>
                  <a:cubicBezTo>
                    <a:pt x="4701" y="6039"/>
                    <a:pt x="4982" y="5365"/>
                    <a:pt x="4663" y="4840"/>
                  </a:cubicBezTo>
                  <a:cubicBezTo>
                    <a:pt x="4420" y="4428"/>
                    <a:pt x="4158" y="4016"/>
                    <a:pt x="3858" y="3623"/>
                  </a:cubicBezTo>
                  <a:cubicBezTo>
                    <a:pt x="3090" y="2537"/>
                    <a:pt x="2229" y="1526"/>
                    <a:pt x="1517" y="402"/>
                  </a:cubicBezTo>
                  <a:cubicBezTo>
                    <a:pt x="1461" y="327"/>
                    <a:pt x="1405" y="252"/>
                    <a:pt x="1349" y="215"/>
                  </a:cubicBezTo>
                  <a:cubicBezTo>
                    <a:pt x="1197" y="75"/>
                    <a:pt x="1001" y="0"/>
                    <a:pt x="803" y="0"/>
                  </a:cubicBezTo>
                  <a:close/>
                </a:path>
              </a:pathLst>
            </a:custGeom>
            <a:solidFill>
              <a:srgbClr val="D48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38"/>
            <p:cNvSpPr/>
            <p:nvPr/>
          </p:nvSpPr>
          <p:spPr>
            <a:xfrm>
              <a:off x="1377354" y="3533740"/>
              <a:ext cx="218781" cy="85487"/>
            </a:xfrm>
            <a:custGeom>
              <a:avLst/>
              <a:gdLst/>
              <a:ahLst/>
              <a:cxnLst/>
              <a:rect l="l" t="t" r="r" b="b"/>
              <a:pathLst>
                <a:path w="7647" h="2988" extrusionOk="0">
                  <a:moveTo>
                    <a:pt x="1096" y="1"/>
                  </a:moveTo>
                  <a:cubicBezTo>
                    <a:pt x="305" y="1"/>
                    <a:pt x="1" y="1215"/>
                    <a:pt x="867" y="1521"/>
                  </a:cubicBezTo>
                  <a:cubicBezTo>
                    <a:pt x="1148" y="1633"/>
                    <a:pt x="1410" y="1727"/>
                    <a:pt x="1691" y="1802"/>
                  </a:cubicBezTo>
                  <a:cubicBezTo>
                    <a:pt x="3133" y="2214"/>
                    <a:pt x="4612" y="2457"/>
                    <a:pt x="6054" y="2925"/>
                  </a:cubicBezTo>
                  <a:cubicBezTo>
                    <a:pt x="6129" y="2944"/>
                    <a:pt x="6223" y="2963"/>
                    <a:pt x="6316" y="2981"/>
                  </a:cubicBezTo>
                  <a:cubicBezTo>
                    <a:pt x="6354" y="2985"/>
                    <a:pt x="6391" y="2988"/>
                    <a:pt x="6427" y="2988"/>
                  </a:cubicBezTo>
                  <a:cubicBezTo>
                    <a:pt x="7352" y="2988"/>
                    <a:pt x="7647" y="1638"/>
                    <a:pt x="6709" y="1296"/>
                  </a:cubicBezTo>
                  <a:cubicBezTo>
                    <a:pt x="6241" y="1090"/>
                    <a:pt x="5736" y="940"/>
                    <a:pt x="5230" y="828"/>
                  </a:cubicBezTo>
                  <a:cubicBezTo>
                    <a:pt x="3938" y="566"/>
                    <a:pt x="2627" y="378"/>
                    <a:pt x="1354" y="41"/>
                  </a:cubicBezTo>
                  <a:cubicBezTo>
                    <a:pt x="1263" y="13"/>
                    <a:pt x="1177" y="1"/>
                    <a:pt x="1096" y="1"/>
                  </a:cubicBezTo>
                  <a:close/>
                </a:path>
              </a:pathLst>
            </a:custGeom>
            <a:solidFill>
              <a:srgbClr val="D48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38"/>
            <p:cNvSpPr/>
            <p:nvPr/>
          </p:nvSpPr>
          <p:spPr>
            <a:xfrm>
              <a:off x="2221320" y="4188537"/>
              <a:ext cx="102910" cy="140933"/>
            </a:xfrm>
            <a:custGeom>
              <a:avLst/>
              <a:gdLst/>
              <a:ahLst/>
              <a:cxnLst/>
              <a:rect l="l" t="t" r="r" b="b"/>
              <a:pathLst>
                <a:path w="3597" h="4926" extrusionOk="0">
                  <a:moveTo>
                    <a:pt x="2772" y="1"/>
                  </a:moveTo>
                  <a:cubicBezTo>
                    <a:pt x="1873" y="1031"/>
                    <a:pt x="937" y="2004"/>
                    <a:pt x="1" y="2997"/>
                  </a:cubicBezTo>
                  <a:cubicBezTo>
                    <a:pt x="151" y="3371"/>
                    <a:pt x="282" y="3746"/>
                    <a:pt x="394" y="4120"/>
                  </a:cubicBezTo>
                  <a:cubicBezTo>
                    <a:pt x="469" y="4383"/>
                    <a:pt x="544" y="4645"/>
                    <a:pt x="656" y="4926"/>
                  </a:cubicBezTo>
                  <a:cubicBezTo>
                    <a:pt x="806" y="4795"/>
                    <a:pt x="956" y="4645"/>
                    <a:pt x="1087" y="4495"/>
                  </a:cubicBezTo>
                  <a:cubicBezTo>
                    <a:pt x="1948" y="3540"/>
                    <a:pt x="2791" y="2566"/>
                    <a:pt x="3596" y="1555"/>
                  </a:cubicBezTo>
                  <a:cubicBezTo>
                    <a:pt x="3559" y="1499"/>
                    <a:pt x="3540" y="1443"/>
                    <a:pt x="3521" y="1386"/>
                  </a:cubicBezTo>
                  <a:cubicBezTo>
                    <a:pt x="3278" y="918"/>
                    <a:pt x="3035" y="450"/>
                    <a:pt x="2772" y="1"/>
                  </a:cubicBezTo>
                  <a:close/>
                </a:path>
              </a:pathLst>
            </a:custGeom>
            <a:solidFill>
              <a:srgbClr val="D48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38"/>
            <p:cNvSpPr/>
            <p:nvPr/>
          </p:nvSpPr>
          <p:spPr>
            <a:xfrm>
              <a:off x="1364623" y="3361279"/>
              <a:ext cx="137729" cy="128316"/>
            </a:xfrm>
            <a:custGeom>
              <a:avLst/>
              <a:gdLst/>
              <a:ahLst/>
              <a:cxnLst/>
              <a:rect l="l" t="t" r="r" b="b"/>
              <a:pathLst>
                <a:path w="4814" h="4485" extrusionOk="0">
                  <a:moveTo>
                    <a:pt x="857" y="1"/>
                  </a:moveTo>
                  <a:cubicBezTo>
                    <a:pt x="663" y="1"/>
                    <a:pt x="470" y="76"/>
                    <a:pt x="319" y="227"/>
                  </a:cubicBezTo>
                  <a:cubicBezTo>
                    <a:pt x="38" y="489"/>
                    <a:pt x="1" y="919"/>
                    <a:pt x="207" y="1238"/>
                  </a:cubicBezTo>
                  <a:cubicBezTo>
                    <a:pt x="301" y="1369"/>
                    <a:pt x="413" y="1500"/>
                    <a:pt x="544" y="1612"/>
                  </a:cubicBezTo>
                  <a:cubicBezTo>
                    <a:pt x="1405" y="2455"/>
                    <a:pt x="2286" y="3279"/>
                    <a:pt x="3166" y="4122"/>
                  </a:cubicBezTo>
                  <a:cubicBezTo>
                    <a:pt x="3334" y="4290"/>
                    <a:pt x="3559" y="4403"/>
                    <a:pt x="3784" y="4459"/>
                  </a:cubicBezTo>
                  <a:cubicBezTo>
                    <a:pt x="3856" y="4476"/>
                    <a:pt x="3927" y="4485"/>
                    <a:pt x="3996" y="4485"/>
                  </a:cubicBezTo>
                  <a:cubicBezTo>
                    <a:pt x="4444" y="4485"/>
                    <a:pt x="4795" y="4128"/>
                    <a:pt x="4795" y="3560"/>
                  </a:cubicBezTo>
                  <a:cubicBezTo>
                    <a:pt x="4814" y="3279"/>
                    <a:pt x="4608" y="3017"/>
                    <a:pt x="4364" y="2773"/>
                  </a:cubicBezTo>
                  <a:cubicBezTo>
                    <a:pt x="3615" y="2080"/>
                    <a:pt x="2847" y="1444"/>
                    <a:pt x="2061" y="807"/>
                  </a:cubicBezTo>
                  <a:cubicBezTo>
                    <a:pt x="1817" y="601"/>
                    <a:pt x="1593" y="376"/>
                    <a:pt x="1331" y="170"/>
                  </a:cubicBezTo>
                  <a:cubicBezTo>
                    <a:pt x="1191" y="57"/>
                    <a:pt x="1024" y="1"/>
                    <a:pt x="857" y="1"/>
                  </a:cubicBezTo>
                  <a:close/>
                </a:path>
              </a:pathLst>
            </a:custGeom>
            <a:solidFill>
              <a:srgbClr val="D48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38"/>
            <p:cNvSpPr/>
            <p:nvPr/>
          </p:nvSpPr>
          <p:spPr>
            <a:xfrm>
              <a:off x="1521091" y="3665088"/>
              <a:ext cx="172003" cy="52557"/>
            </a:xfrm>
            <a:custGeom>
              <a:avLst/>
              <a:gdLst/>
              <a:ahLst/>
              <a:cxnLst/>
              <a:rect l="l" t="t" r="r" b="b"/>
              <a:pathLst>
                <a:path w="6012" h="1837" extrusionOk="0">
                  <a:moveTo>
                    <a:pt x="1105" y="1"/>
                  </a:moveTo>
                  <a:cubicBezTo>
                    <a:pt x="487" y="1"/>
                    <a:pt x="94" y="263"/>
                    <a:pt x="56" y="731"/>
                  </a:cubicBezTo>
                  <a:cubicBezTo>
                    <a:pt x="0" y="1199"/>
                    <a:pt x="356" y="1555"/>
                    <a:pt x="955" y="1611"/>
                  </a:cubicBezTo>
                  <a:cubicBezTo>
                    <a:pt x="1835" y="1686"/>
                    <a:pt x="2715" y="1742"/>
                    <a:pt x="3577" y="1799"/>
                  </a:cubicBezTo>
                  <a:cubicBezTo>
                    <a:pt x="4026" y="1817"/>
                    <a:pt x="4457" y="1836"/>
                    <a:pt x="4906" y="1836"/>
                  </a:cubicBezTo>
                  <a:cubicBezTo>
                    <a:pt x="4924" y="1836"/>
                    <a:pt x="4941" y="1837"/>
                    <a:pt x="4958" y="1837"/>
                  </a:cubicBezTo>
                  <a:cubicBezTo>
                    <a:pt x="5583" y="1837"/>
                    <a:pt x="5974" y="1503"/>
                    <a:pt x="5993" y="975"/>
                  </a:cubicBezTo>
                  <a:cubicBezTo>
                    <a:pt x="6011" y="450"/>
                    <a:pt x="5599" y="94"/>
                    <a:pt x="4944" y="57"/>
                  </a:cubicBezTo>
                  <a:lnTo>
                    <a:pt x="3015" y="57"/>
                  </a:lnTo>
                  <a:lnTo>
                    <a:pt x="3015" y="1"/>
                  </a:lnTo>
                  <a:cubicBezTo>
                    <a:pt x="2591" y="1"/>
                    <a:pt x="2166" y="9"/>
                    <a:pt x="1742" y="9"/>
                  </a:cubicBezTo>
                  <a:cubicBezTo>
                    <a:pt x="1529" y="9"/>
                    <a:pt x="1317" y="7"/>
                    <a:pt x="1105" y="1"/>
                  </a:cubicBezTo>
                  <a:close/>
                </a:path>
              </a:pathLst>
            </a:custGeom>
            <a:solidFill>
              <a:srgbClr val="D48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38"/>
            <p:cNvSpPr/>
            <p:nvPr/>
          </p:nvSpPr>
          <p:spPr>
            <a:xfrm>
              <a:off x="2085766" y="4009581"/>
              <a:ext cx="86288" cy="122737"/>
            </a:xfrm>
            <a:custGeom>
              <a:avLst/>
              <a:gdLst/>
              <a:ahLst/>
              <a:cxnLst/>
              <a:rect l="l" t="t" r="r" b="b"/>
              <a:pathLst>
                <a:path w="3016" h="4290" extrusionOk="0">
                  <a:moveTo>
                    <a:pt x="1705" y="1"/>
                  </a:moveTo>
                  <a:cubicBezTo>
                    <a:pt x="1668" y="76"/>
                    <a:pt x="1630" y="132"/>
                    <a:pt x="1593" y="207"/>
                  </a:cubicBezTo>
                  <a:cubicBezTo>
                    <a:pt x="1293" y="750"/>
                    <a:pt x="993" y="1293"/>
                    <a:pt x="694" y="1836"/>
                  </a:cubicBezTo>
                  <a:cubicBezTo>
                    <a:pt x="544" y="2117"/>
                    <a:pt x="394" y="2379"/>
                    <a:pt x="244" y="2641"/>
                  </a:cubicBezTo>
                  <a:cubicBezTo>
                    <a:pt x="170" y="2772"/>
                    <a:pt x="76" y="2922"/>
                    <a:pt x="1" y="3072"/>
                  </a:cubicBezTo>
                  <a:cubicBezTo>
                    <a:pt x="38" y="3091"/>
                    <a:pt x="76" y="3128"/>
                    <a:pt x="113" y="3147"/>
                  </a:cubicBezTo>
                  <a:cubicBezTo>
                    <a:pt x="544" y="3522"/>
                    <a:pt x="956" y="3896"/>
                    <a:pt x="1368" y="4289"/>
                  </a:cubicBezTo>
                  <a:cubicBezTo>
                    <a:pt x="1405" y="4214"/>
                    <a:pt x="1462" y="4121"/>
                    <a:pt x="1499" y="4027"/>
                  </a:cubicBezTo>
                  <a:cubicBezTo>
                    <a:pt x="1986" y="3035"/>
                    <a:pt x="2473" y="2042"/>
                    <a:pt x="2979" y="1050"/>
                  </a:cubicBezTo>
                  <a:cubicBezTo>
                    <a:pt x="2997" y="1012"/>
                    <a:pt x="2997" y="975"/>
                    <a:pt x="3016" y="937"/>
                  </a:cubicBezTo>
                  <a:cubicBezTo>
                    <a:pt x="2585" y="619"/>
                    <a:pt x="2155" y="301"/>
                    <a:pt x="1705" y="1"/>
                  </a:cubicBezTo>
                  <a:close/>
                </a:path>
              </a:pathLst>
            </a:custGeom>
            <a:solidFill>
              <a:srgbClr val="D48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38"/>
            <p:cNvSpPr/>
            <p:nvPr/>
          </p:nvSpPr>
          <p:spPr>
            <a:xfrm>
              <a:off x="1289636" y="4194430"/>
              <a:ext cx="137185" cy="83598"/>
            </a:xfrm>
            <a:custGeom>
              <a:avLst/>
              <a:gdLst/>
              <a:ahLst/>
              <a:cxnLst/>
              <a:rect l="l" t="t" r="r" b="b"/>
              <a:pathLst>
                <a:path w="4795" h="2922" extrusionOk="0">
                  <a:moveTo>
                    <a:pt x="1330" y="1"/>
                  </a:moveTo>
                  <a:cubicBezTo>
                    <a:pt x="880" y="375"/>
                    <a:pt x="431" y="787"/>
                    <a:pt x="0" y="1180"/>
                  </a:cubicBezTo>
                  <a:cubicBezTo>
                    <a:pt x="337" y="1368"/>
                    <a:pt x="674" y="1555"/>
                    <a:pt x="1030" y="1742"/>
                  </a:cubicBezTo>
                  <a:cubicBezTo>
                    <a:pt x="1817" y="2135"/>
                    <a:pt x="2622" y="2566"/>
                    <a:pt x="3352" y="2922"/>
                  </a:cubicBezTo>
                  <a:cubicBezTo>
                    <a:pt x="3820" y="2566"/>
                    <a:pt x="4307" y="2248"/>
                    <a:pt x="4794" y="1929"/>
                  </a:cubicBezTo>
                  <a:cubicBezTo>
                    <a:pt x="4569" y="1798"/>
                    <a:pt x="4345" y="1667"/>
                    <a:pt x="4120" y="1555"/>
                  </a:cubicBezTo>
                  <a:cubicBezTo>
                    <a:pt x="3184" y="1049"/>
                    <a:pt x="2247" y="544"/>
                    <a:pt x="1330" y="1"/>
                  </a:cubicBezTo>
                  <a:close/>
                </a:path>
              </a:pathLst>
            </a:custGeom>
            <a:solidFill>
              <a:srgbClr val="D48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38"/>
            <p:cNvSpPr/>
            <p:nvPr/>
          </p:nvSpPr>
          <p:spPr>
            <a:xfrm>
              <a:off x="1616448" y="4007979"/>
              <a:ext cx="168255" cy="73985"/>
            </a:xfrm>
            <a:custGeom>
              <a:avLst/>
              <a:gdLst/>
              <a:ahLst/>
              <a:cxnLst/>
              <a:rect l="l" t="t" r="r" b="b"/>
              <a:pathLst>
                <a:path w="5881" h="2586" extrusionOk="0">
                  <a:moveTo>
                    <a:pt x="2004" y="1"/>
                  </a:moveTo>
                  <a:cubicBezTo>
                    <a:pt x="1349" y="394"/>
                    <a:pt x="693" y="731"/>
                    <a:pt x="0" y="1049"/>
                  </a:cubicBezTo>
                  <a:cubicBezTo>
                    <a:pt x="57" y="1068"/>
                    <a:pt x="94" y="1087"/>
                    <a:pt x="150" y="1106"/>
                  </a:cubicBezTo>
                  <a:cubicBezTo>
                    <a:pt x="263" y="1162"/>
                    <a:pt x="375" y="1199"/>
                    <a:pt x="469" y="1237"/>
                  </a:cubicBezTo>
                  <a:cubicBezTo>
                    <a:pt x="899" y="1387"/>
                    <a:pt x="1311" y="1536"/>
                    <a:pt x="1723" y="1667"/>
                  </a:cubicBezTo>
                  <a:cubicBezTo>
                    <a:pt x="2660" y="1986"/>
                    <a:pt x="3596" y="2323"/>
                    <a:pt x="4457" y="2585"/>
                  </a:cubicBezTo>
                  <a:cubicBezTo>
                    <a:pt x="4944" y="2229"/>
                    <a:pt x="5412" y="1873"/>
                    <a:pt x="5881" y="1499"/>
                  </a:cubicBezTo>
                  <a:cubicBezTo>
                    <a:pt x="5862" y="1480"/>
                    <a:pt x="5824" y="1461"/>
                    <a:pt x="5787" y="1443"/>
                  </a:cubicBezTo>
                  <a:cubicBezTo>
                    <a:pt x="5450" y="1293"/>
                    <a:pt x="5113" y="1162"/>
                    <a:pt x="4757" y="1049"/>
                  </a:cubicBezTo>
                  <a:cubicBezTo>
                    <a:pt x="3821" y="712"/>
                    <a:pt x="2922" y="375"/>
                    <a:pt x="2004" y="1"/>
                  </a:cubicBezTo>
                  <a:close/>
                </a:path>
              </a:pathLst>
            </a:custGeom>
            <a:solidFill>
              <a:srgbClr val="D48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38"/>
            <p:cNvSpPr/>
            <p:nvPr/>
          </p:nvSpPr>
          <p:spPr>
            <a:xfrm>
              <a:off x="1498031" y="4066372"/>
              <a:ext cx="164508" cy="90064"/>
            </a:xfrm>
            <a:custGeom>
              <a:avLst/>
              <a:gdLst/>
              <a:ahLst/>
              <a:cxnLst/>
              <a:rect l="l" t="t" r="r" b="b"/>
              <a:pathLst>
                <a:path w="5750" h="3148" extrusionOk="0">
                  <a:moveTo>
                    <a:pt x="1874" y="1"/>
                  </a:moveTo>
                  <a:lnTo>
                    <a:pt x="1555" y="132"/>
                  </a:lnTo>
                  <a:cubicBezTo>
                    <a:pt x="1031" y="338"/>
                    <a:pt x="506" y="563"/>
                    <a:pt x="1" y="787"/>
                  </a:cubicBezTo>
                  <a:cubicBezTo>
                    <a:pt x="132" y="919"/>
                    <a:pt x="282" y="1031"/>
                    <a:pt x="450" y="1125"/>
                  </a:cubicBezTo>
                  <a:cubicBezTo>
                    <a:pt x="544" y="1199"/>
                    <a:pt x="638" y="1237"/>
                    <a:pt x="750" y="1312"/>
                  </a:cubicBezTo>
                  <a:cubicBezTo>
                    <a:pt x="1124" y="1518"/>
                    <a:pt x="1518" y="1743"/>
                    <a:pt x="1892" y="1949"/>
                  </a:cubicBezTo>
                  <a:cubicBezTo>
                    <a:pt x="2641" y="2361"/>
                    <a:pt x="3372" y="2773"/>
                    <a:pt x="4065" y="3147"/>
                  </a:cubicBezTo>
                  <a:cubicBezTo>
                    <a:pt x="4645" y="2885"/>
                    <a:pt x="5188" y="2604"/>
                    <a:pt x="5750" y="2323"/>
                  </a:cubicBezTo>
                  <a:cubicBezTo>
                    <a:pt x="5506" y="2155"/>
                    <a:pt x="5244" y="2005"/>
                    <a:pt x="5001" y="1855"/>
                  </a:cubicBezTo>
                  <a:cubicBezTo>
                    <a:pt x="3933" y="1256"/>
                    <a:pt x="2903" y="638"/>
                    <a:pt x="1874" y="1"/>
                  </a:cubicBezTo>
                  <a:close/>
                </a:path>
              </a:pathLst>
            </a:custGeom>
            <a:solidFill>
              <a:srgbClr val="D48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38"/>
            <p:cNvSpPr/>
            <p:nvPr/>
          </p:nvSpPr>
          <p:spPr>
            <a:xfrm>
              <a:off x="1391430" y="4118356"/>
              <a:ext cx="160216" cy="91094"/>
            </a:xfrm>
            <a:custGeom>
              <a:avLst/>
              <a:gdLst/>
              <a:ahLst/>
              <a:cxnLst/>
              <a:rect l="l" t="t" r="r" b="b"/>
              <a:pathLst>
                <a:path w="5600" h="3184" extrusionOk="0">
                  <a:moveTo>
                    <a:pt x="1629" y="0"/>
                  </a:moveTo>
                  <a:cubicBezTo>
                    <a:pt x="1217" y="206"/>
                    <a:pt x="824" y="450"/>
                    <a:pt x="431" y="693"/>
                  </a:cubicBezTo>
                  <a:cubicBezTo>
                    <a:pt x="281" y="787"/>
                    <a:pt x="131" y="881"/>
                    <a:pt x="0" y="974"/>
                  </a:cubicBezTo>
                  <a:cubicBezTo>
                    <a:pt x="94" y="1049"/>
                    <a:pt x="188" y="1124"/>
                    <a:pt x="281" y="1180"/>
                  </a:cubicBezTo>
                  <a:cubicBezTo>
                    <a:pt x="375" y="1236"/>
                    <a:pt x="487" y="1293"/>
                    <a:pt x="581" y="1349"/>
                  </a:cubicBezTo>
                  <a:cubicBezTo>
                    <a:pt x="955" y="1573"/>
                    <a:pt x="1349" y="1798"/>
                    <a:pt x="1723" y="2004"/>
                  </a:cubicBezTo>
                  <a:cubicBezTo>
                    <a:pt x="2453" y="2397"/>
                    <a:pt x="3184" y="2809"/>
                    <a:pt x="3877" y="3184"/>
                  </a:cubicBezTo>
                  <a:cubicBezTo>
                    <a:pt x="4457" y="2922"/>
                    <a:pt x="5019" y="2641"/>
                    <a:pt x="5600" y="2379"/>
                  </a:cubicBezTo>
                  <a:cubicBezTo>
                    <a:pt x="5337" y="2210"/>
                    <a:pt x="5094" y="2060"/>
                    <a:pt x="4832" y="1911"/>
                  </a:cubicBezTo>
                  <a:cubicBezTo>
                    <a:pt x="3746" y="1293"/>
                    <a:pt x="2678" y="656"/>
                    <a:pt x="1629" y="0"/>
                  </a:cubicBezTo>
                  <a:close/>
                </a:path>
              </a:pathLst>
            </a:custGeom>
            <a:solidFill>
              <a:srgbClr val="D48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38"/>
            <p:cNvSpPr/>
            <p:nvPr/>
          </p:nvSpPr>
          <p:spPr>
            <a:xfrm>
              <a:off x="2158121" y="4087286"/>
              <a:ext cx="99677" cy="123795"/>
            </a:xfrm>
            <a:custGeom>
              <a:avLst/>
              <a:gdLst/>
              <a:ahLst/>
              <a:cxnLst/>
              <a:rect l="l" t="t" r="r" b="b"/>
              <a:pathLst>
                <a:path w="3484" h="4327" extrusionOk="0">
                  <a:moveTo>
                    <a:pt x="2435" y="0"/>
                  </a:moveTo>
                  <a:cubicBezTo>
                    <a:pt x="1611" y="955"/>
                    <a:pt x="805" y="1892"/>
                    <a:pt x="0" y="2847"/>
                  </a:cubicBezTo>
                  <a:cubicBezTo>
                    <a:pt x="393" y="3315"/>
                    <a:pt x="749" y="3802"/>
                    <a:pt x="1086" y="4326"/>
                  </a:cubicBezTo>
                  <a:cubicBezTo>
                    <a:pt x="1161" y="4251"/>
                    <a:pt x="1217" y="4158"/>
                    <a:pt x="1292" y="4064"/>
                  </a:cubicBezTo>
                  <a:cubicBezTo>
                    <a:pt x="2023" y="3146"/>
                    <a:pt x="2753" y="2229"/>
                    <a:pt x="3483" y="1292"/>
                  </a:cubicBezTo>
                  <a:cubicBezTo>
                    <a:pt x="3240" y="974"/>
                    <a:pt x="2996" y="656"/>
                    <a:pt x="2734" y="356"/>
                  </a:cubicBezTo>
                  <a:cubicBezTo>
                    <a:pt x="2641" y="244"/>
                    <a:pt x="2528" y="131"/>
                    <a:pt x="2435" y="0"/>
                  </a:cubicBezTo>
                  <a:close/>
                </a:path>
              </a:pathLst>
            </a:custGeom>
            <a:solidFill>
              <a:srgbClr val="D48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38"/>
            <p:cNvSpPr/>
            <p:nvPr/>
          </p:nvSpPr>
          <p:spPr>
            <a:xfrm>
              <a:off x="1604117" y="3327519"/>
              <a:ext cx="62198" cy="143966"/>
            </a:xfrm>
            <a:custGeom>
              <a:avLst/>
              <a:gdLst/>
              <a:ahLst/>
              <a:cxnLst/>
              <a:rect l="l" t="t" r="r" b="b"/>
              <a:pathLst>
                <a:path w="2174" h="5032" extrusionOk="0">
                  <a:moveTo>
                    <a:pt x="1375" y="1"/>
                  </a:moveTo>
                  <a:cubicBezTo>
                    <a:pt x="969" y="1"/>
                    <a:pt x="671" y="227"/>
                    <a:pt x="563" y="695"/>
                  </a:cubicBezTo>
                  <a:cubicBezTo>
                    <a:pt x="319" y="1781"/>
                    <a:pt x="151" y="2867"/>
                    <a:pt x="19" y="3972"/>
                  </a:cubicBezTo>
                  <a:cubicBezTo>
                    <a:pt x="1" y="4197"/>
                    <a:pt x="38" y="4422"/>
                    <a:pt x="151" y="4609"/>
                  </a:cubicBezTo>
                  <a:cubicBezTo>
                    <a:pt x="297" y="4870"/>
                    <a:pt x="587" y="5031"/>
                    <a:pt x="882" y="5031"/>
                  </a:cubicBezTo>
                  <a:cubicBezTo>
                    <a:pt x="925" y="5031"/>
                    <a:pt x="969" y="5028"/>
                    <a:pt x="1012" y="5021"/>
                  </a:cubicBezTo>
                  <a:cubicBezTo>
                    <a:pt x="1386" y="4965"/>
                    <a:pt x="1705" y="4684"/>
                    <a:pt x="1761" y="4290"/>
                  </a:cubicBezTo>
                  <a:cubicBezTo>
                    <a:pt x="1798" y="4010"/>
                    <a:pt x="1798" y="3729"/>
                    <a:pt x="1836" y="3448"/>
                  </a:cubicBezTo>
                  <a:cubicBezTo>
                    <a:pt x="1930" y="2624"/>
                    <a:pt x="2023" y="1800"/>
                    <a:pt x="2117" y="976"/>
                  </a:cubicBezTo>
                  <a:cubicBezTo>
                    <a:pt x="2173" y="414"/>
                    <a:pt x="1892" y="39"/>
                    <a:pt x="1424" y="2"/>
                  </a:cubicBezTo>
                  <a:cubicBezTo>
                    <a:pt x="1407" y="1"/>
                    <a:pt x="1391" y="1"/>
                    <a:pt x="1375" y="1"/>
                  </a:cubicBezTo>
                  <a:close/>
                </a:path>
              </a:pathLst>
            </a:custGeom>
            <a:solidFill>
              <a:srgbClr val="D48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38"/>
            <p:cNvSpPr/>
            <p:nvPr/>
          </p:nvSpPr>
          <p:spPr>
            <a:xfrm>
              <a:off x="1711805" y="3469310"/>
              <a:ext cx="66432" cy="133323"/>
            </a:xfrm>
            <a:custGeom>
              <a:avLst/>
              <a:gdLst/>
              <a:ahLst/>
              <a:cxnLst/>
              <a:rect l="l" t="t" r="r" b="b"/>
              <a:pathLst>
                <a:path w="2322" h="4660" extrusionOk="0">
                  <a:moveTo>
                    <a:pt x="1473" y="1"/>
                  </a:moveTo>
                  <a:cubicBezTo>
                    <a:pt x="1371" y="1"/>
                    <a:pt x="1266" y="21"/>
                    <a:pt x="1162" y="65"/>
                  </a:cubicBezTo>
                  <a:cubicBezTo>
                    <a:pt x="900" y="177"/>
                    <a:pt x="712" y="421"/>
                    <a:pt x="656" y="701"/>
                  </a:cubicBezTo>
                  <a:cubicBezTo>
                    <a:pt x="525" y="1263"/>
                    <a:pt x="375" y="1806"/>
                    <a:pt x="263" y="2368"/>
                  </a:cubicBezTo>
                  <a:cubicBezTo>
                    <a:pt x="151" y="2818"/>
                    <a:pt x="76" y="3267"/>
                    <a:pt x="20" y="3604"/>
                  </a:cubicBezTo>
                  <a:cubicBezTo>
                    <a:pt x="1" y="4203"/>
                    <a:pt x="282" y="4578"/>
                    <a:pt x="750" y="4653"/>
                  </a:cubicBezTo>
                  <a:cubicBezTo>
                    <a:pt x="787" y="4658"/>
                    <a:pt x="823" y="4660"/>
                    <a:pt x="860" y="4660"/>
                  </a:cubicBezTo>
                  <a:cubicBezTo>
                    <a:pt x="1249" y="4660"/>
                    <a:pt x="1601" y="4391"/>
                    <a:pt x="1686" y="3997"/>
                  </a:cubicBezTo>
                  <a:cubicBezTo>
                    <a:pt x="1724" y="3885"/>
                    <a:pt x="1761" y="3754"/>
                    <a:pt x="1780" y="3604"/>
                  </a:cubicBezTo>
                  <a:cubicBezTo>
                    <a:pt x="1855" y="3136"/>
                    <a:pt x="1911" y="2649"/>
                    <a:pt x="2005" y="2162"/>
                  </a:cubicBezTo>
                  <a:cubicBezTo>
                    <a:pt x="2079" y="1750"/>
                    <a:pt x="2173" y="1338"/>
                    <a:pt x="2229" y="926"/>
                  </a:cubicBezTo>
                  <a:cubicBezTo>
                    <a:pt x="2321" y="419"/>
                    <a:pt x="1935" y="1"/>
                    <a:pt x="1473" y="1"/>
                  </a:cubicBezTo>
                  <a:close/>
                </a:path>
              </a:pathLst>
            </a:custGeom>
            <a:solidFill>
              <a:srgbClr val="D48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38"/>
            <p:cNvSpPr/>
            <p:nvPr/>
          </p:nvSpPr>
          <p:spPr>
            <a:xfrm>
              <a:off x="1645373" y="3733495"/>
              <a:ext cx="139502" cy="50039"/>
            </a:xfrm>
            <a:custGeom>
              <a:avLst/>
              <a:gdLst/>
              <a:ahLst/>
              <a:cxnLst/>
              <a:rect l="l" t="t" r="r" b="b"/>
              <a:pathLst>
                <a:path w="4876" h="1749" extrusionOk="0">
                  <a:moveTo>
                    <a:pt x="3378" y="1"/>
                  </a:moveTo>
                  <a:cubicBezTo>
                    <a:pt x="2527" y="1"/>
                    <a:pt x="1676" y="125"/>
                    <a:pt x="825" y="175"/>
                  </a:cubicBezTo>
                  <a:cubicBezTo>
                    <a:pt x="600" y="175"/>
                    <a:pt x="394" y="288"/>
                    <a:pt x="244" y="456"/>
                  </a:cubicBezTo>
                  <a:cubicBezTo>
                    <a:pt x="38" y="662"/>
                    <a:pt x="1" y="981"/>
                    <a:pt x="113" y="1261"/>
                  </a:cubicBezTo>
                  <a:cubicBezTo>
                    <a:pt x="221" y="1530"/>
                    <a:pt x="483" y="1731"/>
                    <a:pt x="784" y="1731"/>
                  </a:cubicBezTo>
                  <a:cubicBezTo>
                    <a:pt x="798" y="1731"/>
                    <a:pt x="811" y="1730"/>
                    <a:pt x="825" y="1730"/>
                  </a:cubicBezTo>
                  <a:cubicBezTo>
                    <a:pt x="1293" y="1748"/>
                    <a:pt x="1761" y="1748"/>
                    <a:pt x="2229" y="1748"/>
                  </a:cubicBezTo>
                  <a:lnTo>
                    <a:pt x="2229" y="1711"/>
                  </a:lnTo>
                  <a:cubicBezTo>
                    <a:pt x="2566" y="1711"/>
                    <a:pt x="2912" y="1728"/>
                    <a:pt x="3249" y="1728"/>
                  </a:cubicBezTo>
                  <a:cubicBezTo>
                    <a:pt x="3417" y="1728"/>
                    <a:pt x="3584" y="1723"/>
                    <a:pt x="3746" y="1711"/>
                  </a:cubicBezTo>
                  <a:cubicBezTo>
                    <a:pt x="4876" y="1674"/>
                    <a:pt x="4833" y="6"/>
                    <a:pt x="3727" y="6"/>
                  </a:cubicBezTo>
                  <a:cubicBezTo>
                    <a:pt x="3715" y="6"/>
                    <a:pt x="3702" y="6"/>
                    <a:pt x="3690" y="7"/>
                  </a:cubicBezTo>
                  <a:cubicBezTo>
                    <a:pt x="3586" y="3"/>
                    <a:pt x="3482" y="1"/>
                    <a:pt x="3378" y="1"/>
                  </a:cubicBezTo>
                  <a:close/>
                </a:path>
              </a:pathLst>
            </a:custGeom>
            <a:solidFill>
              <a:srgbClr val="D48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38"/>
            <p:cNvSpPr/>
            <p:nvPr/>
          </p:nvSpPr>
          <p:spPr>
            <a:xfrm>
              <a:off x="1489992" y="3269641"/>
              <a:ext cx="53072" cy="129947"/>
            </a:xfrm>
            <a:custGeom>
              <a:avLst/>
              <a:gdLst/>
              <a:ahLst/>
              <a:cxnLst/>
              <a:rect l="l" t="t" r="r" b="b"/>
              <a:pathLst>
                <a:path w="1855" h="4542" extrusionOk="0">
                  <a:moveTo>
                    <a:pt x="810" y="1"/>
                  </a:moveTo>
                  <a:cubicBezTo>
                    <a:pt x="607" y="1"/>
                    <a:pt x="411" y="85"/>
                    <a:pt x="263" y="246"/>
                  </a:cubicBezTo>
                  <a:cubicBezTo>
                    <a:pt x="113" y="433"/>
                    <a:pt x="20" y="658"/>
                    <a:pt x="20" y="901"/>
                  </a:cubicBezTo>
                  <a:cubicBezTo>
                    <a:pt x="20" y="1239"/>
                    <a:pt x="20" y="1576"/>
                    <a:pt x="20" y="1913"/>
                  </a:cubicBezTo>
                  <a:cubicBezTo>
                    <a:pt x="20" y="2212"/>
                    <a:pt x="1" y="2512"/>
                    <a:pt x="20" y="2812"/>
                  </a:cubicBezTo>
                  <a:cubicBezTo>
                    <a:pt x="38" y="3167"/>
                    <a:pt x="76" y="3523"/>
                    <a:pt x="151" y="3860"/>
                  </a:cubicBezTo>
                  <a:cubicBezTo>
                    <a:pt x="237" y="4256"/>
                    <a:pt x="592" y="4541"/>
                    <a:pt x="983" y="4541"/>
                  </a:cubicBezTo>
                  <a:cubicBezTo>
                    <a:pt x="1017" y="4541"/>
                    <a:pt x="1052" y="4539"/>
                    <a:pt x="1087" y="4534"/>
                  </a:cubicBezTo>
                  <a:cubicBezTo>
                    <a:pt x="1537" y="4478"/>
                    <a:pt x="1855" y="4085"/>
                    <a:pt x="1836" y="3654"/>
                  </a:cubicBezTo>
                  <a:cubicBezTo>
                    <a:pt x="1836" y="3504"/>
                    <a:pt x="1817" y="3373"/>
                    <a:pt x="1799" y="3242"/>
                  </a:cubicBezTo>
                  <a:cubicBezTo>
                    <a:pt x="1686" y="2549"/>
                    <a:pt x="1630" y="1838"/>
                    <a:pt x="1630" y="1126"/>
                  </a:cubicBezTo>
                  <a:cubicBezTo>
                    <a:pt x="1630" y="958"/>
                    <a:pt x="1630" y="789"/>
                    <a:pt x="1593" y="639"/>
                  </a:cubicBezTo>
                  <a:cubicBezTo>
                    <a:pt x="1555" y="340"/>
                    <a:pt x="1349" y="96"/>
                    <a:pt x="1050" y="40"/>
                  </a:cubicBezTo>
                  <a:cubicBezTo>
                    <a:pt x="970" y="14"/>
                    <a:pt x="890" y="1"/>
                    <a:pt x="810" y="1"/>
                  </a:cubicBezTo>
                  <a:close/>
                </a:path>
              </a:pathLst>
            </a:custGeom>
            <a:solidFill>
              <a:srgbClr val="D48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38"/>
            <p:cNvSpPr/>
            <p:nvPr/>
          </p:nvSpPr>
          <p:spPr>
            <a:xfrm>
              <a:off x="1999507" y="3938657"/>
              <a:ext cx="72555" cy="111178"/>
            </a:xfrm>
            <a:custGeom>
              <a:avLst/>
              <a:gdLst/>
              <a:ahLst/>
              <a:cxnLst/>
              <a:rect l="l" t="t" r="r" b="b"/>
              <a:pathLst>
                <a:path w="2536" h="3886" extrusionOk="0">
                  <a:moveTo>
                    <a:pt x="1688" y="0"/>
                  </a:moveTo>
                  <a:cubicBezTo>
                    <a:pt x="1471" y="0"/>
                    <a:pt x="1251" y="94"/>
                    <a:pt x="1087" y="308"/>
                  </a:cubicBezTo>
                  <a:cubicBezTo>
                    <a:pt x="994" y="457"/>
                    <a:pt x="900" y="607"/>
                    <a:pt x="825" y="757"/>
                  </a:cubicBezTo>
                  <a:cubicBezTo>
                    <a:pt x="582" y="1431"/>
                    <a:pt x="338" y="2049"/>
                    <a:pt x="95" y="2686"/>
                  </a:cubicBezTo>
                  <a:cubicBezTo>
                    <a:pt x="1" y="2929"/>
                    <a:pt x="1" y="3192"/>
                    <a:pt x="113" y="3416"/>
                  </a:cubicBezTo>
                  <a:cubicBezTo>
                    <a:pt x="256" y="3719"/>
                    <a:pt x="533" y="3886"/>
                    <a:pt x="849" y="3886"/>
                  </a:cubicBezTo>
                  <a:cubicBezTo>
                    <a:pt x="866" y="3886"/>
                    <a:pt x="883" y="3885"/>
                    <a:pt x="900" y="3884"/>
                  </a:cubicBezTo>
                  <a:cubicBezTo>
                    <a:pt x="1256" y="3884"/>
                    <a:pt x="1593" y="3641"/>
                    <a:pt x="1686" y="3285"/>
                  </a:cubicBezTo>
                  <a:cubicBezTo>
                    <a:pt x="1874" y="2780"/>
                    <a:pt x="2042" y="2274"/>
                    <a:pt x="2192" y="1750"/>
                  </a:cubicBezTo>
                  <a:cubicBezTo>
                    <a:pt x="2323" y="1469"/>
                    <a:pt x="2417" y="1188"/>
                    <a:pt x="2473" y="888"/>
                  </a:cubicBezTo>
                  <a:cubicBezTo>
                    <a:pt x="2535" y="366"/>
                    <a:pt x="2118" y="0"/>
                    <a:pt x="1688" y="0"/>
                  </a:cubicBezTo>
                  <a:close/>
                </a:path>
              </a:pathLst>
            </a:custGeom>
            <a:solidFill>
              <a:srgbClr val="D48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38"/>
            <p:cNvSpPr/>
            <p:nvPr/>
          </p:nvSpPr>
          <p:spPr>
            <a:xfrm>
              <a:off x="2054696" y="3571333"/>
              <a:ext cx="67005" cy="131291"/>
            </a:xfrm>
            <a:custGeom>
              <a:avLst/>
              <a:gdLst/>
              <a:ahLst/>
              <a:cxnLst/>
              <a:rect l="l" t="t" r="r" b="b"/>
              <a:pathLst>
                <a:path w="2342" h="4589" extrusionOk="0">
                  <a:moveTo>
                    <a:pt x="1087" y="1"/>
                  </a:moveTo>
                  <a:cubicBezTo>
                    <a:pt x="712" y="562"/>
                    <a:pt x="357" y="1124"/>
                    <a:pt x="1" y="1705"/>
                  </a:cubicBezTo>
                  <a:cubicBezTo>
                    <a:pt x="132" y="2061"/>
                    <a:pt x="263" y="2416"/>
                    <a:pt x="394" y="2772"/>
                  </a:cubicBezTo>
                  <a:cubicBezTo>
                    <a:pt x="563" y="3240"/>
                    <a:pt x="731" y="3727"/>
                    <a:pt x="937" y="4177"/>
                  </a:cubicBezTo>
                  <a:cubicBezTo>
                    <a:pt x="993" y="4326"/>
                    <a:pt x="1087" y="4458"/>
                    <a:pt x="1218" y="4589"/>
                  </a:cubicBezTo>
                  <a:cubicBezTo>
                    <a:pt x="1593" y="4102"/>
                    <a:pt x="1967" y="3615"/>
                    <a:pt x="2342" y="3128"/>
                  </a:cubicBezTo>
                  <a:cubicBezTo>
                    <a:pt x="2342" y="3072"/>
                    <a:pt x="2323" y="3034"/>
                    <a:pt x="2304" y="2997"/>
                  </a:cubicBezTo>
                  <a:cubicBezTo>
                    <a:pt x="1930" y="2061"/>
                    <a:pt x="1574" y="1143"/>
                    <a:pt x="1199" y="225"/>
                  </a:cubicBezTo>
                  <a:cubicBezTo>
                    <a:pt x="1162" y="150"/>
                    <a:pt x="1124" y="76"/>
                    <a:pt x="1087" y="1"/>
                  </a:cubicBezTo>
                  <a:close/>
                </a:path>
              </a:pathLst>
            </a:custGeom>
            <a:solidFill>
              <a:srgbClr val="D48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38"/>
            <p:cNvSpPr/>
            <p:nvPr/>
          </p:nvSpPr>
          <p:spPr>
            <a:xfrm>
              <a:off x="2136692" y="3462587"/>
              <a:ext cx="70724" cy="131291"/>
            </a:xfrm>
            <a:custGeom>
              <a:avLst/>
              <a:gdLst/>
              <a:ahLst/>
              <a:cxnLst/>
              <a:rect l="l" t="t" r="r" b="b"/>
              <a:pathLst>
                <a:path w="2472" h="4589" extrusionOk="0">
                  <a:moveTo>
                    <a:pt x="1180" y="0"/>
                  </a:moveTo>
                  <a:cubicBezTo>
                    <a:pt x="768" y="468"/>
                    <a:pt x="375" y="936"/>
                    <a:pt x="0" y="1423"/>
                  </a:cubicBezTo>
                  <a:cubicBezTo>
                    <a:pt x="150" y="1854"/>
                    <a:pt x="300" y="2285"/>
                    <a:pt x="468" y="2734"/>
                  </a:cubicBezTo>
                  <a:cubicBezTo>
                    <a:pt x="637" y="3184"/>
                    <a:pt x="805" y="3671"/>
                    <a:pt x="1011" y="4120"/>
                  </a:cubicBezTo>
                  <a:cubicBezTo>
                    <a:pt x="1086" y="4289"/>
                    <a:pt x="1199" y="4457"/>
                    <a:pt x="1330" y="4588"/>
                  </a:cubicBezTo>
                  <a:lnTo>
                    <a:pt x="2472" y="3202"/>
                  </a:lnTo>
                  <a:cubicBezTo>
                    <a:pt x="2434" y="3109"/>
                    <a:pt x="2397" y="3034"/>
                    <a:pt x="2378" y="2940"/>
                  </a:cubicBezTo>
                  <a:cubicBezTo>
                    <a:pt x="2004" y="2023"/>
                    <a:pt x="1648" y="1086"/>
                    <a:pt x="1255" y="169"/>
                  </a:cubicBezTo>
                  <a:cubicBezTo>
                    <a:pt x="1236" y="112"/>
                    <a:pt x="1217" y="56"/>
                    <a:pt x="1180" y="0"/>
                  </a:cubicBezTo>
                  <a:close/>
                </a:path>
              </a:pathLst>
            </a:custGeom>
            <a:solidFill>
              <a:srgbClr val="D48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38"/>
            <p:cNvSpPr/>
            <p:nvPr/>
          </p:nvSpPr>
          <p:spPr>
            <a:xfrm>
              <a:off x="2244380" y="3358646"/>
              <a:ext cx="57334" cy="136641"/>
            </a:xfrm>
            <a:custGeom>
              <a:avLst/>
              <a:gdLst/>
              <a:ahLst/>
              <a:cxnLst/>
              <a:rect l="l" t="t" r="r" b="b"/>
              <a:pathLst>
                <a:path w="2004" h="4776" extrusionOk="0">
                  <a:moveTo>
                    <a:pt x="1405" y="0"/>
                  </a:moveTo>
                  <a:cubicBezTo>
                    <a:pt x="974" y="300"/>
                    <a:pt x="562" y="618"/>
                    <a:pt x="169" y="955"/>
                  </a:cubicBezTo>
                  <a:cubicBezTo>
                    <a:pt x="112" y="993"/>
                    <a:pt x="56" y="1049"/>
                    <a:pt x="0" y="1086"/>
                  </a:cubicBezTo>
                  <a:cubicBezTo>
                    <a:pt x="19" y="1255"/>
                    <a:pt x="19" y="1367"/>
                    <a:pt x="38" y="1480"/>
                  </a:cubicBezTo>
                  <a:cubicBezTo>
                    <a:pt x="94" y="2004"/>
                    <a:pt x="169" y="2491"/>
                    <a:pt x="244" y="3015"/>
                  </a:cubicBezTo>
                  <a:cubicBezTo>
                    <a:pt x="318" y="3540"/>
                    <a:pt x="375" y="4083"/>
                    <a:pt x="487" y="4588"/>
                  </a:cubicBezTo>
                  <a:cubicBezTo>
                    <a:pt x="487" y="4663"/>
                    <a:pt x="506" y="4719"/>
                    <a:pt x="524" y="4775"/>
                  </a:cubicBezTo>
                  <a:cubicBezTo>
                    <a:pt x="993" y="4270"/>
                    <a:pt x="1479" y="3802"/>
                    <a:pt x="2004" y="3352"/>
                  </a:cubicBezTo>
                  <a:cubicBezTo>
                    <a:pt x="1854" y="2397"/>
                    <a:pt x="1704" y="1442"/>
                    <a:pt x="1536" y="506"/>
                  </a:cubicBezTo>
                  <a:cubicBezTo>
                    <a:pt x="1517" y="337"/>
                    <a:pt x="1461" y="169"/>
                    <a:pt x="1405" y="0"/>
                  </a:cubicBezTo>
                  <a:close/>
                </a:path>
              </a:pathLst>
            </a:custGeom>
            <a:solidFill>
              <a:srgbClr val="D48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38"/>
            <p:cNvSpPr/>
            <p:nvPr/>
          </p:nvSpPr>
          <p:spPr>
            <a:xfrm>
              <a:off x="2340796" y="3310410"/>
              <a:ext cx="54159" cy="116843"/>
            </a:xfrm>
            <a:custGeom>
              <a:avLst/>
              <a:gdLst/>
              <a:ahLst/>
              <a:cxnLst/>
              <a:rect l="l" t="t" r="r" b="b"/>
              <a:pathLst>
                <a:path w="1893" h="4084" extrusionOk="0">
                  <a:moveTo>
                    <a:pt x="1836" y="1"/>
                  </a:moveTo>
                  <a:cubicBezTo>
                    <a:pt x="1499" y="57"/>
                    <a:pt x="1162" y="151"/>
                    <a:pt x="844" y="263"/>
                  </a:cubicBezTo>
                  <a:cubicBezTo>
                    <a:pt x="656" y="319"/>
                    <a:pt x="469" y="394"/>
                    <a:pt x="301" y="450"/>
                  </a:cubicBezTo>
                  <a:cubicBezTo>
                    <a:pt x="301" y="469"/>
                    <a:pt x="301" y="469"/>
                    <a:pt x="301" y="469"/>
                  </a:cubicBezTo>
                  <a:cubicBezTo>
                    <a:pt x="282" y="563"/>
                    <a:pt x="263" y="637"/>
                    <a:pt x="263" y="637"/>
                  </a:cubicBezTo>
                  <a:cubicBezTo>
                    <a:pt x="244" y="862"/>
                    <a:pt x="207" y="1012"/>
                    <a:pt x="207" y="1162"/>
                  </a:cubicBezTo>
                  <a:cubicBezTo>
                    <a:pt x="169" y="1667"/>
                    <a:pt x="132" y="2173"/>
                    <a:pt x="95" y="2697"/>
                  </a:cubicBezTo>
                  <a:cubicBezTo>
                    <a:pt x="57" y="3147"/>
                    <a:pt x="20" y="3615"/>
                    <a:pt x="1" y="4083"/>
                  </a:cubicBezTo>
                  <a:cubicBezTo>
                    <a:pt x="244" y="3933"/>
                    <a:pt x="488" y="3821"/>
                    <a:pt x="731" y="3709"/>
                  </a:cubicBezTo>
                  <a:cubicBezTo>
                    <a:pt x="985" y="3604"/>
                    <a:pt x="1262" y="3547"/>
                    <a:pt x="1534" y="3547"/>
                  </a:cubicBezTo>
                  <a:cubicBezTo>
                    <a:pt x="1604" y="3547"/>
                    <a:pt x="1674" y="3551"/>
                    <a:pt x="1742" y="3559"/>
                  </a:cubicBezTo>
                  <a:cubicBezTo>
                    <a:pt x="1799" y="2529"/>
                    <a:pt x="1836" y="1518"/>
                    <a:pt x="1874" y="506"/>
                  </a:cubicBezTo>
                  <a:cubicBezTo>
                    <a:pt x="1892" y="338"/>
                    <a:pt x="1874" y="169"/>
                    <a:pt x="1836" y="1"/>
                  </a:cubicBezTo>
                  <a:close/>
                </a:path>
              </a:pathLst>
            </a:custGeom>
            <a:solidFill>
              <a:srgbClr val="D48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38"/>
            <p:cNvSpPr/>
            <p:nvPr/>
          </p:nvSpPr>
          <p:spPr>
            <a:xfrm>
              <a:off x="2382595" y="3463102"/>
              <a:ext cx="130748" cy="50926"/>
            </a:xfrm>
            <a:custGeom>
              <a:avLst/>
              <a:gdLst/>
              <a:ahLst/>
              <a:cxnLst/>
              <a:rect l="l" t="t" r="r" b="b"/>
              <a:pathLst>
                <a:path w="4570" h="1780" extrusionOk="0">
                  <a:moveTo>
                    <a:pt x="937" y="1"/>
                  </a:moveTo>
                  <a:cubicBezTo>
                    <a:pt x="693" y="581"/>
                    <a:pt x="394" y="1106"/>
                    <a:pt x="1" y="1593"/>
                  </a:cubicBezTo>
                  <a:cubicBezTo>
                    <a:pt x="113" y="1630"/>
                    <a:pt x="225" y="1649"/>
                    <a:pt x="338" y="1668"/>
                  </a:cubicBezTo>
                  <a:cubicBezTo>
                    <a:pt x="506" y="1705"/>
                    <a:pt x="693" y="1724"/>
                    <a:pt x="862" y="1724"/>
                  </a:cubicBezTo>
                  <a:cubicBezTo>
                    <a:pt x="1873" y="1742"/>
                    <a:pt x="2884" y="1761"/>
                    <a:pt x="3896" y="1780"/>
                  </a:cubicBezTo>
                  <a:cubicBezTo>
                    <a:pt x="4158" y="1312"/>
                    <a:pt x="4383" y="825"/>
                    <a:pt x="4570" y="319"/>
                  </a:cubicBezTo>
                  <a:cubicBezTo>
                    <a:pt x="4401" y="263"/>
                    <a:pt x="4233" y="226"/>
                    <a:pt x="4064" y="188"/>
                  </a:cubicBezTo>
                  <a:cubicBezTo>
                    <a:pt x="3989" y="188"/>
                    <a:pt x="3914" y="169"/>
                    <a:pt x="3896" y="169"/>
                  </a:cubicBezTo>
                  <a:cubicBezTo>
                    <a:pt x="3690" y="151"/>
                    <a:pt x="3521" y="132"/>
                    <a:pt x="3371" y="132"/>
                  </a:cubicBezTo>
                  <a:cubicBezTo>
                    <a:pt x="2866" y="94"/>
                    <a:pt x="2360" y="76"/>
                    <a:pt x="1836" y="57"/>
                  </a:cubicBezTo>
                  <a:cubicBezTo>
                    <a:pt x="1536" y="38"/>
                    <a:pt x="1237" y="20"/>
                    <a:pt x="937" y="1"/>
                  </a:cubicBezTo>
                  <a:close/>
                </a:path>
              </a:pathLst>
            </a:custGeom>
            <a:solidFill>
              <a:srgbClr val="D48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38"/>
            <p:cNvSpPr/>
            <p:nvPr/>
          </p:nvSpPr>
          <p:spPr>
            <a:xfrm>
              <a:off x="2323658" y="3537058"/>
              <a:ext cx="130233" cy="68063"/>
            </a:xfrm>
            <a:custGeom>
              <a:avLst/>
              <a:gdLst/>
              <a:ahLst/>
              <a:cxnLst/>
              <a:rect l="l" t="t" r="r" b="b"/>
              <a:pathLst>
                <a:path w="4552" h="2379" extrusionOk="0">
                  <a:moveTo>
                    <a:pt x="1218" y="0"/>
                  </a:moveTo>
                  <a:lnTo>
                    <a:pt x="1" y="1255"/>
                  </a:lnTo>
                  <a:cubicBezTo>
                    <a:pt x="132" y="1367"/>
                    <a:pt x="282" y="1461"/>
                    <a:pt x="450" y="1517"/>
                  </a:cubicBezTo>
                  <a:cubicBezTo>
                    <a:pt x="600" y="1592"/>
                    <a:pt x="787" y="1648"/>
                    <a:pt x="956" y="1704"/>
                  </a:cubicBezTo>
                  <a:cubicBezTo>
                    <a:pt x="1742" y="1929"/>
                    <a:pt x="2510" y="2154"/>
                    <a:pt x="3297" y="2378"/>
                  </a:cubicBezTo>
                  <a:cubicBezTo>
                    <a:pt x="3727" y="1966"/>
                    <a:pt x="4158" y="1554"/>
                    <a:pt x="4551" y="1105"/>
                  </a:cubicBezTo>
                  <a:cubicBezTo>
                    <a:pt x="4514" y="1086"/>
                    <a:pt x="4458" y="1068"/>
                    <a:pt x="4420" y="1049"/>
                  </a:cubicBezTo>
                  <a:cubicBezTo>
                    <a:pt x="4364" y="1011"/>
                    <a:pt x="4289" y="993"/>
                    <a:pt x="4270" y="974"/>
                  </a:cubicBezTo>
                  <a:cubicBezTo>
                    <a:pt x="4064" y="899"/>
                    <a:pt x="3933" y="843"/>
                    <a:pt x="3783" y="805"/>
                  </a:cubicBezTo>
                  <a:cubicBezTo>
                    <a:pt x="3297" y="637"/>
                    <a:pt x="2810" y="487"/>
                    <a:pt x="2323" y="337"/>
                  </a:cubicBezTo>
                  <a:cubicBezTo>
                    <a:pt x="1948" y="225"/>
                    <a:pt x="1574" y="94"/>
                    <a:pt x="1218" y="0"/>
                  </a:cubicBezTo>
                  <a:close/>
                </a:path>
              </a:pathLst>
            </a:custGeom>
            <a:solidFill>
              <a:srgbClr val="D48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38"/>
            <p:cNvSpPr/>
            <p:nvPr/>
          </p:nvSpPr>
          <p:spPr>
            <a:xfrm>
              <a:off x="2213825" y="3630813"/>
              <a:ext cx="135039" cy="63772"/>
            </a:xfrm>
            <a:custGeom>
              <a:avLst/>
              <a:gdLst/>
              <a:ahLst/>
              <a:cxnLst/>
              <a:rect l="l" t="t" r="r" b="b"/>
              <a:pathLst>
                <a:path w="4720" h="2229" extrusionOk="0">
                  <a:moveTo>
                    <a:pt x="1536" y="0"/>
                  </a:moveTo>
                  <a:cubicBezTo>
                    <a:pt x="1255" y="244"/>
                    <a:pt x="956" y="468"/>
                    <a:pt x="656" y="712"/>
                  </a:cubicBezTo>
                  <a:cubicBezTo>
                    <a:pt x="431" y="880"/>
                    <a:pt x="225" y="1049"/>
                    <a:pt x="1" y="1199"/>
                  </a:cubicBezTo>
                  <a:cubicBezTo>
                    <a:pt x="113" y="1274"/>
                    <a:pt x="225" y="1349"/>
                    <a:pt x="356" y="1405"/>
                  </a:cubicBezTo>
                  <a:cubicBezTo>
                    <a:pt x="525" y="1461"/>
                    <a:pt x="694" y="1517"/>
                    <a:pt x="862" y="1573"/>
                  </a:cubicBezTo>
                  <a:cubicBezTo>
                    <a:pt x="1630" y="1798"/>
                    <a:pt x="2379" y="2023"/>
                    <a:pt x="3147" y="2229"/>
                  </a:cubicBezTo>
                  <a:cubicBezTo>
                    <a:pt x="3671" y="1873"/>
                    <a:pt x="4195" y="1498"/>
                    <a:pt x="4720" y="1124"/>
                  </a:cubicBezTo>
                  <a:lnTo>
                    <a:pt x="4720" y="1105"/>
                  </a:lnTo>
                  <a:cubicBezTo>
                    <a:pt x="4589" y="1030"/>
                    <a:pt x="4476" y="974"/>
                    <a:pt x="4345" y="918"/>
                  </a:cubicBezTo>
                  <a:cubicBezTo>
                    <a:pt x="4270" y="880"/>
                    <a:pt x="4195" y="862"/>
                    <a:pt x="4177" y="843"/>
                  </a:cubicBezTo>
                  <a:cubicBezTo>
                    <a:pt x="3971" y="768"/>
                    <a:pt x="3840" y="712"/>
                    <a:pt x="3690" y="674"/>
                  </a:cubicBezTo>
                  <a:cubicBezTo>
                    <a:pt x="3203" y="506"/>
                    <a:pt x="2716" y="356"/>
                    <a:pt x="2229" y="206"/>
                  </a:cubicBezTo>
                  <a:cubicBezTo>
                    <a:pt x="2004" y="131"/>
                    <a:pt x="1780" y="56"/>
                    <a:pt x="1536" y="0"/>
                  </a:cubicBezTo>
                  <a:close/>
                </a:path>
              </a:pathLst>
            </a:custGeom>
            <a:solidFill>
              <a:srgbClr val="D48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38"/>
            <p:cNvSpPr/>
            <p:nvPr/>
          </p:nvSpPr>
          <p:spPr>
            <a:xfrm>
              <a:off x="2136149" y="3687604"/>
              <a:ext cx="133437" cy="60567"/>
            </a:xfrm>
            <a:custGeom>
              <a:avLst/>
              <a:gdLst/>
              <a:ahLst/>
              <a:cxnLst/>
              <a:rect l="l" t="t" r="r" b="b"/>
              <a:pathLst>
                <a:path w="4664" h="2117" extrusionOk="0">
                  <a:moveTo>
                    <a:pt x="1630" y="0"/>
                  </a:moveTo>
                  <a:cubicBezTo>
                    <a:pt x="1086" y="375"/>
                    <a:pt x="543" y="731"/>
                    <a:pt x="0" y="1086"/>
                  </a:cubicBezTo>
                  <a:cubicBezTo>
                    <a:pt x="150" y="1236"/>
                    <a:pt x="337" y="1349"/>
                    <a:pt x="543" y="1442"/>
                  </a:cubicBezTo>
                  <a:cubicBezTo>
                    <a:pt x="712" y="1517"/>
                    <a:pt x="880" y="1573"/>
                    <a:pt x="1049" y="1611"/>
                  </a:cubicBezTo>
                  <a:cubicBezTo>
                    <a:pt x="1630" y="1779"/>
                    <a:pt x="2210" y="1948"/>
                    <a:pt x="2772" y="2116"/>
                  </a:cubicBezTo>
                  <a:cubicBezTo>
                    <a:pt x="3409" y="1761"/>
                    <a:pt x="4045" y="1405"/>
                    <a:pt x="4663" y="1030"/>
                  </a:cubicBezTo>
                  <a:cubicBezTo>
                    <a:pt x="4607" y="993"/>
                    <a:pt x="4570" y="974"/>
                    <a:pt x="4532" y="955"/>
                  </a:cubicBezTo>
                  <a:cubicBezTo>
                    <a:pt x="4457" y="937"/>
                    <a:pt x="4382" y="899"/>
                    <a:pt x="4382" y="899"/>
                  </a:cubicBezTo>
                  <a:cubicBezTo>
                    <a:pt x="4158" y="824"/>
                    <a:pt x="4027" y="768"/>
                    <a:pt x="3877" y="712"/>
                  </a:cubicBezTo>
                  <a:cubicBezTo>
                    <a:pt x="3390" y="562"/>
                    <a:pt x="2903" y="394"/>
                    <a:pt x="2416" y="244"/>
                  </a:cubicBezTo>
                  <a:cubicBezTo>
                    <a:pt x="2154" y="169"/>
                    <a:pt x="1892" y="75"/>
                    <a:pt x="1630" y="0"/>
                  </a:cubicBezTo>
                  <a:close/>
                </a:path>
              </a:pathLst>
            </a:custGeom>
            <a:solidFill>
              <a:srgbClr val="D48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1" name="Google Shape;271;p38"/>
          <p:cNvSpPr txBox="1"/>
          <p:nvPr/>
        </p:nvSpPr>
        <p:spPr>
          <a:xfrm>
            <a:off x="4384600" y="2276200"/>
            <a:ext cx="4229100" cy="11787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s-ES" sz="2200" i="1" dirty="0">
                <a:solidFill>
                  <a:schemeClr val="dk2"/>
                </a:solidFill>
                <a:latin typeface="Kalam"/>
                <a:ea typeface="Kalam"/>
                <a:cs typeface="Kalam"/>
                <a:sym typeface="Kalam"/>
              </a:rPr>
              <a:t>“Elijo no poner “</a:t>
            </a:r>
            <a:r>
              <a:rPr lang="es-ES" sz="2200" i="1" dirty="0" err="1">
                <a:solidFill>
                  <a:schemeClr val="dk2"/>
                </a:solidFill>
                <a:latin typeface="Kalam"/>
                <a:ea typeface="Kalam"/>
                <a:cs typeface="Kalam"/>
                <a:sym typeface="Kalam"/>
              </a:rPr>
              <a:t>dis</a:t>
            </a:r>
            <a:r>
              <a:rPr lang="es-ES" sz="2200" i="1" dirty="0">
                <a:solidFill>
                  <a:schemeClr val="dk2"/>
                </a:solidFill>
                <a:latin typeface="Kalam"/>
                <a:ea typeface="Kalam"/>
                <a:cs typeface="Kalam"/>
                <a:sym typeface="Kalam"/>
              </a:rPr>
              <a:t>” a mi capacidad”</a:t>
            </a:r>
            <a:endParaRPr sz="2200" i="1" dirty="0">
              <a:solidFill>
                <a:schemeClr val="dk2"/>
              </a:solidFill>
              <a:latin typeface="Kalam"/>
              <a:ea typeface="Kalam"/>
              <a:cs typeface="Kalam"/>
              <a:sym typeface="Kala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" name="Google Shape;654;p52"/>
          <p:cNvSpPr txBox="1">
            <a:spLocks noGrp="1"/>
          </p:cNvSpPr>
          <p:nvPr>
            <p:ph type="title"/>
          </p:nvPr>
        </p:nvSpPr>
        <p:spPr>
          <a:xfrm>
            <a:off x="5444150" y="540000"/>
            <a:ext cx="2979900" cy="122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FOTOS ACTIVIDAD</a:t>
            </a:r>
            <a:endParaRPr/>
          </a:p>
        </p:txBody>
      </p:sp>
      <p:pic>
        <p:nvPicPr>
          <p:cNvPr id="1026" name="Picture 2" descr="Cheers, Placer, Pobre, Comunidad, Silueta, Gente">
            <a:extLst>
              <a:ext uri="{FF2B5EF4-FFF2-40B4-BE49-F238E27FC236}">
                <a16:creationId xmlns:a16="http://schemas.microsoft.com/office/drawing/2014/main" id="{3FCBD713-0556-4364-8F13-028703C976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350" y="1953876"/>
            <a:ext cx="4027315" cy="2844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1" name="Google Shape;681;p53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32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VI. CONCLUSIONES Y RESULTADOS</a:t>
            </a:r>
            <a:endParaRPr>
              <a:solidFill>
                <a:srgbClr val="000000"/>
              </a:solidFill>
            </a:endParaRPr>
          </a:p>
        </p:txBody>
      </p:sp>
      <p:grpSp>
        <p:nvGrpSpPr>
          <p:cNvPr id="682" name="Google Shape;682;p53"/>
          <p:cNvGrpSpPr/>
          <p:nvPr/>
        </p:nvGrpSpPr>
        <p:grpSpPr>
          <a:xfrm>
            <a:off x="719995" y="2342405"/>
            <a:ext cx="2034387" cy="1591282"/>
            <a:chOff x="719990" y="1982400"/>
            <a:chExt cx="2034387" cy="1951535"/>
          </a:xfrm>
        </p:grpSpPr>
        <p:sp>
          <p:nvSpPr>
            <p:cNvPr id="683" name="Google Shape;683;p53"/>
            <p:cNvSpPr/>
            <p:nvPr/>
          </p:nvSpPr>
          <p:spPr>
            <a:xfrm>
              <a:off x="719990" y="1982484"/>
              <a:ext cx="2034387" cy="1951451"/>
            </a:xfrm>
            <a:custGeom>
              <a:avLst/>
              <a:gdLst/>
              <a:ahLst/>
              <a:cxnLst/>
              <a:rect l="l" t="t" r="r" b="b"/>
              <a:pathLst>
                <a:path w="211310" h="208696" extrusionOk="0">
                  <a:moveTo>
                    <a:pt x="104430" y="0"/>
                  </a:moveTo>
                  <a:cubicBezTo>
                    <a:pt x="97412" y="0"/>
                    <a:pt x="61883" y="4773"/>
                    <a:pt x="40501" y="98462"/>
                  </a:cubicBezTo>
                  <a:cubicBezTo>
                    <a:pt x="16764" y="202709"/>
                    <a:pt x="0" y="208696"/>
                    <a:pt x="0" y="208696"/>
                  </a:cubicBezTo>
                  <a:lnTo>
                    <a:pt x="211310" y="208696"/>
                  </a:lnTo>
                  <a:cubicBezTo>
                    <a:pt x="211310" y="208696"/>
                    <a:pt x="194616" y="202709"/>
                    <a:pt x="170809" y="98462"/>
                  </a:cubicBezTo>
                  <a:cubicBezTo>
                    <a:pt x="149492" y="4842"/>
                    <a:pt x="113915" y="70"/>
                    <a:pt x="106884" y="70"/>
                  </a:cubicBezTo>
                  <a:cubicBezTo>
                    <a:pt x="106085" y="70"/>
                    <a:pt x="105655" y="132"/>
                    <a:pt x="105655" y="132"/>
                  </a:cubicBezTo>
                  <a:lnTo>
                    <a:pt x="105655" y="61"/>
                  </a:lnTo>
                  <a:cubicBezTo>
                    <a:pt x="105655" y="61"/>
                    <a:pt x="105226" y="0"/>
                    <a:pt x="104430" y="0"/>
                  </a:cubicBezTo>
                  <a:close/>
                </a:path>
              </a:pathLst>
            </a:custGeom>
            <a:solidFill>
              <a:srgbClr val="FFFFFF">
                <a:alpha val="61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53"/>
            <p:cNvSpPr/>
            <p:nvPr/>
          </p:nvSpPr>
          <p:spPr>
            <a:xfrm>
              <a:off x="1265647" y="1982400"/>
              <a:ext cx="933348" cy="580678"/>
            </a:xfrm>
            <a:custGeom>
              <a:avLst/>
              <a:gdLst/>
              <a:ahLst/>
              <a:cxnLst/>
              <a:rect l="l" t="t" r="r" b="b"/>
              <a:pathLst>
                <a:path w="96946" h="62100" extrusionOk="0">
                  <a:moveTo>
                    <a:pt x="48978" y="0"/>
                  </a:moveTo>
                  <a:cubicBezTo>
                    <a:pt x="19042" y="0"/>
                    <a:pt x="870" y="45573"/>
                    <a:pt x="870" y="45573"/>
                  </a:cubicBezTo>
                  <a:cubicBezTo>
                    <a:pt x="870" y="45573"/>
                    <a:pt x="1" y="59597"/>
                    <a:pt x="6726" y="59597"/>
                  </a:cubicBezTo>
                  <a:cubicBezTo>
                    <a:pt x="10312" y="59597"/>
                    <a:pt x="16056" y="55611"/>
                    <a:pt x="25241" y="43389"/>
                  </a:cubicBezTo>
                  <a:cubicBezTo>
                    <a:pt x="25241" y="43389"/>
                    <a:pt x="26992" y="38905"/>
                    <a:pt x="29260" y="38905"/>
                  </a:cubicBezTo>
                  <a:cubicBezTo>
                    <a:pt x="30208" y="38905"/>
                    <a:pt x="31246" y="39688"/>
                    <a:pt x="32284" y="41910"/>
                  </a:cubicBezTo>
                  <a:cubicBezTo>
                    <a:pt x="35398" y="48510"/>
                    <a:pt x="41263" y="62100"/>
                    <a:pt x="49247" y="62100"/>
                  </a:cubicBezTo>
                  <a:cubicBezTo>
                    <a:pt x="50295" y="62100"/>
                    <a:pt x="51380" y="61866"/>
                    <a:pt x="52500" y="61351"/>
                  </a:cubicBezTo>
                  <a:cubicBezTo>
                    <a:pt x="61456" y="57197"/>
                    <a:pt x="60665" y="38452"/>
                    <a:pt x="67373" y="38452"/>
                  </a:cubicBezTo>
                  <a:cubicBezTo>
                    <a:pt x="67945" y="38452"/>
                    <a:pt x="68572" y="38588"/>
                    <a:pt x="69264" y="38881"/>
                  </a:cubicBezTo>
                  <a:cubicBezTo>
                    <a:pt x="75552" y="41547"/>
                    <a:pt x="85863" y="50860"/>
                    <a:pt x="92040" y="50860"/>
                  </a:cubicBezTo>
                  <a:cubicBezTo>
                    <a:pt x="94512" y="50860"/>
                    <a:pt x="96321" y="49368"/>
                    <a:pt x="96945" y="45361"/>
                  </a:cubicBezTo>
                  <a:cubicBezTo>
                    <a:pt x="96945" y="45361"/>
                    <a:pt x="78914" y="0"/>
                    <a:pt x="4897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85" name="Google Shape;685;p53"/>
          <p:cNvGrpSpPr/>
          <p:nvPr/>
        </p:nvGrpSpPr>
        <p:grpSpPr>
          <a:xfrm>
            <a:off x="2137488" y="2094563"/>
            <a:ext cx="2034387" cy="1839219"/>
            <a:chOff x="2137414" y="2608441"/>
            <a:chExt cx="2034387" cy="1325277"/>
          </a:xfrm>
        </p:grpSpPr>
        <p:sp>
          <p:nvSpPr>
            <p:cNvPr id="686" name="Google Shape;686;p53"/>
            <p:cNvSpPr/>
            <p:nvPr/>
          </p:nvSpPr>
          <p:spPr>
            <a:xfrm>
              <a:off x="2137414" y="2608498"/>
              <a:ext cx="2034387" cy="1325220"/>
            </a:xfrm>
            <a:custGeom>
              <a:avLst/>
              <a:gdLst/>
              <a:ahLst/>
              <a:cxnLst/>
              <a:rect l="l" t="t" r="r" b="b"/>
              <a:pathLst>
                <a:path w="211310" h="208696" extrusionOk="0">
                  <a:moveTo>
                    <a:pt x="104430" y="0"/>
                  </a:moveTo>
                  <a:cubicBezTo>
                    <a:pt x="97412" y="0"/>
                    <a:pt x="61883" y="4773"/>
                    <a:pt x="40501" y="98462"/>
                  </a:cubicBezTo>
                  <a:cubicBezTo>
                    <a:pt x="16764" y="202709"/>
                    <a:pt x="0" y="208696"/>
                    <a:pt x="0" y="208696"/>
                  </a:cubicBezTo>
                  <a:lnTo>
                    <a:pt x="211310" y="208696"/>
                  </a:lnTo>
                  <a:cubicBezTo>
                    <a:pt x="211310" y="208696"/>
                    <a:pt x="194616" y="202709"/>
                    <a:pt x="170809" y="98462"/>
                  </a:cubicBezTo>
                  <a:cubicBezTo>
                    <a:pt x="149492" y="4842"/>
                    <a:pt x="113915" y="70"/>
                    <a:pt x="106884" y="70"/>
                  </a:cubicBezTo>
                  <a:cubicBezTo>
                    <a:pt x="106085" y="70"/>
                    <a:pt x="105655" y="132"/>
                    <a:pt x="105655" y="132"/>
                  </a:cubicBezTo>
                  <a:lnTo>
                    <a:pt x="105655" y="61"/>
                  </a:lnTo>
                  <a:cubicBezTo>
                    <a:pt x="105655" y="61"/>
                    <a:pt x="105226" y="0"/>
                    <a:pt x="104430" y="0"/>
                  </a:cubicBezTo>
                  <a:close/>
                </a:path>
              </a:pathLst>
            </a:custGeom>
            <a:solidFill>
              <a:srgbClr val="FFFFFF">
                <a:alpha val="61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53"/>
            <p:cNvSpPr/>
            <p:nvPr/>
          </p:nvSpPr>
          <p:spPr>
            <a:xfrm>
              <a:off x="2683075" y="2608441"/>
              <a:ext cx="933348" cy="394335"/>
            </a:xfrm>
            <a:custGeom>
              <a:avLst/>
              <a:gdLst/>
              <a:ahLst/>
              <a:cxnLst/>
              <a:rect l="l" t="t" r="r" b="b"/>
              <a:pathLst>
                <a:path w="96946" h="62100" extrusionOk="0">
                  <a:moveTo>
                    <a:pt x="48978" y="0"/>
                  </a:moveTo>
                  <a:cubicBezTo>
                    <a:pt x="19042" y="0"/>
                    <a:pt x="870" y="45573"/>
                    <a:pt x="870" y="45573"/>
                  </a:cubicBezTo>
                  <a:cubicBezTo>
                    <a:pt x="870" y="45573"/>
                    <a:pt x="1" y="59597"/>
                    <a:pt x="6726" y="59597"/>
                  </a:cubicBezTo>
                  <a:cubicBezTo>
                    <a:pt x="10312" y="59597"/>
                    <a:pt x="16056" y="55611"/>
                    <a:pt x="25241" y="43389"/>
                  </a:cubicBezTo>
                  <a:cubicBezTo>
                    <a:pt x="25241" y="43389"/>
                    <a:pt x="26992" y="38905"/>
                    <a:pt x="29260" y="38905"/>
                  </a:cubicBezTo>
                  <a:cubicBezTo>
                    <a:pt x="30208" y="38905"/>
                    <a:pt x="31246" y="39688"/>
                    <a:pt x="32284" y="41910"/>
                  </a:cubicBezTo>
                  <a:cubicBezTo>
                    <a:pt x="35398" y="48510"/>
                    <a:pt x="41263" y="62100"/>
                    <a:pt x="49247" y="62100"/>
                  </a:cubicBezTo>
                  <a:cubicBezTo>
                    <a:pt x="50295" y="62100"/>
                    <a:pt x="51380" y="61866"/>
                    <a:pt x="52500" y="61351"/>
                  </a:cubicBezTo>
                  <a:cubicBezTo>
                    <a:pt x="61456" y="57197"/>
                    <a:pt x="60665" y="38452"/>
                    <a:pt x="67373" y="38452"/>
                  </a:cubicBezTo>
                  <a:cubicBezTo>
                    <a:pt x="67945" y="38452"/>
                    <a:pt x="68572" y="38588"/>
                    <a:pt x="69264" y="38881"/>
                  </a:cubicBezTo>
                  <a:cubicBezTo>
                    <a:pt x="75552" y="41547"/>
                    <a:pt x="85863" y="50860"/>
                    <a:pt x="92040" y="50860"/>
                  </a:cubicBezTo>
                  <a:cubicBezTo>
                    <a:pt x="94512" y="50860"/>
                    <a:pt x="96321" y="49368"/>
                    <a:pt x="96945" y="45361"/>
                  </a:cubicBezTo>
                  <a:cubicBezTo>
                    <a:pt x="96945" y="45361"/>
                    <a:pt x="78914" y="0"/>
                    <a:pt x="4897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88" name="Google Shape;688;p53"/>
          <p:cNvGrpSpPr/>
          <p:nvPr/>
        </p:nvGrpSpPr>
        <p:grpSpPr>
          <a:xfrm>
            <a:off x="3554846" y="1871564"/>
            <a:ext cx="2034387" cy="2062099"/>
            <a:chOff x="3554817" y="2222688"/>
            <a:chExt cx="2034387" cy="1710859"/>
          </a:xfrm>
        </p:grpSpPr>
        <p:sp>
          <p:nvSpPr>
            <p:cNvPr id="689" name="Google Shape;689;p53"/>
            <p:cNvSpPr/>
            <p:nvPr/>
          </p:nvSpPr>
          <p:spPr>
            <a:xfrm>
              <a:off x="3554817" y="2222762"/>
              <a:ext cx="2034387" cy="1710785"/>
            </a:xfrm>
            <a:custGeom>
              <a:avLst/>
              <a:gdLst/>
              <a:ahLst/>
              <a:cxnLst/>
              <a:rect l="l" t="t" r="r" b="b"/>
              <a:pathLst>
                <a:path w="211310" h="208696" extrusionOk="0">
                  <a:moveTo>
                    <a:pt x="104430" y="0"/>
                  </a:moveTo>
                  <a:cubicBezTo>
                    <a:pt x="97412" y="0"/>
                    <a:pt x="61883" y="4773"/>
                    <a:pt x="40501" y="98462"/>
                  </a:cubicBezTo>
                  <a:cubicBezTo>
                    <a:pt x="16764" y="202709"/>
                    <a:pt x="0" y="208696"/>
                    <a:pt x="0" y="208696"/>
                  </a:cubicBezTo>
                  <a:lnTo>
                    <a:pt x="211310" y="208696"/>
                  </a:lnTo>
                  <a:cubicBezTo>
                    <a:pt x="211310" y="208696"/>
                    <a:pt x="194616" y="202709"/>
                    <a:pt x="170809" y="98462"/>
                  </a:cubicBezTo>
                  <a:cubicBezTo>
                    <a:pt x="149492" y="4842"/>
                    <a:pt x="113915" y="70"/>
                    <a:pt x="106884" y="70"/>
                  </a:cubicBezTo>
                  <a:cubicBezTo>
                    <a:pt x="106085" y="70"/>
                    <a:pt x="105655" y="132"/>
                    <a:pt x="105655" y="132"/>
                  </a:cubicBezTo>
                  <a:lnTo>
                    <a:pt x="105655" y="61"/>
                  </a:lnTo>
                  <a:cubicBezTo>
                    <a:pt x="105655" y="61"/>
                    <a:pt x="105226" y="0"/>
                    <a:pt x="104430" y="0"/>
                  </a:cubicBezTo>
                  <a:close/>
                </a:path>
              </a:pathLst>
            </a:custGeom>
            <a:solidFill>
              <a:srgbClr val="FFFFFF">
                <a:alpha val="61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53"/>
            <p:cNvSpPr/>
            <p:nvPr/>
          </p:nvSpPr>
          <p:spPr>
            <a:xfrm>
              <a:off x="4100472" y="2222688"/>
              <a:ext cx="933348" cy="509065"/>
            </a:xfrm>
            <a:custGeom>
              <a:avLst/>
              <a:gdLst/>
              <a:ahLst/>
              <a:cxnLst/>
              <a:rect l="l" t="t" r="r" b="b"/>
              <a:pathLst>
                <a:path w="96946" h="62100" extrusionOk="0">
                  <a:moveTo>
                    <a:pt x="48978" y="0"/>
                  </a:moveTo>
                  <a:cubicBezTo>
                    <a:pt x="19042" y="0"/>
                    <a:pt x="870" y="45573"/>
                    <a:pt x="870" y="45573"/>
                  </a:cubicBezTo>
                  <a:cubicBezTo>
                    <a:pt x="870" y="45573"/>
                    <a:pt x="1" y="59597"/>
                    <a:pt x="6726" y="59597"/>
                  </a:cubicBezTo>
                  <a:cubicBezTo>
                    <a:pt x="10312" y="59597"/>
                    <a:pt x="16056" y="55611"/>
                    <a:pt x="25241" y="43389"/>
                  </a:cubicBezTo>
                  <a:cubicBezTo>
                    <a:pt x="25241" y="43389"/>
                    <a:pt x="26992" y="38905"/>
                    <a:pt x="29260" y="38905"/>
                  </a:cubicBezTo>
                  <a:cubicBezTo>
                    <a:pt x="30208" y="38905"/>
                    <a:pt x="31246" y="39688"/>
                    <a:pt x="32284" y="41910"/>
                  </a:cubicBezTo>
                  <a:cubicBezTo>
                    <a:pt x="35398" y="48510"/>
                    <a:pt x="41263" y="62100"/>
                    <a:pt x="49247" y="62100"/>
                  </a:cubicBezTo>
                  <a:cubicBezTo>
                    <a:pt x="50295" y="62100"/>
                    <a:pt x="51380" y="61866"/>
                    <a:pt x="52500" y="61351"/>
                  </a:cubicBezTo>
                  <a:cubicBezTo>
                    <a:pt x="61456" y="57197"/>
                    <a:pt x="60665" y="38452"/>
                    <a:pt x="67373" y="38452"/>
                  </a:cubicBezTo>
                  <a:cubicBezTo>
                    <a:pt x="67945" y="38452"/>
                    <a:pt x="68572" y="38588"/>
                    <a:pt x="69264" y="38881"/>
                  </a:cubicBezTo>
                  <a:cubicBezTo>
                    <a:pt x="75552" y="41547"/>
                    <a:pt x="85863" y="50860"/>
                    <a:pt x="92040" y="50860"/>
                  </a:cubicBezTo>
                  <a:cubicBezTo>
                    <a:pt x="94512" y="50860"/>
                    <a:pt x="96321" y="49368"/>
                    <a:pt x="96945" y="45361"/>
                  </a:cubicBezTo>
                  <a:cubicBezTo>
                    <a:pt x="96945" y="45361"/>
                    <a:pt x="78914" y="0"/>
                    <a:pt x="4897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91" name="Google Shape;691;p53"/>
          <p:cNvGrpSpPr/>
          <p:nvPr/>
        </p:nvGrpSpPr>
        <p:grpSpPr>
          <a:xfrm>
            <a:off x="4972254" y="3296880"/>
            <a:ext cx="2034387" cy="636506"/>
            <a:chOff x="4972221" y="1611887"/>
            <a:chExt cx="2034387" cy="2321321"/>
          </a:xfrm>
        </p:grpSpPr>
        <p:sp>
          <p:nvSpPr>
            <p:cNvPr id="692" name="Google Shape;692;p53"/>
            <p:cNvSpPr/>
            <p:nvPr/>
          </p:nvSpPr>
          <p:spPr>
            <a:xfrm>
              <a:off x="4972221" y="1611987"/>
              <a:ext cx="2034387" cy="2321221"/>
            </a:xfrm>
            <a:custGeom>
              <a:avLst/>
              <a:gdLst/>
              <a:ahLst/>
              <a:cxnLst/>
              <a:rect l="l" t="t" r="r" b="b"/>
              <a:pathLst>
                <a:path w="211310" h="208696" extrusionOk="0">
                  <a:moveTo>
                    <a:pt x="104430" y="0"/>
                  </a:moveTo>
                  <a:cubicBezTo>
                    <a:pt x="97412" y="0"/>
                    <a:pt x="61883" y="4773"/>
                    <a:pt x="40501" y="98462"/>
                  </a:cubicBezTo>
                  <a:cubicBezTo>
                    <a:pt x="16764" y="202709"/>
                    <a:pt x="0" y="208696"/>
                    <a:pt x="0" y="208696"/>
                  </a:cubicBezTo>
                  <a:lnTo>
                    <a:pt x="211310" y="208696"/>
                  </a:lnTo>
                  <a:cubicBezTo>
                    <a:pt x="211310" y="208696"/>
                    <a:pt x="194616" y="202709"/>
                    <a:pt x="170809" y="98462"/>
                  </a:cubicBezTo>
                  <a:cubicBezTo>
                    <a:pt x="149492" y="4842"/>
                    <a:pt x="113915" y="70"/>
                    <a:pt x="106884" y="70"/>
                  </a:cubicBezTo>
                  <a:cubicBezTo>
                    <a:pt x="106085" y="70"/>
                    <a:pt x="105655" y="132"/>
                    <a:pt x="105655" y="132"/>
                  </a:cubicBezTo>
                  <a:lnTo>
                    <a:pt x="105655" y="61"/>
                  </a:lnTo>
                  <a:cubicBezTo>
                    <a:pt x="105655" y="61"/>
                    <a:pt x="105226" y="0"/>
                    <a:pt x="104430" y="0"/>
                  </a:cubicBezTo>
                  <a:close/>
                </a:path>
              </a:pathLst>
            </a:custGeom>
            <a:solidFill>
              <a:srgbClr val="FFFFFF">
                <a:alpha val="61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53"/>
            <p:cNvSpPr/>
            <p:nvPr/>
          </p:nvSpPr>
          <p:spPr>
            <a:xfrm>
              <a:off x="5517876" y="1611887"/>
              <a:ext cx="933348" cy="690707"/>
            </a:xfrm>
            <a:custGeom>
              <a:avLst/>
              <a:gdLst/>
              <a:ahLst/>
              <a:cxnLst/>
              <a:rect l="l" t="t" r="r" b="b"/>
              <a:pathLst>
                <a:path w="96946" h="62100" extrusionOk="0">
                  <a:moveTo>
                    <a:pt x="48978" y="0"/>
                  </a:moveTo>
                  <a:cubicBezTo>
                    <a:pt x="19042" y="0"/>
                    <a:pt x="870" y="45573"/>
                    <a:pt x="870" y="45573"/>
                  </a:cubicBezTo>
                  <a:cubicBezTo>
                    <a:pt x="870" y="45573"/>
                    <a:pt x="1" y="59597"/>
                    <a:pt x="6726" y="59597"/>
                  </a:cubicBezTo>
                  <a:cubicBezTo>
                    <a:pt x="10312" y="59597"/>
                    <a:pt x="16056" y="55611"/>
                    <a:pt x="25241" y="43389"/>
                  </a:cubicBezTo>
                  <a:cubicBezTo>
                    <a:pt x="25241" y="43389"/>
                    <a:pt x="26992" y="38905"/>
                    <a:pt x="29260" y="38905"/>
                  </a:cubicBezTo>
                  <a:cubicBezTo>
                    <a:pt x="30208" y="38905"/>
                    <a:pt x="31246" y="39688"/>
                    <a:pt x="32284" y="41910"/>
                  </a:cubicBezTo>
                  <a:cubicBezTo>
                    <a:pt x="35398" y="48510"/>
                    <a:pt x="41263" y="62100"/>
                    <a:pt x="49247" y="62100"/>
                  </a:cubicBezTo>
                  <a:cubicBezTo>
                    <a:pt x="50295" y="62100"/>
                    <a:pt x="51380" y="61866"/>
                    <a:pt x="52500" y="61351"/>
                  </a:cubicBezTo>
                  <a:cubicBezTo>
                    <a:pt x="61456" y="57197"/>
                    <a:pt x="60665" y="38452"/>
                    <a:pt x="67373" y="38452"/>
                  </a:cubicBezTo>
                  <a:cubicBezTo>
                    <a:pt x="67945" y="38452"/>
                    <a:pt x="68572" y="38588"/>
                    <a:pt x="69264" y="38881"/>
                  </a:cubicBezTo>
                  <a:cubicBezTo>
                    <a:pt x="75552" y="41547"/>
                    <a:pt x="85863" y="50860"/>
                    <a:pt x="92040" y="50860"/>
                  </a:cubicBezTo>
                  <a:cubicBezTo>
                    <a:pt x="94512" y="50860"/>
                    <a:pt x="96321" y="49368"/>
                    <a:pt x="96945" y="45361"/>
                  </a:cubicBezTo>
                  <a:cubicBezTo>
                    <a:pt x="96945" y="45361"/>
                    <a:pt x="78914" y="0"/>
                    <a:pt x="4897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94" name="Google Shape;694;p53"/>
          <p:cNvGrpSpPr/>
          <p:nvPr/>
        </p:nvGrpSpPr>
        <p:grpSpPr>
          <a:xfrm>
            <a:off x="6389625" y="1925010"/>
            <a:ext cx="2034387" cy="2008786"/>
            <a:chOff x="6389625" y="1925010"/>
            <a:chExt cx="2034387" cy="2008786"/>
          </a:xfrm>
        </p:grpSpPr>
        <p:sp>
          <p:nvSpPr>
            <p:cNvPr id="695" name="Google Shape;695;p53"/>
            <p:cNvSpPr/>
            <p:nvPr/>
          </p:nvSpPr>
          <p:spPr>
            <a:xfrm>
              <a:off x="6389625" y="1925097"/>
              <a:ext cx="2034387" cy="2008699"/>
            </a:xfrm>
            <a:custGeom>
              <a:avLst/>
              <a:gdLst/>
              <a:ahLst/>
              <a:cxnLst/>
              <a:rect l="l" t="t" r="r" b="b"/>
              <a:pathLst>
                <a:path w="211310" h="208696" extrusionOk="0">
                  <a:moveTo>
                    <a:pt x="104430" y="0"/>
                  </a:moveTo>
                  <a:cubicBezTo>
                    <a:pt x="97412" y="0"/>
                    <a:pt x="61883" y="4773"/>
                    <a:pt x="40501" y="98462"/>
                  </a:cubicBezTo>
                  <a:cubicBezTo>
                    <a:pt x="16764" y="202709"/>
                    <a:pt x="0" y="208696"/>
                    <a:pt x="0" y="208696"/>
                  </a:cubicBezTo>
                  <a:lnTo>
                    <a:pt x="211310" y="208696"/>
                  </a:lnTo>
                  <a:cubicBezTo>
                    <a:pt x="211310" y="208696"/>
                    <a:pt x="194616" y="202709"/>
                    <a:pt x="170809" y="98462"/>
                  </a:cubicBezTo>
                  <a:cubicBezTo>
                    <a:pt x="149492" y="4842"/>
                    <a:pt x="113915" y="70"/>
                    <a:pt x="106884" y="70"/>
                  </a:cubicBezTo>
                  <a:cubicBezTo>
                    <a:pt x="106085" y="70"/>
                    <a:pt x="105655" y="132"/>
                    <a:pt x="105655" y="132"/>
                  </a:cubicBezTo>
                  <a:lnTo>
                    <a:pt x="105655" y="61"/>
                  </a:lnTo>
                  <a:cubicBezTo>
                    <a:pt x="105655" y="61"/>
                    <a:pt x="105226" y="0"/>
                    <a:pt x="104430" y="0"/>
                  </a:cubicBezTo>
                  <a:close/>
                </a:path>
              </a:pathLst>
            </a:custGeom>
            <a:solidFill>
              <a:srgbClr val="FFFFFF">
                <a:alpha val="61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53"/>
            <p:cNvSpPr/>
            <p:nvPr/>
          </p:nvSpPr>
          <p:spPr>
            <a:xfrm>
              <a:off x="6935283" y="1925010"/>
              <a:ext cx="933348" cy="597713"/>
            </a:xfrm>
            <a:custGeom>
              <a:avLst/>
              <a:gdLst/>
              <a:ahLst/>
              <a:cxnLst/>
              <a:rect l="l" t="t" r="r" b="b"/>
              <a:pathLst>
                <a:path w="96946" h="62100" extrusionOk="0">
                  <a:moveTo>
                    <a:pt x="48978" y="0"/>
                  </a:moveTo>
                  <a:cubicBezTo>
                    <a:pt x="19042" y="0"/>
                    <a:pt x="870" y="45573"/>
                    <a:pt x="870" y="45573"/>
                  </a:cubicBezTo>
                  <a:cubicBezTo>
                    <a:pt x="870" y="45573"/>
                    <a:pt x="1" y="59597"/>
                    <a:pt x="6726" y="59597"/>
                  </a:cubicBezTo>
                  <a:cubicBezTo>
                    <a:pt x="10312" y="59597"/>
                    <a:pt x="16056" y="55611"/>
                    <a:pt x="25241" y="43389"/>
                  </a:cubicBezTo>
                  <a:cubicBezTo>
                    <a:pt x="25241" y="43389"/>
                    <a:pt x="26992" y="38905"/>
                    <a:pt x="29260" y="38905"/>
                  </a:cubicBezTo>
                  <a:cubicBezTo>
                    <a:pt x="30208" y="38905"/>
                    <a:pt x="31246" y="39688"/>
                    <a:pt x="32284" y="41910"/>
                  </a:cubicBezTo>
                  <a:cubicBezTo>
                    <a:pt x="35398" y="48510"/>
                    <a:pt x="41263" y="62100"/>
                    <a:pt x="49247" y="62100"/>
                  </a:cubicBezTo>
                  <a:cubicBezTo>
                    <a:pt x="50295" y="62100"/>
                    <a:pt x="51380" y="61866"/>
                    <a:pt x="52500" y="61351"/>
                  </a:cubicBezTo>
                  <a:cubicBezTo>
                    <a:pt x="61456" y="57197"/>
                    <a:pt x="60665" y="38452"/>
                    <a:pt x="67373" y="38452"/>
                  </a:cubicBezTo>
                  <a:cubicBezTo>
                    <a:pt x="67945" y="38452"/>
                    <a:pt x="68572" y="38588"/>
                    <a:pt x="69264" y="38881"/>
                  </a:cubicBezTo>
                  <a:cubicBezTo>
                    <a:pt x="75552" y="41547"/>
                    <a:pt x="85863" y="50860"/>
                    <a:pt x="92040" y="50860"/>
                  </a:cubicBezTo>
                  <a:cubicBezTo>
                    <a:pt x="94512" y="50860"/>
                    <a:pt x="96321" y="49368"/>
                    <a:pt x="96945" y="45361"/>
                  </a:cubicBezTo>
                  <a:cubicBezTo>
                    <a:pt x="96945" y="45361"/>
                    <a:pt x="78914" y="0"/>
                    <a:pt x="4897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97" name="Google Shape;697;p53"/>
          <p:cNvSpPr txBox="1">
            <a:spLocks noGrp="1"/>
          </p:cNvSpPr>
          <p:nvPr>
            <p:ph type="subTitle" idx="4294967295"/>
          </p:nvPr>
        </p:nvSpPr>
        <p:spPr>
          <a:xfrm>
            <a:off x="836796" y="3964213"/>
            <a:ext cx="1625700" cy="57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600" dirty="0"/>
              <a:t>Participación positiva, uso de STEAM con nee</a:t>
            </a:r>
            <a:endParaRPr sz="1600" dirty="0"/>
          </a:p>
        </p:txBody>
      </p:sp>
      <p:sp>
        <p:nvSpPr>
          <p:cNvPr id="698" name="Google Shape;698;p53"/>
          <p:cNvSpPr txBox="1">
            <a:spLocks noGrp="1"/>
          </p:cNvSpPr>
          <p:nvPr>
            <p:ph type="subTitle" idx="4294967295"/>
          </p:nvPr>
        </p:nvSpPr>
        <p:spPr>
          <a:xfrm>
            <a:off x="2347300" y="4029950"/>
            <a:ext cx="1625700" cy="57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400" dirty="0">
                <a:solidFill>
                  <a:srgbClr val="6FA8DC"/>
                </a:solidFill>
              </a:rPr>
              <a:t>Inclusión en la comunidad educativa</a:t>
            </a:r>
            <a:endParaRPr sz="1400" dirty="0">
              <a:solidFill>
                <a:srgbClr val="6FA8DC"/>
              </a:solidFill>
            </a:endParaRPr>
          </a:p>
        </p:txBody>
      </p:sp>
      <p:sp>
        <p:nvSpPr>
          <p:cNvPr id="699" name="Google Shape;699;p53"/>
          <p:cNvSpPr txBox="1">
            <a:spLocks noGrp="1"/>
          </p:cNvSpPr>
          <p:nvPr>
            <p:ph type="subTitle" idx="4294967295"/>
          </p:nvPr>
        </p:nvSpPr>
        <p:spPr>
          <a:xfrm>
            <a:off x="4061900" y="4049710"/>
            <a:ext cx="1417500" cy="57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300" dirty="0"/>
              <a:t>Implicación del alumnado</a:t>
            </a:r>
            <a:endParaRPr sz="1300" dirty="0"/>
          </a:p>
        </p:txBody>
      </p:sp>
      <p:sp>
        <p:nvSpPr>
          <p:cNvPr id="700" name="Google Shape;700;p53"/>
          <p:cNvSpPr txBox="1">
            <a:spLocks noGrp="1"/>
          </p:cNvSpPr>
          <p:nvPr>
            <p:ph type="subTitle" idx="4294967295"/>
          </p:nvPr>
        </p:nvSpPr>
        <p:spPr>
          <a:xfrm>
            <a:off x="5546108" y="4029950"/>
            <a:ext cx="1417500" cy="57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400" dirty="0">
                <a:solidFill>
                  <a:srgbClr val="6D9EEB"/>
                </a:solidFill>
              </a:rPr>
              <a:t>Satisfación por el trabajo bien hecho</a:t>
            </a:r>
            <a:endParaRPr sz="1400" dirty="0">
              <a:solidFill>
                <a:srgbClr val="6D9EEB"/>
              </a:solidFill>
            </a:endParaRPr>
          </a:p>
        </p:txBody>
      </p:sp>
      <p:sp>
        <p:nvSpPr>
          <p:cNvPr id="701" name="Google Shape;701;p53"/>
          <p:cNvSpPr txBox="1">
            <a:spLocks noGrp="1"/>
          </p:cNvSpPr>
          <p:nvPr>
            <p:ph type="subTitle" idx="4294967295"/>
          </p:nvPr>
        </p:nvSpPr>
        <p:spPr>
          <a:xfrm>
            <a:off x="7225798" y="4029950"/>
            <a:ext cx="1198200" cy="57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000" b="1" dirty="0"/>
              <a:t>Sentimiento de responsabilidad</a:t>
            </a:r>
            <a:endParaRPr sz="1000" b="1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" name="Google Shape;679;p54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32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BIBLIOGRAFIA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3" name="Google Shape;707;p54">
            <a:extLst>
              <a:ext uri="{FF2B5EF4-FFF2-40B4-BE49-F238E27FC236}">
                <a16:creationId xmlns:a16="http://schemas.microsoft.com/office/drawing/2014/main" id="{3CA1685A-AF00-4D2C-B46E-8368416CB140}"/>
              </a:ext>
            </a:extLst>
          </p:cNvPr>
          <p:cNvSpPr txBox="1"/>
          <p:nvPr/>
        </p:nvSpPr>
        <p:spPr>
          <a:xfrm>
            <a:off x="420000" y="860400"/>
            <a:ext cx="8304000" cy="8771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dirty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</a:t>
            </a:r>
            <a:r>
              <a:rPr lang="es-ES" sz="1500" dirty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Curso Educación para la Igualdad de género: El enfoque STEAM como herramienta de aprendizaje inclusiva. CFIE Miranda de Ebro. Saray Manero López</a:t>
            </a:r>
            <a:endParaRPr sz="1500" dirty="0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39"/>
          <p:cNvSpPr/>
          <p:nvPr/>
        </p:nvSpPr>
        <p:spPr>
          <a:xfrm>
            <a:off x="7347714" y="2417629"/>
            <a:ext cx="1955492" cy="137119"/>
          </a:xfrm>
          <a:custGeom>
            <a:avLst/>
            <a:gdLst/>
            <a:ahLst/>
            <a:cxnLst/>
            <a:rect l="l" t="t" r="r" b="b"/>
            <a:pathLst>
              <a:path w="59769" h="4191" extrusionOk="0">
                <a:moveTo>
                  <a:pt x="426" y="0"/>
                </a:moveTo>
                <a:cubicBezTo>
                  <a:pt x="85" y="0"/>
                  <a:pt x="0" y="541"/>
                  <a:pt x="380" y="617"/>
                </a:cubicBezTo>
                <a:cubicBezTo>
                  <a:pt x="5133" y="1650"/>
                  <a:pt x="11084" y="2568"/>
                  <a:pt x="18050" y="3322"/>
                </a:cubicBezTo>
                <a:cubicBezTo>
                  <a:pt x="23295" y="3895"/>
                  <a:pt x="28589" y="4191"/>
                  <a:pt x="33867" y="4191"/>
                </a:cubicBezTo>
                <a:cubicBezTo>
                  <a:pt x="46817" y="4191"/>
                  <a:pt x="55586" y="2338"/>
                  <a:pt x="59405" y="1322"/>
                </a:cubicBezTo>
                <a:cubicBezTo>
                  <a:pt x="59768" y="1231"/>
                  <a:pt x="59656" y="721"/>
                  <a:pt x="59327" y="721"/>
                </a:cubicBezTo>
                <a:cubicBezTo>
                  <a:pt x="59300" y="721"/>
                  <a:pt x="59271" y="724"/>
                  <a:pt x="59241" y="732"/>
                </a:cubicBezTo>
                <a:cubicBezTo>
                  <a:pt x="55460" y="1740"/>
                  <a:pt x="46736" y="3584"/>
                  <a:pt x="33857" y="3584"/>
                </a:cubicBezTo>
                <a:cubicBezTo>
                  <a:pt x="29152" y="3584"/>
                  <a:pt x="23892" y="3338"/>
                  <a:pt x="18115" y="2715"/>
                </a:cubicBezTo>
                <a:cubicBezTo>
                  <a:pt x="11165" y="1961"/>
                  <a:pt x="5248" y="1060"/>
                  <a:pt x="511" y="11"/>
                </a:cubicBezTo>
                <a:cubicBezTo>
                  <a:pt x="481" y="4"/>
                  <a:pt x="453" y="0"/>
                  <a:pt x="426" y="0"/>
                </a:cubicBezTo>
                <a:close/>
              </a:path>
            </a:pathLst>
          </a:custGeom>
          <a:solidFill>
            <a:srgbClr val="932E4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" name="Google Shape;277;p39"/>
          <p:cNvSpPr/>
          <p:nvPr/>
        </p:nvSpPr>
        <p:spPr>
          <a:xfrm>
            <a:off x="5669241" y="2332073"/>
            <a:ext cx="1199718" cy="315986"/>
          </a:xfrm>
          <a:custGeom>
            <a:avLst/>
            <a:gdLst/>
            <a:ahLst/>
            <a:cxnLst/>
            <a:rect l="l" t="t" r="r" b="b"/>
            <a:pathLst>
              <a:path w="36669" h="9658" extrusionOk="0">
                <a:moveTo>
                  <a:pt x="36238" y="0"/>
                </a:moveTo>
                <a:cubicBezTo>
                  <a:pt x="36224" y="0"/>
                  <a:pt x="36208" y="1"/>
                  <a:pt x="36192" y="3"/>
                </a:cubicBezTo>
                <a:cubicBezTo>
                  <a:pt x="34504" y="249"/>
                  <a:pt x="32832" y="708"/>
                  <a:pt x="31258" y="1380"/>
                </a:cubicBezTo>
                <a:cubicBezTo>
                  <a:pt x="22866" y="4907"/>
                  <a:pt x="11054" y="9039"/>
                  <a:pt x="1491" y="9039"/>
                </a:cubicBezTo>
                <a:cubicBezTo>
                  <a:pt x="1100" y="9039"/>
                  <a:pt x="712" y="9033"/>
                  <a:pt x="328" y="9018"/>
                </a:cubicBezTo>
                <a:cubicBezTo>
                  <a:pt x="164" y="9018"/>
                  <a:pt x="17" y="9149"/>
                  <a:pt x="17" y="9313"/>
                </a:cubicBezTo>
                <a:cubicBezTo>
                  <a:pt x="0" y="9494"/>
                  <a:pt x="131" y="9625"/>
                  <a:pt x="312" y="9641"/>
                </a:cubicBezTo>
                <a:cubicBezTo>
                  <a:pt x="689" y="9658"/>
                  <a:pt x="1066" y="9658"/>
                  <a:pt x="1459" y="9658"/>
                </a:cubicBezTo>
                <a:cubicBezTo>
                  <a:pt x="11130" y="9658"/>
                  <a:pt x="23046" y="5511"/>
                  <a:pt x="31488" y="1937"/>
                </a:cubicBezTo>
                <a:cubicBezTo>
                  <a:pt x="33029" y="1298"/>
                  <a:pt x="34635" y="855"/>
                  <a:pt x="36291" y="626"/>
                </a:cubicBezTo>
                <a:cubicBezTo>
                  <a:pt x="36669" y="563"/>
                  <a:pt x="36608" y="0"/>
                  <a:pt x="36238" y="0"/>
                </a:cubicBezTo>
                <a:close/>
              </a:path>
            </a:pathLst>
          </a:custGeom>
          <a:solidFill>
            <a:srgbClr val="932E4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" name="Google Shape;278;p39"/>
          <p:cNvSpPr/>
          <p:nvPr/>
        </p:nvSpPr>
        <p:spPr>
          <a:xfrm>
            <a:off x="3945716" y="2312508"/>
            <a:ext cx="1241956" cy="210603"/>
          </a:xfrm>
          <a:custGeom>
            <a:avLst/>
            <a:gdLst/>
            <a:ahLst/>
            <a:cxnLst/>
            <a:rect l="l" t="t" r="r" b="b"/>
            <a:pathLst>
              <a:path w="37960" h="6437" extrusionOk="0">
                <a:moveTo>
                  <a:pt x="18063" y="1"/>
                </a:moveTo>
                <a:cubicBezTo>
                  <a:pt x="15211" y="1"/>
                  <a:pt x="12352" y="406"/>
                  <a:pt x="9570" y="1224"/>
                </a:cubicBezTo>
                <a:lnTo>
                  <a:pt x="358" y="3912"/>
                </a:lnTo>
                <a:cubicBezTo>
                  <a:pt x="0" y="4032"/>
                  <a:pt x="104" y="4517"/>
                  <a:pt x="422" y="4517"/>
                </a:cubicBezTo>
                <a:cubicBezTo>
                  <a:pt x="453" y="4517"/>
                  <a:pt x="487" y="4513"/>
                  <a:pt x="522" y="4502"/>
                </a:cubicBezTo>
                <a:lnTo>
                  <a:pt x="9734" y="1814"/>
                </a:lnTo>
                <a:cubicBezTo>
                  <a:pt x="12458" y="1015"/>
                  <a:pt x="15259" y="619"/>
                  <a:pt x="18052" y="619"/>
                </a:cubicBezTo>
                <a:cubicBezTo>
                  <a:pt x="22537" y="619"/>
                  <a:pt x="27001" y="1640"/>
                  <a:pt x="31092" y="3650"/>
                </a:cubicBezTo>
                <a:cubicBezTo>
                  <a:pt x="33173" y="4666"/>
                  <a:pt x="35304" y="5600"/>
                  <a:pt x="37419" y="6404"/>
                </a:cubicBezTo>
                <a:cubicBezTo>
                  <a:pt x="37452" y="6420"/>
                  <a:pt x="37484" y="6436"/>
                  <a:pt x="37534" y="6436"/>
                </a:cubicBezTo>
                <a:cubicBezTo>
                  <a:pt x="37861" y="6436"/>
                  <a:pt x="37960" y="5961"/>
                  <a:pt x="37632" y="5830"/>
                </a:cubicBezTo>
                <a:cubicBezTo>
                  <a:pt x="35534" y="5027"/>
                  <a:pt x="33419" y="4109"/>
                  <a:pt x="31370" y="3093"/>
                </a:cubicBezTo>
                <a:cubicBezTo>
                  <a:pt x="27190" y="1043"/>
                  <a:pt x="22637" y="1"/>
                  <a:pt x="18063" y="1"/>
                </a:cubicBezTo>
                <a:close/>
              </a:path>
            </a:pathLst>
          </a:custGeom>
          <a:solidFill>
            <a:srgbClr val="932E4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" name="Google Shape;279;p39"/>
          <p:cNvSpPr/>
          <p:nvPr/>
        </p:nvSpPr>
        <p:spPr>
          <a:xfrm>
            <a:off x="2285957" y="2380135"/>
            <a:ext cx="1229589" cy="173010"/>
          </a:xfrm>
          <a:custGeom>
            <a:avLst/>
            <a:gdLst/>
            <a:ahLst/>
            <a:cxnLst/>
            <a:rect l="l" t="t" r="r" b="b"/>
            <a:pathLst>
              <a:path w="37582" h="5288" extrusionOk="0">
                <a:moveTo>
                  <a:pt x="3791" y="0"/>
                </a:moveTo>
                <a:cubicBezTo>
                  <a:pt x="3246" y="0"/>
                  <a:pt x="2739" y="19"/>
                  <a:pt x="2275" y="59"/>
                </a:cubicBezTo>
                <a:cubicBezTo>
                  <a:pt x="1717" y="124"/>
                  <a:pt x="1078" y="190"/>
                  <a:pt x="390" y="304"/>
                </a:cubicBezTo>
                <a:cubicBezTo>
                  <a:pt x="1" y="367"/>
                  <a:pt x="69" y="916"/>
                  <a:pt x="428" y="916"/>
                </a:cubicBezTo>
                <a:cubicBezTo>
                  <a:pt x="447" y="916"/>
                  <a:pt x="467" y="914"/>
                  <a:pt x="488" y="911"/>
                </a:cubicBezTo>
                <a:cubicBezTo>
                  <a:pt x="1160" y="813"/>
                  <a:pt x="1783" y="731"/>
                  <a:pt x="2340" y="681"/>
                </a:cubicBezTo>
                <a:cubicBezTo>
                  <a:pt x="2798" y="641"/>
                  <a:pt x="3301" y="623"/>
                  <a:pt x="3842" y="623"/>
                </a:cubicBezTo>
                <a:cubicBezTo>
                  <a:pt x="8626" y="623"/>
                  <a:pt x="16439" y="2093"/>
                  <a:pt x="23419" y="3419"/>
                </a:cubicBezTo>
                <a:cubicBezTo>
                  <a:pt x="26321" y="3960"/>
                  <a:pt x="29042" y="4484"/>
                  <a:pt x="31369" y="4861"/>
                </a:cubicBezTo>
                <a:cubicBezTo>
                  <a:pt x="33139" y="5140"/>
                  <a:pt x="34943" y="5287"/>
                  <a:pt x="36729" y="5287"/>
                </a:cubicBezTo>
                <a:lnTo>
                  <a:pt x="37172" y="5287"/>
                </a:lnTo>
                <a:cubicBezTo>
                  <a:pt x="37576" y="5287"/>
                  <a:pt x="37581" y="4681"/>
                  <a:pt x="37188" y="4681"/>
                </a:cubicBezTo>
                <a:cubicBezTo>
                  <a:pt x="37182" y="4681"/>
                  <a:pt x="37177" y="4681"/>
                  <a:pt x="37172" y="4681"/>
                </a:cubicBezTo>
                <a:cubicBezTo>
                  <a:pt x="37066" y="4682"/>
                  <a:pt x="36960" y="4682"/>
                  <a:pt x="36854" y="4682"/>
                </a:cubicBezTo>
                <a:cubicBezTo>
                  <a:pt x="35044" y="4682"/>
                  <a:pt x="33248" y="4549"/>
                  <a:pt x="31468" y="4255"/>
                </a:cubicBezTo>
                <a:cubicBezTo>
                  <a:pt x="29140" y="3878"/>
                  <a:pt x="26419" y="3370"/>
                  <a:pt x="23534" y="2812"/>
                </a:cubicBezTo>
                <a:cubicBezTo>
                  <a:pt x="16518" y="1486"/>
                  <a:pt x="8654" y="0"/>
                  <a:pt x="3791" y="0"/>
                </a:cubicBezTo>
                <a:close/>
              </a:path>
            </a:pathLst>
          </a:custGeom>
          <a:solidFill>
            <a:srgbClr val="932E4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" name="Google Shape;280;p39"/>
          <p:cNvSpPr/>
          <p:nvPr/>
        </p:nvSpPr>
        <p:spPr>
          <a:xfrm>
            <a:off x="-53475" y="2533842"/>
            <a:ext cx="1838920" cy="154427"/>
          </a:xfrm>
          <a:custGeom>
            <a:avLst/>
            <a:gdLst/>
            <a:ahLst/>
            <a:cxnLst/>
            <a:rect l="l" t="t" r="r" b="b"/>
            <a:pathLst>
              <a:path w="56206" h="4720" extrusionOk="0">
                <a:moveTo>
                  <a:pt x="55767" y="1"/>
                </a:moveTo>
                <a:cubicBezTo>
                  <a:pt x="55735" y="1"/>
                  <a:pt x="55702" y="5"/>
                  <a:pt x="55666" y="16"/>
                </a:cubicBezTo>
                <a:cubicBezTo>
                  <a:pt x="54371" y="458"/>
                  <a:pt x="53011" y="917"/>
                  <a:pt x="51601" y="1409"/>
                </a:cubicBezTo>
                <a:cubicBezTo>
                  <a:pt x="46528" y="3196"/>
                  <a:pt x="41191" y="4099"/>
                  <a:pt x="35818" y="4099"/>
                </a:cubicBezTo>
                <a:cubicBezTo>
                  <a:pt x="34491" y="4099"/>
                  <a:pt x="33161" y="4044"/>
                  <a:pt x="31833" y="3933"/>
                </a:cubicBezTo>
                <a:cubicBezTo>
                  <a:pt x="21966" y="3130"/>
                  <a:pt x="6328" y="1573"/>
                  <a:pt x="460" y="852"/>
                </a:cubicBezTo>
                <a:cubicBezTo>
                  <a:pt x="444" y="850"/>
                  <a:pt x="429" y="849"/>
                  <a:pt x="414" y="849"/>
                </a:cubicBezTo>
                <a:cubicBezTo>
                  <a:pt x="46" y="849"/>
                  <a:pt x="0" y="1411"/>
                  <a:pt x="378" y="1458"/>
                </a:cubicBezTo>
                <a:cubicBezTo>
                  <a:pt x="6263" y="2179"/>
                  <a:pt x="21900" y="3736"/>
                  <a:pt x="31784" y="4556"/>
                </a:cubicBezTo>
                <a:cubicBezTo>
                  <a:pt x="33145" y="4671"/>
                  <a:pt x="34472" y="4720"/>
                  <a:pt x="35816" y="4720"/>
                </a:cubicBezTo>
                <a:cubicBezTo>
                  <a:pt x="41258" y="4720"/>
                  <a:pt x="46667" y="3802"/>
                  <a:pt x="51814" y="1983"/>
                </a:cubicBezTo>
                <a:cubicBezTo>
                  <a:pt x="53208" y="1507"/>
                  <a:pt x="54568" y="1032"/>
                  <a:pt x="55863" y="606"/>
                </a:cubicBezTo>
                <a:cubicBezTo>
                  <a:pt x="56206" y="486"/>
                  <a:pt x="56088" y="1"/>
                  <a:pt x="55767" y="1"/>
                </a:cubicBezTo>
                <a:close/>
              </a:path>
            </a:pathLst>
          </a:custGeom>
          <a:solidFill>
            <a:srgbClr val="932E4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1" name="Google Shape;281;p39"/>
          <p:cNvSpPr/>
          <p:nvPr/>
        </p:nvSpPr>
        <p:spPr>
          <a:xfrm>
            <a:off x="1834815" y="2280052"/>
            <a:ext cx="396863" cy="371016"/>
          </a:xfrm>
          <a:custGeom>
            <a:avLst/>
            <a:gdLst/>
            <a:ahLst/>
            <a:cxnLst/>
            <a:rect l="l" t="t" r="r" b="b"/>
            <a:pathLst>
              <a:path w="12130" h="11340" extrusionOk="0">
                <a:moveTo>
                  <a:pt x="5219" y="1"/>
                </a:moveTo>
                <a:cubicBezTo>
                  <a:pt x="5206" y="1"/>
                  <a:pt x="5193" y="2"/>
                  <a:pt x="5180" y="3"/>
                </a:cubicBezTo>
                <a:cubicBezTo>
                  <a:pt x="5032" y="20"/>
                  <a:pt x="4934" y="134"/>
                  <a:pt x="4918" y="265"/>
                </a:cubicBezTo>
                <a:cubicBezTo>
                  <a:pt x="4918" y="315"/>
                  <a:pt x="4918" y="364"/>
                  <a:pt x="4934" y="397"/>
                </a:cubicBezTo>
                <a:cubicBezTo>
                  <a:pt x="4950" y="610"/>
                  <a:pt x="4983" y="823"/>
                  <a:pt x="5016" y="1036"/>
                </a:cubicBezTo>
                <a:cubicBezTo>
                  <a:pt x="5049" y="1249"/>
                  <a:pt x="5065" y="1446"/>
                  <a:pt x="5065" y="1659"/>
                </a:cubicBezTo>
                <a:cubicBezTo>
                  <a:pt x="4999" y="1642"/>
                  <a:pt x="4950" y="1610"/>
                  <a:pt x="4918" y="1577"/>
                </a:cubicBezTo>
                <a:cubicBezTo>
                  <a:pt x="4606" y="1315"/>
                  <a:pt x="4327" y="1003"/>
                  <a:pt x="4098" y="659"/>
                </a:cubicBezTo>
                <a:cubicBezTo>
                  <a:pt x="4065" y="610"/>
                  <a:pt x="4032" y="561"/>
                  <a:pt x="3983" y="528"/>
                </a:cubicBezTo>
                <a:cubicBezTo>
                  <a:pt x="3932" y="476"/>
                  <a:pt x="3867" y="452"/>
                  <a:pt x="3800" y="452"/>
                </a:cubicBezTo>
                <a:cubicBezTo>
                  <a:pt x="3740" y="452"/>
                  <a:pt x="3677" y="472"/>
                  <a:pt x="3623" y="511"/>
                </a:cubicBezTo>
                <a:cubicBezTo>
                  <a:pt x="3524" y="593"/>
                  <a:pt x="3491" y="724"/>
                  <a:pt x="3541" y="839"/>
                </a:cubicBezTo>
                <a:cubicBezTo>
                  <a:pt x="3557" y="872"/>
                  <a:pt x="3573" y="905"/>
                  <a:pt x="3590" y="938"/>
                </a:cubicBezTo>
                <a:cubicBezTo>
                  <a:pt x="3836" y="1380"/>
                  <a:pt x="4164" y="1773"/>
                  <a:pt x="4541" y="2118"/>
                </a:cubicBezTo>
                <a:cubicBezTo>
                  <a:pt x="4672" y="2232"/>
                  <a:pt x="4819" y="2331"/>
                  <a:pt x="4983" y="2380"/>
                </a:cubicBezTo>
                <a:cubicBezTo>
                  <a:pt x="5131" y="2429"/>
                  <a:pt x="5147" y="2478"/>
                  <a:pt x="5163" y="2609"/>
                </a:cubicBezTo>
                <a:cubicBezTo>
                  <a:pt x="5213" y="3216"/>
                  <a:pt x="5262" y="3822"/>
                  <a:pt x="5344" y="4445"/>
                </a:cubicBezTo>
                <a:cubicBezTo>
                  <a:pt x="5376" y="4609"/>
                  <a:pt x="5393" y="4789"/>
                  <a:pt x="5376" y="4970"/>
                </a:cubicBezTo>
                <a:cubicBezTo>
                  <a:pt x="5370" y="4972"/>
                  <a:pt x="5363" y="4973"/>
                  <a:pt x="5356" y="4973"/>
                </a:cubicBezTo>
                <a:cubicBezTo>
                  <a:pt x="5314" y="4973"/>
                  <a:pt x="5271" y="4935"/>
                  <a:pt x="5229" y="4921"/>
                </a:cubicBezTo>
                <a:cubicBezTo>
                  <a:pt x="5065" y="4822"/>
                  <a:pt x="4918" y="4724"/>
                  <a:pt x="4754" y="4609"/>
                </a:cubicBezTo>
                <a:cubicBezTo>
                  <a:pt x="4196" y="4249"/>
                  <a:pt x="3639" y="3888"/>
                  <a:pt x="3082" y="3527"/>
                </a:cubicBezTo>
                <a:cubicBezTo>
                  <a:pt x="3016" y="3495"/>
                  <a:pt x="2967" y="3413"/>
                  <a:pt x="2983" y="3331"/>
                </a:cubicBezTo>
                <a:cubicBezTo>
                  <a:pt x="3098" y="2626"/>
                  <a:pt x="2967" y="1888"/>
                  <a:pt x="2623" y="1265"/>
                </a:cubicBezTo>
                <a:cubicBezTo>
                  <a:pt x="2590" y="1216"/>
                  <a:pt x="2557" y="1167"/>
                  <a:pt x="2508" y="1134"/>
                </a:cubicBezTo>
                <a:cubicBezTo>
                  <a:pt x="2457" y="1083"/>
                  <a:pt x="2386" y="1057"/>
                  <a:pt x="2317" y="1057"/>
                </a:cubicBezTo>
                <a:cubicBezTo>
                  <a:pt x="2275" y="1057"/>
                  <a:pt x="2233" y="1067"/>
                  <a:pt x="2197" y="1085"/>
                </a:cubicBezTo>
                <a:cubicBezTo>
                  <a:pt x="2082" y="1134"/>
                  <a:pt x="2033" y="1265"/>
                  <a:pt x="2049" y="1380"/>
                </a:cubicBezTo>
                <a:cubicBezTo>
                  <a:pt x="2049" y="1446"/>
                  <a:pt x="2082" y="1511"/>
                  <a:pt x="2115" y="1560"/>
                </a:cubicBezTo>
                <a:cubicBezTo>
                  <a:pt x="2344" y="2003"/>
                  <a:pt x="2442" y="2511"/>
                  <a:pt x="2377" y="3003"/>
                </a:cubicBezTo>
                <a:cubicBezTo>
                  <a:pt x="2344" y="3003"/>
                  <a:pt x="2311" y="3003"/>
                  <a:pt x="2295" y="2986"/>
                </a:cubicBezTo>
                <a:cubicBezTo>
                  <a:pt x="1983" y="2773"/>
                  <a:pt x="1672" y="2577"/>
                  <a:pt x="1377" y="2347"/>
                </a:cubicBezTo>
                <a:cubicBezTo>
                  <a:pt x="1344" y="2298"/>
                  <a:pt x="1295" y="2265"/>
                  <a:pt x="1262" y="2249"/>
                </a:cubicBezTo>
                <a:cubicBezTo>
                  <a:pt x="1204" y="2205"/>
                  <a:pt x="1140" y="2184"/>
                  <a:pt x="1077" y="2184"/>
                </a:cubicBezTo>
                <a:cubicBezTo>
                  <a:pt x="999" y="2184"/>
                  <a:pt x="924" y="2218"/>
                  <a:pt x="869" y="2282"/>
                </a:cubicBezTo>
                <a:cubicBezTo>
                  <a:pt x="771" y="2413"/>
                  <a:pt x="787" y="2577"/>
                  <a:pt x="885" y="2691"/>
                </a:cubicBezTo>
                <a:cubicBezTo>
                  <a:pt x="918" y="2724"/>
                  <a:pt x="951" y="2757"/>
                  <a:pt x="1000" y="2790"/>
                </a:cubicBezTo>
                <a:cubicBezTo>
                  <a:pt x="1213" y="2970"/>
                  <a:pt x="1443" y="3150"/>
                  <a:pt x="1672" y="3331"/>
                </a:cubicBezTo>
                <a:cubicBezTo>
                  <a:pt x="1803" y="3429"/>
                  <a:pt x="1934" y="3527"/>
                  <a:pt x="2082" y="3642"/>
                </a:cubicBezTo>
                <a:cubicBezTo>
                  <a:pt x="1951" y="3740"/>
                  <a:pt x="1803" y="3806"/>
                  <a:pt x="1656" y="3855"/>
                </a:cubicBezTo>
                <a:cubicBezTo>
                  <a:pt x="1377" y="3921"/>
                  <a:pt x="1115" y="3970"/>
                  <a:pt x="836" y="4003"/>
                </a:cubicBezTo>
                <a:cubicBezTo>
                  <a:pt x="639" y="4019"/>
                  <a:pt x="508" y="4117"/>
                  <a:pt x="508" y="4330"/>
                </a:cubicBezTo>
                <a:cubicBezTo>
                  <a:pt x="525" y="4527"/>
                  <a:pt x="672" y="4626"/>
                  <a:pt x="885" y="4642"/>
                </a:cubicBezTo>
                <a:cubicBezTo>
                  <a:pt x="920" y="4646"/>
                  <a:pt x="956" y="4648"/>
                  <a:pt x="991" y="4648"/>
                </a:cubicBezTo>
                <a:cubicBezTo>
                  <a:pt x="1088" y="4648"/>
                  <a:pt x="1187" y="4633"/>
                  <a:pt x="1295" y="4609"/>
                </a:cubicBezTo>
                <a:cubicBezTo>
                  <a:pt x="1738" y="4576"/>
                  <a:pt x="2164" y="4396"/>
                  <a:pt x="2524" y="4134"/>
                </a:cubicBezTo>
                <a:cubicBezTo>
                  <a:pt x="2590" y="4085"/>
                  <a:pt x="2619" y="4060"/>
                  <a:pt x="2649" y="4060"/>
                </a:cubicBezTo>
                <a:cubicBezTo>
                  <a:pt x="2680" y="4060"/>
                  <a:pt x="2713" y="4085"/>
                  <a:pt x="2787" y="4134"/>
                </a:cubicBezTo>
                <a:cubicBezTo>
                  <a:pt x="3491" y="4609"/>
                  <a:pt x="4229" y="5101"/>
                  <a:pt x="4967" y="5560"/>
                </a:cubicBezTo>
                <a:cubicBezTo>
                  <a:pt x="5016" y="5593"/>
                  <a:pt x="5098" y="5609"/>
                  <a:pt x="5098" y="5675"/>
                </a:cubicBezTo>
                <a:cubicBezTo>
                  <a:pt x="5114" y="5691"/>
                  <a:pt x="5065" y="5707"/>
                  <a:pt x="5032" y="5707"/>
                </a:cubicBezTo>
                <a:cubicBezTo>
                  <a:pt x="4196" y="5970"/>
                  <a:pt x="3344" y="6199"/>
                  <a:pt x="2492" y="6379"/>
                </a:cubicBezTo>
                <a:cubicBezTo>
                  <a:pt x="2475" y="6382"/>
                  <a:pt x="2459" y="6383"/>
                  <a:pt x="2444" y="6383"/>
                </a:cubicBezTo>
                <a:cubicBezTo>
                  <a:pt x="2367" y="6383"/>
                  <a:pt x="2306" y="6349"/>
                  <a:pt x="2279" y="6281"/>
                </a:cubicBezTo>
                <a:cubicBezTo>
                  <a:pt x="2082" y="5986"/>
                  <a:pt x="1787" y="5757"/>
                  <a:pt x="1443" y="5675"/>
                </a:cubicBezTo>
                <a:cubicBezTo>
                  <a:pt x="1131" y="5593"/>
                  <a:pt x="836" y="5560"/>
                  <a:pt x="525" y="5560"/>
                </a:cubicBezTo>
                <a:cubicBezTo>
                  <a:pt x="459" y="5560"/>
                  <a:pt x="410" y="5560"/>
                  <a:pt x="344" y="5576"/>
                </a:cubicBezTo>
                <a:cubicBezTo>
                  <a:pt x="213" y="5609"/>
                  <a:pt x="131" y="5724"/>
                  <a:pt x="148" y="5855"/>
                </a:cubicBezTo>
                <a:cubicBezTo>
                  <a:pt x="148" y="5970"/>
                  <a:pt x="230" y="6084"/>
                  <a:pt x="344" y="6117"/>
                </a:cubicBezTo>
                <a:cubicBezTo>
                  <a:pt x="394" y="6134"/>
                  <a:pt x="443" y="6150"/>
                  <a:pt x="492" y="6150"/>
                </a:cubicBezTo>
                <a:cubicBezTo>
                  <a:pt x="754" y="6166"/>
                  <a:pt x="1000" y="6215"/>
                  <a:pt x="1246" y="6281"/>
                </a:cubicBezTo>
                <a:cubicBezTo>
                  <a:pt x="1377" y="6330"/>
                  <a:pt x="1508" y="6396"/>
                  <a:pt x="1590" y="6511"/>
                </a:cubicBezTo>
                <a:cubicBezTo>
                  <a:pt x="1557" y="6543"/>
                  <a:pt x="1525" y="6560"/>
                  <a:pt x="1492" y="6560"/>
                </a:cubicBezTo>
                <a:cubicBezTo>
                  <a:pt x="1164" y="6609"/>
                  <a:pt x="836" y="6658"/>
                  <a:pt x="508" y="6724"/>
                </a:cubicBezTo>
                <a:cubicBezTo>
                  <a:pt x="410" y="6724"/>
                  <a:pt x="328" y="6740"/>
                  <a:pt x="230" y="6773"/>
                </a:cubicBezTo>
                <a:cubicBezTo>
                  <a:pt x="82" y="6806"/>
                  <a:pt x="0" y="6953"/>
                  <a:pt x="17" y="7101"/>
                </a:cubicBezTo>
                <a:cubicBezTo>
                  <a:pt x="33" y="7232"/>
                  <a:pt x="164" y="7346"/>
                  <a:pt x="312" y="7346"/>
                </a:cubicBezTo>
                <a:lnTo>
                  <a:pt x="361" y="7346"/>
                </a:lnTo>
                <a:cubicBezTo>
                  <a:pt x="803" y="7297"/>
                  <a:pt x="1262" y="7248"/>
                  <a:pt x="1705" y="7215"/>
                </a:cubicBezTo>
                <a:cubicBezTo>
                  <a:pt x="1743" y="7212"/>
                  <a:pt x="1773" y="7209"/>
                  <a:pt x="1796" y="7209"/>
                </a:cubicBezTo>
                <a:cubicBezTo>
                  <a:pt x="1875" y="7209"/>
                  <a:pt x="1881" y="7241"/>
                  <a:pt x="1869" y="7379"/>
                </a:cubicBezTo>
                <a:cubicBezTo>
                  <a:pt x="1803" y="7789"/>
                  <a:pt x="1623" y="8166"/>
                  <a:pt x="1361" y="8494"/>
                </a:cubicBezTo>
                <a:cubicBezTo>
                  <a:pt x="1246" y="8609"/>
                  <a:pt x="1148" y="8740"/>
                  <a:pt x="1049" y="8871"/>
                </a:cubicBezTo>
                <a:cubicBezTo>
                  <a:pt x="934" y="9068"/>
                  <a:pt x="1049" y="9330"/>
                  <a:pt x="1279" y="9363"/>
                </a:cubicBezTo>
                <a:cubicBezTo>
                  <a:pt x="1316" y="9375"/>
                  <a:pt x="1355" y="9381"/>
                  <a:pt x="1393" y="9381"/>
                </a:cubicBezTo>
                <a:cubicBezTo>
                  <a:pt x="1505" y="9381"/>
                  <a:pt x="1611" y="9329"/>
                  <a:pt x="1672" y="9231"/>
                </a:cubicBezTo>
                <a:cubicBezTo>
                  <a:pt x="1787" y="9100"/>
                  <a:pt x="1902" y="8953"/>
                  <a:pt x="2000" y="8805"/>
                </a:cubicBezTo>
                <a:cubicBezTo>
                  <a:pt x="2328" y="8330"/>
                  <a:pt x="2524" y="7789"/>
                  <a:pt x="2541" y="7215"/>
                </a:cubicBezTo>
                <a:cubicBezTo>
                  <a:pt x="2541" y="7068"/>
                  <a:pt x="2557" y="7068"/>
                  <a:pt x="2705" y="7019"/>
                </a:cubicBezTo>
                <a:cubicBezTo>
                  <a:pt x="3508" y="6855"/>
                  <a:pt x="4311" y="6625"/>
                  <a:pt x="5098" y="6396"/>
                </a:cubicBezTo>
                <a:cubicBezTo>
                  <a:pt x="5131" y="6385"/>
                  <a:pt x="5180" y="6358"/>
                  <a:pt x="5213" y="6358"/>
                </a:cubicBezTo>
                <a:cubicBezTo>
                  <a:pt x="5228" y="6358"/>
                  <a:pt x="5240" y="6364"/>
                  <a:pt x="5245" y="6379"/>
                </a:cubicBezTo>
                <a:cubicBezTo>
                  <a:pt x="5262" y="6445"/>
                  <a:pt x="5180" y="6511"/>
                  <a:pt x="5131" y="6576"/>
                </a:cubicBezTo>
                <a:cubicBezTo>
                  <a:pt x="4377" y="7756"/>
                  <a:pt x="3541" y="8904"/>
                  <a:pt x="2770" y="10084"/>
                </a:cubicBezTo>
                <a:cubicBezTo>
                  <a:pt x="2721" y="10149"/>
                  <a:pt x="2672" y="10231"/>
                  <a:pt x="2656" y="10313"/>
                </a:cubicBezTo>
                <a:cubicBezTo>
                  <a:pt x="2606" y="10461"/>
                  <a:pt x="2672" y="10625"/>
                  <a:pt x="2819" y="10707"/>
                </a:cubicBezTo>
                <a:cubicBezTo>
                  <a:pt x="2879" y="10740"/>
                  <a:pt x="2946" y="10757"/>
                  <a:pt x="3013" y="10757"/>
                </a:cubicBezTo>
                <a:cubicBezTo>
                  <a:pt x="3112" y="10757"/>
                  <a:pt x="3210" y="10719"/>
                  <a:pt x="3278" y="10641"/>
                </a:cubicBezTo>
                <a:cubicBezTo>
                  <a:pt x="3328" y="10608"/>
                  <a:pt x="3360" y="10559"/>
                  <a:pt x="3377" y="10526"/>
                </a:cubicBezTo>
                <a:cubicBezTo>
                  <a:pt x="4131" y="9461"/>
                  <a:pt x="4803" y="8346"/>
                  <a:pt x="5491" y="7248"/>
                </a:cubicBezTo>
                <a:cubicBezTo>
                  <a:pt x="5524" y="7183"/>
                  <a:pt x="5557" y="7117"/>
                  <a:pt x="5622" y="7084"/>
                </a:cubicBezTo>
                <a:cubicBezTo>
                  <a:pt x="5639" y="7084"/>
                  <a:pt x="5639" y="7117"/>
                  <a:pt x="5639" y="7133"/>
                </a:cubicBezTo>
                <a:cubicBezTo>
                  <a:pt x="5737" y="7773"/>
                  <a:pt x="5852" y="8412"/>
                  <a:pt x="5999" y="9051"/>
                </a:cubicBezTo>
                <a:cubicBezTo>
                  <a:pt x="6016" y="9117"/>
                  <a:pt x="5983" y="9182"/>
                  <a:pt x="5917" y="9215"/>
                </a:cubicBezTo>
                <a:cubicBezTo>
                  <a:pt x="5721" y="9363"/>
                  <a:pt x="5557" y="9527"/>
                  <a:pt x="5426" y="9740"/>
                </a:cubicBezTo>
                <a:cubicBezTo>
                  <a:pt x="5213" y="10067"/>
                  <a:pt x="5049" y="10428"/>
                  <a:pt x="4950" y="10821"/>
                </a:cubicBezTo>
                <a:cubicBezTo>
                  <a:pt x="4934" y="10871"/>
                  <a:pt x="4918" y="10936"/>
                  <a:pt x="4918" y="11018"/>
                </a:cubicBezTo>
                <a:cubicBezTo>
                  <a:pt x="4901" y="11149"/>
                  <a:pt x="4983" y="11280"/>
                  <a:pt x="5114" y="11330"/>
                </a:cubicBezTo>
                <a:cubicBezTo>
                  <a:pt x="5138" y="11336"/>
                  <a:pt x="5162" y="11340"/>
                  <a:pt x="5186" y="11340"/>
                </a:cubicBezTo>
                <a:cubicBezTo>
                  <a:pt x="5280" y="11340"/>
                  <a:pt x="5373" y="11290"/>
                  <a:pt x="5426" y="11198"/>
                </a:cubicBezTo>
                <a:cubicBezTo>
                  <a:pt x="5442" y="11149"/>
                  <a:pt x="5458" y="11100"/>
                  <a:pt x="5491" y="11051"/>
                </a:cubicBezTo>
                <a:cubicBezTo>
                  <a:pt x="5622" y="10690"/>
                  <a:pt x="5803" y="10346"/>
                  <a:pt x="6032" y="10035"/>
                </a:cubicBezTo>
                <a:cubicBezTo>
                  <a:pt x="6065" y="9969"/>
                  <a:pt x="6130" y="9920"/>
                  <a:pt x="6196" y="9887"/>
                </a:cubicBezTo>
                <a:cubicBezTo>
                  <a:pt x="6245" y="10117"/>
                  <a:pt x="6311" y="10330"/>
                  <a:pt x="6360" y="10559"/>
                </a:cubicBezTo>
                <a:cubicBezTo>
                  <a:pt x="6376" y="10690"/>
                  <a:pt x="6409" y="10821"/>
                  <a:pt x="6458" y="10936"/>
                </a:cubicBezTo>
                <a:cubicBezTo>
                  <a:pt x="6514" y="11048"/>
                  <a:pt x="6617" y="11124"/>
                  <a:pt x="6728" y="11124"/>
                </a:cubicBezTo>
                <a:cubicBezTo>
                  <a:pt x="6747" y="11124"/>
                  <a:pt x="6767" y="11121"/>
                  <a:pt x="6786" y="11116"/>
                </a:cubicBezTo>
                <a:cubicBezTo>
                  <a:pt x="6934" y="11084"/>
                  <a:pt x="7048" y="10969"/>
                  <a:pt x="7048" y="10805"/>
                </a:cubicBezTo>
                <a:cubicBezTo>
                  <a:pt x="7048" y="10756"/>
                  <a:pt x="7032" y="10690"/>
                  <a:pt x="7032" y="10625"/>
                </a:cubicBezTo>
                <a:cubicBezTo>
                  <a:pt x="6983" y="10379"/>
                  <a:pt x="6917" y="10149"/>
                  <a:pt x="6868" y="9904"/>
                </a:cubicBezTo>
                <a:cubicBezTo>
                  <a:pt x="6835" y="9822"/>
                  <a:pt x="6835" y="9723"/>
                  <a:pt x="6835" y="9641"/>
                </a:cubicBezTo>
                <a:lnTo>
                  <a:pt x="6835" y="9641"/>
                </a:lnTo>
                <a:cubicBezTo>
                  <a:pt x="7098" y="9690"/>
                  <a:pt x="7343" y="9789"/>
                  <a:pt x="7557" y="9936"/>
                </a:cubicBezTo>
                <a:cubicBezTo>
                  <a:pt x="7786" y="10084"/>
                  <a:pt x="8015" y="10248"/>
                  <a:pt x="8212" y="10444"/>
                </a:cubicBezTo>
                <a:cubicBezTo>
                  <a:pt x="8294" y="10510"/>
                  <a:pt x="8392" y="10576"/>
                  <a:pt x="8491" y="10592"/>
                </a:cubicBezTo>
                <a:cubicBezTo>
                  <a:pt x="8515" y="10597"/>
                  <a:pt x="8539" y="10599"/>
                  <a:pt x="8562" y="10599"/>
                </a:cubicBezTo>
                <a:cubicBezTo>
                  <a:pt x="8696" y="10599"/>
                  <a:pt x="8812" y="10521"/>
                  <a:pt x="8868" y="10395"/>
                </a:cubicBezTo>
                <a:cubicBezTo>
                  <a:pt x="8933" y="10264"/>
                  <a:pt x="8884" y="10100"/>
                  <a:pt x="8753" y="10018"/>
                </a:cubicBezTo>
                <a:cubicBezTo>
                  <a:pt x="8622" y="9904"/>
                  <a:pt x="8507" y="9822"/>
                  <a:pt x="8360" y="9690"/>
                </a:cubicBezTo>
                <a:cubicBezTo>
                  <a:pt x="8196" y="9559"/>
                  <a:pt x="8015" y="9428"/>
                  <a:pt x="7819" y="9313"/>
                </a:cubicBezTo>
                <a:cubicBezTo>
                  <a:pt x="7524" y="9133"/>
                  <a:pt x="7180" y="9018"/>
                  <a:pt x="6835" y="8969"/>
                </a:cubicBezTo>
                <a:cubicBezTo>
                  <a:pt x="6671" y="8953"/>
                  <a:pt x="6655" y="8953"/>
                  <a:pt x="6622" y="8789"/>
                </a:cubicBezTo>
                <a:cubicBezTo>
                  <a:pt x="6491" y="8133"/>
                  <a:pt x="6376" y="7461"/>
                  <a:pt x="6278" y="6806"/>
                </a:cubicBezTo>
                <a:cubicBezTo>
                  <a:pt x="6262" y="6658"/>
                  <a:pt x="6245" y="6511"/>
                  <a:pt x="6245" y="6363"/>
                </a:cubicBezTo>
                <a:cubicBezTo>
                  <a:pt x="6311" y="6363"/>
                  <a:pt x="6360" y="6396"/>
                  <a:pt x="6409" y="6429"/>
                </a:cubicBezTo>
                <a:cubicBezTo>
                  <a:pt x="7196" y="6871"/>
                  <a:pt x="7983" y="7281"/>
                  <a:pt x="8769" y="7723"/>
                </a:cubicBezTo>
                <a:cubicBezTo>
                  <a:pt x="8966" y="7822"/>
                  <a:pt x="9179" y="7953"/>
                  <a:pt x="9376" y="8068"/>
                </a:cubicBezTo>
                <a:cubicBezTo>
                  <a:pt x="9474" y="8117"/>
                  <a:pt x="9474" y="8166"/>
                  <a:pt x="9442" y="8248"/>
                </a:cubicBezTo>
                <a:cubicBezTo>
                  <a:pt x="9392" y="8346"/>
                  <a:pt x="9360" y="8428"/>
                  <a:pt x="9327" y="8527"/>
                </a:cubicBezTo>
                <a:cubicBezTo>
                  <a:pt x="9228" y="9002"/>
                  <a:pt x="9278" y="9494"/>
                  <a:pt x="9491" y="9936"/>
                </a:cubicBezTo>
                <a:cubicBezTo>
                  <a:pt x="9507" y="9985"/>
                  <a:pt x="9540" y="10051"/>
                  <a:pt x="9589" y="10084"/>
                </a:cubicBezTo>
                <a:cubicBezTo>
                  <a:pt x="9650" y="10154"/>
                  <a:pt x="9729" y="10188"/>
                  <a:pt x="9811" y="10188"/>
                </a:cubicBezTo>
                <a:cubicBezTo>
                  <a:pt x="9863" y="10188"/>
                  <a:pt x="9916" y="10175"/>
                  <a:pt x="9966" y="10149"/>
                </a:cubicBezTo>
                <a:cubicBezTo>
                  <a:pt x="10081" y="10084"/>
                  <a:pt x="10163" y="9953"/>
                  <a:pt x="10130" y="9822"/>
                </a:cubicBezTo>
                <a:cubicBezTo>
                  <a:pt x="10130" y="9772"/>
                  <a:pt x="10114" y="9723"/>
                  <a:pt x="10097" y="9690"/>
                </a:cubicBezTo>
                <a:cubicBezTo>
                  <a:pt x="9999" y="9477"/>
                  <a:pt x="9950" y="9248"/>
                  <a:pt x="9933" y="9018"/>
                </a:cubicBezTo>
                <a:cubicBezTo>
                  <a:pt x="9917" y="8854"/>
                  <a:pt x="9950" y="8707"/>
                  <a:pt x="10015" y="8559"/>
                </a:cubicBezTo>
                <a:cubicBezTo>
                  <a:pt x="10036" y="8508"/>
                  <a:pt x="10063" y="8483"/>
                  <a:pt x="10100" y="8483"/>
                </a:cubicBezTo>
                <a:cubicBezTo>
                  <a:pt x="10122" y="8483"/>
                  <a:pt x="10148" y="8492"/>
                  <a:pt x="10179" y="8510"/>
                </a:cubicBezTo>
                <a:cubicBezTo>
                  <a:pt x="10327" y="8592"/>
                  <a:pt x="10491" y="8691"/>
                  <a:pt x="10654" y="8773"/>
                </a:cubicBezTo>
                <a:cubicBezTo>
                  <a:pt x="10835" y="8871"/>
                  <a:pt x="11064" y="9002"/>
                  <a:pt x="11212" y="9117"/>
                </a:cubicBezTo>
                <a:cubicBezTo>
                  <a:pt x="11264" y="9162"/>
                  <a:pt x="11331" y="9183"/>
                  <a:pt x="11398" y="9183"/>
                </a:cubicBezTo>
                <a:cubicBezTo>
                  <a:pt x="11478" y="9183"/>
                  <a:pt x="11559" y="9154"/>
                  <a:pt x="11622" y="9100"/>
                </a:cubicBezTo>
                <a:cubicBezTo>
                  <a:pt x="11736" y="8986"/>
                  <a:pt x="11753" y="8805"/>
                  <a:pt x="11654" y="8674"/>
                </a:cubicBezTo>
                <a:cubicBezTo>
                  <a:pt x="11605" y="8592"/>
                  <a:pt x="11523" y="8510"/>
                  <a:pt x="11425" y="8461"/>
                </a:cubicBezTo>
                <a:cubicBezTo>
                  <a:pt x="11245" y="8363"/>
                  <a:pt x="11048" y="8248"/>
                  <a:pt x="10851" y="8133"/>
                </a:cubicBezTo>
                <a:cubicBezTo>
                  <a:pt x="10769" y="8084"/>
                  <a:pt x="10671" y="8035"/>
                  <a:pt x="10573" y="7986"/>
                </a:cubicBezTo>
                <a:cubicBezTo>
                  <a:pt x="10736" y="7871"/>
                  <a:pt x="10917" y="7789"/>
                  <a:pt x="11097" y="7740"/>
                </a:cubicBezTo>
                <a:cubicBezTo>
                  <a:pt x="11163" y="7723"/>
                  <a:pt x="11228" y="7723"/>
                  <a:pt x="11277" y="7707"/>
                </a:cubicBezTo>
                <a:cubicBezTo>
                  <a:pt x="11441" y="7642"/>
                  <a:pt x="11540" y="7560"/>
                  <a:pt x="11507" y="7379"/>
                </a:cubicBezTo>
                <a:cubicBezTo>
                  <a:pt x="11490" y="7215"/>
                  <a:pt x="11359" y="7133"/>
                  <a:pt x="11195" y="7133"/>
                </a:cubicBezTo>
                <a:cubicBezTo>
                  <a:pt x="11146" y="7133"/>
                  <a:pt x="11097" y="7150"/>
                  <a:pt x="11048" y="7150"/>
                </a:cubicBezTo>
                <a:cubicBezTo>
                  <a:pt x="10704" y="7215"/>
                  <a:pt x="10376" y="7346"/>
                  <a:pt x="10081" y="7527"/>
                </a:cubicBezTo>
                <a:cubicBezTo>
                  <a:pt x="10038" y="7570"/>
                  <a:pt x="9981" y="7590"/>
                  <a:pt x="9922" y="7590"/>
                </a:cubicBezTo>
                <a:cubicBezTo>
                  <a:pt x="9870" y="7590"/>
                  <a:pt x="9816" y="7574"/>
                  <a:pt x="9769" y="7543"/>
                </a:cubicBezTo>
                <a:cubicBezTo>
                  <a:pt x="9032" y="7101"/>
                  <a:pt x="8278" y="6691"/>
                  <a:pt x="7524" y="6281"/>
                </a:cubicBezTo>
                <a:cubicBezTo>
                  <a:pt x="7294" y="6150"/>
                  <a:pt x="7081" y="6019"/>
                  <a:pt x="6852" y="5888"/>
                </a:cubicBezTo>
                <a:cubicBezTo>
                  <a:pt x="6852" y="5871"/>
                  <a:pt x="6868" y="5838"/>
                  <a:pt x="6901" y="5838"/>
                </a:cubicBezTo>
                <a:cubicBezTo>
                  <a:pt x="7884" y="5511"/>
                  <a:pt x="8868" y="5216"/>
                  <a:pt x="9884" y="4970"/>
                </a:cubicBezTo>
                <a:cubicBezTo>
                  <a:pt x="9895" y="4967"/>
                  <a:pt x="9907" y="4966"/>
                  <a:pt x="9919" y="4966"/>
                </a:cubicBezTo>
                <a:cubicBezTo>
                  <a:pt x="9976" y="4966"/>
                  <a:pt x="10034" y="4997"/>
                  <a:pt x="10048" y="5052"/>
                </a:cubicBezTo>
                <a:cubicBezTo>
                  <a:pt x="10146" y="5199"/>
                  <a:pt x="10261" y="5347"/>
                  <a:pt x="10392" y="5445"/>
                </a:cubicBezTo>
                <a:cubicBezTo>
                  <a:pt x="10687" y="5675"/>
                  <a:pt x="11031" y="5838"/>
                  <a:pt x="11408" y="5937"/>
                </a:cubicBezTo>
                <a:cubicBezTo>
                  <a:pt x="11458" y="5953"/>
                  <a:pt x="11507" y="5970"/>
                  <a:pt x="11556" y="5970"/>
                </a:cubicBezTo>
                <a:cubicBezTo>
                  <a:pt x="11704" y="5970"/>
                  <a:pt x="11835" y="5855"/>
                  <a:pt x="11867" y="5707"/>
                </a:cubicBezTo>
                <a:cubicBezTo>
                  <a:pt x="11900" y="5576"/>
                  <a:pt x="11835" y="5429"/>
                  <a:pt x="11704" y="5363"/>
                </a:cubicBezTo>
                <a:cubicBezTo>
                  <a:pt x="11654" y="5330"/>
                  <a:pt x="11605" y="5314"/>
                  <a:pt x="11540" y="5298"/>
                </a:cubicBezTo>
                <a:cubicBezTo>
                  <a:pt x="11310" y="5232"/>
                  <a:pt x="11081" y="5134"/>
                  <a:pt x="10884" y="4986"/>
                </a:cubicBezTo>
                <a:cubicBezTo>
                  <a:pt x="10802" y="4937"/>
                  <a:pt x="10704" y="4888"/>
                  <a:pt x="10704" y="4806"/>
                </a:cubicBezTo>
                <a:cubicBezTo>
                  <a:pt x="10687" y="4757"/>
                  <a:pt x="10769" y="4757"/>
                  <a:pt x="10802" y="4740"/>
                </a:cubicBezTo>
                <a:cubicBezTo>
                  <a:pt x="11113" y="4658"/>
                  <a:pt x="11425" y="4593"/>
                  <a:pt x="11753" y="4511"/>
                </a:cubicBezTo>
                <a:cubicBezTo>
                  <a:pt x="11802" y="4494"/>
                  <a:pt x="11867" y="4478"/>
                  <a:pt x="11917" y="4445"/>
                </a:cubicBezTo>
                <a:cubicBezTo>
                  <a:pt x="12064" y="4380"/>
                  <a:pt x="12130" y="4232"/>
                  <a:pt x="12097" y="4068"/>
                </a:cubicBezTo>
                <a:cubicBezTo>
                  <a:pt x="12051" y="3931"/>
                  <a:pt x="11921" y="3837"/>
                  <a:pt x="11785" y="3837"/>
                </a:cubicBezTo>
                <a:cubicBezTo>
                  <a:pt x="11774" y="3837"/>
                  <a:pt x="11763" y="3838"/>
                  <a:pt x="11753" y="3839"/>
                </a:cubicBezTo>
                <a:cubicBezTo>
                  <a:pt x="11704" y="3839"/>
                  <a:pt x="11671" y="3855"/>
                  <a:pt x="11638" y="3855"/>
                </a:cubicBezTo>
                <a:cubicBezTo>
                  <a:pt x="11327" y="3937"/>
                  <a:pt x="11015" y="4019"/>
                  <a:pt x="10704" y="4101"/>
                </a:cubicBezTo>
                <a:cubicBezTo>
                  <a:pt x="10679" y="4101"/>
                  <a:pt x="10654" y="4105"/>
                  <a:pt x="10632" y="4105"/>
                </a:cubicBezTo>
                <a:cubicBezTo>
                  <a:pt x="10609" y="4105"/>
                  <a:pt x="10589" y="4101"/>
                  <a:pt x="10573" y="4085"/>
                </a:cubicBezTo>
                <a:cubicBezTo>
                  <a:pt x="10622" y="3872"/>
                  <a:pt x="10720" y="3675"/>
                  <a:pt x="10851" y="3495"/>
                </a:cubicBezTo>
                <a:cubicBezTo>
                  <a:pt x="10917" y="3396"/>
                  <a:pt x="11015" y="3298"/>
                  <a:pt x="11081" y="3199"/>
                </a:cubicBezTo>
                <a:cubicBezTo>
                  <a:pt x="11163" y="3085"/>
                  <a:pt x="11163" y="2937"/>
                  <a:pt x="11064" y="2839"/>
                </a:cubicBezTo>
                <a:cubicBezTo>
                  <a:pt x="11005" y="2780"/>
                  <a:pt x="10929" y="2750"/>
                  <a:pt x="10852" y="2750"/>
                </a:cubicBezTo>
                <a:cubicBezTo>
                  <a:pt x="10801" y="2750"/>
                  <a:pt x="10750" y="2763"/>
                  <a:pt x="10704" y="2790"/>
                </a:cubicBezTo>
                <a:cubicBezTo>
                  <a:pt x="10671" y="2806"/>
                  <a:pt x="10638" y="2822"/>
                  <a:pt x="10622" y="2839"/>
                </a:cubicBezTo>
                <a:cubicBezTo>
                  <a:pt x="10261" y="3199"/>
                  <a:pt x="10015" y="3658"/>
                  <a:pt x="9900" y="4150"/>
                </a:cubicBezTo>
                <a:cubicBezTo>
                  <a:pt x="9868" y="4265"/>
                  <a:pt x="9851" y="4314"/>
                  <a:pt x="9737" y="4330"/>
                </a:cubicBezTo>
                <a:cubicBezTo>
                  <a:pt x="8835" y="4560"/>
                  <a:pt x="7934" y="4806"/>
                  <a:pt x="7048" y="5101"/>
                </a:cubicBezTo>
                <a:cubicBezTo>
                  <a:pt x="7029" y="5110"/>
                  <a:pt x="7000" y="5120"/>
                  <a:pt x="6975" y="5120"/>
                </a:cubicBezTo>
                <a:cubicBezTo>
                  <a:pt x="6956" y="5120"/>
                  <a:pt x="6941" y="5115"/>
                  <a:pt x="6934" y="5101"/>
                </a:cubicBezTo>
                <a:cubicBezTo>
                  <a:pt x="6917" y="5084"/>
                  <a:pt x="6934" y="5084"/>
                  <a:pt x="6934" y="5084"/>
                </a:cubicBezTo>
                <a:cubicBezTo>
                  <a:pt x="7343" y="4429"/>
                  <a:pt x="7770" y="3790"/>
                  <a:pt x="8179" y="3150"/>
                </a:cubicBezTo>
                <a:cubicBezTo>
                  <a:pt x="8210" y="3100"/>
                  <a:pt x="8240" y="3081"/>
                  <a:pt x="8277" y="3081"/>
                </a:cubicBezTo>
                <a:cubicBezTo>
                  <a:pt x="8301" y="3081"/>
                  <a:pt x="8328" y="3088"/>
                  <a:pt x="8360" y="3101"/>
                </a:cubicBezTo>
                <a:cubicBezTo>
                  <a:pt x="8507" y="3160"/>
                  <a:pt x="8667" y="3190"/>
                  <a:pt x="8827" y="3190"/>
                </a:cubicBezTo>
                <a:cubicBezTo>
                  <a:pt x="8934" y="3190"/>
                  <a:pt x="9042" y="3177"/>
                  <a:pt x="9146" y="3150"/>
                </a:cubicBezTo>
                <a:cubicBezTo>
                  <a:pt x="9491" y="3052"/>
                  <a:pt x="9835" y="2921"/>
                  <a:pt x="10146" y="2724"/>
                </a:cubicBezTo>
                <a:cubicBezTo>
                  <a:pt x="10310" y="2626"/>
                  <a:pt x="10458" y="2495"/>
                  <a:pt x="10605" y="2347"/>
                </a:cubicBezTo>
                <a:cubicBezTo>
                  <a:pt x="10720" y="2232"/>
                  <a:pt x="10736" y="2036"/>
                  <a:pt x="10622" y="1921"/>
                </a:cubicBezTo>
                <a:cubicBezTo>
                  <a:pt x="10563" y="1843"/>
                  <a:pt x="10475" y="1805"/>
                  <a:pt x="10386" y="1805"/>
                </a:cubicBezTo>
                <a:cubicBezTo>
                  <a:pt x="10326" y="1805"/>
                  <a:pt x="10265" y="1822"/>
                  <a:pt x="10212" y="1855"/>
                </a:cubicBezTo>
                <a:cubicBezTo>
                  <a:pt x="10146" y="1905"/>
                  <a:pt x="10081" y="1954"/>
                  <a:pt x="10015" y="2003"/>
                </a:cubicBezTo>
                <a:cubicBezTo>
                  <a:pt x="9720" y="2232"/>
                  <a:pt x="9392" y="2396"/>
                  <a:pt x="9032" y="2511"/>
                </a:cubicBezTo>
                <a:cubicBezTo>
                  <a:pt x="8974" y="2523"/>
                  <a:pt x="8908" y="2534"/>
                  <a:pt x="8845" y="2534"/>
                </a:cubicBezTo>
                <a:cubicBezTo>
                  <a:pt x="8819" y="2534"/>
                  <a:pt x="8793" y="2532"/>
                  <a:pt x="8769" y="2527"/>
                </a:cubicBezTo>
                <a:cubicBezTo>
                  <a:pt x="8638" y="2511"/>
                  <a:pt x="8606" y="2478"/>
                  <a:pt x="8688" y="2364"/>
                </a:cubicBezTo>
                <a:cubicBezTo>
                  <a:pt x="8868" y="2052"/>
                  <a:pt x="9065" y="1724"/>
                  <a:pt x="9278" y="1429"/>
                </a:cubicBezTo>
                <a:cubicBezTo>
                  <a:pt x="9310" y="1380"/>
                  <a:pt x="9343" y="1331"/>
                  <a:pt x="9360" y="1282"/>
                </a:cubicBezTo>
                <a:cubicBezTo>
                  <a:pt x="9425" y="1167"/>
                  <a:pt x="9392" y="1019"/>
                  <a:pt x="9294" y="938"/>
                </a:cubicBezTo>
                <a:cubicBezTo>
                  <a:pt x="9245" y="897"/>
                  <a:pt x="9183" y="876"/>
                  <a:pt x="9122" y="876"/>
                </a:cubicBezTo>
                <a:cubicBezTo>
                  <a:pt x="9060" y="876"/>
                  <a:pt x="8999" y="897"/>
                  <a:pt x="8950" y="938"/>
                </a:cubicBezTo>
                <a:cubicBezTo>
                  <a:pt x="8884" y="970"/>
                  <a:pt x="8835" y="1036"/>
                  <a:pt x="8786" y="1085"/>
                </a:cubicBezTo>
                <a:cubicBezTo>
                  <a:pt x="8638" y="1282"/>
                  <a:pt x="8507" y="1495"/>
                  <a:pt x="8360" y="1692"/>
                </a:cubicBezTo>
                <a:cubicBezTo>
                  <a:pt x="8330" y="1721"/>
                  <a:pt x="8314" y="1792"/>
                  <a:pt x="8274" y="1792"/>
                </a:cubicBezTo>
                <a:cubicBezTo>
                  <a:pt x="8270" y="1792"/>
                  <a:pt x="8266" y="1791"/>
                  <a:pt x="8261" y="1790"/>
                </a:cubicBezTo>
                <a:cubicBezTo>
                  <a:pt x="8212" y="1773"/>
                  <a:pt x="8212" y="1708"/>
                  <a:pt x="8212" y="1642"/>
                </a:cubicBezTo>
                <a:cubicBezTo>
                  <a:pt x="8179" y="1413"/>
                  <a:pt x="8163" y="1151"/>
                  <a:pt x="8179" y="905"/>
                </a:cubicBezTo>
                <a:cubicBezTo>
                  <a:pt x="8196" y="839"/>
                  <a:pt x="8196" y="774"/>
                  <a:pt x="8179" y="692"/>
                </a:cubicBezTo>
                <a:cubicBezTo>
                  <a:pt x="8163" y="544"/>
                  <a:pt x="8048" y="446"/>
                  <a:pt x="7901" y="429"/>
                </a:cubicBezTo>
                <a:cubicBezTo>
                  <a:pt x="7753" y="429"/>
                  <a:pt x="7638" y="544"/>
                  <a:pt x="7622" y="692"/>
                </a:cubicBezTo>
                <a:cubicBezTo>
                  <a:pt x="7606" y="774"/>
                  <a:pt x="7589" y="856"/>
                  <a:pt x="7589" y="938"/>
                </a:cubicBezTo>
                <a:cubicBezTo>
                  <a:pt x="7540" y="1462"/>
                  <a:pt x="7589" y="1970"/>
                  <a:pt x="7753" y="2462"/>
                </a:cubicBezTo>
                <a:cubicBezTo>
                  <a:pt x="7770" y="2544"/>
                  <a:pt x="7753" y="2626"/>
                  <a:pt x="7704" y="2691"/>
                </a:cubicBezTo>
                <a:cubicBezTo>
                  <a:pt x="7212" y="3445"/>
                  <a:pt x="6721" y="4216"/>
                  <a:pt x="6212" y="4970"/>
                </a:cubicBezTo>
                <a:cubicBezTo>
                  <a:pt x="6198" y="5000"/>
                  <a:pt x="6169" y="5070"/>
                  <a:pt x="6127" y="5070"/>
                </a:cubicBezTo>
                <a:cubicBezTo>
                  <a:pt x="6123" y="5070"/>
                  <a:pt x="6118" y="5070"/>
                  <a:pt x="6114" y="5068"/>
                </a:cubicBezTo>
                <a:cubicBezTo>
                  <a:pt x="6065" y="5068"/>
                  <a:pt x="6065" y="5003"/>
                  <a:pt x="6065" y="4953"/>
                </a:cubicBezTo>
                <a:cubicBezTo>
                  <a:pt x="6049" y="4806"/>
                  <a:pt x="6032" y="4658"/>
                  <a:pt x="6016" y="4511"/>
                </a:cubicBezTo>
                <a:cubicBezTo>
                  <a:pt x="5934" y="3839"/>
                  <a:pt x="5868" y="3167"/>
                  <a:pt x="5803" y="2478"/>
                </a:cubicBezTo>
                <a:cubicBezTo>
                  <a:pt x="5786" y="2396"/>
                  <a:pt x="5835" y="2298"/>
                  <a:pt x="5917" y="2265"/>
                </a:cubicBezTo>
                <a:cubicBezTo>
                  <a:pt x="6081" y="2167"/>
                  <a:pt x="6229" y="2036"/>
                  <a:pt x="6360" y="1905"/>
                </a:cubicBezTo>
                <a:cubicBezTo>
                  <a:pt x="6688" y="1495"/>
                  <a:pt x="6966" y="1036"/>
                  <a:pt x="7180" y="544"/>
                </a:cubicBezTo>
                <a:cubicBezTo>
                  <a:pt x="7180" y="528"/>
                  <a:pt x="7196" y="511"/>
                  <a:pt x="7196" y="479"/>
                </a:cubicBezTo>
                <a:cubicBezTo>
                  <a:pt x="7245" y="331"/>
                  <a:pt x="7180" y="167"/>
                  <a:pt x="7032" y="102"/>
                </a:cubicBezTo>
                <a:cubicBezTo>
                  <a:pt x="6987" y="77"/>
                  <a:pt x="6939" y="65"/>
                  <a:pt x="6892" y="65"/>
                </a:cubicBezTo>
                <a:cubicBezTo>
                  <a:pt x="6784" y="65"/>
                  <a:pt x="6679" y="125"/>
                  <a:pt x="6622" y="216"/>
                </a:cubicBezTo>
                <a:cubicBezTo>
                  <a:pt x="6589" y="282"/>
                  <a:pt x="6557" y="331"/>
                  <a:pt x="6524" y="397"/>
                </a:cubicBezTo>
                <a:cubicBezTo>
                  <a:pt x="6376" y="757"/>
                  <a:pt x="6163" y="1085"/>
                  <a:pt x="5934" y="1396"/>
                </a:cubicBezTo>
                <a:cubicBezTo>
                  <a:pt x="5885" y="1462"/>
                  <a:pt x="5803" y="1544"/>
                  <a:pt x="5737" y="1560"/>
                </a:cubicBezTo>
                <a:cubicBezTo>
                  <a:pt x="5721" y="1560"/>
                  <a:pt x="5721" y="1495"/>
                  <a:pt x="5704" y="1478"/>
                </a:cubicBezTo>
                <a:cubicBezTo>
                  <a:pt x="5655" y="1085"/>
                  <a:pt x="5573" y="708"/>
                  <a:pt x="5508" y="315"/>
                </a:cubicBezTo>
                <a:cubicBezTo>
                  <a:pt x="5508" y="265"/>
                  <a:pt x="5491" y="216"/>
                  <a:pt x="5475" y="184"/>
                </a:cubicBezTo>
                <a:cubicBezTo>
                  <a:pt x="5431" y="66"/>
                  <a:pt x="5333" y="1"/>
                  <a:pt x="521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" name="Google Shape;282;p39"/>
          <p:cNvSpPr/>
          <p:nvPr/>
        </p:nvSpPr>
        <p:spPr>
          <a:xfrm>
            <a:off x="3548754" y="2310643"/>
            <a:ext cx="370068" cy="403374"/>
          </a:xfrm>
          <a:custGeom>
            <a:avLst/>
            <a:gdLst/>
            <a:ahLst/>
            <a:cxnLst/>
            <a:rect l="l" t="t" r="r" b="b"/>
            <a:pathLst>
              <a:path w="11311" h="12329" extrusionOk="0">
                <a:moveTo>
                  <a:pt x="6536" y="0"/>
                </a:moveTo>
                <a:cubicBezTo>
                  <a:pt x="6402" y="0"/>
                  <a:pt x="6275" y="81"/>
                  <a:pt x="6230" y="216"/>
                </a:cubicBezTo>
                <a:cubicBezTo>
                  <a:pt x="6197" y="281"/>
                  <a:pt x="6197" y="330"/>
                  <a:pt x="6180" y="396"/>
                </a:cubicBezTo>
                <a:cubicBezTo>
                  <a:pt x="6131" y="724"/>
                  <a:pt x="6082" y="1035"/>
                  <a:pt x="6033" y="1363"/>
                </a:cubicBezTo>
                <a:cubicBezTo>
                  <a:pt x="6033" y="1393"/>
                  <a:pt x="6033" y="1463"/>
                  <a:pt x="5996" y="1463"/>
                </a:cubicBezTo>
                <a:cubicBezTo>
                  <a:pt x="5992" y="1463"/>
                  <a:pt x="5988" y="1463"/>
                  <a:pt x="5984" y="1461"/>
                </a:cubicBezTo>
                <a:cubicBezTo>
                  <a:pt x="5902" y="1461"/>
                  <a:pt x="5836" y="1379"/>
                  <a:pt x="5787" y="1314"/>
                </a:cubicBezTo>
                <a:cubicBezTo>
                  <a:pt x="5639" y="1117"/>
                  <a:pt x="5508" y="904"/>
                  <a:pt x="5410" y="675"/>
                </a:cubicBezTo>
                <a:cubicBezTo>
                  <a:pt x="5394" y="625"/>
                  <a:pt x="5361" y="560"/>
                  <a:pt x="5328" y="511"/>
                </a:cubicBezTo>
                <a:cubicBezTo>
                  <a:pt x="5276" y="419"/>
                  <a:pt x="5172" y="370"/>
                  <a:pt x="5057" y="370"/>
                </a:cubicBezTo>
                <a:cubicBezTo>
                  <a:pt x="5028" y="370"/>
                  <a:pt x="4997" y="373"/>
                  <a:pt x="4967" y="380"/>
                </a:cubicBezTo>
                <a:cubicBezTo>
                  <a:pt x="4820" y="429"/>
                  <a:pt x="4738" y="576"/>
                  <a:pt x="4754" y="724"/>
                </a:cubicBezTo>
                <a:cubicBezTo>
                  <a:pt x="4754" y="773"/>
                  <a:pt x="4771" y="822"/>
                  <a:pt x="4787" y="871"/>
                </a:cubicBezTo>
                <a:cubicBezTo>
                  <a:pt x="4935" y="1232"/>
                  <a:pt x="5131" y="1560"/>
                  <a:pt x="5377" y="1838"/>
                </a:cubicBezTo>
                <a:cubicBezTo>
                  <a:pt x="5508" y="1969"/>
                  <a:pt x="5639" y="2068"/>
                  <a:pt x="5803" y="2133"/>
                </a:cubicBezTo>
                <a:cubicBezTo>
                  <a:pt x="5885" y="2150"/>
                  <a:pt x="5918" y="2232"/>
                  <a:pt x="5902" y="2297"/>
                </a:cubicBezTo>
                <a:cubicBezTo>
                  <a:pt x="5754" y="3330"/>
                  <a:pt x="5557" y="4346"/>
                  <a:pt x="5328" y="5362"/>
                </a:cubicBezTo>
                <a:cubicBezTo>
                  <a:pt x="5328" y="5379"/>
                  <a:pt x="5312" y="5395"/>
                  <a:pt x="5295" y="5412"/>
                </a:cubicBezTo>
                <a:cubicBezTo>
                  <a:pt x="5131" y="5199"/>
                  <a:pt x="4984" y="4985"/>
                  <a:pt x="4836" y="4772"/>
                </a:cubicBezTo>
                <a:cubicBezTo>
                  <a:pt x="4361" y="4068"/>
                  <a:pt x="3853" y="3363"/>
                  <a:pt x="3361" y="2658"/>
                </a:cubicBezTo>
                <a:cubicBezTo>
                  <a:pt x="3279" y="2576"/>
                  <a:pt x="3263" y="2445"/>
                  <a:pt x="3328" y="2346"/>
                </a:cubicBezTo>
                <a:cubicBezTo>
                  <a:pt x="3492" y="2035"/>
                  <a:pt x="3591" y="1691"/>
                  <a:pt x="3623" y="1347"/>
                </a:cubicBezTo>
                <a:cubicBezTo>
                  <a:pt x="3623" y="1297"/>
                  <a:pt x="3623" y="1248"/>
                  <a:pt x="3623" y="1215"/>
                </a:cubicBezTo>
                <a:cubicBezTo>
                  <a:pt x="3591" y="1052"/>
                  <a:pt x="3509" y="920"/>
                  <a:pt x="3345" y="904"/>
                </a:cubicBezTo>
                <a:cubicBezTo>
                  <a:pt x="3164" y="904"/>
                  <a:pt x="3082" y="1019"/>
                  <a:pt x="3050" y="1166"/>
                </a:cubicBezTo>
                <a:cubicBezTo>
                  <a:pt x="3033" y="1232"/>
                  <a:pt x="3033" y="1297"/>
                  <a:pt x="3017" y="1363"/>
                </a:cubicBezTo>
                <a:cubicBezTo>
                  <a:pt x="2984" y="1560"/>
                  <a:pt x="2935" y="1740"/>
                  <a:pt x="2837" y="1904"/>
                </a:cubicBezTo>
                <a:cubicBezTo>
                  <a:pt x="2771" y="1822"/>
                  <a:pt x="2705" y="1724"/>
                  <a:pt x="2656" y="1642"/>
                </a:cubicBezTo>
                <a:cubicBezTo>
                  <a:pt x="2525" y="1461"/>
                  <a:pt x="2394" y="1281"/>
                  <a:pt x="2263" y="1101"/>
                </a:cubicBezTo>
                <a:cubicBezTo>
                  <a:pt x="2214" y="1019"/>
                  <a:pt x="2132" y="937"/>
                  <a:pt x="2033" y="888"/>
                </a:cubicBezTo>
                <a:cubicBezTo>
                  <a:pt x="1988" y="865"/>
                  <a:pt x="1938" y="854"/>
                  <a:pt x="1886" y="854"/>
                </a:cubicBezTo>
                <a:cubicBezTo>
                  <a:pt x="1788" y="854"/>
                  <a:pt x="1688" y="894"/>
                  <a:pt x="1624" y="970"/>
                </a:cubicBezTo>
                <a:cubicBezTo>
                  <a:pt x="1525" y="1101"/>
                  <a:pt x="1542" y="1265"/>
                  <a:pt x="1656" y="1379"/>
                </a:cubicBezTo>
                <a:cubicBezTo>
                  <a:pt x="1771" y="1527"/>
                  <a:pt x="1935" y="1740"/>
                  <a:pt x="2033" y="1904"/>
                </a:cubicBezTo>
                <a:cubicBezTo>
                  <a:pt x="2148" y="2051"/>
                  <a:pt x="2246" y="2199"/>
                  <a:pt x="2361" y="2363"/>
                </a:cubicBezTo>
                <a:cubicBezTo>
                  <a:pt x="2394" y="2428"/>
                  <a:pt x="2394" y="2478"/>
                  <a:pt x="2312" y="2510"/>
                </a:cubicBezTo>
                <a:cubicBezTo>
                  <a:pt x="2181" y="2592"/>
                  <a:pt x="2033" y="2641"/>
                  <a:pt x="1869" y="2641"/>
                </a:cubicBezTo>
                <a:cubicBezTo>
                  <a:pt x="1830" y="2644"/>
                  <a:pt x="1791" y="2646"/>
                  <a:pt x="1751" y="2646"/>
                </a:cubicBezTo>
                <a:cubicBezTo>
                  <a:pt x="1561" y="2646"/>
                  <a:pt x="1371" y="2614"/>
                  <a:pt x="1181" y="2560"/>
                </a:cubicBezTo>
                <a:cubicBezTo>
                  <a:pt x="1148" y="2543"/>
                  <a:pt x="1099" y="2527"/>
                  <a:pt x="1050" y="2527"/>
                </a:cubicBezTo>
                <a:cubicBezTo>
                  <a:pt x="1039" y="2525"/>
                  <a:pt x="1028" y="2525"/>
                  <a:pt x="1016" y="2525"/>
                </a:cubicBezTo>
                <a:cubicBezTo>
                  <a:pt x="897" y="2525"/>
                  <a:pt x="783" y="2603"/>
                  <a:pt x="738" y="2723"/>
                </a:cubicBezTo>
                <a:cubicBezTo>
                  <a:pt x="689" y="2855"/>
                  <a:pt x="722" y="3002"/>
                  <a:pt x="837" y="3100"/>
                </a:cubicBezTo>
                <a:cubicBezTo>
                  <a:pt x="886" y="3133"/>
                  <a:pt x="935" y="3166"/>
                  <a:pt x="1001" y="3182"/>
                </a:cubicBezTo>
                <a:cubicBezTo>
                  <a:pt x="1243" y="3260"/>
                  <a:pt x="1494" y="3302"/>
                  <a:pt x="1745" y="3302"/>
                </a:cubicBezTo>
                <a:cubicBezTo>
                  <a:pt x="1969" y="3302"/>
                  <a:pt x="2194" y="3268"/>
                  <a:pt x="2410" y="3199"/>
                </a:cubicBezTo>
                <a:cubicBezTo>
                  <a:pt x="2509" y="3150"/>
                  <a:pt x="2591" y="3117"/>
                  <a:pt x="2673" y="3051"/>
                </a:cubicBezTo>
                <a:cubicBezTo>
                  <a:pt x="2709" y="3033"/>
                  <a:pt x="2737" y="3024"/>
                  <a:pt x="2761" y="3024"/>
                </a:cubicBezTo>
                <a:cubicBezTo>
                  <a:pt x="2800" y="3024"/>
                  <a:pt x="2828" y="3049"/>
                  <a:pt x="2869" y="3100"/>
                </a:cubicBezTo>
                <a:cubicBezTo>
                  <a:pt x="3000" y="3281"/>
                  <a:pt x="3148" y="3477"/>
                  <a:pt x="3279" y="3674"/>
                </a:cubicBezTo>
                <a:cubicBezTo>
                  <a:pt x="3787" y="4412"/>
                  <a:pt x="4279" y="5149"/>
                  <a:pt x="4787" y="5887"/>
                </a:cubicBezTo>
                <a:cubicBezTo>
                  <a:pt x="4836" y="5936"/>
                  <a:pt x="4853" y="5985"/>
                  <a:pt x="4869" y="6051"/>
                </a:cubicBezTo>
                <a:cubicBezTo>
                  <a:pt x="4795" y="6059"/>
                  <a:pt x="4722" y="6063"/>
                  <a:pt x="4648" y="6063"/>
                </a:cubicBezTo>
                <a:cubicBezTo>
                  <a:pt x="4574" y="6063"/>
                  <a:pt x="4500" y="6059"/>
                  <a:pt x="4426" y="6051"/>
                </a:cubicBezTo>
                <a:cubicBezTo>
                  <a:pt x="3771" y="6034"/>
                  <a:pt x="3082" y="5985"/>
                  <a:pt x="2427" y="5920"/>
                </a:cubicBezTo>
                <a:cubicBezTo>
                  <a:pt x="2246" y="5903"/>
                  <a:pt x="2246" y="5887"/>
                  <a:pt x="2214" y="5723"/>
                </a:cubicBezTo>
                <a:cubicBezTo>
                  <a:pt x="2132" y="5379"/>
                  <a:pt x="1984" y="5051"/>
                  <a:pt x="1771" y="4772"/>
                </a:cubicBezTo>
                <a:cubicBezTo>
                  <a:pt x="1640" y="4592"/>
                  <a:pt x="1509" y="4428"/>
                  <a:pt x="1345" y="4281"/>
                </a:cubicBezTo>
                <a:cubicBezTo>
                  <a:pt x="1214" y="4133"/>
                  <a:pt x="1115" y="4051"/>
                  <a:pt x="984" y="3920"/>
                </a:cubicBezTo>
                <a:cubicBezTo>
                  <a:pt x="930" y="3845"/>
                  <a:pt x="834" y="3805"/>
                  <a:pt x="737" y="3805"/>
                </a:cubicBezTo>
                <a:cubicBezTo>
                  <a:pt x="687" y="3805"/>
                  <a:pt x="636" y="3816"/>
                  <a:pt x="591" y="3838"/>
                </a:cubicBezTo>
                <a:cubicBezTo>
                  <a:pt x="460" y="3920"/>
                  <a:pt x="411" y="4084"/>
                  <a:pt x="443" y="4231"/>
                </a:cubicBezTo>
                <a:cubicBezTo>
                  <a:pt x="476" y="4330"/>
                  <a:pt x="542" y="4428"/>
                  <a:pt x="624" y="4494"/>
                </a:cubicBezTo>
                <a:cubicBezTo>
                  <a:pt x="837" y="4674"/>
                  <a:pt x="1017" y="4871"/>
                  <a:pt x="1197" y="5100"/>
                </a:cubicBezTo>
                <a:cubicBezTo>
                  <a:pt x="1345" y="5297"/>
                  <a:pt x="1476" y="5526"/>
                  <a:pt x="1558" y="5772"/>
                </a:cubicBezTo>
                <a:cubicBezTo>
                  <a:pt x="1510" y="5791"/>
                  <a:pt x="1456" y="5799"/>
                  <a:pt x="1404" y="5799"/>
                </a:cubicBezTo>
                <a:cubicBezTo>
                  <a:pt x="1366" y="5799"/>
                  <a:pt x="1330" y="5795"/>
                  <a:pt x="1296" y="5789"/>
                </a:cubicBezTo>
                <a:cubicBezTo>
                  <a:pt x="1033" y="5756"/>
                  <a:pt x="804" y="5723"/>
                  <a:pt x="542" y="5690"/>
                </a:cubicBezTo>
                <a:lnTo>
                  <a:pt x="361" y="5690"/>
                </a:lnTo>
                <a:cubicBezTo>
                  <a:pt x="214" y="5707"/>
                  <a:pt x="99" y="5821"/>
                  <a:pt x="83" y="5969"/>
                </a:cubicBezTo>
                <a:cubicBezTo>
                  <a:pt x="66" y="6116"/>
                  <a:pt x="165" y="6248"/>
                  <a:pt x="296" y="6280"/>
                </a:cubicBezTo>
                <a:cubicBezTo>
                  <a:pt x="427" y="6313"/>
                  <a:pt x="558" y="6346"/>
                  <a:pt x="689" y="6346"/>
                </a:cubicBezTo>
                <a:cubicBezTo>
                  <a:pt x="919" y="6379"/>
                  <a:pt x="1148" y="6411"/>
                  <a:pt x="1361" y="6444"/>
                </a:cubicBezTo>
                <a:cubicBezTo>
                  <a:pt x="1345" y="6526"/>
                  <a:pt x="1296" y="6575"/>
                  <a:pt x="1247" y="6625"/>
                </a:cubicBezTo>
                <a:cubicBezTo>
                  <a:pt x="952" y="6870"/>
                  <a:pt x="624" y="7100"/>
                  <a:pt x="279" y="7264"/>
                </a:cubicBezTo>
                <a:cubicBezTo>
                  <a:pt x="230" y="7297"/>
                  <a:pt x="181" y="7313"/>
                  <a:pt x="148" y="7346"/>
                </a:cubicBezTo>
                <a:cubicBezTo>
                  <a:pt x="34" y="7411"/>
                  <a:pt x="1" y="7559"/>
                  <a:pt x="50" y="7674"/>
                </a:cubicBezTo>
                <a:cubicBezTo>
                  <a:pt x="104" y="7768"/>
                  <a:pt x="203" y="7830"/>
                  <a:pt x="310" y="7830"/>
                </a:cubicBezTo>
                <a:cubicBezTo>
                  <a:pt x="332" y="7830"/>
                  <a:pt x="355" y="7827"/>
                  <a:pt x="378" y="7821"/>
                </a:cubicBezTo>
                <a:cubicBezTo>
                  <a:pt x="443" y="7821"/>
                  <a:pt x="509" y="7805"/>
                  <a:pt x="575" y="7772"/>
                </a:cubicBezTo>
                <a:cubicBezTo>
                  <a:pt x="935" y="7641"/>
                  <a:pt x="1279" y="7444"/>
                  <a:pt x="1591" y="7198"/>
                </a:cubicBezTo>
                <a:cubicBezTo>
                  <a:pt x="1787" y="7051"/>
                  <a:pt x="1951" y="6854"/>
                  <a:pt x="2066" y="6657"/>
                </a:cubicBezTo>
                <a:cubicBezTo>
                  <a:pt x="2099" y="6592"/>
                  <a:pt x="2164" y="6559"/>
                  <a:pt x="2230" y="6559"/>
                </a:cubicBezTo>
                <a:cubicBezTo>
                  <a:pt x="2869" y="6641"/>
                  <a:pt x="3525" y="6690"/>
                  <a:pt x="4164" y="6723"/>
                </a:cubicBezTo>
                <a:cubicBezTo>
                  <a:pt x="4181" y="6723"/>
                  <a:pt x="4213" y="6739"/>
                  <a:pt x="4213" y="6756"/>
                </a:cubicBezTo>
                <a:cubicBezTo>
                  <a:pt x="4197" y="6805"/>
                  <a:pt x="4115" y="6854"/>
                  <a:pt x="4066" y="6887"/>
                </a:cubicBezTo>
                <a:cubicBezTo>
                  <a:pt x="3050" y="7690"/>
                  <a:pt x="2001" y="8460"/>
                  <a:pt x="1017" y="9313"/>
                </a:cubicBezTo>
                <a:cubicBezTo>
                  <a:pt x="968" y="9346"/>
                  <a:pt x="935" y="9378"/>
                  <a:pt x="902" y="9427"/>
                </a:cubicBezTo>
                <a:cubicBezTo>
                  <a:pt x="788" y="9559"/>
                  <a:pt x="788" y="9739"/>
                  <a:pt x="886" y="9886"/>
                </a:cubicBezTo>
                <a:cubicBezTo>
                  <a:pt x="947" y="9984"/>
                  <a:pt x="1063" y="10036"/>
                  <a:pt x="1178" y="10036"/>
                </a:cubicBezTo>
                <a:cubicBezTo>
                  <a:pt x="1218" y="10036"/>
                  <a:pt x="1258" y="10030"/>
                  <a:pt x="1296" y="10018"/>
                </a:cubicBezTo>
                <a:cubicBezTo>
                  <a:pt x="1378" y="9985"/>
                  <a:pt x="1443" y="9936"/>
                  <a:pt x="1509" y="9870"/>
                </a:cubicBezTo>
                <a:cubicBezTo>
                  <a:pt x="2607" y="8985"/>
                  <a:pt x="3672" y="8051"/>
                  <a:pt x="4771" y="7182"/>
                </a:cubicBezTo>
                <a:cubicBezTo>
                  <a:pt x="4820" y="7133"/>
                  <a:pt x="4885" y="7051"/>
                  <a:pt x="4951" y="7051"/>
                </a:cubicBezTo>
                <a:cubicBezTo>
                  <a:pt x="5000" y="7051"/>
                  <a:pt x="4967" y="7149"/>
                  <a:pt x="4951" y="7198"/>
                </a:cubicBezTo>
                <a:cubicBezTo>
                  <a:pt x="4803" y="8001"/>
                  <a:pt x="4656" y="8837"/>
                  <a:pt x="4558" y="9641"/>
                </a:cubicBezTo>
                <a:cubicBezTo>
                  <a:pt x="4541" y="9788"/>
                  <a:pt x="4541" y="9804"/>
                  <a:pt x="4377" y="9821"/>
                </a:cubicBezTo>
                <a:cubicBezTo>
                  <a:pt x="3820" y="9903"/>
                  <a:pt x="3295" y="10132"/>
                  <a:pt x="2869" y="10509"/>
                </a:cubicBezTo>
                <a:cubicBezTo>
                  <a:pt x="2722" y="10624"/>
                  <a:pt x="2574" y="10755"/>
                  <a:pt x="2460" y="10886"/>
                </a:cubicBezTo>
                <a:cubicBezTo>
                  <a:pt x="2345" y="10985"/>
                  <a:pt x="2312" y="11149"/>
                  <a:pt x="2378" y="11280"/>
                </a:cubicBezTo>
                <a:cubicBezTo>
                  <a:pt x="2411" y="11435"/>
                  <a:pt x="2549" y="11530"/>
                  <a:pt x="2690" y="11530"/>
                </a:cubicBezTo>
                <a:cubicBezTo>
                  <a:pt x="2758" y="11530"/>
                  <a:pt x="2827" y="11508"/>
                  <a:pt x="2886" y="11460"/>
                </a:cubicBezTo>
                <a:cubicBezTo>
                  <a:pt x="3000" y="11362"/>
                  <a:pt x="3132" y="11247"/>
                  <a:pt x="3230" y="11132"/>
                </a:cubicBezTo>
                <a:cubicBezTo>
                  <a:pt x="3525" y="10837"/>
                  <a:pt x="3886" y="10624"/>
                  <a:pt x="4295" y="10509"/>
                </a:cubicBezTo>
                <a:cubicBezTo>
                  <a:pt x="4344" y="10500"/>
                  <a:pt x="4380" y="10495"/>
                  <a:pt x="4406" y="10495"/>
                </a:cubicBezTo>
                <a:cubicBezTo>
                  <a:pt x="4476" y="10495"/>
                  <a:pt x="4476" y="10533"/>
                  <a:pt x="4476" y="10640"/>
                </a:cubicBezTo>
                <a:cubicBezTo>
                  <a:pt x="4476" y="11099"/>
                  <a:pt x="4476" y="11558"/>
                  <a:pt x="4476" y="12001"/>
                </a:cubicBezTo>
                <a:cubicBezTo>
                  <a:pt x="4476" y="12017"/>
                  <a:pt x="4476" y="12034"/>
                  <a:pt x="4476" y="12050"/>
                </a:cubicBezTo>
                <a:cubicBezTo>
                  <a:pt x="4492" y="12198"/>
                  <a:pt x="4607" y="12312"/>
                  <a:pt x="4754" y="12329"/>
                </a:cubicBezTo>
                <a:cubicBezTo>
                  <a:pt x="4902" y="12329"/>
                  <a:pt x="5033" y="12214"/>
                  <a:pt x="5049" y="12083"/>
                </a:cubicBezTo>
                <a:cubicBezTo>
                  <a:pt x="5066" y="11984"/>
                  <a:pt x="5082" y="11886"/>
                  <a:pt x="5082" y="11788"/>
                </a:cubicBezTo>
                <a:cubicBezTo>
                  <a:pt x="5099" y="11460"/>
                  <a:pt x="5115" y="11132"/>
                  <a:pt x="5148" y="10804"/>
                </a:cubicBezTo>
                <a:cubicBezTo>
                  <a:pt x="5148" y="10772"/>
                  <a:pt x="5148" y="10739"/>
                  <a:pt x="5180" y="10706"/>
                </a:cubicBezTo>
                <a:cubicBezTo>
                  <a:pt x="5295" y="10772"/>
                  <a:pt x="5394" y="10886"/>
                  <a:pt x="5443" y="11017"/>
                </a:cubicBezTo>
                <a:cubicBezTo>
                  <a:pt x="5525" y="11247"/>
                  <a:pt x="5607" y="11493"/>
                  <a:pt x="5656" y="11755"/>
                </a:cubicBezTo>
                <a:cubicBezTo>
                  <a:pt x="5656" y="11804"/>
                  <a:pt x="5672" y="11853"/>
                  <a:pt x="5689" y="11903"/>
                </a:cubicBezTo>
                <a:cubicBezTo>
                  <a:pt x="5738" y="12017"/>
                  <a:pt x="5853" y="12083"/>
                  <a:pt x="5967" y="12083"/>
                </a:cubicBezTo>
                <a:cubicBezTo>
                  <a:pt x="6098" y="12066"/>
                  <a:pt x="6213" y="11968"/>
                  <a:pt x="6230" y="11853"/>
                </a:cubicBezTo>
                <a:cubicBezTo>
                  <a:pt x="6246" y="11788"/>
                  <a:pt x="6246" y="11722"/>
                  <a:pt x="6230" y="11673"/>
                </a:cubicBezTo>
                <a:cubicBezTo>
                  <a:pt x="6197" y="11362"/>
                  <a:pt x="6131" y="11067"/>
                  <a:pt x="6033" y="10772"/>
                </a:cubicBezTo>
                <a:cubicBezTo>
                  <a:pt x="5902" y="10427"/>
                  <a:pt x="5656" y="10149"/>
                  <a:pt x="5344" y="9985"/>
                </a:cubicBezTo>
                <a:cubicBezTo>
                  <a:pt x="5262" y="9952"/>
                  <a:pt x="5213" y="9903"/>
                  <a:pt x="5230" y="9804"/>
                </a:cubicBezTo>
                <a:cubicBezTo>
                  <a:pt x="5328" y="8919"/>
                  <a:pt x="5459" y="8051"/>
                  <a:pt x="5639" y="7198"/>
                </a:cubicBezTo>
                <a:cubicBezTo>
                  <a:pt x="5639" y="7165"/>
                  <a:pt x="5639" y="7116"/>
                  <a:pt x="5672" y="7116"/>
                </a:cubicBezTo>
                <a:cubicBezTo>
                  <a:pt x="5721" y="7116"/>
                  <a:pt x="5754" y="7198"/>
                  <a:pt x="5803" y="7247"/>
                </a:cubicBezTo>
                <a:cubicBezTo>
                  <a:pt x="6328" y="7936"/>
                  <a:pt x="6885" y="8608"/>
                  <a:pt x="7426" y="9280"/>
                </a:cubicBezTo>
                <a:cubicBezTo>
                  <a:pt x="7541" y="9411"/>
                  <a:pt x="7541" y="9411"/>
                  <a:pt x="7442" y="9542"/>
                </a:cubicBezTo>
                <a:cubicBezTo>
                  <a:pt x="7213" y="9919"/>
                  <a:pt x="7098" y="10362"/>
                  <a:pt x="7098" y="10804"/>
                </a:cubicBezTo>
                <a:cubicBezTo>
                  <a:pt x="7082" y="10952"/>
                  <a:pt x="7082" y="11083"/>
                  <a:pt x="7098" y="11230"/>
                </a:cubicBezTo>
                <a:cubicBezTo>
                  <a:pt x="7129" y="11417"/>
                  <a:pt x="7249" y="11560"/>
                  <a:pt x="7429" y="11560"/>
                </a:cubicBezTo>
                <a:cubicBezTo>
                  <a:pt x="7439" y="11560"/>
                  <a:pt x="7449" y="11559"/>
                  <a:pt x="7459" y="11558"/>
                </a:cubicBezTo>
                <a:cubicBezTo>
                  <a:pt x="7656" y="11542"/>
                  <a:pt x="7754" y="11394"/>
                  <a:pt x="7754" y="11198"/>
                </a:cubicBezTo>
                <a:cubicBezTo>
                  <a:pt x="7754" y="10919"/>
                  <a:pt x="7770" y="10657"/>
                  <a:pt x="7819" y="10378"/>
                </a:cubicBezTo>
                <a:cubicBezTo>
                  <a:pt x="7852" y="10214"/>
                  <a:pt x="7901" y="10067"/>
                  <a:pt x="8000" y="9936"/>
                </a:cubicBezTo>
                <a:cubicBezTo>
                  <a:pt x="8115" y="10050"/>
                  <a:pt x="8229" y="10181"/>
                  <a:pt x="8344" y="10313"/>
                </a:cubicBezTo>
                <a:cubicBezTo>
                  <a:pt x="8541" y="10526"/>
                  <a:pt x="8737" y="10739"/>
                  <a:pt x="8950" y="10919"/>
                </a:cubicBezTo>
                <a:cubicBezTo>
                  <a:pt x="8983" y="10952"/>
                  <a:pt x="9016" y="10985"/>
                  <a:pt x="9049" y="11017"/>
                </a:cubicBezTo>
                <a:cubicBezTo>
                  <a:pt x="9104" y="11065"/>
                  <a:pt x="9174" y="11089"/>
                  <a:pt x="9245" y="11089"/>
                </a:cubicBezTo>
                <a:cubicBezTo>
                  <a:pt x="9322" y="11089"/>
                  <a:pt x="9399" y="11061"/>
                  <a:pt x="9459" y="11001"/>
                </a:cubicBezTo>
                <a:cubicBezTo>
                  <a:pt x="9557" y="10903"/>
                  <a:pt x="9557" y="10722"/>
                  <a:pt x="9459" y="10608"/>
                </a:cubicBezTo>
                <a:cubicBezTo>
                  <a:pt x="9426" y="10575"/>
                  <a:pt x="9393" y="10526"/>
                  <a:pt x="9344" y="10493"/>
                </a:cubicBezTo>
                <a:cubicBezTo>
                  <a:pt x="9098" y="10231"/>
                  <a:pt x="8869" y="9936"/>
                  <a:pt x="8623" y="9657"/>
                </a:cubicBezTo>
                <a:cubicBezTo>
                  <a:pt x="8606" y="9624"/>
                  <a:pt x="8590" y="9608"/>
                  <a:pt x="8590" y="9575"/>
                </a:cubicBezTo>
                <a:cubicBezTo>
                  <a:pt x="8768" y="9533"/>
                  <a:pt x="8949" y="9513"/>
                  <a:pt x="9129" y="9513"/>
                </a:cubicBezTo>
                <a:cubicBezTo>
                  <a:pt x="9444" y="9513"/>
                  <a:pt x="9756" y="9575"/>
                  <a:pt x="10049" y="9690"/>
                </a:cubicBezTo>
                <a:cubicBezTo>
                  <a:pt x="10114" y="9723"/>
                  <a:pt x="10180" y="9739"/>
                  <a:pt x="10245" y="9739"/>
                </a:cubicBezTo>
                <a:cubicBezTo>
                  <a:pt x="10255" y="9740"/>
                  <a:pt x="10265" y="9741"/>
                  <a:pt x="10275" y="9741"/>
                </a:cubicBezTo>
                <a:cubicBezTo>
                  <a:pt x="10379" y="9741"/>
                  <a:pt x="10479" y="9663"/>
                  <a:pt x="10524" y="9559"/>
                </a:cubicBezTo>
                <a:cubicBezTo>
                  <a:pt x="10557" y="9460"/>
                  <a:pt x="10540" y="9329"/>
                  <a:pt x="10442" y="9264"/>
                </a:cubicBezTo>
                <a:cubicBezTo>
                  <a:pt x="10393" y="9214"/>
                  <a:pt x="10344" y="9182"/>
                  <a:pt x="10295" y="9165"/>
                </a:cubicBezTo>
                <a:cubicBezTo>
                  <a:pt x="9893" y="8984"/>
                  <a:pt x="9461" y="8896"/>
                  <a:pt x="9028" y="8896"/>
                </a:cubicBezTo>
                <a:cubicBezTo>
                  <a:pt x="8754" y="8896"/>
                  <a:pt x="8480" y="8931"/>
                  <a:pt x="8213" y="9001"/>
                </a:cubicBezTo>
                <a:cubicBezTo>
                  <a:pt x="8199" y="9004"/>
                  <a:pt x="8185" y="9005"/>
                  <a:pt x="8171" y="9005"/>
                </a:cubicBezTo>
                <a:cubicBezTo>
                  <a:pt x="8104" y="9005"/>
                  <a:pt x="8041" y="8974"/>
                  <a:pt x="8000" y="8919"/>
                </a:cubicBezTo>
                <a:cubicBezTo>
                  <a:pt x="7574" y="8395"/>
                  <a:pt x="7164" y="7887"/>
                  <a:pt x="6754" y="7362"/>
                </a:cubicBezTo>
                <a:cubicBezTo>
                  <a:pt x="6639" y="7215"/>
                  <a:pt x="6525" y="7067"/>
                  <a:pt x="6410" y="6920"/>
                </a:cubicBezTo>
                <a:cubicBezTo>
                  <a:pt x="6377" y="6870"/>
                  <a:pt x="6328" y="6838"/>
                  <a:pt x="6344" y="6772"/>
                </a:cubicBezTo>
                <a:cubicBezTo>
                  <a:pt x="6525" y="6756"/>
                  <a:pt x="6688" y="6756"/>
                  <a:pt x="6869" y="6756"/>
                </a:cubicBezTo>
                <a:cubicBezTo>
                  <a:pt x="7076" y="6761"/>
                  <a:pt x="7282" y="6763"/>
                  <a:pt x="7487" y="6763"/>
                </a:cubicBezTo>
                <a:cubicBezTo>
                  <a:pt x="7896" y="6763"/>
                  <a:pt x="8300" y="6756"/>
                  <a:pt x="8705" y="6756"/>
                </a:cubicBezTo>
                <a:cubicBezTo>
                  <a:pt x="8716" y="6754"/>
                  <a:pt x="8728" y="6753"/>
                  <a:pt x="8739" y="6753"/>
                </a:cubicBezTo>
                <a:cubicBezTo>
                  <a:pt x="8839" y="6753"/>
                  <a:pt x="8921" y="6817"/>
                  <a:pt x="8950" y="6920"/>
                </a:cubicBezTo>
                <a:cubicBezTo>
                  <a:pt x="9032" y="7067"/>
                  <a:pt x="9131" y="7215"/>
                  <a:pt x="9262" y="7346"/>
                </a:cubicBezTo>
                <a:cubicBezTo>
                  <a:pt x="9639" y="7674"/>
                  <a:pt x="10065" y="7952"/>
                  <a:pt x="10540" y="8165"/>
                </a:cubicBezTo>
                <a:cubicBezTo>
                  <a:pt x="10557" y="8182"/>
                  <a:pt x="10590" y="8198"/>
                  <a:pt x="10622" y="8198"/>
                </a:cubicBezTo>
                <a:cubicBezTo>
                  <a:pt x="10650" y="8205"/>
                  <a:pt x="10677" y="8208"/>
                  <a:pt x="10704" y="8208"/>
                </a:cubicBezTo>
                <a:cubicBezTo>
                  <a:pt x="10805" y="8208"/>
                  <a:pt x="10898" y="8161"/>
                  <a:pt x="10950" y="8083"/>
                </a:cubicBezTo>
                <a:cubicBezTo>
                  <a:pt x="11016" y="7969"/>
                  <a:pt x="10999" y="7805"/>
                  <a:pt x="10901" y="7723"/>
                </a:cubicBezTo>
                <a:cubicBezTo>
                  <a:pt x="10852" y="7674"/>
                  <a:pt x="10803" y="7641"/>
                  <a:pt x="10754" y="7624"/>
                </a:cubicBezTo>
                <a:cubicBezTo>
                  <a:pt x="10393" y="7428"/>
                  <a:pt x="10065" y="7198"/>
                  <a:pt x="9770" y="6903"/>
                </a:cubicBezTo>
                <a:cubicBezTo>
                  <a:pt x="9721" y="6870"/>
                  <a:pt x="9688" y="6821"/>
                  <a:pt x="9672" y="6772"/>
                </a:cubicBezTo>
                <a:cubicBezTo>
                  <a:pt x="9797" y="6753"/>
                  <a:pt x="9916" y="6745"/>
                  <a:pt x="10036" y="6745"/>
                </a:cubicBezTo>
                <a:cubicBezTo>
                  <a:pt x="10121" y="6745"/>
                  <a:pt x="10206" y="6749"/>
                  <a:pt x="10295" y="6756"/>
                </a:cubicBezTo>
                <a:cubicBezTo>
                  <a:pt x="10508" y="6756"/>
                  <a:pt x="10721" y="6772"/>
                  <a:pt x="10934" y="6772"/>
                </a:cubicBezTo>
                <a:cubicBezTo>
                  <a:pt x="10950" y="6778"/>
                  <a:pt x="10965" y="6779"/>
                  <a:pt x="10979" y="6779"/>
                </a:cubicBezTo>
                <a:cubicBezTo>
                  <a:pt x="11007" y="6779"/>
                  <a:pt x="11032" y="6772"/>
                  <a:pt x="11065" y="6772"/>
                </a:cubicBezTo>
                <a:cubicBezTo>
                  <a:pt x="11212" y="6739"/>
                  <a:pt x="11311" y="6625"/>
                  <a:pt x="11311" y="6493"/>
                </a:cubicBezTo>
                <a:cubicBezTo>
                  <a:pt x="11311" y="6362"/>
                  <a:pt x="11229" y="6248"/>
                  <a:pt x="11098" y="6215"/>
                </a:cubicBezTo>
                <a:cubicBezTo>
                  <a:pt x="11049" y="6198"/>
                  <a:pt x="11016" y="6198"/>
                  <a:pt x="10967" y="6198"/>
                </a:cubicBezTo>
                <a:cubicBezTo>
                  <a:pt x="10573" y="6166"/>
                  <a:pt x="10180" y="6116"/>
                  <a:pt x="9786" y="6100"/>
                </a:cubicBezTo>
                <a:cubicBezTo>
                  <a:pt x="9770" y="6100"/>
                  <a:pt x="9750" y="6104"/>
                  <a:pt x="9733" y="6104"/>
                </a:cubicBezTo>
                <a:cubicBezTo>
                  <a:pt x="9717" y="6104"/>
                  <a:pt x="9704" y="6100"/>
                  <a:pt x="9704" y="6084"/>
                </a:cubicBezTo>
                <a:cubicBezTo>
                  <a:pt x="9704" y="6018"/>
                  <a:pt x="9786" y="5936"/>
                  <a:pt x="9852" y="5871"/>
                </a:cubicBezTo>
                <a:cubicBezTo>
                  <a:pt x="10131" y="5608"/>
                  <a:pt x="10442" y="5379"/>
                  <a:pt x="10786" y="5182"/>
                </a:cubicBezTo>
                <a:cubicBezTo>
                  <a:pt x="10835" y="5149"/>
                  <a:pt x="10901" y="5117"/>
                  <a:pt x="10950" y="5084"/>
                </a:cubicBezTo>
                <a:cubicBezTo>
                  <a:pt x="11081" y="4985"/>
                  <a:pt x="11114" y="4789"/>
                  <a:pt x="11032" y="4658"/>
                </a:cubicBezTo>
                <a:cubicBezTo>
                  <a:pt x="10972" y="4562"/>
                  <a:pt x="10859" y="4501"/>
                  <a:pt x="10746" y="4501"/>
                </a:cubicBezTo>
                <a:cubicBezTo>
                  <a:pt x="10704" y="4501"/>
                  <a:pt x="10662" y="4509"/>
                  <a:pt x="10622" y="4526"/>
                </a:cubicBezTo>
                <a:cubicBezTo>
                  <a:pt x="10606" y="4526"/>
                  <a:pt x="10590" y="4543"/>
                  <a:pt x="10573" y="4559"/>
                </a:cubicBezTo>
                <a:cubicBezTo>
                  <a:pt x="10114" y="4805"/>
                  <a:pt x="9688" y="5133"/>
                  <a:pt x="9311" y="5510"/>
                </a:cubicBezTo>
                <a:cubicBezTo>
                  <a:pt x="9180" y="5641"/>
                  <a:pt x="9065" y="5805"/>
                  <a:pt x="8983" y="5969"/>
                </a:cubicBezTo>
                <a:cubicBezTo>
                  <a:pt x="8955" y="6055"/>
                  <a:pt x="8889" y="6103"/>
                  <a:pt x="8807" y="6103"/>
                </a:cubicBezTo>
                <a:cubicBezTo>
                  <a:pt x="8795" y="6103"/>
                  <a:pt x="8783" y="6102"/>
                  <a:pt x="8770" y="6100"/>
                </a:cubicBezTo>
                <a:cubicBezTo>
                  <a:pt x="8434" y="6108"/>
                  <a:pt x="8094" y="6112"/>
                  <a:pt x="7754" y="6112"/>
                </a:cubicBezTo>
                <a:cubicBezTo>
                  <a:pt x="7414" y="6112"/>
                  <a:pt x="7074" y="6108"/>
                  <a:pt x="6738" y="6100"/>
                </a:cubicBezTo>
                <a:cubicBezTo>
                  <a:pt x="6590" y="6100"/>
                  <a:pt x="6443" y="6100"/>
                  <a:pt x="6295" y="6084"/>
                </a:cubicBezTo>
                <a:cubicBezTo>
                  <a:pt x="6275" y="6084"/>
                  <a:pt x="6253" y="6086"/>
                  <a:pt x="6232" y="6086"/>
                </a:cubicBezTo>
                <a:cubicBezTo>
                  <a:pt x="6201" y="6086"/>
                  <a:pt x="6174" y="6080"/>
                  <a:pt x="6164" y="6051"/>
                </a:cubicBezTo>
                <a:cubicBezTo>
                  <a:pt x="6164" y="6018"/>
                  <a:pt x="6230" y="5969"/>
                  <a:pt x="6262" y="5936"/>
                </a:cubicBezTo>
                <a:cubicBezTo>
                  <a:pt x="6967" y="5362"/>
                  <a:pt x="7672" y="4805"/>
                  <a:pt x="8393" y="4248"/>
                </a:cubicBezTo>
                <a:cubicBezTo>
                  <a:pt x="8431" y="4198"/>
                  <a:pt x="8487" y="4176"/>
                  <a:pt x="8549" y="4176"/>
                </a:cubicBezTo>
                <a:cubicBezTo>
                  <a:pt x="8568" y="4176"/>
                  <a:pt x="8587" y="4178"/>
                  <a:pt x="8606" y="4182"/>
                </a:cubicBezTo>
                <a:cubicBezTo>
                  <a:pt x="8870" y="4233"/>
                  <a:pt x="9134" y="4262"/>
                  <a:pt x="9398" y="4262"/>
                </a:cubicBezTo>
                <a:cubicBezTo>
                  <a:pt x="9642" y="4262"/>
                  <a:pt x="9886" y="4237"/>
                  <a:pt x="10131" y="4182"/>
                </a:cubicBezTo>
                <a:cubicBezTo>
                  <a:pt x="10229" y="4166"/>
                  <a:pt x="10311" y="4149"/>
                  <a:pt x="10393" y="4133"/>
                </a:cubicBezTo>
                <a:cubicBezTo>
                  <a:pt x="10524" y="4100"/>
                  <a:pt x="10622" y="3969"/>
                  <a:pt x="10606" y="3822"/>
                </a:cubicBezTo>
                <a:cubicBezTo>
                  <a:pt x="10590" y="3674"/>
                  <a:pt x="10475" y="3576"/>
                  <a:pt x="10327" y="3559"/>
                </a:cubicBezTo>
                <a:cubicBezTo>
                  <a:pt x="10245" y="3559"/>
                  <a:pt x="10180" y="3576"/>
                  <a:pt x="10114" y="3592"/>
                </a:cubicBezTo>
                <a:cubicBezTo>
                  <a:pt x="9868" y="3625"/>
                  <a:pt x="9623" y="3641"/>
                  <a:pt x="9377" y="3641"/>
                </a:cubicBezTo>
                <a:cubicBezTo>
                  <a:pt x="9327" y="3641"/>
                  <a:pt x="9246" y="3641"/>
                  <a:pt x="9229" y="3609"/>
                </a:cubicBezTo>
                <a:cubicBezTo>
                  <a:pt x="9213" y="3559"/>
                  <a:pt x="9278" y="3527"/>
                  <a:pt x="9311" y="3494"/>
                </a:cubicBezTo>
                <a:cubicBezTo>
                  <a:pt x="9491" y="3330"/>
                  <a:pt x="9688" y="3166"/>
                  <a:pt x="9868" y="3002"/>
                </a:cubicBezTo>
                <a:cubicBezTo>
                  <a:pt x="9934" y="2953"/>
                  <a:pt x="9983" y="2904"/>
                  <a:pt x="10016" y="2838"/>
                </a:cubicBezTo>
                <a:cubicBezTo>
                  <a:pt x="10081" y="2723"/>
                  <a:pt x="10065" y="2576"/>
                  <a:pt x="9967" y="2494"/>
                </a:cubicBezTo>
                <a:cubicBezTo>
                  <a:pt x="9918" y="2435"/>
                  <a:pt x="9845" y="2405"/>
                  <a:pt x="9770" y="2405"/>
                </a:cubicBezTo>
                <a:cubicBezTo>
                  <a:pt x="9720" y="2405"/>
                  <a:pt x="9668" y="2419"/>
                  <a:pt x="9623" y="2445"/>
                </a:cubicBezTo>
                <a:cubicBezTo>
                  <a:pt x="9573" y="2478"/>
                  <a:pt x="9524" y="2510"/>
                  <a:pt x="9491" y="2560"/>
                </a:cubicBezTo>
                <a:cubicBezTo>
                  <a:pt x="9213" y="2789"/>
                  <a:pt x="8901" y="3018"/>
                  <a:pt x="8623" y="3232"/>
                </a:cubicBezTo>
                <a:cubicBezTo>
                  <a:pt x="8576" y="3265"/>
                  <a:pt x="8543" y="3282"/>
                  <a:pt x="8518" y="3282"/>
                </a:cubicBezTo>
                <a:cubicBezTo>
                  <a:pt x="8481" y="3282"/>
                  <a:pt x="8462" y="3244"/>
                  <a:pt x="8442" y="3166"/>
                </a:cubicBezTo>
                <a:cubicBezTo>
                  <a:pt x="8426" y="3084"/>
                  <a:pt x="8426" y="2986"/>
                  <a:pt x="8442" y="2904"/>
                </a:cubicBezTo>
                <a:cubicBezTo>
                  <a:pt x="8508" y="2543"/>
                  <a:pt x="8639" y="2183"/>
                  <a:pt x="8836" y="1871"/>
                </a:cubicBezTo>
                <a:cubicBezTo>
                  <a:pt x="8885" y="1806"/>
                  <a:pt x="8934" y="1740"/>
                  <a:pt x="8967" y="1674"/>
                </a:cubicBezTo>
                <a:cubicBezTo>
                  <a:pt x="9049" y="1527"/>
                  <a:pt x="9000" y="1347"/>
                  <a:pt x="8869" y="1265"/>
                </a:cubicBezTo>
                <a:cubicBezTo>
                  <a:pt x="8812" y="1222"/>
                  <a:pt x="8744" y="1201"/>
                  <a:pt x="8677" y="1201"/>
                </a:cubicBezTo>
                <a:cubicBezTo>
                  <a:pt x="8587" y="1201"/>
                  <a:pt x="8499" y="1239"/>
                  <a:pt x="8442" y="1314"/>
                </a:cubicBezTo>
                <a:cubicBezTo>
                  <a:pt x="8311" y="1478"/>
                  <a:pt x="8196" y="1642"/>
                  <a:pt x="8115" y="1822"/>
                </a:cubicBezTo>
                <a:cubicBezTo>
                  <a:pt x="7951" y="2150"/>
                  <a:pt x="7836" y="2494"/>
                  <a:pt x="7787" y="2855"/>
                </a:cubicBezTo>
                <a:cubicBezTo>
                  <a:pt x="7754" y="3117"/>
                  <a:pt x="7787" y="3379"/>
                  <a:pt x="7918" y="3625"/>
                </a:cubicBezTo>
                <a:cubicBezTo>
                  <a:pt x="7951" y="3707"/>
                  <a:pt x="7967" y="3740"/>
                  <a:pt x="7885" y="3805"/>
                </a:cubicBezTo>
                <a:cubicBezTo>
                  <a:pt x="7279" y="4281"/>
                  <a:pt x="6688" y="4772"/>
                  <a:pt x="6082" y="5248"/>
                </a:cubicBezTo>
                <a:cubicBezTo>
                  <a:pt x="6082" y="5248"/>
                  <a:pt x="6082" y="5255"/>
                  <a:pt x="6077" y="5255"/>
                </a:cubicBezTo>
                <a:cubicBezTo>
                  <a:pt x="6075" y="5255"/>
                  <a:pt x="6071" y="5253"/>
                  <a:pt x="6066" y="5248"/>
                </a:cubicBezTo>
                <a:cubicBezTo>
                  <a:pt x="6033" y="5231"/>
                  <a:pt x="6049" y="5166"/>
                  <a:pt x="6049" y="5117"/>
                </a:cubicBezTo>
                <a:cubicBezTo>
                  <a:pt x="6262" y="4215"/>
                  <a:pt x="6410" y="3297"/>
                  <a:pt x="6541" y="2379"/>
                </a:cubicBezTo>
                <a:cubicBezTo>
                  <a:pt x="6574" y="2264"/>
                  <a:pt x="6607" y="2232"/>
                  <a:pt x="6721" y="2199"/>
                </a:cubicBezTo>
                <a:cubicBezTo>
                  <a:pt x="7197" y="2035"/>
                  <a:pt x="7623" y="1740"/>
                  <a:pt x="7951" y="1347"/>
                </a:cubicBezTo>
                <a:cubicBezTo>
                  <a:pt x="7967" y="1330"/>
                  <a:pt x="7983" y="1297"/>
                  <a:pt x="8000" y="1265"/>
                </a:cubicBezTo>
                <a:cubicBezTo>
                  <a:pt x="8049" y="1133"/>
                  <a:pt x="8016" y="986"/>
                  <a:pt x="7918" y="904"/>
                </a:cubicBezTo>
                <a:cubicBezTo>
                  <a:pt x="7866" y="867"/>
                  <a:pt x="7808" y="850"/>
                  <a:pt x="7750" y="850"/>
                </a:cubicBezTo>
                <a:cubicBezTo>
                  <a:pt x="7680" y="850"/>
                  <a:pt x="7611" y="875"/>
                  <a:pt x="7557" y="920"/>
                </a:cubicBezTo>
                <a:cubicBezTo>
                  <a:pt x="7442" y="1002"/>
                  <a:pt x="7377" y="1101"/>
                  <a:pt x="7279" y="1183"/>
                </a:cubicBezTo>
                <a:cubicBezTo>
                  <a:pt x="7115" y="1330"/>
                  <a:pt x="6918" y="1445"/>
                  <a:pt x="6721" y="1527"/>
                </a:cubicBezTo>
                <a:cubicBezTo>
                  <a:pt x="6672" y="1494"/>
                  <a:pt x="6688" y="1445"/>
                  <a:pt x="6705" y="1396"/>
                </a:cubicBezTo>
                <a:cubicBezTo>
                  <a:pt x="6738" y="1068"/>
                  <a:pt x="6787" y="757"/>
                  <a:pt x="6836" y="445"/>
                </a:cubicBezTo>
                <a:cubicBezTo>
                  <a:pt x="6852" y="412"/>
                  <a:pt x="6852" y="363"/>
                  <a:pt x="6852" y="330"/>
                </a:cubicBezTo>
                <a:cubicBezTo>
                  <a:pt x="6852" y="166"/>
                  <a:pt x="6738" y="35"/>
                  <a:pt x="6574" y="3"/>
                </a:cubicBezTo>
                <a:cubicBezTo>
                  <a:pt x="6561" y="1"/>
                  <a:pt x="6549" y="0"/>
                  <a:pt x="653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" name="Google Shape;283;p39"/>
          <p:cNvSpPr/>
          <p:nvPr/>
        </p:nvSpPr>
        <p:spPr>
          <a:xfrm>
            <a:off x="5226246" y="2407160"/>
            <a:ext cx="396896" cy="371213"/>
          </a:xfrm>
          <a:custGeom>
            <a:avLst/>
            <a:gdLst/>
            <a:ahLst/>
            <a:cxnLst/>
            <a:rect l="l" t="t" r="r" b="b"/>
            <a:pathLst>
              <a:path w="12131" h="11346" extrusionOk="0">
                <a:moveTo>
                  <a:pt x="6934" y="1"/>
                </a:moveTo>
                <a:cubicBezTo>
                  <a:pt x="6814" y="1"/>
                  <a:pt x="6702" y="78"/>
                  <a:pt x="6672" y="183"/>
                </a:cubicBezTo>
                <a:cubicBezTo>
                  <a:pt x="6656" y="232"/>
                  <a:pt x="6639" y="282"/>
                  <a:pt x="6623" y="331"/>
                </a:cubicBezTo>
                <a:cubicBezTo>
                  <a:pt x="6557" y="708"/>
                  <a:pt x="6475" y="1101"/>
                  <a:pt x="6426" y="1495"/>
                </a:cubicBezTo>
                <a:cubicBezTo>
                  <a:pt x="6426" y="1511"/>
                  <a:pt x="6426" y="1576"/>
                  <a:pt x="6393" y="1576"/>
                </a:cubicBezTo>
                <a:cubicBezTo>
                  <a:pt x="6328" y="1560"/>
                  <a:pt x="6262" y="1478"/>
                  <a:pt x="6213" y="1413"/>
                </a:cubicBezTo>
                <a:cubicBezTo>
                  <a:pt x="5967" y="1101"/>
                  <a:pt x="5771" y="757"/>
                  <a:pt x="5607" y="413"/>
                </a:cubicBezTo>
                <a:cubicBezTo>
                  <a:pt x="5574" y="347"/>
                  <a:pt x="5558" y="282"/>
                  <a:pt x="5508" y="232"/>
                </a:cubicBezTo>
                <a:cubicBezTo>
                  <a:pt x="5450" y="128"/>
                  <a:pt x="5343" y="73"/>
                  <a:pt x="5233" y="73"/>
                </a:cubicBezTo>
                <a:cubicBezTo>
                  <a:pt x="5187" y="73"/>
                  <a:pt x="5142" y="82"/>
                  <a:pt x="5099" y="101"/>
                </a:cubicBezTo>
                <a:cubicBezTo>
                  <a:pt x="4967" y="183"/>
                  <a:pt x="4902" y="347"/>
                  <a:pt x="4935" y="495"/>
                </a:cubicBezTo>
                <a:cubicBezTo>
                  <a:pt x="4935" y="511"/>
                  <a:pt x="4951" y="527"/>
                  <a:pt x="4951" y="544"/>
                </a:cubicBezTo>
                <a:cubicBezTo>
                  <a:pt x="5164" y="1036"/>
                  <a:pt x="5443" y="1495"/>
                  <a:pt x="5787" y="1904"/>
                </a:cubicBezTo>
                <a:cubicBezTo>
                  <a:pt x="5902" y="2052"/>
                  <a:pt x="6049" y="2167"/>
                  <a:pt x="6213" y="2265"/>
                </a:cubicBezTo>
                <a:cubicBezTo>
                  <a:pt x="6295" y="2314"/>
                  <a:pt x="6344" y="2396"/>
                  <a:pt x="6328" y="2494"/>
                </a:cubicBezTo>
                <a:cubicBezTo>
                  <a:pt x="6262" y="3166"/>
                  <a:pt x="6197" y="3855"/>
                  <a:pt x="6115" y="4527"/>
                </a:cubicBezTo>
                <a:cubicBezTo>
                  <a:pt x="6098" y="4674"/>
                  <a:pt x="6082" y="4822"/>
                  <a:pt x="6066" y="4969"/>
                </a:cubicBezTo>
                <a:cubicBezTo>
                  <a:pt x="6066" y="5002"/>
                  <a:pt x="6066" y="5084"/>
                  <a:pt x="6016" y="5084"/>
                </a:cubicBezTo>
                <a:cubicBezTo>
                  <a:pt x="5984" y="5084"/>
                  <a:pt x="5951" y="5019"/>
                  <a:pt x="5918" y="4969"/>
                </a:cubicBezTo>
                <a:cubicBezTo>
                  <a:pt x="5410" y="4215"/>
                  <a:pt x="4918" y="3461"/>
                  <a:pt x="4427" y="2691"/>
                </a:cubicBezTo>
                <a:cubicBezTo>
                  <a:pt x="4377" y="2642"/>
                  <a:pt x="4361" y="2560"/>
                  <a:pt x="4394" y="2478"/>
                </a:cubicBezTo>
                <a:cubicBezTo>
                  <a:pt x="4558" y="1986"/>
                  <a:pt x="4607" y="1462"/>
                  <a:pt x="4541" y="954"/>
                </a:cubicBezTo>
                <a:cubicBezTo>
                  <a:pt x="4541" y="872"/>
                  <a:pt x="4541" y="773"/>
                  <a:pt x="4525" y="691"/>
                </a:cubicBezTo>
                <a:cubicBezTo>
                  <a:pt x="4492" y="544"/>
                  <a:pt x="4377" y="445"/>
                  <a:pt x="4230" y="445"/>
                </a:cubicBezTo>
                <a:cubicBezTo>
                  <a:pt x="4082" y="445"/>
                  <a:pt x="3968" y="560"/>
                  <a:pt x="3951" y="708"/>
                </a:cubicBezTo>
                <a:cubicBezTo>
                  <a:pt x="3935" y="773"/>
                  <a:pt x="3935" y="855"/>
                  <a:pt x="3951" y="921"/>
                </a:cubicBezTo>
                <a:cubicBezTo>
                  <a:pt x="3968" y="1167"/>
                  <a:pt x="3968" y="1413"/>
                  <a:pt x="3935" y="1658"/>
                </a:cubicBezTo>
                <a:cubicBezTo>
                  <a:pt x="3918" y="1708"/>
                  <a:pt x="3935" y="1790"/>
                  <a:pt x="3886" y="1806"/>
                </a:cubicBezTo>
                <a:cubicBezTo>
                  <a:pt x="3881" y="1807"/>
                  <a:pt x="3877" y="1808"/>
                  <a:pt x="3873" y="1808"/>
                </a:cubicBezTo>
                <a:cubicBezTo>
                  <a:pt x="3831" y="1808"/>
                  <a:pt x="3801" y="1737"/>
                  <a:pt x="3771" y="1708"/>
                </a:cubicBezTo>
                <a:cubicBezTo>
                  <a:pt x="3640" y="1511"/>
                  <a:pt x="3492" y="1298"/>
                  <a:pt x="3345" y="1101"/>
                </a:cubicBezTo>
                <a:cubicBezTo>
                  <a:pt x="3296" y="1036"/>
                  <a:pt x="3246" y="986"/>
                  <a:pt x="3197" y="937"/>
                </a:cubicBezTo>
                <a:cubicBezTo>
                  <a:pt x="3151" y="906"/>
                  <a:pt x="3093" y="890"/>
                  <a:pt x="3035" y="890"/>
                </a:cubicBezTo>
                <a:cubicBezTo>
                  <a:pt x="2971" y="890"/>
                  <a:pt x="2905" y="910"/>
                  <a:pt x="2853" y="954"/>
                </a:cubicBezTo>
                <a:cubicBezTo>
                  <a:pt x="2738" y="1036"/>
                  <a:pt x="2722" y="1167"/>
                  <a:pt x="2771" y="1281"/>
                </a:cubicBezTo>
                <a:cubicBezTo>
                  <a:pt x="2787" y="1347"/>
                  <a:pt x="2820" y="1396"/>
                  <a:pt x="2869" y="1445"/>
                </a:cubicBezTo>
                <a:cubicBezTo>
                  <a:pt x="3066" y="1740"/>
                  <a:pt x="3263" y="2068"/>
                  <a:pt x="3459" y="2363"/>
                </a:cubicBezTo>
                <a:cubicBezTo>
                  <a:pt x="3525" y="2494"/>
                  <a:pt x="3509" y="2527"/>
                  <a:pt x="3361" y="2544"/>
                </a:cubicBezTo>
                <a:cubicBezTo>
                  <a:pt x="3279" y="2544"/>
                  <a:pt x="3197" y="2544"/>
                  <a:pt x="3115" y="2511"/>
                </a:cubicBezTo>
                <a:cubicBezTo>
                  <a:pt x="2755" y="2412"/>
                  <a:pt x="2410" y="2249"/>
                  <a:pt x="2115" y="2019"/>
                </a:cubicBezTo>
                <a:cubicBezTo>
                  <a:pt x="2066" y="1970"/>
                  <a:pt x="2001" y="1921"/>
                  <a:pt x="1935" y="1872"/>
                </a:cubicBezTo>
                <a:cubicBezTo>
                  <a:pt x="1882" y="1838"/>
                  <a:pt x="1821" y="1821"/>
                  <a:pt x="1761" y="1821"/>
                </a:cubicBezTo>
                <a:cubicBezTo>
                  <a:pt x="1672" y="1821"/>
                  <a:pt x="1584" y="1859"/>
                  <a:pt x="1525" y="1937"/>
                </a:cubicBezTo>
                <a:cubicBezTo>
                  <a:pt x="1411" y="2052"/>
                  <a:pt x="1411" y="2249"/>
                  <a:pt x="1525" y="2363"/>
                </a:cubicBezTo>
                <a:cubicBezTo>
                  <a:pt x="1673" y="2511"/>
                  <a:pt x="1820" y="2626"/>
                  <a:pt x="2001" y="2724"/>
                </a:cubicBezTo>
                <a:cubicBezTo>
                  <a:pt x="2312" y="2921"/>
                  <a:pt x="2640" y="3068"/>
                  <a:pt x="2984" y="3150"/>
                </a:cubicBezTo>
                <a:cubicBezTo>
                  <a:pt x="3097" y="3185"/>
                  <a:pt x="3214" y="3203"/>
                  <a:pt x="3329" y="3203"/>
                </a:cubicBezTo>
                <a:cubicBezTo>
                  <a:pt x="3481" y="3203"/>
                  <a:pt x="3631" y="3173"/>
                  <a:pt x="3771" y="3117"/>
                </a:cubicBezTo>
                <a:cubicBezTo>
                  <a:pt x="3806" y="3103"/>
                  <a:pt x="3836" y="3092"/>
                  <a:pt x="3862" y="3092"/>
                </a:cubicBezTo>
                <a:cubicBezTo>
                  <a:pt x="3896" y="3092"/>
                  <a:pt x="3923" y="3111"/>
                  <a:pt x="3951" y="3166"/>
                </a:cubicBezTo>
                <a:cubicBezTo>
                  <a:pt x="4361" y="3806"/>
                  <a:pt x="4787" y="4445"/>
                  <a:pt x="5213" y="5084"/>
                </a:cubicBezTo>
                <a:cubicBezTo>
                  <a:pt x="5213" y="5084"/>
                  <a:pt x="5230" y="5101"/>
                  <a:pt x="5197" y="5117"/>
                </a:cubicBezTo>
                <a:cubicBezTo>
                  <a:pt x="5192" y="5122"/>
                  <a:pt x="5183" y="5124"/>
                  <a:pt x="5172" y="5124"/>
                </a:cubicBezTo>
                <a:cubicBezTo>
                  <a:pt x="5145" y="5124"/>
                  <a:pt x="5105" y="5112"/>
                  <a:pt x="5082" y="5101"/>
                </a:cubicBezTo>
                <a:cubicBezTo>
                  <a:pt x="4197" y="4822"/>
                  <a:pt x="3296" y="4560"/>
                  <a:pt x="2410" y="4347"/>
                </a:cubicBezTo>
                <a:cubicBezTo>
                  <a:pt x="2296" y="4314"/>
                  <a:pt x="2263" y="4265"/>
                  <a:pt x="2246" y="4166"/>
                </a:cubicBezTo>
                <a:cubicBezTo>
                  <a:pt x="2115" y="3658"/>
                  <a:pt x="1869" y="3216"/>
                  <a:pt x="1509" y="2855"/>
                </a:cubicBezTo>
                <a:cubicBezTo>
                  <a:pt x="1492" y="2822"/>
                  <a:pt x="1460" y="2806"/>
                  <a:pt x="1427" y="2789"/>
                </a:cubicBezTo>
                <a:cubicBezTo>
                  <a:pt x="1381" y="2763"/>
                  <a:pt x="1330" y="2750"/>
                  <a:pt x="1279" y="2750"/>
                </a:cubicBezTo>
                <a:cubicBezTo>
                  <a:pt x="1202" y="2750"/>
                  <a:pt x="1125" y="2780"/>
                  <a:pt x="1066" y="2839"/>
                </a:cubicBezTo>
                <a:cubicBezTo>
                  <a:pt x="984" y="2937"/>
                  <a:pt x="968" y="3084"/>
                  <a:pt x="1050" y="3199"/>
                </a:cubicBezTo>
                <a:cubicBezTo>
                  <a:pt x="1132" y="3314"/>
                  <a:pt x="1214" y="3396"/>
                  <a:pt x="1279" y="3494"/>
                </a:cubicBezTo>
                <a:cubicBezTo>
                  <a:pt x="1411" y="3675"/>
                  <a:pt x="1509" y="3871"/>
                  <a:pt x="1558" y="4084"/>
                </a:cubicBezTo>
                <a:cubicBezTo>
                  <a:pt x="1542" y="4109"/>
                  <a:pt x="1521" y="4117"/>
                  <a:pt x="1501" y="4117"/>
                </a:cubicBezTo>
                <a:cubicBezTo>
                  <a:pt x="1480" y="4117"/>
                  <a:pt x="1460" y="4109"/>
                  <a:pt x="1443" y="4101"/>
                </a:cubicBezTo>
                <a:cubicBezTo>
                  <a:pt x="1115" y="4019"/>
                  <a:pt x="820" y="3953"/>
                  <a:pt x="509" y="3871"/>
                </a:cubicBezTo>
                <a:cubicBezTo>
                  <a:pt x="460" y="3855"/>
                  <a:pt x="427" y="3855"/>
                  <a:pt x="394" y="3838"/>
                </a:cubicBezTo>
                <a:cubicBezTo>
                  <a:pt x="382" y="3837"/>
                  <a:pt x="371" y="3837"/>
                  <a:pt x="359" y="3837"/>
                </a:cubicBezTo>
                <a:cubicBezTo>
                  <a:pt x="210" y="3837"/>
                  <a:pt x="80" y="3932"/>
                  <a:pt x="50" y="4084"/>
                </a:cubicBezTo>
                <a:cubicBezTo>
                  <a:pt x="1" y="4232"/>
                  <a:pt x="66" y="4396"/>
                  <a:pt x="214" y="4461"/>
                </a:cubicBezTo>
                <a:cubicBezTo>
                  <a:pt x="280" y="4478"/>
                  <a:pt x="329" y="4494"/>
                  <a:pt x="394" y="4511"/>
                </a:cubicBezTo>
                <a:cubicBezTo>
                  <a:pt x="706" y="4592"/>
                  <a:pt x="1017" y="4674"/>
                  <a:pt x="1345" y="4756"/>
                </a:cubicBezTo>
                <a:cubicBezTo>
                  <a:pt x="1378" y="4773"/>
                  <a:pt x="1443" y="4756"/>
                  <a:pt x="1443" y="4822"/>
                </a:cubicBezTo>
                <a:cubicBezTo>
                  <a:pt x="1427" y="4888"/>
                  <a:pt x="1329" y="4953"/>
                  <a:pt x="1263" y="5002"/>
                </a:cubicBezTo>
                <a:cubicBezTo>
                  <a:pt x="1050" y="5133"/>
                  <a:pt x="820" y="5232"/>
                  <a:pt x="591" y="5314"/>
                </a:cubicBezTo>
                <a:cubicBezTo>
                  <a:pt x="542" y="5330"/>
                  <a:pt x="476" y="5346"/>
                  <a:pt x="427" y="5363"/>
                </a:cubicBezTo>
                <a:cubicBezTo>
                  <a:pt x="296" y="5428"/>
                  <a:pt x="230" y="5576"/>
                  <a:pt x="263" y="5723"/>
                </a:cubicBezTo>
                <a:cubicBezTo>
                  <a:pt x="296" y="5871"/>
                  <a:pt x="427" y="5969"/>
                  <a:pt x="575" y="5969"/>
                </a:cubicBezTo>
                <a:cubicBezTo>
                  <a:pt x="624" y="5969"/>
                  <a:pt x="689" y="5969"/>
                  <a:pt x="738" y="5953"/>
                </a:cubicBezTo>
                <a:cubicBezTo>
                  <a:pt x="1099" y="5838"/>
                  <a:pt x="1443" y="5674"/>
                  <a:pt x="1738" y="5445"/>
                </a:cubicBezTo>
                <a:cubicBezTo>
                  <a:pt x="1886" y="5346"/>
                  <a:pt x="2001" y="5215"/>
                  <a:pt x="2083" y="5068"/>
                </a:cubicBezTo>
                <a:cubicBezTo>
                  <a:pt x="2107" y="5007"/>
                  <a:pt x="2149" y="4973"/>
                  <a:pt x="2203" y="4973"/>
                </a:cubicBezTo>
                <a:cubicBezTo>
                  <a:pt x="2222" y="4973"/>
                  <a:pt x="2242" y="4977"/>
                  <a:pt x="2263" y="4986"/>
                </a:cubicBezTo>
                <a:cubicBezTo>
                  <a:pt x="3263" y="5232"/>
                  <a:pt x="4246" y="5527"/>
                  <a:pt x="5246" y="5855"/>
                </a:cubicBezTo>
                <a:cubicBezTo>
                  <a:pt x="5262" y="5855"/>
                  <a:pt x="5279" y="5871"/>
                  <a:pt x="5279" y="5887"/>
                </a:cubicBezTo>
                <a:lnTo>
                  <a:pt x="5295" y="5887"/>
                </a:lnTo>
                <a:cubicBezTo>
                  <a:pt x="5066" y="6019"/>
                  <a:pt x="4836" y="6150"/>
                  <a:pt x="4607" y="6281"/>
                </a:cubicBezTo>
                <a:cubicBezTo>
                  <a:pt x="3853" y="6691"/>
                  <a:pt x="3115" y="7117"/>
                  <a:pt x="2361" y="7543"/>
                </a:cubicBezTo>
                <a:cubicBezTo>
                  <a:pt x="2312" y="7576"/>
                  <a:pt x="2255" y="7592"/>
                  <a:pt x="2199" y="7592"/>
                </a:cubicBezTo>
                <a:cubicBezTo>
                  <a:pt x="2144" y="7592"/>
                  <a:pt x="2091" y="7576"/>
                  <a:pt x="2050" y="7543"/>
                </a:cubicBezTo>
                <a:cubicBezTo>
                  <a:pt x="1755" y="7346"/>
                  <a:pt x="1427" y="7215"/>
                  <a:pt x="1083" y="7166"/>
                </a:cubicBezTo>
                <a:cubicBezTo>
                  <a:pt x="1034" y="7150"/>
                  <a:pt x="1001" y="7150"/>
                  <a:pt x="952" y="7150"/>
                </a:cubicBezTo>
                <a:cubicBezTo>
                  <a:pt x="788" y="7150"/>
                  <a:pt x="640" y="7215"/>
                  <a:pt x="624" y="7395"/>
                </a:cubicBezTo>
                <a:cubicBezTo>
                  <a:pt x="607" y="7559"/>
                  <a:pt x="706" y="7658"/>
                  <a:pt x="853" y="7707"/>
                </a:cubicBezTo>
                <a:cubicBezTo>
                  <a:pt x="902" y="7740"/>
                  <a:pt x="984" y="7740"/>
                  <a:pt x="1050" y="7756"/>
                </a:cubicBezTo>
                <a:cubicBezTo>
                  <a:pt x="1230" y="7805"/>
                  <a:pt x="1394" y="7887"/>
                  <a:pt x="1558" y="7985"/>
                </a:cubicBezTo>
                <a:cubicBezTo>
                  <a:pt x="1476" y="8035"/>
                  <a:pt x="1361" y="8100"/>
                  <a:pt x="1279" y="8149"/>
                </a:cubicBezTo>
                <a:cubicBezTo>
                  <a:pt x="1083" y="8264"/>
                  <a:pt x="902" y="8362"/>
                  <a:pt x="706" y="8477"/>
                </a:cubicBezTo>
                <a:cubicBezTo>
                  <a:pt x="607" y="8526"/>
                  <a:pt x="542" y="8592"/>
                  <a:pt x="476" y="8690"/>
                </a:cubicBezTo>
                <a:cubicBezTo>
                  <a:pt x="378" y="8821"/>
                  <a:pt x="411" y="9002"/>
                  <a:pt x="525" y="9100"/>
                </a:cubicBezTo>
                <a:cubicBezTo>
                  <a:pt x="576" y="9160"/>
                  <a:pt x="650" y="9188"/>
                  <a:pt x="724" y="9188"/>
                </a:cubicBezTo>
                <a:cubicBezTo>
                  <a:pt x="793" y="9188"/>
                  <a:pt x="864" y="9164"/>
                  <a:pt x="919" y="9116"/>
                </a:cubicBezTo>
                <a:cubicBezTo>
                  <a:pt x="1083" y="9018"/>
                  <a:pt x="1312" y="8871"/>
                  <a:pt x="1476" y="8789"/>
                </a:cubicBezTo>
                <a:cubicBezTo>
                  <a:pt x="1640" y="8690"/>
                  <a:pt x="1804" y="8608"/>
                  <a:pt x="1968" y="8510"/>
                </a:cubicBezTo>
                <a:cubicBezTo>
                  <a:pt x="1990" y="8499"/>
                  <a:pt x="2010" y="8494"/>
                  <a:pt x="2028" y="8494"/>
                </a:cubicBezTo>
                <a:cubicBezTo>
                  <a:pt x="2064" y="8494"/>
                  <a:pt x="2094" y="8515"/>
                  <a:pt x="2115" y="8559"/>
                </a:cubicBezTo>
                <a:cubicBezTo>
                  <a:pt x="2181" y="8707"/>
                  <a:pt x="2214" y="8871"/>
                  <a:pt x="2197" y="9034"/>
                </a:cubicBezTo>
                <a:cubicBezTo>
                  <a:pt x="2197" y="9264"/>
                  <a:pt x="2132" y="9477"/>
                  <a:pt x="2050" y="9690"/>
                </a:cubicBezTo>
                <a:cubicBezTo>
                  <a:pt x="2017" y="9739"/>
                  <a:pt x="2017" y="9788"/>
                  <a:pt x="2001" y="9821"/>
                </a:cubicBezTo>
                <a:cubicBezTo>
                  <a:pt x="1984" y="9969"/>
                  <a:pt x="2050" y="10100"/>
                  <a:pt x="2165" y="10165"/>
                </a:cubicBezTo>
                <a:cubicBezTo>
                  <a:pt x="2211" y="10189"/>
                  <a:pt x="2259" y="10200"/>
                  <a:pt x="2307" y="10200"/>
                </a:cubicBezTo>
                <a:cubicBezTo>
                  <a:pt x="2394" y="10200"/>
                  <a:pt x="2478" y="10163"/>
                  <a:pt x="2542" y="10100"/>
                </a:cubicBezTo>
                <a:cubicBezTo>
                  <a:pt x="2591" y="10051"/>
                  <a:pt x="2623" y="10002"/>
                  <a:pt x="2640" y="9952"/>
                </a:cubicBezTo>
                <a:cubicBezTo>
                  <a:pt x="2853" y="9510"/>
                  <a:pt x="2902" y="9018"/>
                  <a:pt x="2804" y="8543"/>
                </a:cubicBezTo>
                <a:cubicBezTo>
                  <a:pt x="2771" y="8444"/>
                  <a:pt x="2738" y="8346"/>
                  <a:pt x="2689" y="8264"/>
                </a:cubicBezTo>
                <a:cubicBezTo>
                  <a:pt x="2656" y="8166"/>
                  <a:pt x="2656" y="8117"/>
                  <a:pt x="2755" y="8067"/>
                </a:cubicBezTo>
                <a:cubicBezTo>
                  <a:pt x="2951" y="7953"/>
                  <a:pt x="3164" y="7838"/>
                  <a:pt x="3361" y="7723"/>
                </a:cubicBezTo>
                <a:cubicBezTo>
                  <a:pt x="4148" y="7297"/>
                  <a:pt x="4935" y="6871"/>
                  <a:pt x="5721" y="6445"/>
                </a:cubicBezTo>
                <a:cubicBezTo>
                  <a:pt x="5771" y="6396"/>
                  <a:pt x="5820" y="6379"/>
                  <a:pt x="5885" y="6379"/>
                </a:cubicBezTo>
                <a:cubicBezTo>
                  <a:pt x="5885" y="6527"/>
                  <a:pt x="5885" y="6674"/>
                  <a:pt x="5853" y="6805"/>
                </a:cubicBezTo>
                <a:cubicBezTo>
                  <a:pt x="5754" y="7477"/>
                  <a:pt x="5639" y="8149"/>
                  <a:pt x="5508" y="8789"/>
                </a:cubicBezTo>
                <a:cubicBezTo>
                  <a:pt x="5476" y="8969"/>
                  <a:pt x="5459" y="8969"/>
                  <a:pt x="5295" y="8985"/>
                </a:cubicBezTo>
                <a:cubicBezTo>
                  <a:pt x="4951" y="9034"/>
                  <a:pt x="4607" y="9149"/>
                  <a:pt x="4312" y="9330"/>
                </a:cubicBezTo>
                <a:cubicBezTo>
                  <a:pt x="4115" y="9444"/>
                  <a:pt x="3935" y="9559"/>
                  <a:pt x="3771" y="9707"/>
                </a:cubicBezTo>
                <a:cubicBezTo>
                  <a:pt x="3623" y="9821"/>
                  <a:pt x="3525" y="9920"/>
                  <a:pt x="3377" y="10034"/>
                </a:cubicBezTo>
                <a:cubicBezTo>
                  <a:pt x="3263" y="10116"/>
                  <a:pt x="3214" y="10264"/>
                  <a:pt x="3279" y="10411"/>
                </a:cubicBezTo>
                <a:cubicBezTo>
                  <a:pt x="3321" y="10523"/>
                  <a:pt x="3446" y="10599"/>
                  <a:pt x="3573" y="10599"/>
                </a:cubicBezTo>
                <a:cubicBezTo>
                  <a:pt x="3595" y="10599"/>
                  <a:pt x="3618" y="10597"/>
                  <a:pt x="3640" y="10592"/>
                </a:cubicBezTo>
                <a:cubicBezTo>
                  <a:pt x="3738" y="10575"/>
                  <a:pt x="3836" y="10526"/>
                  <a:pt x="3918" y="10444"/>
                </a:cubicBezTo>
                <a:cubicBezTo>
                  <a:pt x="4115" y="10264"/>
                  <a:pt x="4345" y="10084"/>
                  <a:pt x="4574" y="9936"/>
                </a:cubicBezTo>
                <a:cubicBezTo>
                  <a:pt x="4804" y="9805"/>
                  <a:pt x="5033" y="9707"/>
                  <a:pt x="5295" y="9641"/>
                </a:cubicBezTo>
                <a:lnTo>
                  <a:pt x="5295" y="9641"/>
                </a:lnTo>
                <a:cubicBezTo>
                  <a:pt x="5312" y="9723"/>
                  <a:pt x="5295" y="9821"/>
                  <a:pt x="5279" y="9903"/>
                </a:cubicBezTo>
                <a:cubicBezTo>
                  <a:pt x="5213" y="10149"/>
                  <a:pt x="5164" y="10395"/>
                  <a:pt x="5115" y="10641"/>
                </a:cubicBezTo>
                <a:cubicBezTo>
                  <a:pt x="5099" y="10690"/>
                  <a:pt x="5082" y="10756"/>
                  <a:pt x="5099" y="10821"/>
                </a:cubicBezTo>
                <a:cubicBezTo>
                  <a:pt x="5099" y="10969"/>
                  <a:pt x="5197" y="11100"/>
                  <a:pt x="5344" y="11133"/>
                </a:cubicBezTo>
                <a:cubicBezTo>
                  <a:pt x="5358" y="11134"/>
                  <a:pt x="5371" y="11135"/>
                  <a:pt x="5385" y="11135"/>
                </a:cubicBezTo>
                <a:cubicBezTo>
                  <a:pt x="5504" y="11135"/>
                  <a:pt x="5628" y="11070"/>
                  <a:pt x="5672" y="10952"/>
                </a:cubicBezTo>
                <a:cubicBezTo>
                  <a:pt x="5721" y="10821"/>
                  <a:pt x="5754" y="10690"/>
                  <a:pt x="5771" y="10559"/>
                </a:cubicBezTo>
                <a:cubicBezTo>
                  <a:pt x="5836" y="10346"/>
                  <a:pt x="5885" y="10116"/>
                  <a:pt x="5935" y="9903"/>
                </a:cubicBezTo>
                <a:cubicBezTo>
                  <a:pt x="6016" y="9936"/>
                  <a:pt x="6066" y="9985"/>
                  <a:pt x="6098" y="10034"/>
                </a:cubicBezTo>
                <a:cubicBezTo>
                  <a:pt x="6328" y="10362"/>
                  <a:pt x="6508" y="10706"/>
                  <a:pt x="6656" y="11067"/>
                </a:cubicBezTo>
                <a:cubicBezTo>
                  <a:pt x="6672" y="11116"/>
                  <a:pt x="6689" y="11165"/>
                  <a:pt x="6721" y="11215"/>
                </a:cubicBezTo>
                <a:cubicBezTo>
                  <a:pt x="6759" y="11290"/>
                  <a:pt x="6845" y="11346"/>
                  <a:pt x="6942" y="11346"/>
                </a:cubicBezTo>
                <a:cubicBezTo>
                  <a:pt x="6971" y="11346"/>
                  <a:pt x="7002" y="11341"/>
                  <a:pt x="7033" y="11329"/>
                </a:cubicBezTo>
                <a:cubicBezTo>
                  <a:pt x="7147" y="11280"/>
                  <a:pt x="7229" y="11149"/>
                  <a:pt x="7213" y="11018"/>
                </a:cubicBezTo>
                <a:cubicBezTo>
                  <a:pt x="7213" y="10952"/>
                  <a:pt x="7213" y="10887"/>
                  <a:pt x="7180" y="10821"/>
                </a:cubicBezTo>
                <a:cubicBezTo>
                  <a:pt x="7082" y="10444"/>
                  <a:pt x="6918" y="10084"/>
                  <a:pt x="6721" y="9739"/>
                </a:cubicBezTo>
                <a:cubicBezTo>
                  <a:pt x="6574" y="9543"/>
                  <a:pt x="6410" y="9362"/>
                  <a:pt x="6213" y="9215"/>
                </a:cubicBezTo>
                <a:cubicBezTo>
                  <a:pt x="6148" y="9182"/>
                  <a:pt x="6115" y="9116"/>
                  <a:pt x="6148" y="9051"/>
                </a:cubicBezTo>
                <a:cubicBezTo>
                  <a:pt x="6279" y="8428"/>
                  <a:pt x="6393" y="7772"/>
                  <a:pt x="6492" y="7133"/>
                </a:cubicBezTo>
                <a:cubicBezTo>
                  <a:pt x="6492" y="7120"/>
                  <a:pt x="6503" y="7096"/>
                  <a:pt x="6515" y="7096"/>
                </a:cubicBezTo>
                <a:cubicBezTo>
                  <a:pt x="6518" y="7096"/>
                  <a:pt x="6521" y="7097"/>
                  <a:pt x="6525" y="7100"/>
                </a:cubicBezTo>
                <a:cubicBezTo>
                  <a:pt x="6574" y="7117"/>
                  <a:pt x="6607" y="7199"/>
                  <a:pt x="6656" y="7248"/>
                </a:cubicBezTo>
                <a:cubicBezTo>
                  <a:pt x="7344" y="8346"/>
                  <a:pt x="8000" y="9461"/>
                  <a:pt x="8754" y="10526"/>
                </a:cubicBezTo>
                <a:cubicBezTo>
                  <a:pt x="8787" y="10575"/>
                  <a:pt x="8819" y="10608"/>
                  <a:pt x="8852" y="10657"/>
                </a:cubicBezTo>
                <a:cubicBezTo>
                  <a:pt x="8930" y="10725"/>
                  <a:pt x="9025" y="10765"/>
                  <a:pt x="9121" y="10765"/>
                </a:cubicBezTo>
                <a:cubicBezTo>
                  <a:pt x="9186" y="10765"/>
                  <a:pt x="9251" y="10746"/>
                  <a:pt x="9311" y="10706"/>
                </a:cubicBezTo>
                <a:cubicBezTo>
                  <a:pt x="9459" y="10641"/>
                  <a:pt x="9524" y="10477"/>
                  <a:pt x="9491" y="10313"/>
                </a:cubicBezTo>
                <a:cubicBezTo>
                  <a:pt x="9459" y="10231"/>
                  <a:pt x="9426" y="10149"/>
                  <a:pt x="9360" y="10084"/>
                </a:cubicBezTo>
                <a:cubicBezTo>
                  <a:pt x="8590" y="8920"/>
                  <a:pt x="7770" y="7756"/>
                  <a:pt x="7000" y="6576"/>
                </a:cubicBezTo>
                <a:cubicBezTo>
                  <a:pt x="6967" y="6527"/>
                  <a:pt x="6885" y="6445"/>
                  <a:pt x="6902" y="6396"/>
                </a:cubicBezTo>
                <a:cubicBezTo>
                  <a:pt x="6902" y="6374"/>
                  <a:pt x="6911" y="6366"/>
                  <a:pt x="6925" y="6366"/>
                </a:cubicBezTo>
                <a:cubicBezTo>
                  <a:pt x="6953" y="6366"/>
                  <a:pt x="7000" y="6396"/>
                  <a:pt x="7033" y="6396"/>
                </a:cubicBezTo>
                <a:cubicBezTo>
                  <a:pt x="7820" y="6641"/>
                  <a:pt x="8639" y="6854"/>
                  <a:pt x="9426" y="7035"/>
                </a:cubicBezTo>
                <a:cubicBezTo>
                  <a:pt x="9590" y="7068"/>
                  <a:pt x="9590" y="7068"/>
                  <a:pt x="9590" y="7231"/>
                </a:cubicBezTo>
                <a:cubicBezTo>
                  <a:pt x="9623" y="7789"/>
                  <a:pt x="9803" y="8346"/>
                  <a:pt x="10131" y="8805"/>
                </a:cubicBezTo>
                <a:cubicBezTo>
                  <a:pt x="10229" y="8969"/>
                  <a:pt x="10360" y="9116"/>
                  <a:pt x="10459" y="9248"/>
                </a:cubicBezTo>
                <a:cubicBezTo>
                  <a:pt x="10537" y="9339"/>
                  <a:pt x="10646" y="9389"/>
                  <a:pt x="10762" y="9389"/>
                </a:cubicBezTo>
                <a:cubicBezTo>
                  <a:pt x="10792" y="9389"/>
                  <a:pt x="10822" y="9385"/>
                  <a:pt x="10852" y="9379"/>
                </a:cubicBezTo>
                <a:cubicBezTo>
                  <a:pt x="11081" y="9346"/>
                  <a:pt x="11213" y="9084"/>
                  <a:pt x="11081" y="8887"/>
                </a:cubicBezTo>
                <a:cubicBezTo>
                  <a:pt x="10983" y="8739"/>
                  <a:pt x="10885" y="8608"/>
                  <a:pt x="10770" y="8494"/>
                </a:cubicBezTo>
                <a:cubicBezTo>
                  <a:pt x="10508" y="8182"/>
                  <a:pt x="10344" y="7789"/>
                  <a:pt x="10278" y="7379"/>
                </a:cubicBezTo>
                <a:cubicBezTo>
                  <a:pt x="10253" y="7240"/>
                  <a:pt x="10257" y="7208"/>
                  <a:pt x="10334" y="7208"/>
                </a:cubicBezTo>
                <a:cubicBezTo>
                  <a:pt x="10358" y="7208"/>
                  <a:pt x="10388" y="7211"/>
                  <a:pt x="10426" y="7215"/>
                </a:cubicBezTo>
                <a:cubicBezTo>
                  <a:pt x="10868" y="7264"/>
                  <a:pt x="11327" y="7313"/>
                  <a:pt x="11770" y="7346"/>
                </a:cubicBezTo>
                <a:cubicBezTo>
                  <a:pt x="11786" y="7363"/>
                  <a:pt x="11803" y="7363"/>
                  <a:pt x="11835" y="7363"/>
                </a:cubicBezTo>
                <a:cubicBezTo>
                  <a:pt x="11967" y="7346"/>
                  <a:pt x="12098" y="7248"/>
                  <a:pt x="12114" y="7100"/>
                </a:cubicBezTo>
                <a:cubicBezTo>
                  <a:pt x="12130" y="6953"/>
                  <a:pt x="12049" y="6822"/>
                  <a:pt x="11901" y="6789"/>
                </a:cubicBezTo>
                <a:cubicBezTo>
                  <a:pt x="11819" y="6756"/>
                  <a:pt x="11721" y="6740"/>
                  <a:pt x="11622" y="6723"/>
                </a:cubicBezTo>
                <a:cubicBezTo>
                  <a:pt x="11295" y="6674"/>
                  <a:pt x="10983" y="6625"/>
                  <a:pt x="10655" y="6559"/>
                </a:cubicBezTo>
                <a:cubicBezTo>
                  <a:pt x="10606" y="6559"/>
                  <a:pt x="10573" y="6543"/>
                  <a:pt x="10541" y="6510"/>
                </a:cubicBezTo>
                <a:cubicBezTo>
                  <a:pt x="10639" y="6412"/>
                  <a:pt x="10754" y="6330"/>
                  <a:pt x="10885" y="6297"/>
                </a:cubicBezTo>
                <a:cubicBezTo>
                  <a:pt x="11131" y="6232"/>
                  <a:pt x="11376" y="6182"/>
                  <a:pt x="11639" y="6150"/>
                </a:cubicBezTo>
                <a:cubicBezTo>
                  <a:pt x="11688" y="6150"/>
                  <a:pt x="11737" y="6150"/>
                  <a:pt x="11786" y="6133"/>
                </a:cubicBezTo>
                <a:cubicBezTo>
                  <a:pt x="11901" y="6084"/>
                  <a:pt x="11983" y="5986"/>
                  <a:pt x="11999" y="5855"/>
                </a:cubicBezTo>
                <a:cubicBezTo>
                  <a:pt x="11999" y="5740"/>
                  <a:pt x="11917" y="5625"/>
                  <a:pt x="11786" y="5592"/>
                </a:cubicBezTo>
                <a:cubicBezTo>
                  <a:pt x="11737" y="5576"/>
                  <a:pt x="11672" y="5560"/>
                  <a:pt x="11606" y="5560"/>
                </a:cubicBezTo>
                <a:cubicBezTo>
                  <a:pt x="11311" y="5560"/>
                  <a:pt x="10999" y="5609"/>
                  <a:pt x="10704" y="5674"/>
                </a:cubicBezTo>
                <a:cubicBezTo>
                  <a:pt x="10360" y="5773"/>
                  <a:pt x="10049" y="5986"/>
                  <a:pt x="9852" y="6297"/>
                </a:cubicBezTo>
                <a:cubicBezTo>
                  <a:pt x="9824" y="6354"/>
                  <a:pt x="9758" y="6399"/>
                  <a:pt x="9688" y="6399"/>
                </a:cubicBezTo>
                <a:cubicBezTo>
                  <a:pt x="9677" y="6399"/>
                  <a:pt x="9666" y="6398"/>
                  <a:pt x="9655" y="6396"/>
                </a:cubicBezTo>
                <a:cubicBezTo>
                  <a:pt x="8787" y="6199"/>
                  <a:pt x="7934" y="5969"/>
                  <a:pt x="7098" y="5723"/>
                </a:cubicBezTo>
                <a:cubicBezTo>
                  <a:pt x="7082" y="5723"/>
                  <a:pt x="7033" y="5707"/>
                  <a:pt x="7033" y="5691"/>
                </a:cubicBezTo>
                <a:cubicBezTo>
                  <a:pt x="7049" y="5625"/>
                  <a:pt x="7115" y="5592"/>
                  <a:pt x="7180" y="5560"/>
                </a:cubicBezTo>
                <a:cubicBezTo>
                  <a:pt x="7918" y="5117"/>
                  <a:pt x="8639" y="4609"/>
                  <a:pt x="9344" y="4134"/>
                </a:cubicBezTo>
                <a:cubicBezTo>
                  <a:pt x="9412" y="4088"/>
                  <a:pt x="9448" y="4067"/>
                  <a:pt x="9481" y="4067"/>
                </a:cubicBezTo>
                <a:cubicBezTo>
                  <a:pt x="9519" y="4067"/>
                  <a:pt x="9552" y="4097"/>
                  <a:pt x="9623" y="4150"/>
                </a:cubicBezTo>
                <a:cubicBezTo>
                  <a:pt x="9983" y="4412"/>
                  <a:pt x="10393" y="4576"/>
                  <a:pt x="10852" y="4625"/>
                </a:cubicBezTo>
                <a:cubicBezTo>
                  <a:pt x="10983" y="4658"/>
                  <a:pt x="11114" y="4658"/>
                  <a:pt x="11262" y="4658"/>
                </a:cubicBezTo>
                <a:cubicBezTo>
                  <a:pt x="11458" y="4642"/>
                  <a:pt x="11622" y="4543"/>
                  <a:pt x="11622" y="4330"/>
                </a:cubicBezTo>
                <a:cubicBezTo>
                  <a:pt x="11622" y="4134"/>
                  <a:pt x="11491" y="4035"/>
                  <a:pt x="11295" y="4002"/>
                </a:cubicBezTo>
                <a:cubicBezTo>
                  <a:pt x="11016" y="3986"/>
                  <a:pt x="10754" y="3937"/>
                  <a:pt x="10491" y="3871"/>
                </a:cubicBezTo>
                <a:cubicBezTo>
                  <a:pt x="10327" y="3822"/>
                  <a:pt x="10196" y="3740"/>
                  <a:pt x="10065" y="3642"/>
                </a:cubicBezTo>
                <a:cubicBezTo>
                  <a:pt x="10196" y="3543"/>
                  <a:pt x="10327" y="3429"/>
                  <a:pt x="10459" y="3330"/>
                </a:cubicBezTo>
                <a:cubicBezTo>
                  <a:pt x="10688" y="3166"/>
                  <a:pt x="10934" y="2986"/>
                  <a:pt x="11147" y="2789"/>
                </a:cubicBezTo>
                <a:cubicBezTo>
                  <a:pt x="11180" y="2757"/>
                  <a:pt x="11213" y="2724"/>
                  <a:pt x="11245" y="2691"/>
                </a:cubicBezTo>
                <a:cubicBezTo>
                  <a:pt x="11360" y="2593"/>
                  <a:pt x="11360" y="2412"/>
                  <a:pt x="11278" y="2298"/>
                </a:cubicBezTo>
                <a:cubicBezTo>
                  <a:pt x="11221" y="2231"/>
                  <a:pt x="11135" y="2197"/>
                  <a:pt x="11052" y="2197"/>
                </a:cubicBezTo>
                <a:cubicBezTo>
                  <a:pt x="10992" y="2197"/>
                  <a:pt x="10933" y="2214"/>
                  <a:pt x="10885" y="2249"/>
                </a:cubicBezTo>
                <a:cubicBezTo>
                  <a:pt x="10836" y="2281"/>
                  <a:pt x="10786" y="2314"/>
                  <a:pt x="10754" y="2347"/>
                </a:cubicBezTo>
                <a:cubicBezTo>
                  <a:pt x="10459" y="2576"/>
                  <a:pt x="10147" y="2773"/>
                  <a:pt x="9836" y="2986"/>
                </a:cubicBezTo>
                <a:cubicBezTo>
                  <a:pt x="9824" y="2998"/>
                  <a:pt x="9804" y="3009"/>
                  <a:pt x="9782" y="3009"/>
                </a:cubicBezTo>
                <a:cubicBezTo>
                  <a:pt x="9773" y="3009"/>
                  <a:pt x="9763" y="3007"/>
                  <a:pt x="9754" y="3003"/>
                </a:cubicBezTo>
                <a:cubicBezTo>
                  <a:pt x="9705" y="2511"/>
                  <a:pt x="9787" y="2019"/>
                  <a:pt x="10016" y="1576"/>
                </a:cubicBezTo>
                <a:cubicBezTo>
                  <a:pt x="10065" y="1511"/>
                  <a:pt x="10082" y="1462"/>
                  <a:pt x="10098" y="1396"/>
                </a:cubicBezTo>
                <a:cubicBezTo>
                  <a:pt x="10114" y="1265"/>
                  <a:pt x="10049" y="1150"/>
                  <a:pt x="9934" y="1101"/>
                </a:cubicBezTo>
                <a:cubicBezTo>
                  <a:pt x="9893" y="1074"/>
                  <a:pt x="9846" y="1061"/>
                  <a:pt x="9800" y="1061"/>
                </a:cubicBezTo>
                <a:cubicBezTo>
                  <a:pt x="9735" y="1061"/>
                  <a:pt x="9670" y="1086"/>
                  <a:pt x="9623" y="1134"/>
                </a:cubicBezTo>
                <a:cubicBezTo>
                  <a:pt x="9590" y="1183"/>
                  <a:pt x="9541" y="1232"/>
                  <a:pt x="9524" y="1281"/>
                </a:cubicBezTo>
                <a:cubicBezTo>
                  <a:pt x="9164" y="1904"/>
                  <a:pt x="9033" y="2626"/>
                  <a:pt x="9147" y="3347"/>
                </a:cubicBezTo>
                <a:cubicBezTo>
                  <a:pt x="9164" y="3412"/>
                  <a:pt x="9131" y="3494"/>
                  <a:pt x="9049" y="3527"/>
                </a:cubicBezTo>
                <a:cubicBezTo>
                  <a:pt x="8492" y="3904"/>
                  <a:pt x="7951" y="4265"/>
                  <a:pt x="7393" y="4625"/>
                </a:cubicBezTo>
                <a:cubicBezTo>
                  <a:pt x="7229" y="4724"/>
                  <a:pt x="7066" y="4822"/>
                  <a:pt x="6902" y="4920"/>
                </a:cubicBezTo>
                <a:cubicBezTo>
                  <a:pt x="6861" y="4947"/>
                  <a:pt x="6832" y="4974"/>
                  <a:pt x="6787" y="4974"/>
                </a:cubicBezTo>
                <a:cubicBezTo>
                  <a:pt x="6777" y="4974"/>
                  <a:pt x="6766" y="4972"/>
                  <a:pt x="6754" y="4969"/>
                </a:cubicBezTo>
                <a:cubicBezTo>
                  <a:pt x="6754" y="4806"/>
                  <a:pt x="6770" y="4625"/>
                  <a:pt x="6787" y="4445"/>
                </a:cubicBezTo>
                <a:cubicBezTo>
                  <a:pt x="6869" y="3838"/>
                  <a:pt x="6918" y="3232"/>
                  <a:pt x="6967" y="2626"/>
                </a:cubicBezTo>
                <a:cubicBezTo>
                  <a:pt x="6984" y="2494"/>
                  <a:pt x="7000" y="2445"/>
                  <a:pt x="7147" y="2396"/>
                </a:cubicBezTo>
                <a:cubicBezTo>
                  <a:pt x="7311" y="2330"/>
                  <a:pt x="7475" y="2249"/>
                  <a:pt x="7606" y="2134"/>
                </a:cubicBezTo>
                <a:cubicBezTo>
                  <a:pt x="7983" y="1790"/>
                  <a:pt x="8295" y="1380"/>
                  <a:pt x="8557" y="954"/>
                </a:cubicBezTo>
                <a:cubicBezTo>
                  <a:pt x="8574" y="921"/>
                  <a:pt x="8590" y="888"/>
                  <a:pt x="8590" y="855"/>
                </a:cubicBezTo>
                <a:cubicBezTo>
                  <a:pt x="8639" y="741"/>
                  <a:pt x="8606" y="593"/>
                  <a:pt x="8508" y="511"/>
                </a:cubicBezTo>
                <a:cubicBezTo>
                  <a:pt x="8456" y="474"/>
                  <a:pt x="8398" y="457"/>
                  <a:pt x="8340" y="457"/>
                </a:cubicBezTo>
                <a:cubicBezTo>
                  <a:pt x="8270" y="457"/>
                  <a:pt x="8201" y="482"/>
                  <a:pt x="8147" y="527"/>
                </a:cubicBezTo>
                <a:cubicBezTo>
                  <a:pt x="8098" y="577"/>
                  <a:pt x="8065" y="626"/>
                  <a:pt x="8033" y="675"/>
                </a:cubicBezTo>
                <a:cubicBezTo>
                  <a:pt x="7803" y="1019"/>
                  <a:pt x="7541" y="1314"/>
                  <a:pt x="7229" y="1593"/>
                </a:cubicBezTo>
                <a:cubicBezTo>
                  <a:pt x="7180" y="1626"/>
                  <a:pt x="7131" y="1658"/>
                  <a:pt x="7082" y="1658"/>
                </a:cubicBezTo>
                <a:cubicBezTo>
                  <a:pt x="7066" y="1462"/>
                  <a:pt x="7082" y="1249"/>
                  <a:pt x="7115" y="1052"/>
                </a:cubicBezTo>
                <a:cubicBezTo>
                  <a:pt x="7147" y="839"/>
                  <a:pt x="7180" y="626"/>
                  <a:pt x="7213" y="413"/>
                </a:cubicBezTo>
                <a:cubicBezTo>
                  <a:pt x="7213" y="364"/>
                  <a:pt x="7213" y="314"/>
                  <a:pt x="7213" y="282"/>
                </a:cubicBezTo>
                <a:cubicBezTo>
                  <a:pt x="7197" y="134"/>
                  <a:pt x="7098" y="19"/>
                  <a:pt x="6967" y="3"/>
                </a:cubicBezTo>
                <a:cubicBezTo>
                  <a:pt x="6956" y="2"/>
                  <a:pt x="6945" y="1"/>
                  <a:pt x="6934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" name="Google Shape;284;p39"/>
          <p:cNvSpPr/>
          <p:nvPr/>
        </p:nvSpPr>
        <p:spPr>
          <a:xfrm>
            <a:off x="6926803" y="2157950"/>
            <a:ext cx="379719" cy="412666"/>
          </a:xfrm>
          <a:custGeom>
            <a:avLst/>
            <a:gdLst/>
            <a:ahLst/>
            <a:cxnLst/>
            <a:rect l="l" t="t" r="r" b="b"/>
            <a:pathLst>
              <a:path w="11606" h="12613" extrusionOk="0">
                <a:moveTo>
                  <a:pt x="6879" y="0"/>
                </a:moveTo>
                <a:cubicBezTo>
                  <a:pt x="6759" y="0"/>
                  <a:pt x="6646" y="76"/>
                  <a:pt x="6606" y="195"/>
                </a:cubicBezTo>
                <a:cubicBezTo>
                  <a:pt x="6590" y="244"/>
                  <a:pt x="6574" y="277"/>
                  <a:pt x="6557" y="326"/>
                </a:cubicBezTo>
                <a:cubicBezTo>
                  <a:pt x="6475" y="604"/>
                  <a:pt x="6393" y="883"/>
                  <a:pt x="6328" y="1162"/>
                </a:cubicBezTo>
                <a:cubicBezTo>
                  <a:pt x="6295" y="1326"/>
                  <a:pt x="6246" y="1490"/>
                  <a:pt x="6213" y="1654"/>
                </a:cubicBezTo>
                <a:cubicBezTo>
                  <a:pt x="6066" y="1588"/>
                  <a:pt x="5951" y="1473"/>
                  <a:pt x="5836" y="1358"/>
                </a:cubicBezTo>
                <a:cubicBezTo>
                  <a:pt x="5672" y="1145"/>
                  <a:pt x="5508" y="916"/>
                  <a:pt x="5377" y="670"/>
                </a:cubicBezTo>
                <a:cubicBezTo>
                  <a:pt x="5329" y="550"/>
                  <a:pt x="5211" y="474"/>
                  <a:pt x="5087" y="474"/>
                </a:cubicBezTo>
                <a:cubicBezTo>
                  <a:pt x="5041" y="474"/>
                  <a:pt x="4995" y="484"/>
                  <a:pt x="4951" y="506"/>
                </a:cubicBezTo>
                <a:cubicBezTo>
                  <a:pt x="4787" y="588"/>
                  <a:pt x="4721" y="801"/>
                  <a:pt x="4803" y="965"/>
                </a:cubicBezTo>
                <a:cubicBezTo>
                  <a:pt x="4853" y="1096"/>
                  <a:pt x="4918" y="1211"/>
                  <a:pt x="5000" y="1326"/>
                </a:cubicBezTo>
                <a:cubicBezTo>
                  <a:pt x="5213" y="1719"/>
                  <a:pt x="5541" y="2047"/>
                  <a:pt x="5918" y="2260"/>
                </a:cubicBezTo>
                <a:cubicBezTo>
                  <a:pt x="6066" y="2342"/>
                  <a:pt x="6066" y="2342"/>
                  <a:pt x="6033" y="2506"/>
                </a:cubicBezTo>
                <a:cubicBezTo>
                  <a:pt x="5885" y="3342"/>
                  <a:pt x="5721" y="4211"/>
                  <a:pt x="5590" y="5063"/>
                </a:cubicBezTo>
                <a:cubicBezTo>
                  <a:pt x="5590" y="5128"/>
                  <a:pt x="5590" y="5210"/>
                  <a:pt x="5541" y="5243"/>
                </a:cubicBezTo>
                <a:cubicBezTo>
                  <a:pt x="5538" y="5246"/>
                  <a:pt x="5534" y="5248"/>
                  <a:pt x="5531" y="5248"/>
                </a:cubicBezTo>
                <a:cubicBezTo>
                  <a:pt x="5513" y="5248"/>
                  <a:pt x="5489" y="5221"/>
                  <a:pt x="5475" y="5194"/>
                </a:cubicBezTo>
                <a:cubicBezTo>
                  <a:pt x="4918" y="4538"/>
                  <a:pt x="4361" y="3834"/>
                  <a:pt x="3853" y="3129"/>
                </a:cubicBezTo>
                <a:cubicBezTo>
                  <a:pt x="3804" y="3063"/>
                  <a:pt x="3804" y="2965"/>
                  <a:pt x="3853" y="2899"/>
                </a:cubicBezTo>
                <a:cubicBezTo>
                  <a:pt x="4066" y="2604"/>
                  <a:pt x="4148" y="2244"/>
                  <a:pt x="4082" y="1883"/>
                </a:cubicBezTo>
                <a:cubicBezTo>
                  <a:pt x="4033" y="1572"/>
                  <a:pt x="3951" y="1293"/>
                  <a:pt x="3820" y="998"/>
                </a:cubicBezTo>
                <a:cubicBezTo>
                  <a:pt x="3804" y="949"/>
                  <a:pt x="3771" y="900"/>
                  <a:pt x="3738" y="850"/>
                </a:cubicBezTo>
                <a:cubicBezTo>
                  <a:pt x="3681" y="782"/>
                  <a:pt x="3594" y="746"/>
                  <a:pt x="3507" y="746"/>
                </a:cubicBezTo>
                <a:cubicBezTo>
                  <a:pt x="3468" y="746"/>
                  <a:pt x="3429" y="753"/>
                  <a:pt x="3394" y="768"/>
                </a:cubicBezTo>
                <a:cubicBezTo>
                  <a:pt x="3295" y="818"/>
                  <a:pt x="3230" y="932"/>
                  <a:pt x="3230" y="1063"/>
                </a:cubicBezTo>
                <a:cubicBezTo>
                  <a:pt x="3246" y="1113"/>
                  <a:pt x="3246" y="1162"/>
                  <a:pt x="3279" y="1211"/>
                </a:cubicBezTo>
                <a:cubicBezTo>
                  <a:pt x="3345" y="1457"/>
                  <a:pt x="3410" y="1703"/>
                  <a:pt x="3443" y="1965"/>
                </a:cubicBezTo>
                <a:cubicBezTo>
                  <a:pt x="3459" y="2096"/>
                  <a:pt x="3443" y="2244"/>
                  <a:pt x="3377" y="2358"/>
                </a:cubicBezTo>
                <a:cubicBezTo>
                  <a:pt x="3345" y="2342"/>
                  <a:pt x="3312" y="2326"/>
                  <a:pt x="3295" y="2293"/>
                </a:cubicBezTo>
                <a:cubicBezTo>
                  <a:pt x="3115" y="2014"/>
                  <a:pt x="2935" y="1735"/>
                  <a:pt x="2755" y="1457"/>
                </a:cubicBezTo>
                <a:cubicBezTo>
                  <a:pt x="2705" y="1375"/>
                  <a:pt x="2656" y="1293"/>
                  <a:pt x="2591" y="1227"/>
                </a:cubicBezTo>
                <a:cubicBezTo>
                  <a:pt x="2537" y="1152"/>
                  <a:pt x="2448" y="1112"/>
                  <a:pt x="2356" y="1112"/>
                </a:cubicBezTo>
                <a:cubicBezTo>
                  <a:pt x="2307" y="1112"/>
                  <a:pt x="2259" y="1123"/>
                  <a:pt x="2214" y="1145"/>
                </a:cubicBezTo>
                <a:cubicBezTo>
                  <a:pt x="2099" y="1227"/>
                  <a:pt x="2033" y="1375"/>
                  <a:pt x="2099" y="1522"/>
                </a:cubicBezTo>
                <a:cubicBezTo>
                  <a:pt x="2099" y="1539"/>
                  <a:pt x="2115" y="1555"/>
                  <a:pt x="2115" y="1572"/>
                </a:cubicBezTo>
                <a:cubicBezTo>
                  <a:pt x="2345" y="1965"/>
                  <a:pt x="2558" y="2358"/>
                  <a:pt x="2787" y="2752"/>
                </a:cubicBezTo>
                <a:cubicBezTo>
                  <a:pt x="2869" y="2883"/>
                  <a:pt x="2869" y="2899"/>
                  <a:pt x="2689" y="2948"/>
                </a:cubicBezTo>
                <a:cubicBezTo>
                  <a:pt x="2506" y="3002"/>
                  <a:pt x="2316" y="3027"/>
                  <a:pt x="2126" y="3027"/>
                </a:cubicBezTo>
                <a:cubicBezTo>
                  <a:pt x="1907" y="3027"/>
                  <a:pt x="1687" y="2993"/>
                  <a:pt x="1476" y="2932"/>
                </a:cubicBezTo>
                <a:cubicBezTo>
                  <a:pt x="1312" y="2883"/>
                  <a:pt x="1165" y="2834"/>
                  <a:pt x="1001" y="2817"/>
                </a:cubicBezTo>
                <a:cubicBezTo>
                  <a:pt x="979" y="2813"/>
                  <a:pt x="958" y="2811"/>
                  <a:pt x="938" y="2811"/>
                </a:cubicBezTo>
                <a:cubicBezTo>
                  <a:pt x="737" y="2811"/>
                  <a:pt x="581" y="3017"/>
                  <a:pt x="640" y="3211"/>
                </a:cubicBezTo>
                <a:cubicBezTo>
                  <a:pt x="656" y="3375"/>
                  <a:pt x="771" y="3489"/>
                  <a:pt x="919" y="3522"/>
                </a:cubicBezTo>
                <a:cubicBezTo>
                  <a:pt x="1083" y="3571"/>
                  <a:pt x="1263" y="3620"/>
                  <a:pt x="1443" y="3653"/>
                </a:cubicBezTo>
                <a:cubicBezTo>
                  <a:pt x="1642" y="3694"/>
                  <a:pt x="1842" y="3714"/>
                  <a:pt x="2043" y="3714"/>
                </a:cubicBezTo>
                <a:cubicBezTo>
                  <a:pt x="2405" y="3714"/>
                  <a:pt x="2767" y="3649"/>
                  <a:pt x="3115" y="3522"/>
                </a:cubicBezTo>
                <a:cubicBezTo>
                  <a:pt x="3169" y="3495"/>
                  <a:pt x="3204" y="3479"/>
                  <a:pt x="3232" y="3479"/>
                </a:cubicBezTo>
                <a:cubicBezTo>
                  <a:pt x="3271" y="3479"/>
                  <a:pt x="3297" y="3511"/>
                  <a:pt x="3345" y="3588"/>
                </a:cubicBezTo>
                <a:cubicBezTo>
                  <a:pt x="3836" y="4243"/>
                  <a:pt x="4361" y="4915"/>
                  <a:pt x="4885" y="5538"/>
                </a:cubicBezTo>
                <a:cubicBezTo>
                  <a:pt x="4918" y="5571"/>
                  <a:pt x="5000" y="5620"/>
                  <a:pt x="4951" y="5653"/>
                </a:cubicBezTo>
                <a:cubicBezTo>
                  <a:pt x="4936" y="5663"/>
                  <a:pt x="4916" y="5667"/>
                  <a:pt x="4893" y="5667"/>
                </a:cubicBezTo>
                <a:cubicBezTo>
                  <a:pt x="4844" y="5667"/>
                  <a:pt x="4783" y="5648"/>
                  <a:pt x="4738" y="5637"/>
                </a:cubicBezTo>
                <a:cubicBezTo>
                  <a:pt x="3345" y="5407"/>
                  <a:pt x="1951" y="5112"/>
                  <a:pt x="574" y="4866"/>
                </a:cubicBezTo>
                <a:cubicBezTo>
                  <a:pt x="526" y="4847"/>
                  <a:pt x="473" y="4839"/>
                  <a:pt x="420" y="4839"/>
                </a:cubicBezTo>
                <a:cubicBezTo>
                  <a:pt x="383" y="4839"/>
                  <a:pt x="346" y="4843"/>
                  <a:pt x="312" y="4850"/>
                </a:cubicBezTo>
                <a:cubicBezTo>
                  <a:pt x="165" y="4866"/>
                  <a:pt x="34" y="4997"/>
                  <a:pt x="17" y="5161"/>
                </a:cubicBezTo>
                <a:cubicBezTo>
                  <a:pt x="1" y="5325"/>
                  <a:pt x="99" y="5489"/>
                  <a:pt x="263" y="5555"/>
                </a:cubicBezTo>
                <a:cubicBezTo>
                  <a:pt x="312" y="5587"/>
                  <a:pt x="361" y="5587"/>
                  <a:pt x="411" y="5604"/>
                </a:cubicBezTo>
                <a:cubicBezTo>
                  <a:pt x="1689" y="5866"/>
                  <a:pt x="2984" y="6030"/>
                  <a:pt x="4263" y="6227"/>
                </a:cubicBezTo>
                <a:cubicBezTo>
                  <a:pt x="4328" y="6227"/>
                  <a:pt x="4410" y="6227"/>
                  <a:pt x="4459" y="6276"/>
                </a:cubicBezTo>
                <a:cubicBezTo>
                  <a:pt x="4459" y="6292"/>
                  <a:pt x="4443" y="6325"/>
                  <a:pt x="4426" y="6325"/>
                </a:cubicBezTo>
                <a:cubicBezTo>
                  <a:pt x="3886" y="6669"/>
                  <a:pt x="3328" y="7030"/>
                  <a:pt x="2804" y="7407"/>
                </a:cubicBezTo>
                <a:cubicBezTo>
                  <a:pt x="2779" y="7431"/>
                  <a:pt x="2750" y="7444"/>
                  <a:pt x="2720" y="7444"/>
                </a:cubicBezTo>
                <a:cubicBezTo>
                  <a:pt x="2689" y="7444"/>
                  <a:pt x="2656" y="7431"/>
                  <a:pt x="2623" y="7407"/>
                </a:cubicBezTo>
                <a:cubicBezTo>
                  <a:pt x="2427" y="7292"/>
                  <a:pt x="2181" y="7194"/>
                  <a:pt x="1951" y="7161"/>
                </a:cubicBezTo>
                <a:cubicBezTo>
                  <a:pt x="1755" y="7128"/>
                  <a:pt x="1558" y="7112"/>
                  <a:pt x="1361" y="7112"/>
                </a:cubicBezTo>
                <a:cubicBezTo>
                  <a:pt x="1165" y="7112"/>
                  <a:pt x="968" y="7128"/>
                  <a:pt x="771" y="7161"/>
                </a:cubicBezTo>
                <a:cubicBezTo>
                  <a:pt x="706" y="7161"/>
                  <a:pt x="640" y="7177"/>
                  <a:pt x="574" y="7210"/>
                </a:cubicBezTo>
                <a:cubicBezTo>
                  <a:pt x="443" y="7243"/>
                  <a:pt x="361" y="7374"/>
                  <a:pt x="378" y="7505"/>
                </a:cubicBezTo>
                <a:cubicBezTo>
                  <a:pt x="378" y="7653"/>
                  <a:pt x="476" y="7718"/>
                  <a:pt x="607" y="7735"/>
                </a:cubicBezTo>
                <a:cubicBezTo>
                  <a:pt x="632" y="7743"/>
                  <a:pt x="656" y="7747"/>
                  <a:pt x="683" y="7747"/>
                </a:cubicBezTo>
                <a:cubicBezTo>
                  <a:pt x="710" y="7747"/>
                  <a:pt x="738" y="7743"/>
                  <a:pt x="771" y="7735"/>
                </a:cubicBezTo>
                <a:cubicBezTo>
                  <a:pt x="1148" y="7735"/>
                  <a:pt x="1542" y="7767"/>
                  <a:pt x="1919" y="7833"/>
                </a:cubicBezTo>
                <a:cubicBezTo>
                  <a:pt x="2001" y="7849"/>
                  <a:pt x="2066" y="7882"/>
                  <a:pt x="2115" y="7931"/>
                </a:cubicBezTo>
                <a:cubicBezTo>
                  <a:pt x="1935" y="8062"/>
                  <a:pt x="1755" y="8210"/>
                  <a:pt x="1574" y="8341"/>
                </a:cubicBezTo>
                <a:cubicBezTo>
                  <a:pt x="1460" y="8423"/>
                  <a:pt x="1361" y="8505"/>
                  <a:pt x="1263" y="8603"/>
                </a:cubicBezTo>
                <a:cubicBezTo>
                  <a:pt x="1165" y="8702"/>
                  <a:pt x="1148" y="8849"/>
                  <a:pt x="1230" y="8964"/>
                </a:cubicBezTo>
                <a:cubicBezTo>
                  <a:pt x="1288" y="9057"/>
                  <a:pt x="1387" y="9100"/>
                  <a:pt x="1487" y="9100"/>
                </a:cubicBezTo>
                <a:cubicBezTo>
                  <a:pt x="1528" y="9100"/>
                  <a:pt x="1569" y="9093"/>
                  <a:pt x="1607" y="9079"/>
                </a:cubicBezTo>
                <a:cubicBezTo>
                  <a:pt x="1673" y="9046"/>
                  <a:pt x="1722" y="9030"/>
                  <a:pt x="1771" y="8980"/>
                </a:cubicBezTo>
                <a:cubicBezTo>
                  <a:pt x="1968" y="8849"/>
                  <a:pt x="2164" y="8702"/>
                  <a:pt x="2378" y="8554"/>
                </a:cubicBezTo>
                <a:cubicBezTo>
                  <a:pt x="2443" y="8489"/>
                  <a:pt x="2525" y="8439"/>
                  <a:pt x="2607" y="8423"/>
                </a:cubicBezTo>
                <a:cubicBezTo>
                  <a:pt x="2656" y="8685"/>
                  <a:pt x="2656" y="8948"/>
                  <a:pt x="2623" y="9193"/>
                </a:cubicBezTo>
                <a:cubicBezTo>
                  <a:pt x="2574" y="9472"/>
                  <a:pt x="2509" y="9734"/>
                  <a:pt x="2427" y="10013"/>
                </a:cubicBezTo>
                <a:cubicBezTo>
                  <a:pt x="2378" y="10111"/>
                  <a:pt x="2378" y="10210"/>
                  <a:pt x="2394" y="10324"/>
                </a:cubicBezTo>
                <a:cubicBezTo>
                  <a:pt x="2427" y="10472"/>
                  <a:pt x="2558" y="10587"/>
                  <a:pt x="2722" y="10587"/>
                </a:cubicBezTo>
                <a:cubicBezTo>
                  <a:pt x="2869" y="10587"/>
                  <a:pt x="3000" y="10472"/>
                  <a:pt x="3017" y="10324"/>
                </a:cubicBezTo>
                <a:cubicBezTo>
                  <a:pt x="3066" y="10161"/>
                  <a:pt x="3115" y="10029"/>
                  <a:pt x="3164" y="9833"/>
                </a:cubicBezTo>
                <a:cubicBezTo>
                  <a:pt x="3230" y="9636"/>
                  <a:pt x="3263" y="9423"/>
                  <a:pt x="3295" y="9193"/>
                </a:cubicBezTo>
                <a:cubicBezTo>
                  <a:pt x="3328" y="8849"/>
                  <a:pt x="3312" y="8489"/>
                  <a:pt x="3213" y="8161"/>
                </a:cubicBezTo>
                <a:cubicBezTo>
                  <a:pt x="3164" y="7997"/>
                  <a:pt x="3164" y="7981"/>
                  <a:pt x="3312" y="7882"/>
                </a:cubicBezTo>
                <a:cubicBezTo>
                  <a:pt x="3853" y="7505"/>
                  <a:pt x="4410" y="7128"/>
                  <a:pt x="4984" y="6784"/>
                </a:cubicBezTo>
                <a:cubicBezTo>
                  <a:pt x="5098" y="6702"/>
                  <a:pt x="5230" y="6620"/>
                  <a:pt x="5377" y="6571"/>
                </a:cubicBezTo>
                <a:cubicBezTo>
                  <a:pt x="5394" y="6620"/>
                  <a:pt x="5394" y="6686"/>
                  <a:pt x="5377" y="6751"/>
                </a:cubicBezTo>
                <a:cubicBezTo>
                  <a:pt x="5295" y="7636"/>
                  <a:pt x="5230" y="8538"/>
                  <a:pt x="5148" y="9423"/>
                </a:cubicBezTo>
                <a:cubicBezTo>
                  <a:pt x="5115" y="9652"/>
                  <a:pt x="5082" y="9898"/>
                  <a:pt x="5066" y="10128"/>
                </a:cubicBezTo>
                <a:cubicBezTo>
                  <a:pt x="5049" y="10226"/>
                  <a:pt x="5017" y="10259"/>
                  <a:pt x="4918" y="10259"/>
                </a:cubicBezTo>
                <a:cubicBezTo>
                  <a:pt x="4885" y="10253"/>
                  <a:pt x="4853" y="10252"/>
                  <a:pt x="4820" y="10252"/>
                </a:cubicBezTo>
                <a:cubicBezTo>
                  <a:pt x="4754" y="10252"/>
                  <a:pt x="4689" y="10259"/>
                  <a:pt x="4623" y="10259"/>
                </a:cubicBezTo>
                <a:cubicBezTo>
                  <a:pt x="4148" y="10357"/>
                  <a:pt x="3705" y="10603"/>
                  <a:pt x="3394" y="10964"/>
                </a:cubicBezTo>
                <a:cubicBezTo>
                  <a:pt x="3345" y="11013"/>
                  <a:pt x="3312" y="11062"/>
                  <a:pt x="3295" y="11111"/>
                </a:cubicBezTo>
                <a:cubicBezTo>
                  <a:pt x="3230" y="11242"/>
                  <a:pt x="3279" y="11406"/>
                  <a:pt x="3394" y="11488"/>
                </a:cubicBezTo>
                <a:cubicBezTo>
                  <a:pt x="3445" y="11540"/>
                  <a:pt x="3510" y="11564"/>
                  <a:pt x="3577" y="11564"/>
                </a:cubicBezTo>
                <a:cubicBezTo>
                  <a:pt x="3637" y="11564"/>
                  <a:pt x="3700" y="11544"/>
                  <a:pt x="3754" y="11505"/>
                </a:cubicBezTo>
                <a:cubicBezTo>
                  <a:pt x="3787" y="11488"/>
                  <a:pt x="3836" y="11455"/>
                  <a:pt x="3853" y="11423"/>
                </a:cubicBezTo>
                <a:cubicBezTo>
                  <a:pt x="4017" y="11259"/>
                  <a:pt x="4197" y="11111"/>
                  <a:pt x="4410" y="11013"/>
                </a:cubicBezTo>
                <a:cubicBezTo>
                  <a:pt x="4558" y="10931"/>
                  <a:pt x="4705" y="10898"/>
                  <a:pt x="4869" y="10898"/>
                </a:cubicBezTo>
                <a:cubicBezTo>
                  <a:pt x="4951" y="10898"/>
                  <a:pt x="4984" y="10931"/>
                  <a:pt x="4967" y="11029"/>
                </a:cubicBezTo>
                <a:cubicBezTo>
                  <a:pt x="4967" y="11210"/>
                  <a:pt x="4935" y="11390"/>
                  <a:pt x="4918" y="11587"/>
                </a:cubicBezTo>
                <a:cubicBezTo>
                  <a:pt x="4902" y="11767"/>
                  <a:pt x="4869" y="12046"/>
                  <a:pt x="4836" y="12226"/>
                </a:cubicBezTo>
                <a:cubicBezTo>
                  <a:pt x="4787" y="12373"/>
                  <a:pt x="4869" y="12521"/>
                  <a:pt x="5017" y="12586"/>
                </a:cubicBezTo>
                <a:cubicBezTo>
                  <a:pt x="5056" y="12604"/>
                  <a:pt x="5097" y="12612"/>
                  <a:pt x="5137" y="12612"/>
                </a:cubicBezTo>
                <a:cubicBezTo>
                  <a:pt x="5246" y="12612"/>
                  <a:pt x="5350" y="12551"/>
                  <a:pt x="5410" y="12455"/>
                </a:cubicBezTo>
                <a:cubicBezTo>
                  <a:pt x="5475" y="12373"/>
                  <a:pt x="5508" y="12259"/>
                  <a:pt x="5508" y="12160"/>
                </a:cubicBezTo>
                <a:cubicBezTo>
                  <a:pt x="5541" y="11947"/>
                  <a:pt x="5557" y="11734"/>
                  <a:pt x="5590" y="11505"/>
                </a:cubicBezTo>
                <a:cubicBezTo>
                  <a:pt x="5590" y="11406"/>
                  <a:pt x="5607" y="11292"/>
                  <a:pt x="5623" y="11177"/>
                </a:cubicBezTo>
                <a:cubicBezTo>
                  <a:pt x="5771" y="11292"/>
                  <a:pt x="5918" y="11423"/>
                  <a:pt x="6033" y="11570"/>
                </a:cubicBezTo>
                <a:cubicBezTo>
                  <a:pt x="6082" y="11619"/>
                  <a:pt x="6115" y="11685"/>
                  <a:pt x="6164" y="11718"/>
                </a:cubicBezTo>
                <a:cubicBezTo>
                  <a:pt x="6216" y="11801"/>
                  <a:pt x="6301" y="11844"/>
                  <a:pt x="6389" y="11844"/>
                </a:cubicBezTo>
                <a:cubicBezTo>
                  <a:pt x="6440" y="11844"/>
                  <a:pt x="6493" y="11830"/>
                  <a:pt x="6541" y="11800"/>
                </a:cubicBezTo>
                <a:cubicBezTo>
                  <a:pt x="6672" y="11718"/>
                  <a:pt x="6721" y="11554"/>
                  <a:pt x="6639" y="11406"/>
                </a:cubicBezTo>
                <a:cubicBezTo>
                  <a:pt x="6623" y="11374"/>
                  <a:pt x="6590" y="11324"/>
                  <a:pt x="6574" y="11292"/>
                </a:cubicBezTo>
                <a:cubicBezTo>
                  <a:pt x="6377" y="10997"/>
                  <a:pt x="6131" y="10751"/>
                  <a:pt x="5836" y="10554"/>
                </a:cubicBezTo>
                <a:cubicBezTo>
                  <a:pt x="5738" y="10505"/>
                  <a:pt x="5672" y="10390"/>
                  <a:pt x="5705" y="10275"/>
                </a:cubicBezTo>
                <a:cubicBezTo>
                  <a:pt x="5803" y="9423"/>
                  <a:pt x="5885" y="8554"/>
                  <a:pt x="5967" y="7702"/>
                </a:cubicBezTo>
                <a:cubicBezTo>
                  <a:pt x="5984" y="7440"/>
                  <a:pt x="6016" y="7194"/>
                  <a:pt x="6049" y="6931"/>
                </a:cubicBezTo>
                <a:cubicBezTo>
                  <a:pt x="6082" y="6931"/>
                  <a:pt x="6098" y="6931"/>
                  <a:pt x="6115" y="6948"/>
                </a:cubicBezTo>
                <a:cubicBezTo>
                  <a:pt x="6803" y="7735"/>
                  <a:pt x="7475" y="8521"/>
                  <a:pt x="8098" y="9341"/>
                </a:cubicBezTo>
                <a:cubicBezTo>
                  <a:pt x="8147" y="9407"/>
                  <a:pt x="8147" y="9489"/>
                  <a:pt x="8098" y="9538"/>
                </a:cubicBezTo>
                <a:cubicBezTo>
                  <a:pt x="7983" y="9685"/>
                  <a:pt x="7918" y="9833"/>
                  <a:pt x="7869" y="9997"/>
                </a:cubicBezTo>
                <a:cubicBezTo>
                  <a:pt x="7787" y="10374"/>
                  <a:pt x="7770" y="10751"/>
                  <a:pt x="7819" y="11128"/>
                </a:cubicBezTo>
                <a:cubicBezTo>
                  <a:pt x="7819" y="11177"/>
                  <a:pt x="7836" y="11242"/>
                  <a:pt x="7869" y="11292"/>
                </a:cubicBezTo>
                <a:cubicBezTo>
                  <a:pt x="7910" y="11403"/>
                  <a:pt x="8023" y="11479"/>
                  <a:pt x="8147" y="11479"/>
                </a:cubicBezTo>
                <a:cubicBezTo>
                  <a:pt x="8169" y="11479"/>
                  <a:pt x="8191" y="11477"/>
                  <a:pt x="8213" y="11472"/>
                </a:cubicBezTo>
                <a:cubicBezTo>
                  <a:pt x="8360" y="11439"/>
                  <a:pt x="8459" y="11324"/>
                  <a:pt x="8475" y="11177"/>
                </a:cubicBezTo>
                <a:cubicBezTo>
                  <a:pt x="8475" y="11128"/>
                  <a:pt x="8475" y="11062"/>
                  <a:pt x="8459" y="11013"/>
                </a:cubicBezTo>
                <a:cubicBezTo>
                  <a:pt x="8442" y="10767"/>
                  <a:pt x="8442" y="10521"/>
                  <a:pt x="8475" y="10275"/>
                </a:cubicBezTo>
                <a:cubicBezTo>
                  <a:pt x="8491" y="10193"/>
                  <a:pt x="8508" y="10079"/>
                  <a:pt x="8573" y="10029"/>
                </a:cubicBezTo>
                <a:cubicBezTo>
                  <a:pt x="8582" y="10024"/>
                  <a:pt x="8589" y="10022"/>
                  <a:pt x="8596" y="10022"/>
                </a:cubicBezTo>
                <a:cubicBezTo>
                  <a:pt x="8633" y="10022"/>
                  <a:pt x="8658" y="10081"/>
                  <a:pt x="8672" y="10095"/>
                </a:cubicBezTo>
                <a:cubicBezTo>
                  <a:pt x="8868" y="10357"/>
                  <a:pt x="9065" y="10620"/>
                  <a:pt x="9278" y="10865"/>
                </a:cubicBezTo>
                <a:cubicBezTo>
                  <a:pt x="9311" y="10931"/>
                  <a:pt x="9344" y="10964"/>
                  <a:pt x="9393" y="11013"/>
                </a:cubicBezTo>
                <a:cubicBezTo>
                  <a:pt x="9453" y="11064"/>
                  <a:pt x="9530" y="11093"/>
                  <a:pt x="9606" y="11093"/>
                </a:cubicBezTo>
                <a:cubicBezTo>
                  <a:pt x="9677" y="11093"/>
                  <a:pt x="9748" y="11068"/>
                  <a:pt x="9803" y="11013"/>
                </a:cubicBezTo>
                <a:cubicBezTo>
                  <a:pt x="9934" y="10915"/>
                  <a:pt x="9967" y="10751"/>
                  <a:pt x="9885" y="10603"/>
                </a:cubicBezTo>
                <a:cubicBezTo>
                  <a:pt x="9868" y="10570"/>
                  <a:pt x="9852" y="10538"/>
                  <a:pt x="9819" y="10505"/>
                </a:cubicBezTo>
                <a:cubicBezTo>
                  <a:pt x="9622" y="10259"/>
                  <a:pt x="9426" y="10013"/>
                  <a:pt x="9229" y="9751"/>
                </a:cubicBezTo>
                <a:cubicBezTo>
                  <a:pt x="9213" y="9718"/>
                  <a:pt x="9164" y="9685"/>
                  <a:pt x="9196" y="9620"/>
                </a:cubicBezTo>
                <a:cubicBezTo>
                  <a:pt x="9274" y="9614"/>
                  <a:pt x="9354" y="9610"/>
                  <a:pt x="9435" y="9610"/>
                </a:cubicBezTo>
                <a:cubicBezTo>
                  <a:pt x="9575" y="9610"/>
                  <a:pt x="9717" y="9621"/>
                  <a:pt x="9852" y="9652"/>
                </a:cubicBezTo>
                <a:cubicBezTo>
                  <a:pt x="9967" y="9669"/>
                  <a:pt x="10081" y="9718"/>
                  <a:pt x="10213" y="9751"/>
                </a:cubicBezTo>
                <a:cubicBezTo>
                  <a:pt x="10232" y="9756"/>
                  <a:pt x="10252" y="9758"/>
                  <a:pt x="10272" y="9758"/>
                </a:cubicBezTo>
                <a:cubicBezTo>
                  <a:pt x="10382" y="9758"/>
                  <a:pt x="10485" y="9684"/>
                  <a:pt x="10540" y="9587"/>
                </a:cubicBezTo>
                <a:cubicBezTo>
                  <a:pt x="10590" y="9456"/>
                  <a:pt x="10540" y="9308"/>
                  <a:pt x="10426" y="9226"/>
                </a:cubicBezTo>
                <a:cubicBezTo>
                  <a:pt x="10409" y="9210"/>
                  <a:pt x="10376" y="9193"/>
                  <a:pt x="10344" y="9177"/>
                </a:cubicBezTo>
                <a:cubicBezTo>
                  <a:pt x="10030" y="9058"/>
                  <a:pt x="9702" y="8996"/>
                  <a:pt x="9373" y="8996"/>
                </a:cubicBezTo>
                <a:cubicBezTo>
                  <a:pt x="9205" y="8996"/>
                  <a:pt x="9036" y="9013"/>
                  <a:pt x="8868" y="9046"/>
                </a:cubicBezTo>
                <a:cubicBezTo>
                  <a:pt x="8843" y="9054"/>
                  <a:pt x="8818" y="9059"/>
                  <a:pt x="8793" y="9059"/>
                </a:cubicBezTo>
                <a:cubicBezTo>
                  <a:pt x="8723" y="9059"/>
                  <a:pt x="8659" y="9025"/>
                  <a:pt x="8623" y="8964"/>
                </a:cubicBezTo>
                <a:cubicBezTo>
                  <a:pt x="8065" y="8226"/>
                  <a:pt x="7475" y="7505"/>
                  <a:pt x="6852" y="6817"/>
                </a:cubicBezTo>
                <a:cubicBezTo>
                  <a:pt x="6836" y="6784"/>
                  <a:pt x="6787" y="6735"/>
                  <a:pt x="6803" y="6702"/>
                </a:cubicBezTo>
                <a:cubicBezTo>
                  <a:pt x="6811" y="6686"/>
                  <a:pt x="6815" y="6682"/>
                  <a:pt x="6818" y="6682"/>
                </a:cubicBezTo>
                <a:cubicBezTo>
                  <a:pt x="6820" y="6682"/>
                  <a:pt x="6820" y="6686"/>
                  <a:pt x="6820" y="6686"/>
                </a:cubicBezTo>
                <a:cubicBezTo>
                  <a:pt x="7574" y="6817"/>
                  <a:pt x="8344" y="6948"/>
                  <a:pt x="9098" y="7063"/>
                </a:cubicBezTo>
                <a:cubicBezTo>
                  <a:pt x="9196" y="7079"/>
                  <a:pt x="9213" y="7128"/>
                  <a:pt x="9213" y="7210"/>
                </a:cubicBezTo>
                <a:cubicBezTo>
                  <a:pt x="9213" y="7489"/>
                  <a:pt x="9311" y="7735"/>
                  <a:pt x="9475" y="7948"/>
                </a:cubicBezTo>
                <a:cubicBezTo>
                  <a:pt x="9704" y="8243"/>
                  <a:pt x="9967" y="8489"/>
                  <a:pt x="10262" y="8685"/>
                </a:cubicBezTo>
                <a:cubicBezTo>
                  <a:pt x="10426" y="8800"/>
                  <a:pt x="10606" y="8898"/>
                  <a:pt x="10786" y="8964"/>
                </a:cubicBezTo>
                <a:cubicBezTo>
                  <a:pt x="10829" y="8981"/>
                  <a:pt x="10874" y="8989"/>
                  <a:pt x="10917" y="8989"/>
                </a:cubicBezTo>
                <a:cubicBezTo>
                  <a:pt x="11037" y="8989"/>
                  <a:pt x="11148" y="8925"/>
                  <a:pt x="11196" y="8816"/>
                </a:cubicBezTo>
                <a:cubicBezTo>
                  <a:pt x="11262" y="8669"/>
                  <a:pt x="11212" y="8489"/>
                  <a:pt x="11081" y="8407"/>
                </a:cubicBezTo>
                <a:cubicBezTo>
                  <a:pt x="11016" y="8358"/>
                  <a:pt x="10950" y="8325"/>
                  <a:pt x="10868" y="8292"/>
                </a:cubicBezTo>
                <a:cubicBezTo>
                  <a:pt x="10540" y="8112"/>
                  <a:pt x="10262" y="7866"/>
                  <a:pt x="10016" y="7587"/>
                </a:cubicBezTo>
                <a:cubicBezTo>
                  <a:pt x="9967" y="7522"/>
                  <a:pt x="9918" y="7440"/>
                  <a:pt x="9901" y="7358"/>
                </a:cubicBezTo>
                <a:cubicBezTo>
                  <a:pt x="9860" y="7247"/>
                  <a:pt x="9865" y="7206"/>
                  <a:pt x="9957" y="7206"/>
                </a:cubicBezTo>
                <a:cubicBezTo>
                  <a:pt x="9973" y="7206"/>
                  <a:pt x="9993" y="7208"/>
                  <a:pt x="10016" y="7210"/>
                </a:cubicBezTo>
                <a:cubicBezTo>
                  <a:pt x="10376" y="7259"/>
                  <a:pt x="10753" y="7308"/>
                  <a:pt x="11098" y="7374"/>
                </a:cubicBezTo>
                <a:cubicBezTo>
                  <a:pt x="11163" y="7390"/>
                  <a:pt x="11229" y="7407"/>
                  <a:pt x="11278" y="7407"/>
                </a:cubicBezTo>
                <a:cubicBezTo>
                  <a:pt x="11409" y="7407"/>
                  <a:pt x="11524" y="7325"/>
                  <a:pt x="11557" y="7194"/>
                </a:cubicBezTo>
                <a:cubicBezTo>
                  <a:pt x="11606" y="7079"/>
                  <a:pt x="11540" y="6948"/>
                  <a:pt x="11426" y="6882"/>
                </a:cubicBezTo>
                <a:cubicBezTo>
                  <a:pt x="11360" y="6850"/>
                  <a:pt x="11294" y="6817"/>
                  <a:pt x="11229" y="6800"/>
                </a:cubicBezTo>
                <a:cubicBezTo>
                  <a:pt x="10983" y="6751"/>
                  <a:pt x="10737" y="6702"/>
                  <a:pt x="10508" y="6653"/>
                </a:cubicBezTo>
                <a:cubicBezTo>
                  <a:pt x="10458" y="6636"/>
                  <a:pt x="10376" y="6636"/>
                  <a:pt x="10360" y="6587"/>
                </a:cubicBezTo>
                <a:cubicBezTo>
                  <a:pt x="10360" y="6538"/>
                  <a:pt x="10442" y="6522"/>
                  <a:pt x="10475" y="6489"/>
                </a:cubicBezTo>
                <a:cubicBezTo>
                  <a:pt x="10688" y="6358"/>
                  <a:pt x="10917" y="6259"/>
                  <a:pt x="11147" y="6177"/>
                </a:cubicBezTo>
                <a:cubicBezTo>
                  <a:pt x="11212" y="6161"/>
                  <a:pt x="11278" y="6128"/>
                  <a:pt x="11344" y="6096"/>
                </a:cubicBezTo>
                <a:cubicBezTo>
                  <a:pt x="11475" y="6014"/>
                  <a:pt x="11524" y="5866"/>
                  <a:pt x="11475" y="5735"/>
                </a:cubicBezTo>
                <a:cubicBezTo>
                  <a:pt x="11424" y="5620"/>
                  <a:pt x="11323" y="5555"/>
                  <a:pt x="11219" y="5555"/>
                </a:cubicBezTo>
                <a:cubicBezTo>
                  <a:pt x="11189" y="5555"/>
                  <a:pt x="11160" y="5560"/>
                  <a:pt x="11130" y="5571"/>
                </a:cubicBezTo>
                <a:cubicBezTo>
                  <a:pt x="11049" y="5587"/>
                  <a:pt x="10967" y="5604"/>
                  <a:pt x="10885" y="5637"/>
                </a:cubicBezTo>
                <a:cubicBezTo>
                  <a:pt x="10393" y="5800"/>
                  <a:pt x="9934" y="6046"/>
                  <a:pt x="9541" y="6391"/>
                </a:cubicBezTo>
                <a:cubicBezTo>
                  <a:pt x="9505" y="6426"/>
                  <a:pt x="9453" y="6453"/>
                  <a:pt x="9395" y="6453"/>
                </a:cubicBezTo>
                <a:cubicBezTo>
                  <a:pt x="9373" y="6453"/>
                  <a:pt x="9350" y="6449"/>
                  <a:pt x="9327" y="6440"/>
                </a:cubicBezTo>
                <a:cubicBezTo>
                  <a:pt x="8426" y="6309"/>
                  <a:pt x="7541" y="6145"/>
                  <a:pt x="6639" y="5981"/>
                </a:cubicBezTo>
                <a:cubicBezTo>
                  <a:pt x="6590" y="5981"/>
                  <a:pt x="6508" y="5981"/>
                  <a:pt x="6508" y="5932"/>
                </a:cubicBezTo>
                <a:cubicBezTo>
                  <a:pt x="6492" y="5899"/>
                  <a:pt x="6557" y="5866"/>
                  <a:pt x="6590" y="5850"/>
                </a:cubicBezTo>
                <a:cubicBezTo>
                  <a:pt x="6721" y="5768"/>
                  <a:pt x="6852" y="5702"/>
                  <a:pt x="6983" y="5620"/>
                </a:cubicBezTo>
                <a:cubicBezTo>
                  <a:pt x="7557" y="5276"/>
                  <a:pt x="8164" y="4948"/>
                  <a:pt x="8754" y="4620"/>
                </a:cubicBezTo>
                <a:cubicBezTo>
                  <a:pt x="8792" y="4598"/>
                  <a:pt x="8833" y="4585"/>
                  <a:pt x="8875" y="4585"/>
                </a:cubicBezTo>
                <a:cubicBezTo>
                  <a:pt x="8923" y="4585"/>
                  <a:pt x="8972" y="4602"/>
                  <a:pt x="9016" y="4637"/>
                </a:cubicBezTo>
                <a:cubicBezTo>
                  <a:pt x="9164" y="4751"/>
                  <a:pt x="9327" y="4833"/>
                  <a:pt x="9508" y="4899"/>
                </a:cubicBezTo>
                <a:cubicBezTo>
                  <a:pt x="9973" y="5019"/>
                  <a:pt x="10465" y="5098"/>
                  <a:pt x="10947" y="5098"/>
                </a:cubicBezTo>
                <a:cubicBezTo>
                  <a:pt x="10992" y="5098"/>
                  <a:pt x="11037" y="5097"/>
                  <a:pt x="11081" y="5096"/>
                </a:cubicBezTo>
                <a:cubicBezTo>
                  <a:pt x="11087" y="5101"/>
                  <a:pt x="11094" y="5103"/>
                  <a:pt x="11102" y="5103"/>
                </a:cubicBezTo>
                <a:cubicBezTo>
                  <a:pt x="11118" y="5103"/>
                  <a:pt x="11136" y="5096"/>
                  <a:pt x="11147" y="5096"/>
                </a:cubicBezTo>
                <a:cubicBezTo>
                  <a:pt x="11294" y="5079"/>
                  <a:pt x="11426" y="4948"/>
                  <a:pt x="11426" y="4784"/>
                </a:cubicBezTo>
                <a:cubicBezTo>
                  <a:pt x="11442" y="4620"/>
                  <a:pt x="11327" y="4489"/>
                  <a:pt x="11163" y="4456"/>
                </a:cubicBezTo>
                <a:lnTo>
                  <a:pt x="10950" y="4456"/>
                </a:lnTo>
                <a:cubicBezTo>
                  <a:pt x="10573" y="4440"/>
                  <a:pt x="10180" y="4391"/>
                  <a:pt x="9803" y="4293"/>
                </a:cubicBezTo>
                <a:cubicBezTo>
                  <a:pt x="9721" y="4293"/>
                  <a:pt x="9639" y="4243"/>
                  <a:pt x="9573" y="4194"/>
                </a:cubicBezTo>
                <a:cubicBezTo>
                  <a:pt x="9557" y="4161"/>
                  <a:pt x="9622" y="4145"/>
                  <a:pt x="9639" y="4129"/>
                </a:cubicBezTo>
                <a:cubicBezTo>
                  <a:pt x="9967" y="3932"/>
                  <a:pt x="10295" y="3702"/>
                  <a:pt x="10622" y="3473"/>
                </a:cubicBezTo>
                <a:cubicBezTo>
                  <a:pt x="10655" y="3457"/>
                  <a:pt x="10704" y="3424"/>
                  <a:pt x="10737" y="3391"/>
                </a:cubicBezTo>
                <a:cubicBezTo>
                  <a:pt x="10819" y="3309"/>
                  <a:pt x="10852" y="3162"/>
                  <a:pt x="10786" y="3047"/>
                </a:cubicBezTo>
                <a:cubicBezTo>
                  <a:pt x="10726" y="2962"/>
                  <a:pt x="10638" y="2913"/>
                  <a:pt x="10544" y="2913"/>
                </a:cubicBezTo>
                <a:cubicBezTo>
                  <a:pt x="10511" y="2913"/>
                  <a:pt x="10476" y="2919"/>
                  <a:pt x="10442" y="2932"/>
                </a:cubicBezTo>
                <a:cubicBezTo>
                  <a:pt x="10393" y="2932"/>
                  <a:pt x="10344" y="2965"/>
                  <a:pt x="10311" y="2981"/>
                </a:cubicBezTo>
                <a:cubicBezTo>
                  <a:pt x="10131" y="3096"/>
                  <a:pt x="9950" y="3211"/>
                  <a:pt x="9770" y="3325"/>
                </a:cubicBezTo>
                <a:cubicBezTo>
                  <a:pt x="9590" y="3440"/>
                  <a:pt x="9409" y="3522"/>
                  <a:pt x="9213" y="3604"/>
                </a:cubicBezTo>
                <a:cubicBezTo>
                  <a:pt x="9213" y="3555"/>
                  <a:pt x="9213" y="3489"/>
                  <a:pt x="9229" y="3440"/>
                </a:cubicBezTo>
                <a:cubicBezTo>
                  <a:pt x="9344" y="3047"/>
                  <a:pt x="9524" y="2670"/>
                  <a:pt x="9754" y="2326"/>
                </a:cubicBezTo>
                <a:cubicBezTo>
                  <a:pt x="9786" y="2276"/>
                  <a:pt x="9803" y="2227"/>
                  <a:pt x="9819" y="2178"/>
                </a:cubicBezTo>
                <a:cubicBezTo>
                  <a:pt x="9868" y="2047"/>
                  <a:pt x="9819" y="1899"/>
                  <a:pt x="9704" y="1834"/>
                </a:cubicBezTo>
                <a:cubicBezTo>
                  <a:pt x="9662" y="1810"/>
                  <a:pt x="9616" y="1799"/>
                  <a:pt x="9569" y="1799"/>
                </a:cubicBezTo>
                <a:cubicBezTo>
                  <a:pt x="9488" y="1799"/>
                  <a:pt x="9406" y="1831"/>
                  <a:pt x="9344" y="1883"/>
                </a:cubicBezTo>
                <a:cubicBezTo>
                  <a:pt x="9327" y="1916"/>
                  <a:pt x="9311" y="1932"/>
                  <a:pt x="9295" y="1965"/>
                </a:cubicBezTo>
                <a:cubicBezTo>
                  <a:pt x="8983" y="2375"/>
                  <a:pt x="8737" y="2834"/>
                  <a:pt x="8573" y="3309"/>
                </a:cubicBezTo>
                <a:cubicBezTo>
                  <a:pt x="8524" y="3473"/>
                  <a:pt x="8508" y="3653"/>
                  <a:pt x="8524" y="3834"/>
                </a:cubicBezTo>
                <a:cubicBezTo>
                  <a:pt x="8541" y="3932"/>
                  <a:pt x="8491" y="4047"/>
                  <a:pt x="8377" y="4079"/>
                </a:cubicBezTo>
                <a:cubicBezTo>
                  <a:pt x="7852" y="4374"/>
                  <a:pt x="7311" y="4670"/>
                  <a:pt x="6770" y="4981"/>
                </a:cubicBezTo>
                <a:cubicBezTo>
                  <a:pt x="6623" y="5079"/>
                  <a:pt x="6475" y="5161"/>
                  <a:pt x="6311" y="5227"/>
                </a:cubicBezTo>
                <a:cubicBezTo>
                  <a:pt x="6262" y="5178"/>
                  <a:pt x="6295" y="5112"/>
                  <a:pt x="6295" y="5063"/>
                </a:cubicBezTo>
                <a:cubicBezTo>
                  <a:pt x="6328" y="4866"/>
                  <a:pt x="6344" y="4686"/>
                  <a:pt x="6377" y="4506"/>
                </a:cubicBezTo>
                <a:cubicBezTo>
                  <a:pt x="6492" y="3850"/>
                  <a:pt x="6590" y="3194"/>
                  <a:pt x="6721" y="2539"/>
                </a:cubicBezTo>
                <a:cubicBezTo>
                  <a:pt x="6738" y="2457"/>
                  <a:pt x="6738" y="2408"/>
                  <a:pt x="6852" y="2375"/>
                </a:cubicBezTo>
                <a:cubicBezTo>
                  <a:pt x="7541" y="2194"/>
                  <a:pt x="8164" y="1785"/>
                  <a:pt x="8590" y="1211"/>
                </a:cubicBezTo>
                <a:cubicBezTo>
                  <a:pt x="8639" y="1162"/>
                  <a:pt x="8655" y="1113"/>
                  <a:pt x="8672" y="1047"/>
                </a:cubicBezTo>
                <a:cubicBezTo>
                  <a:pt x="8721" y="949"/>
                  <a:pt x="8688" y="818"/>
                  <a:pt x="8590" y="752"/>
                </a:cubicBezTo>
                <a:cubicBezTo>
                  <a:pt x="8538" y="709"/>
                  <a:pt x="8477" y="688"/>
                  <a:pt x="8416" y="688"/>
                </a:cubicBezTo>
                <a:cubicBezTo>
                  <a:pt x="8362" y="688"/>
                  <a:pt x="8308" y="705"/>
                  <a:pt x="8262" y="736"/>
                </a:cubicBezTo>
                <a:cubicBezTo>
                  <a:pt x="8213" y="768"/>
                  <a:pt x="8164" y="818"/>
                  <a:pt x="8131" y="867"/>
                </a:cubicBezTo>
                <a:cubicBezTo>
                  <a:pt x="7934" y="1080"/>
                  <a:pt x="7721" y="1277"/>
                  <a:pt x="7492" y="1424"/>
                </a:cubicBezTo>
                <a:cubicBezTo>
                  <a:pt x="7311" y="1539"/>
                  <a:pt x="7115" y="1621"/>
                  <a:pt x="6918" y="1686"/>
                </a:cubicBezTo>
                <a:cubicBezTo>
                  <a:pt x="6902" y="1654"/>
                  <a:pt x="6885" y="1621"/>
                  <a:pt x="6902" y="1604"/>
                </a:cubicBezTo>
                <a:cubicBezTo>
                  <a:pt x="6967" y="1227"/>
                  <a:pt x="7033" y="867"/>
                  <a:pt x="7115" y="506"/>
                </a:cubicBezTo>
                <a:cubicBezTo>
                  <a:pt x="7131" y="457"/>
                  <a:pt x="7147" y="408"/>
                  <a:pt x="7164" y="359"/>
                </a:cubicBezTo>
                <a:cubicBezTo>
                  <a:pt x="7197" y="211"/>
                  <a:pt x="7115" y="47"/>
                  <a:pt x="6967" y="14"/>
                </a:cubicBezTo>
                <a:cubicBezTo>
                  <a:pt x="6938" y="5"/>
                  <a:pt x="6908" y="0"/>
                  <a:pt x="687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" name="Google Shape;285;p39"/>
          <p:cNvSpPr txBox="1">
            <a:spLocks noGrp="1"/>
          </p:cNvSpPr>
          <p:nvPr>
            <p:ph type="subTitle" idx="4294967295"/>
          </p:nvPr>
        </p:nvSpPr>
        <p:spPr>
          <a:xfrm>
            <a:off x="309851" y="2773075"/>
            <a:ext cx="2507700" cy="41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500" b="1" dirty="0">
                <a:solidFill>
                  <a:schemeClr val="accent2"/>
                </a:solidFill>
              </a:rPr>
              <a:t>CENTRO ORDINARIO</a:t>
            </a:r>
          </a:p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500" b="1" dirty="0">
                <a:solidFill>
                  <a:schemeClr val="accent2"/>
                </a:solidFill>
              </a:rPr>
              <a:t>(Instituto)</a:t>
            </a:r>
            <a:endParaRPr sz="1500" b="1" dirty="0">
              <a:solidFill>
                <a:schemeClr val="accent2"/>
              </a:solidFill>
            </a:endParaRPr>
          </a:p>
        </p:txBody>
      </p:sp>
      <p:sp>
        <p:nvSpPr>
          <p:cNvPr id="286" name="Google Shape;286;p39"/>
          <p:cNvSpPr txBox="1">
            <a:spLocks noGrp="1"/>
          </p:cNvSpPr>
          <p:nvPr>
            <p:ph type="subTitle" idx="4294967295"/>
          </p:nvPr>
        </p:nvSpPr>
        <p:spPr>
          <a:xfrm>
            <a:off x="2702538" y="2773075"/>
            <a:ext cx="2062500" cy="92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s-ES_tradnl" sz="1400" b="1" dirty="0">
                <a:solidFill>
                  <a:schemeClr val="accent3"/>
                </a:solidFill>
              </a:rPr>
              <a:t>FAMILIAS NIVEL SOCIOECONÓMICO MEDIO-ALTO</a:t>
            </a:r>
          </a:p>
        </p:txBody>
      </p:sp>
      <p:sp>
        <p:nvSpPr>
          <p:cNvPr id="287" name="Google Shape;287;p39"/>
          <p:cNvSpPr txBox="1">
            <a:spLocks noGrp="1"/>
          </p:cNvSpPr>
          <p:nvPr>
            <p:ph type="subTitle" idx="4294967295"/>
          </p:nvPr>
        </p:nvSpPr>
        <p:spPr>
          <a:xfrm>
            <a:off x="4628323" y="2773075"/>
            <a:ext cx="1779300" cy="41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 algn="ctr">
              <a:spcAft>
                <a:spcPts val="1600"/>
              </a:spcAft>
              <a:buNone/>
            </a:pPr>
            <a:r>
              <a:rPr lang="es-ES_tradnl" sz="1500" b="1" dirty="0">
                <a:solidFill>
                  <a:schemeClr val="accent4"/>
                </a:solidFill>
              </a:rPr>
              <a:t>GRUPO HETEROGÉNEO</a:t>
            </a:r>
          </a:p>
          <a:p>
            <a:pPr marL="0" indent="0" algn="ctr">
              <a:spcAft>
                <a:spcPts val="1600"/>
              </a:spcAft>
              <a:buNone/>
            </a:pPr>
            <a:r>
              <a:rPr lang="es-ES_tradnl" sz="1500" b="1" dirty="0">
                <a:solidFill>
                  <a:schemeClr val="accent4"/>
                </a:solidFill>
              </a:rPr>
              <a:t>6 alumnos </a:t>
            </a:r>
            <a:r>
              <a:rPr lang="es-ES_tradnl" sz="1500" b="1" dirty="0" err="1">
                <a:solidFill>
                  <a:schemeClr val="accent4"/>
                </a:solidFill>
              </a:rPr>
              <a:t>acnee</a:t>
            </a:r>
            <a:endParaRPr sz="1500" b="1" dirty="0">
              <a:solidFill>
                <a:schemeClr val="accent4"/>
              </a:solidFill>
            </a:endParaRPr>
          </a:p>
        </p:txBody>
      </p:sp>
      <p:sp>
        <p:nvSpPr>
          <p:cNvPr id="288" name="Google Shape;288;p39"/>
          <p:cNvSpPr txBox="1">
            <a:spLocks noGrp="1"/>
          </p:cNvSpPr>
          <p:nvPr>
            <p:ph type="subTitle" idx="4294967295"/>
          </p:nvPr>
        </p:nvSpPr>
        <p:spPr>
          <a:xfrm>
            <a:off x="6326463" y="2773075"/>
            <a:ext cx="1585500" cy="41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s-ES_tradnl" sz="1400" b="1" dirty="0">
                <a:solidFill>
                  <a:schemeClr val="accent5"/>
                </a:solidFill>
              </a:rPr>
              <a:t>6 SESIONES EN NAVIDAD</a:t>
            </a:r>
          </a:p>
        </p:txBody>
      </p:sp>
      <p:sp>
        <p:nvSpPr>
          <p:cNvPr id="289" name="Google Shape;289;p39"/>
          <p:cNvSpPr/>
          <p:nvPr/>
        </p:nvSpPr>
        <p:spPr>
          <a:xfrm>
            <a:off x="309850" y="123925"/>
            <a:ext cx="1779300" cy="17724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1300">
                <a:solidFill>
                  <a:schemeClr val="dk2"/>
                </a:solidFill>
                <a:latin typeface="Merriweather Black"/>
                <a:ea typeface="Merriweather Black"/>
                <a:cs typeface="Merriweather Black"/>
                <a:sym typeface="Merriweather Black"/>
              </a:rPr>
              <a:t>CONTEXTO</a:t>
            </a:r>
            <a:endParaRPr sz="1300" b="1">
              <a:solidFill>
                <a:srgbClr val="666666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4" name="Google Shape;294;p40"/>
          <p:cNvGrpSpPr/>
          <p:nvPr/>
        </p:nvGrpSpPr>
        <p:grpSpPr>
          <a:xfrm>
            <a:off x="3585584" y="1313702"/>
            <a:ext cx="1794939" cy="1742246"/>
            <a:chOff x="3388656" y="1135606"/>
            <a:chExt cx="2190286" cy="2126246"/>
          </a:xfrm>
        </p:grpSpPr>
        <p:sp>
          <p:nvSpPr>
            <p:cNvPr id="295" name="Google Shape;295;p40"/>
            <p:cNvSpPr/>
            <p:nvPr/>
          </p:nvSpPr>
          <p:spPr>
            <a:xfrm>
              <a:off x="4527702" y="2022061"/>
              <a:ext cx="1051240" cy="1144730"/>
            </a:xfrm>
            <a:custGeom>
              <a:avLst/>
              <a:gdLst/>
              <a:ahLst/>
              <a:cxnLst/>
              <a:rect l="l" t="t" r="r" b="b"/>
              <a:pathLst>
                <a:path w="32800" h="35717" extrusionOk="0">
                  <a:moveTo>
                    <a:pt x="8218" y="1"/>
                  </a:moveTo>
                  <a:cubicBezTo>
                    <a:pt x="6503" y="1"/>
                    <a:pt x="4972" y="592"/>
                    <a:pt x="3660" y="1918"/>
                  </a:cubicBezTo>
                  <a:cubicBezTo>
                    <a:pt x="2958" y="2620"/>
                    <a:pt x="2357" y="3422"/>
                    <a:pt x="1889" y="4324"/>
                  </a:cubicBezTo>
                  <a:cubicBezTo>
                    <a:pt x="1454" y="5126"/>
                    <a:pt x="1103" y="5978"/>
                    <a:pt x="803" y="6864"/>
                  </a:cubicBezTo>
                  <a:cubicBezTo>
                    <a:pt x="51" y="9253"/>
                    <a:pt x="1" y="11709"/>
                    <a:pt x="201" y="14166"/>
                  </a:cubicBezTo>
                  <a:cubicBezTo>
                    <a:pt x="402" y="16505"/>
                    <a:pt x="1103" y="18727"/>
                    <a:pt x="1772" y="20966"/>
                  </a:cubicBezTo>
                  <a:cubicBezTo>
                    <a:pt x="2524" y="23472"/>
                    <a:pt x="3610" y="25828"/>
                    <a:pt x="4713" y="28184"/>
                  </a:cubicBezTo>
                  <a:cubicBezTo>
                    <a:pt x="4946" y="28669"/>
                    <a:pt x="5030" y="29203"/>
                    <a:pt x="4946" y="29738"/>
                  </a:cubicBezTo>
                  <a:cubicBezTo>
                    <a:pt x="4813" y="30540"/>
                    <a:pt x="4779" y="31359"/>
                    <a:pt x="4662" y="31893"/>
                  </a:cubicBezTo>
                  <a:cubicBezTo>
                    <a:pt x="4495" y="33096"/>
                    <a:pt x="4362" y="34032"/>
                    <a:pt x="4228" y="34968"/>
                  </a:cubicBezTo>
                  <a:cubicBezTo>
                    <a:pt x="4195" y="35202"/>
                    <a:pt x="4111" y="35486"/>
                    <a:pt x="4362" y="35653"/>
                  </a:cubicBezTo>
                  <a:cubicBezTo>
                    <a:pt x="4433" y="35698"/>
                    <a:pt x="4504" y="35716"/>
                    <a:pt x="4575" y="35716"/>
                  </a:cubicBezTo>
                  <a:cubicBezTo>
                    <a:pt x="4738" y="35716"/>
                    <a:pt x="4901" y="35622"/>
                    <a:pt x="5063" y="35552"/>
                  </a:cubicBezTo>
                  <a:cubicBezTo>
                    <a:pt x="5097" y="35536"/>
                    <a:pt x="5130" y="35519"/>
                    <a:pt x="5164" y="35502"/>
                  </a:cubicBezTo>
                  <a:cubicBezTo>
                    <a:pt x="7403" y="34299"/>
                    <a:pt x="9675" y="33163"/>
                    <a:pt x="11864" y="31877"/>
                  </a:cubicBezTo>
                  <a:cubicBezTo>
                    <a:pt x="17745" y="28418"/>
                    <a:pt x="23643" y="24976"/>
                    <a:pt x="29425" y="21367"/>
                  </a:cubicBezTo>
                  <a:cubicBezTo>
                    <a:pt x="30427" y="20765"/>
                    <a:pt x="31430" y="20181"/>
                    <a:pt x="32349" y="19429"/>
                  </a:cubicBezTo>
                  <a:cubicBezTo>
                    <a:pt x="32800" y="19061"/>
                    <a:pt x="32800" y="18744"/>
                    <a:pt x="32332" y="18393"/>
                  </a:cubicBezTo>
                  <a:cubicBezTo>
                    <a:pt x="31897" y="18092"/>
                    <a:pt x="31446" y="17825"/>
                    <a:pt x="30962" y="17591"/>
                  </a:cubicBezTo>
                  <a:cubicBezTo>
                    <a:pt x="29658" y="16956"/>
                    <a:pt x="28322" y="16388"/>
                    <a:pt x="26952" y="15903"/>
                  </a:cubicBezTo>
                  <a:cubicBezTo>
                    <a:pt x="26534" y="15770"/>
                    <a:pt x="26183" y="15486"/>
                    <a:pt x="25983" y="15101"/>
                  </a:cubicBezTo>
                  <a:cubicBezTo>
                    <a:pt x="25916" y="14951"/>
                    <a:pt x="25815" y="14817"/>
                    <a:pt x="25732" y="14667"/>
                  </a:cubicBezTo>
                  <a:cubicBezTo>
                    <a:pt x="23961" y="11442"/>
                    <a:pt x="21705" y="8551"/>
                    <a:pt x="19165" y="5895"/>
                  </a:cubicBezTo>
                  <a:cubicBezTo>
                    <a:pt x="17127" y="3773"/>
                    <a:pt x="14838" y="2018"/>
                    <a:pt x="12114" y="866"/>
                  </a:cubicBezTo>
                  <a:cubicBezTo>
                    <a:pt x="11262" y="498"/>
                    <a:pt x="10377" y="231"/>
                    <a:pt x="9458" y="97"/>
                  </a:cubicBezTo>
                  <a:cubicBezTo>
                    <a:pt x="9035" y="33"/>
                    <a:pt x="8621" y="1"/>
                    <a:pt x="8218" y="1"/>
                  </a:cubicBezTo>
                  <a:close/>
                </a:path>
              </a:pathLst>
            </a:custGeom>
            <a:solidFill>
              <a:srgbClr val="FFBB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40"/>
            <p:cNvSpPr/>
            <p:nvPr/>
          </p:nvSpPr>
          <p:spPr>
            <a:xfrm>
              <a:off x="4527702" y="2022061"/>
              <a:ext cx="1051240" cy="1144730"/>
            </a:xfrm>
            <a:custGeom>
              <a:avLst/>
              <a:gdLst/>
              <a:ahLst/>
              <a:cxnLst/>
              <a:rect l="l" t="t" r="r" b="b"/>
              <a:pathLst>
                <a:path w="32800" h="35717" extrusionOk="0">
                  <a:moveTo>
                    <a:pt x="8218" y="1"/>
                  </a:moveTo>
                  <a:cubicBezTo>
                    <a:pt x="6503" y="1"/>
                    <a:pt x="4972" y="592"/>
                    <a:pt x="3660" y="1918"/>
                  </a:cubicBezTo>
                  <a:cubicBezTo>
                    <a:pt x="2958" y="2620"/>
                    <a:pt x="2357" y="3422"/>
                    <a:pt x="1889" y="4324"/>
                  </a:cubicBezTo>
                  <a:cubicBezTo>
                    <a:pt x="1454" y="5126"/>
                    <a:pt x="1103" y="5978"/>
                    <a:pt x="803" y="6864"/>
                  </a:cubicBezTo>
                  <a:cubicBezTo>
                    <a:pt x="51" y="9253"/>
                    <a:pt x="1" y="11709"/>
                    <a:pt x="201" y="14166"/>
                  </a:cubicBezTo>
                  <a:cubicBezTo>
                    <a:pt x="402" y="16505"/>
                    <a:pt x="1103" y="18727"/>
                    <a:pt x="1772" y="20966"/>
                  </a:cubicBezTo>
                  <a:cubicBezTo>
                    <a:pt x="2524" y="23472"/>
                    <a:pt x="3610" y="25828"/>
                    <a:pt x="4713" y="28184"/>
                  </a:cubicBezTo>
                  <a:cubicBezTo>
                    <a:pt x="4946" y="28669"/>
                    <a:pt x="5030" y="29203"/>
                    <a:pt x="4946" y="29738"/>
                  </a:cubicBezTo>
                  <a:cubicBezTo>
                    <a:pt x="4813" y="30540"/>
                    <a:pt x="4779" y="31359"/>
                    <a:pt x="4662" y="31893"/>
                  </a:cubicBezTo>
                  <a:cubicBezTo>
                    <a:pt x="4495" y="33096"/>
                    <a:pt x="4362" y="34032"/>
                    <a:pt x="4228" y="34968"/>
                  </a:cubicBezTo>
                  <a:cubicBezTo>
                    <a:pt x="4195" y="35202"/>
                    <a:pt x="4111" y="35486"/>
                    <a:pt x="4362" y="35653"/>
                  </a:cubicBezTo>
                  <a:cubicBezTo>
                    <a:pt x="4433" y="35698"/>
                    <a:pt x="4504" y="35716"/>
                    <a:pt x="4575" y="35716"/>
                  </a:cubicBezTo>
                  <a:cubicBezTo>
                    <a:pt x="4738" y="35716"/>
                    <a:pt x="4901" y="35622"/>
                    <a:pt x="5063" y="35552"/>
                  </a:cubicBezTo>
                  <a:cubicBezTo>
                    <a:pt x="5097" y="35536"/>
                    <a:pt x="5130" y="35519"/>
                    <a:pt x="5164" y="35502"/>
                  </a:cubicBezTo>
                  <a:cubicBezTo>
                    <a:pt x="7403" y="34299"/>
                    <a:pt x="9675" y="33163"/>
                    <a:pt x="11864" y="31877"/>
                  </a:cubicBezTo>
                  <a:cubicBezTo>
                    <a:pt x="17745" y="28418"/>
                    <a:pt x="23643" y="24976"/>
                    <a:pt x="29425" y="21367"/>
                  </a:cubicBezTo>
                  <a:cubicBezTo>
                    <a:pt x="30427" y="20765"/>
                    <a:pt x="31430" y="20181"/>
                    <a:pt x="32349" y="19429"/>
                  </a:cubicBezTo>
                  <a:cubicBezTo>
                    <a:pt x="32800" y="19061"/>
                    <a:pt x="32800" y="18744"/>
                    <a:pt x="32332" y="18393"/>
                  </a:cubicBezTo>
                  <a:cubicBezTo>
                    <a:pt x="31897" y="18092"/>
                    <a:pt x="31446" y="17825"/>
                    <a:pt x="30962" y="17591"/>
                  </a:cubicBezTo>
                  <a:cubicBezTo>
                    <a:pt x="29658" y="16956"/>
                    <a:pt x="28322" y="16388"/>
                    <a:pt x="26952" y="15903"/>
                  </a:cubicBezTo>
                  <a:cubicBezTo>
                    <a:pt x="26534" y="15770"/>
                    <a:pt x="26183" y="15486"/>
                    <a:pt x="25983" y="15101"/>
                  </a:cubicBezTo>
                  <a:cubicBezTo>
                    <a:pt x="25916" y="14951"/>
                    <a:pt x="25815" y="14817"/>
                    <a:pt x="25732" y="14667"/>
                  </a:cubicBezTo>
                  <a:cubicBezTo>
                    <a:pt x="23961" y="11442"/>
                    <a:pt x="21705" y="8551"/>
                    <a:pt x="19165" y="5895"/>
                  </a:cubicBezTo>
                  <a:cubicBezTo>
                    <a:pt x="17127" y="3773"/>
                    <a:pt x="14838" y="2018"/>
                    <a:pt x="12114" y="866"/>
                  </a:cubicBezTo>
                  <a:cubicBezTo>
                    <a:pt x="11262" y="498"/>
                    <a:pt x="10377" y="231"/>
                    <a:pt x="9458" y="97"/>
                  </a:cubicBezTo>
                  <a:cubicBezTo>
                    <a:pt x="9035" y="33"/>
                    <a:pt x="8621" y="1"/>
                    <a:pt x="8218" y="1"/>
                  </a:cubicBezTo>
                  <a:close/>
                </a:path>
              </a:pathLst>
            </a:custGeom>
            <a:solidFill>
              <a:srgbClr val="D48442">
                <a:alpha val="39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40"/>
            <p:cNvSpPr/>
            <p:nvPr/>
          </p:nvSpPr>
          <p:spPr>
            <a:xfrm>
              <a:off x="5080895" y="2862620"/>
              <a:ext cx="153744" cy="133777"/>
            </a:xfrm>
            <a:custGeom>
              <a:avLst/>
              <a:gdLst/>
              <a:ahLst/>
              <a:cxnLst/>
              <a:rect l="l" t="t" r="r" b="b"/>
              <a:pathLst>
                <a:path w="4797" h="4174" extrusionOk="0">
                  <a:moveTo>
                    <a:pt x="4066" y="0"/>
                  </a:moveTo>
                  <a:cubicBezTo>
                    <a:pt x="3943" y="0"/>
                    <a:pt x="3798" y="29"/>
                    <a:pt x="3626" y="87"/>
                  </a:cubicBezTo>
                  <a:cubicBezTo>
                    <a:pt x="2540" y="488"/>
                    <a:pt x="1471" y="956"/>
                    <a:pt x="452" y="1524"/>
                  </a:cubicBezTo>
                  <a:cubicBezTo>
                    <a:pt x="68" y="1724"/>
                    <a:pt x="1" y="1991"/>
                    <a:pt x="201" y="2342"/>
                  </a:cubicBezTo>
                  <a:cubicBezTo>
                    <a:pt x="585" y="3077"/>
                    <a:pt x="1204" y="3662"/>
                    <a:pt x="1956" y="4013"/>
                  </a:cubicBezTo>
                  <a:cubicBezTo>
                    <a:pt x="2218" y="4121"/>
                    <a:pt x="2493" y="4174"/>
                    <a:pt x="2766" y="4174"/>
                  </a:cubicBezTo>
                  <a:cubicBezTo>
                    <a:pt x="3379" y="4174"/>
                    <a:pt x="3979" y="3909"/>
                    <a:pt x="4395" y="3412"/>
                  </a:cubicBezTo>
                  <a:cubicBezTo>
                    <a:pt x="4596" y="3061"/>
                    <a:pt x="4729" y="2660"/>
                    <a:pt x="4763" y="2259"/>
                  </a:cubicBezTo>
                  <a:cubicBezTo>
                    <a:pt x="4796" y="1741"/>
                    <a:pt x="4763" y="1223"/>
                    <a:pt x="4662" y="722"/>
                  </a:cubicBezTo>
                  <a:cubicBezTo>
                    <a:pt x="4576" y="229"/>
                    <a:pt x="4409" y="0"/>
                    <a:pt x="4066" y="0"/>
                  </a:cubicBezTo>
                  <a:close/>
                </a:path>
              </a:pathLst>
            </a:custGeom>
            <a:solidFill>
              <a:srgbClr val="5151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40"/>
            <p:cNvSpPr/>
            <p:nvPr/>
          </p:nvSpPr>
          <p:spPr>
            <a:xfrm>
              <a:off x="4683019" y="2491378"/>
              <a:ext cx="702151" cy="476327"/>
            </a:xfrm>
            <a:custGeom>
              <a:avLst/>
              <a:gdLst/>
              <a:ahLst/>
              <a:cxnLst/>
              <a:rect l="l" t="t" r="r" b="b"/>
              <a:pathLst>
                <a:path w="21908" h="14862" extrusionOk="0">
                  <a:moveTo>
                    <a:pt x="20935" y="0"/>
                  </a:moveTo>
                  <a:cubicBezTo>
                    <a:pt x="20831" y="0"/>
                    <a:pt x="20724" y="18"/>
                    <a:pt x="20619" y="57"/>
                  </a:cubicBezTo>
                  <a:cubicBezTo>
                    <a:pt x="20435" y="141"/>
                    <a:pt x="20251" y="241"/>
                    <a:pt x="20084" y="375"/>
                  </a:cubicBezTo>
                  <a:cubicBezTo>
                    <a:pt x="16976" y="2463"/>
                    <a:pt x="13852" y="4552"/>
                    <a:pt x="10761" y="6640"/>
                  </a:cubicBezTo>
                  <a:cubicBezTo>
                    <a:pt x="7569" y="8812"/>
                    <a:pt x="4278" y="10818"/>
                    <a:pt x="1053" y="12923"/>
                  </a:cubicBezTo>
                  <a:cubicBezTo>
                    <a:pt x="786" y="13073"/>
                    <a:pt x="535" y="13257"/>
                    <a:pt x="318" y="13474"/>
                  </a:cubicBezTo>
                  <a:cubicBezTo>
                    <a:pt x="34" y="13758"/>
                    <a:pt x="0" y="14209"/>
                    <a:pt x="234" y="14544"/>
                  </a:cubicBezTo>
                  <a:cubicBezTo>
                    <a:pt x="389" y="14754"/>
                    <a:pt x="625" y="14862"/>
                    <a:pt x="869" y="14862"/>
                  </a:cubicBezTo>
                  <a:cubicBezTo>
                    <a:pt x="992" y="14862"/>
                    <a:pt x="1118" y="14834"/>
                    <a:pt x="1237" y="14777"/>
                  </a:cubicBezTo>
                  <a:cubicBezTo>
                    <a:pt x="1320" y="14727"/>
                    <a:pt x="1420" y="14677"/>
                    <a:pt x="1504" y="14627"/>
                  </a:cubicBezTo>
                  <a:cubicBezTo>
                    <a:pt x="2874" y="13808"/>
                    <a:pt x="4261" y="13023"/>
                    <a:pt x="5631" y="12188"/>
                  </a:cubicBezTo>
                  <a:cubicBezTo>
                    <a:pt x="10710" y="9030"/>
                    <a:pt x="15589" y="5554"/>
                    <a:pt x="20585" y="2263"/>
                  </a:cubicBezTo>
                  <a:cubicBezTo>
                    <a:pt x="20869" y="2096"/>
                    <a:pt x="21137" y="1895"/>
                    <a:pt x="21404" y="1711"/>
                  </a:cubicBezTo>
                  <a:cubicBezTo>
                    <a:pt x="21638" y="1561"/>
                    <a:pt x="21805" y="1294"/>
                    <a:pt x="21838" y="1010"/>
                  </a:cubicBezTo>
                  <a:cubicBezTo>
                    <a:pt x="21908" y="453"/>
                    <a:pt x="21455" y="0"/>
                    <a:pt x="2093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40"/>
            <p:cNvSpPr/>
            <p:nvPr/>
          </p:nvSpPr>
          <p:spPr>
            <a:xfrm>
              <a:off x="3388656" y="2038407"/>
              <a:ext cx="1222611" cy="1223445"/>
            </a:xfrm>
            <a:custGeom>
              <a:avLst/>
              <a:gdLst/>
              <a:ahLst/>
              <a:cxnLst/>
              <a:rect l="l" t="t" r="r" b="b"/>
              <a:pathLst>
                <a:path w="38147" h="38173" extrusionOk="0">
                  <a:moveTo>
                    <a:pt x="29081" y="1"/>
                  </a:moveTo>
                  <a:cubicBezTo>
                    <a:pt x="28731" y="1"/>
                    <a:pt x="28372" y="24"/>
                    <a:pt x="28004" y="71"/>
                  </a:cubicBezTo>
                  <a:cubicBezTo>
                    <a:pt x="26534" y="255"/>
                    <a:pt x="25147" y="773"/>
                    <a:pt x="23810" y="1391"/>
                  </a:cubicBezTo>
                  <a:cubicBezTo>
                    <a:pt x="20385" y="2995"/>
                    <a:pt x="17261" y="5168"/>
                    <a:pt x="14570" y="7824"/>
                  </a:cubicBezTo>
                  <a:cubicBezTo>
                    <a:pt x="12582" y="9779"/>
                    <a:pt x="10794" y="11918"/>
                    <a:pt x="9023" y="14073"/>
                  </a:cubicBezTo>
                  <a:cubicBezTo>
                    <a:pt x="8522" y="14691"/>
                    <a:pt x="7820" y="15126"/>
                    <a:pt x="7052" y="15343"/>
                  </a:cubicBezTo>
                  <a:cubicBezTo>
                    <a:pt x="5097" y="15894"/>
                    <a:pt x="3125" y="16312"/>
                    <a:pt x="1153" y="16763"/>
                  </a:cubicBezTo>
                  <a:cubicBezTo>
                    <a:pt x="118" y="17014"/>
                    <a:pt x="1" y="17382"/>
                    <a:pt x="719" y="18167"/>
                  </a:cubicBezTo>
                  <a:cubicBezTo>
                    <a:pt x="1337" y="18802"/>
                    <a:pt x="1989" y="19387"/>
                    <a:pt x="2691" y="19938"/>
                  </a:cubicBezTo>
                  <a:cubicBezTo>
                    <a:pt x="5464" y="22177"/>
                    <a:pt x="8388" y="24215"/>
                    <a:pt x="11296" y="26270"/>
                  </a:cubicBezTo>
                  <a:cubicBezTo>
                    <a:pt x="17294" y="30464"/>
                    <a:pt x="23409" y="34441"/>
                    <a:pt x="29809" y="38000"/>
                  </a:cubicBezTo>
                  <a:cubicBezTo>
                    <a:pt x="30020" y="38112"/>
                    <a:pt x="30178" y="38173"/>
                    <a:pt x="30299" y="38173"/>
                  </a:cubicBezTo>
                  <a:cubicBezTo>
                    <a:pt x="30504" y="38173"/>
                    <a:pt x="30604" y="37998"/>
                    <a:pt x="30678" y="37599"/>
                  </a:cubicBezTo>
                  <a:cubicBezTo>
                    <a:pt x="30794" y="36997"/>
                    <a:pt x="30895" y="36379"/>
                    <a:pt x="30962" y="35778"/>
                  </a:cubicBezTo>
                  <a:cubicBezTo>
                    <a:pt x="31129" y="34090"/>
                    <a:pt x="31296" y="32386"/>
                    <a:pt x="31429" y="30698"/>
                  </a:cubicBezTo>
                  <a:cubicBezTo>
                    <a:pt x="31463" y="30314"/>
                    <a:pt x="31596" y="29930"/>
                    <a:pt x="31814" y="29612"/>
                  </a:cubicBezTo>
                  <a:cubicBezTo>
                    <a:pt x="33485" y="26989"/>
                    <a:pt x="34888" y="24199"/>
                    <a:pt x="36024" y="21291"/>
                  </a:cubicBezTo>
                  <a:cubicBezTo>
                    <a:pt x="36943" y="18919"/>
                    <a:pt x="37712" y="16513"/>
                    <a:pt x="37979" y="13956"/>
                  </a:cubicBezTo>
                  <a:cubicBezTo>
                    <a:pt x="38130" y="12737"/>
                    <a:pt x="38146" y="11500"/>
                    <a:pt x="38013" y="10280"/>
                  </a:cubicBezTo>
                  <a:cubicBezTo>
                    <a:pt x="37729" y="7523"/>
                    <a:pt x="36843" y="5000"/>
                    <a:pt x="34988" y="2895"/>
                  </a:cubicBezTo>
                  <a:cubicBezTo>
                    <a:pt x="33387" y="1061"/>
                    <a:pt x="31444" y="1"/>
                    <a:pt x="29081" y="1"/>
                  </a:cubicBezTo>
                  <a:close/>
                </a:path>
              </a:pathLst>
            </a:custGeom>
            <a:solidFill>
              <a:srgbClr val="FFBB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40"/>
            <p:cNvSpPr/>
            <p:nvPr/>
          </p:nvSpPr>
          <p:spPr>
            <a:xfrm>
              <a:off x="3815474" y="2934381"/>
              <a:ext cx="155314" cy="143103"/>
            </a:xfrm>
            <a:custGeom>
              <a:avLst/>
              <a:gdLst/>
              <a:ahLst/>
              <a:cxnLst/>
              <a:rect l="l" t="t" r="r" b="b"/>
              <a:pathLst>
                <a:path w="4846" h="4465" extrusionOk="0">
                  <a:moveTo>
                    <a:pt x="1074" y="1"/>
                  </a:moveTo>
                  <a:cubicBezTo>
                    <a:pt x="889" y="1"/>
                    <a:pt x="739" y="116"/>
                    <a:pt x="602" y="337"/>
                  </a:cubicBezTo>
                  <a:cubicBezTo>
                    <a:pt x="167" y="1039"/>
                    <a:pt x="0" y="1874"/>
                    <a:pt x="84" y="2693"/>
                  </a:cubicBezTo>
                  <a:cubicBezTo>
                    <a:pt x="234" y="3612"/>
                    <a:pt x="953" y="4331"/>
                    <a:pt x="1872" y="4464"/>
                  </a:cubicBezTo>
                  <a:cubicBezTo>
                    <a:pt x="2289" y="4464"/>
                    <a:pt x="2690" y="4364"/>
                    <a:pt x="3058" y="4180"/>
                  </a:cubicBezTo>
                  <a:cubicBezTo>
                    <a:pt x="3509" y="3946"/>
                    <a:pt x="3927" y="3646"/>
                    <a:pt x="4311" y="3311"/>
                  </a:cubicBezTo>
                  <a:cubicBezTo>
                    <a:pt x="4829" y="2860"/>
                    <a:pt x="4846" y="2526"/>
                    <a:pt x="4328" y="2092"/>
                  </a:cubicBezTo>
                  <a:cubicBezTo>
                    <a:pt x="3409" y="1356"/>
                    <a:pt x="2456" y="705"/>
                    <a:pt x="1437" y="120"/>
                  </a:cubicBezTo>
                  <a:cubicBezTo>
                    <a:pt x="1302" y="40"/>
                    <a:pt x="1182" y="1"/>
                    <a:pt x="1074" y="1"/>
                  </a:cubicBezTo>
                  <a:close/>
                </a:path>
              </a:pathLst>
            </a:custGeom>
            <a:solidFill>
              <a:srgbClr val="5151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40"/>
            <p:cNvSpPr/>
            <p:nvPr/>
          </p:nvSpPr>
          <p:spPr>
            <a:xfrm>
              <a:off x="3629100" y="2513397"/>
              <a:ext cx="745996" cy="503506"/>
            </a:xfrm>
            <a:custGeom>
              <a:avLst/>
              <a:gdLst/>
              <a:ahLst/>
              <a:cxnLst/>
              <a:rect l="l" t="t" r="r" b="b"/>
              <a:pathLst>
                <a:path w="23276" h="15710" extrusionOk="0">
                  <a:moveTo>
                    <a:pt x="845" y="0"/>
                  </a:moveTo>
                  <a:cubicBezTo>
                    <a:pt x="579" y="0"/>
                    <a:pt x="335" y="131"/>
                    <a:pt x="185" y="356"/>
                  </a:cubicBezTo>
                  <a:cubicBezTo>
                    <a:pt x="1" y="607"/>
                    <a:pt x="1" y="958"/>
                    <a:pt x="168" y="1225"/>
                  </a:cubicBezTo>
                  <a:cubicBezTo>
                    <a:pt x="285" y="1392"/>
                    <a:pt x="435" y="1542"/>
                    <a:pt x="602" y="1659"/>
                  </a:cubicBezTo>
                  <a:cubicBezTo>
                    <a:pt x="1839" y="2545"/>
                    <a:pt x="3042" y="3447"/>
                    <a:pt x="4295" y="4299"/>
                  </a:cubicBezTo>
                  <a:cubicBezTo>
                    <a:pt x="7002" y="6154"/>
                    <a:pt x="9725" y="7958"/>
                    <a:pt x="12449" y="9780"/>
                  </a:cubicBezTo>
                  <a:cubicBezTo>
                    <a:pt x="15406" y="11768"/>
                    <a:pt x="18363" y="13773"/>
                    <a:pt x="21521" y="15427"/>
                  </a:cubicBezTo>
                  <a:cubicBezTo>
                    <a:pt x="21672" y="15527"/>
                    <a:pt x="21839" y="15594"/>
                    <a:pt x="22006" y="15661"/>
                  </a:cubicBezTo>
                  <a:cubicBezTo>
                    <a:pt x="22107" y="15693"/>
                    <a:pt x="22209" y="15709"/>
                    <a:pt x="22309" y="15709"/>
                  </a:cubicBezTo>
                  <a:cubicBezTo>
                    <a:pt x="22621" y="15709"/>
                    <a:pt x="22911" y="15555"/>
                    <a:pt x="23075" y="15277"/>
                  </a:cubicBezTo>
                  <a:cubicBezTo>
                    <a:pt x="23276" y="14926"/>
                    <a:pt x="23226" y="14475"/>
                    <a:pt x="22958" y="14191"/>
                  </a:cubicBezTo>
                  <a:cubicBezTo>
                    <a:pt x="22808" y="14040"/>
                    <a:pt x="22641" y="13923"/>
                    <a:pt x="22457" y="13840"/>
                  </a:cubicBezTo>
                  <a:cubicBezTo>
                    <a:pt x="21221" y="13138"/>
                    <a:pt x="19984" y="12470"/>
                    <a:pt x="18781" y="11718"/>
                  </a:cubicBezTo>
                  <a:cubicBezTo>
                    <a:pt x="15540" y="9663"/>
                    <a:pt x="12365" y="7491"/>
                    <a:pt x="9140" y="5369"/>
                  </a:cubicBezTo>
                  <a:cubicBezTo>
                    <a:pt x="6634" y="3714"/>
                    <a:pt x="4144" y="2010"/>
                    <a:pt x="1638" y="339"/>
                  </a:cubicBezTo>
                  <a:cubicBezTo>
                    <a:pt x="1438" y="172"/>
                    <a:pt x="1187" y="55"/>
                    <a:pt x="936" y="5"/>
                  </a:cubicBezTo>
                  <a:cubicBezTo>
                    <a:pt x="906" y="2"/>
                    <a:pt x="875" y="0"/>
                    <a:pt x="8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40"/>
            <p:cNvSpPr/>
            <p:nvPr/>
          </p:nvSpPr>
          <p:spPr>
            <a:xfrm>
              <a:off x="4378314" y="1135606"/>
              <a:ext cx="478218" cy="665711"/>
            </a:xfrm>
            <a:custGeom>
              <a:avLst/>
              <a:gdLst/>
              <a:ahLst/>
              <a:cxnLst/>
              <a:rect l="l" t="t" r="r" b="b"/>
              <a:pathLst>
                <a:path w="14921" h="20771" extrusionOk="0">
                  <a:moveTo>
                    <a:pt x="5989" y="0"/>
                  </a:moveTo>
                  <a:cubicBezTo>
                    <a:pt x="5976" y="0"/>
                    <a:pt x="5962" y="1"/>
                    <a:pt x="5948" y="2"/>
                  </a:cubicBezTo>
                  <a:cubicBezTo>
                    <a:pt x="5531" y="52"/>
                    <a:pt x="5681" y="487"/>
                    <a:pt x="5631" y="771"/>
                  </a:cubicBezTo>
                  <a:cubicBezTo>
                    <a:pt x="5564" y="1188"/>
                    <a:pt x="5531" y="1623"/>
                    <a:pt x="5497" y="2040"/>
                  </a:cubicBezTo>
                  <a:lnTo>
                    <a:pt x="5531" y="2057"/>
                  </a:lnTo>
                  <a:cubicBezTo>
                    <a:pt x="5480" y="2475"/>
                    <a:pt x="5447" y="2909"/>
                    <a:pt x="5380" y="3327"/>
                  </a:cubicBezTo>
                  <a:cubicBezTo>
                    <a:pt x="5247" y="4346"/>
                    <a:pt x="4896" y="5332"/>
                    <a:pt x="4328" y="6184"/>
                  </a:cubicBezTo>
                  <a:cubicBezTo>
                    <a:pt x="3702" y="7197"/>
                    <a:pt x="2611" y="7798"/>
                    <a:pt x="1447" y="7798"/>
                  </a:cubicBezTo>
                  <a:cubicBezTo>
                    <a:pt x="1305" y="7798"/>
                    <a:pt x="1162" y="7790"/>
                    <a:pt x="1019" y="7771"/>
                  </a:cubicBezTo>
                  <a:cubicBezTo>
                    <a:pt x="852" y="7755"/>
                    <a:pt x="685" y="7721"/>
                    <a:pt x="535" y="7688"/>
                  </a:cubicBezTo>
                  <a:cubicBezTo>
                    <a:pt x="467" y="7681"/>
                    <a:pt x="397" y="7669"/>
                    <a:pt x="331" y="7669"/>
                  </a:cubicBezTo>
                  <a:cubicBezTo>
                    <a:pt x="235" y="7669"/>
                    <a:pt x="150" y="7695"/>
                    <a:pt x="100" y="7805"/>
                  </a:cubicBezTo>
                  <a:cubicBezTo>
                    <a:pt x="0" y="7989"/>
                    <a:pt x="150" y="8122"/>
                    <a:pt x="267" y="8239"/>
                  </a:cubicBezTo>
                  <a:cubicBezTo>
                    <a:pt x="551" y="8523"/>
                    <a:pt x="835" y="8807"/>
                    <a:pt x="1119" y="9108"/>
                  </a:cubicBezTo>
                  <a:cubicBezTo>
                    <a:pt x="1855" y="9893"/>
                    <a:pt x="2423" y="10796"/>
                    <a:pt x="2824" y="11782"/>
                  </a:cubicBezTo>
                  <a:cubicBezTo>
                    <a:pt x="3308" y="12884"/>
                    <a:pt x="3141" y="14154"/>
                    <a:pt x="2406" y="15090"/>
                  </a:cubicBezTo>
                  <a:cubicBezTo>
                    <a:pt x="2122" y="15491"/>
                    <a:pt x="1788" y="15858"/>
                    <a:pt x="1470" y="16226"/>
                  </a:cubicBezTo>
                  <a:cubicBezTo>
                    <a:pt x="1086" y="16677"/>
                    <a:pt x="1170" y="16894"/>
                    <a:pt x="1754" y="16995"/>
                  </a:cubicBezTo>
                  <a:cubicBezTo>
                    <a:pt x="2239" y="17078"/>
                    <a:pt x="2724" y="17112"/>
                    <a:pt x="3208" y="17195"/>
                  </a:cubicBezTo>
                  <a:cubicBezTo>
                    <a:pt x="5447" y="17596"/>
                    <a:pt x="7352" y="18582"/>
                    <a:pt x="8739" y="20453"/>
                  </a:cubicBezTo>
                  <a:cubicBezTo>
                    <a:pt x="8772" y="20487"/>
                    <a:pt x="8805" y="20554"/>
                    <a:pt x="8839" y="20587"/>
                  </a:cubicBezTo>
                  <a:cubicBezTo>
                    <a:pt x="8945" y="20708"/>
                    <a:pt x="9037" y="20771"/>
                    <a:pt x="9117" y="20771"/>
                  </a:cubicBezTo>
                  <a:cubicBezTo>
                    <a:pt x="9214" y="20771"/>
                    <a:pt x="9293" y="20679"/>
                    <a:pt x="9357" y="20487"/>
                  </a:cubicBezTo>
                  <a:cubicBezTo>
                    <a:pt x="9457" y="20253"/>
                    <a:pt x="9474" y="19969"/>
                    <a:pt x="9541" y="19718"/>
                  </a:cubicBezTo>
                  <a:cubicBezTo>
                    <a:pt x="9975" y="18114"/>
                    <a:pt x="10911" y="16844"/>
                    <a:pt x="12080" y="15725"/>
                  </a:cubicBezTo>
                  <a:cubicBezTo>
                    <a:pt x="12849" y="14990"/>
                    <a:pt x="13651" y="14305"/>
                    <a:pt x="14470" y="13603"/>
                  </a:cubicBezTo>
                  <a:cubicBezTo>
                    <a:pt x="14921" y="13218"/>
                    <a:pt x="14871" y="13001"/>
                    <a:pt x="14303" y="12801"/>
                  </a:cubicBezTo>
                  <a:cubicBezTo>
                    <a:pt x="13918" y="12684"/>
                    <a:pt x="13534" y="12533"/>
                    <a:pt x="13166" y="12350"/>
                  </a:cubicBezTo>
                  <a:cubicBezTo>
                    <a:pt x="11763" y="11548"/>
                    <a:pt x="11295" y="10144"/>
                    <a:pt x="11947" y="8690"/>
                  </a:cubicBezTo>
                  <a:cubicBezTo>
                    <a:pt x="12314" y="7838"/>
                    <a:pt x="12815" y="7053"/>
                    <a:pt x="13417" y="6351"/>
                  </a:cubicBezTo>
                  <a:cubicBezTo>
                    <a:pt x="13517" y="6234"/>
                    <a:pt x="13618" y="6101"/>
                    <a:pt x="13718" y="5967"/>
                  </a:cubicBezTo>
                  <a:cubicBezTo>
                    <a:pt x="13851" y="5783"/>
                    <a:pt x="13718" y="5516"/>
                    <a:pt x="13484" y="5516"/>
                  </a:cubicBezTo>
                  <a:cubicBezTo>
                    <a:pt x="13435" y="5511"/>
                    <a:pt x="13386" y="5509"/>
                    <a:pt x="13337" y="5509"/>
                  </a:cubicBezTo>
                  <a:cubicBezTo>
                    <a:pt x="13220" y="5509"/>
                    <a:pt x="13106" y="5521"/>
                    <a:pt x="12999" y="5533"/>
                  </a:cubicBezTo>
                  <a:cubicBezTo>
                    <a:pt x="12465" y="5599"/>
                    <a:pt x="11930" y="5649"/>
                    <a:pt x="11395" y="5666"/>
                  </a:cubicBezTo>
                  <a:cubicBezTo>
                    <a:pt x="11337" y="5668"/>
                    <a:pt x="11279" y="5669"/>
                    <a:pt x="11222" y="5669"/>
                  </a:cubicBezTo>
                  <a:cubicBezTo>
                    <a:pt x="9750" y="5669"/>
                    <a:pt x="8590" y="5049"/>
                    <a:pt x="7770" y="3778"/>
                  </a:cubicBezTo>
                  <a:cubicBezTo>
                    <a:pt x="7352" y="3143"/>
                    <a:pt x="7034" y="2458"/>
                    <a:pt x="6784" y="1740"/>
                  </a:cubicBezTo>
                  <a:cubicBezTo>
                    <a:pt x="6650" y="1372"/>
                    <a:pt x="6550" y="1005"/>
                    <a:pt x="6416" y="637"/>
                  </a:cubicBezTo>
                  <a:cubicBezTo>
                    <a:pt x="6320" y="396"/>
                    <a:pt x="6316" y="0"/>
                    <a:pt x="5989" y="0"/>
                  </a:cubicBezTo>
                  <a:close/>
                </a:path>
              </a:pathLst>
            </a:custGeom>
            <a:solidFill>
              <a:srgbClr val="727C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40"/>
            <p:cNvSpPr/>
            <p:nvPr/>
          </p:nvSpPr>
          <p:spPr>
            <a:xfrm>
              <a:off x="4496645" y="1216855"/>
              <a:ext cx="250118" cy="495429"/>
            </a:xfrm>
            <a:custGeom>
              <a:avLst/>
              <a:gdLst/>
              <a:ahLst/>
              <a:cxnLst/>
              <a:rect l="l" t="t" r="r" b="b"/>
              <a:pathLst>
                <a:path w="7804" h="15458" extrusionOk="0">
                  <a:moveTo>
                    <a:pt x="2598" y="1"/>
                  </a:moveTo>
                  <a:cubicBezTo>
                    <a:pt x="2579" y="1"/>
                    <a:pt x="2560" y="3"/>
                    <a:pt x="2540" y="7"/>
                  </a:cubicBezTo>
                  <a:cubicBezTo>
                    <a:pt x="2390" y="23"/>
                    <a:pt x="2273" y="157"/>
                    <a:pt x="2273" y="307"/>
                  </a:cubicBezTo>
                  <a:cubicBezTo>
                    <a:pt x="2273" y="508"/>
                    <a:pt x="2273" y="708"/>
                    <a:pt x="2290" y="909"/>
                  </a:cubicBezTo>
                  <a:cubicBezTo>
                    <a:pt x="2473" y="2613"/>
                    <a:pt x="2641" y="4301"/>
                    <a:pt x="2925" y="5972"/>
                  </a:cubicBezTo>
                  <a:cubicBezTo>
                    <a:pt x="3008" y="6289"/>
                    <a:pt x="3025" y="6607"/>
                    <a:pt x="2991" y="6924"/>
                  </a:cubicBezTo>
                  <a:cubicBezTo>
                    <a:pt x="2256" y="6456"/>
                    <a:pt x="1621" y="6022"/>
                    <a:pt x="970" y="5604"/>
                  </a:cubicBezTo>
                  <a:cubicBezTo>
                    <a:pt x="819" y="5504"/>
                    <a:pt x="652" y="5404"/>
                    <a:pt x="502" y="5320"/>
                  </a:cubicBezTo>
                  <a:cubicBezTo>
                    <a:pt x="451" y="5288"/>
                    <a:pt x="396" y="5274"/>
                    <a:pt x="343" y="5274"/>
                  </a:cubicBezTo>
                  <a:cubicBezTo>
                    <a:pt x="254" y="5274"/>
                    <a:pt x="170" y="5314"/>
                    <a:pt x="118" y="5387"/>
                  </a:cubicBezTo>
                  <a:cubicBezTo>
                    <a:pt x="1" y="5521"/>
                    <a:pt x="17" y="5721"/>
                    <a:pt x="151" y="5838"/>
                  </a:cubicBezTo>
                  <a:cubicBezTo>
                    <a:pt x="268" y="5938"/>
                    <a:pt x="402" y="6038"/>
                    <a:pt x="535" y="6139"/>
                  </a:cubicBezTo>
                  <a:cubicBezTo>
                    <a:pt x="1304" y="6673"/>
                    <a:pt x="2072" y="7208"/>
                    <a:pt x="2858" y="7726"/>
                  </a:cubicBezTo>
                  <a:cubicBezTo>
                    <a:pt x="3108" y="7876"/>
                    <a:pt x="3275" y="8127"/>
                    <a:pt x="3309" y="8411"/>
                  </a:cubicBezTo>
                  <a:cubicBezTo>
                    <a:pt x="3493" y="9614"/>
                    <a:pt x="3710" y="10800"/>
                    <a:pt x="3910" y="11987"/>
                  </a:cubicBezTo>
                  <a:cubicBezTo>
                    <a:pt x="3927" y="12120"/>
                    <a:pt x="4027" y="12254"/>
                    <a:pt x="3877" y="12388"/>
                  </a:cubicBezTo>
                  <a:cubicBezTo>
                    <a:pt x="3867" y="12389"/>
                    <a:pt x="3857" y="12389"/>
                    <a:pt x="3848" y="12389"/>
                  </a:cubicBezTo>
                  <a:cubicBezTo>
                    <a:pt x="3711" y="12389"/>
                    <a:pt x="3602" y="12283"/>
                    <a:pt x="3493" y="12221"/>
                  </a:cubicBezTo>
                  <a:cubicBezTo>
                    <a:pt x="2741" y="11770"/>
                    <a:pt x="1956" y="11352"/>
                    <a:pt x="1170" y="10984"/>
                  </a:cubicBezTo>
                  <a:cubicBezTo>
                    <a:pt x="1037" y="10917"/>
                    <a:pt x="903" y="10851"/>
                    <a:pt x="769" y="10800"/>
                  </a:cubicBezTo>
                  <a:cubicBezTo>
                    <a:pt x="740" y="10791"/>
                    <a:pt x="709" y="10786"/>
                    <a:pt x="679" y="10786"/>
                  </a:cubicBezTo>
                  <a:cubicBezTo>
                    <a:pt x="552" y="10786"/>
                    <a:pt x="422" y="10866"/>
                    <a:pt x="368" y="11001"/>
                  </a:cubicBezTo>
                  <a:cubicBezTo>
                    <a:pt x="318" y="11135"/>
                    <a:pt x="368" y="11285"/>
                    <a:pt x="502" y="11369"/>
                  </a:cubicBezTo>
                  <a:cubicBezTo>
                    <a:pt x="669" y="11485"/>
                    <a:pt x="853" y="11586"/>
                    <a:pt x="1037" y="11686"/>
                  </a:cubicBezTo>
                  <a:cubicBezTo>
                    <a:pt x="1956" y="12120"/>
                    <a:pt x="2808" y="12689"/>
                    <a:pt x="3710" y="13173"/>
                  </a:cubicBezTo>
                  <a:cubicBezTo>
                    <a:pt x="4027" y="13323"/>
                    <a:pt x="4245" y="13624"/>
                    <a:pt x="4278" y="13975"/>
                  </a:cubicBezTo>
                  <a:cubicBezTo>
                    <a:pt x="4311" y="14343"/>
                    <a:pt x="4378" y="14710"/>
                    <a:pt x="4479" y="15061"/>
                  </a:cubicBezTo>
                  <a:cubicBezTo>
                    <a:pt x="4522" y="15266"/>
                    <a:pt x="4617" y="15458"/>
                    <a:pt x="4831" y="15458"/>
                  </a:cubicBezTo>
                  <a:cubicBezTo>
                    <a:pt x="4861" y="15458"/>
                    <a:pt x="4894" y="15454"/>
                    <a:pt x="4930" y="15445"/>
                  </a:cubicBezTo>
                  <a:cubicBezTo>
                    <a:pt x="5180" y="15395"/>
                    <a:pt x="5214" y="15195"/>
                    <a:pt x="5197" y="14961"/>
                  </a:cubicBezTo>
                  <a:cubicBezTo>
                    <a:pt x="5197" y="14861"/>
                    <a:pt x="5180" y="14760"/>
                    <a:pt x="5164" y="14660"/>
                  </a:cubicBezTo>
                  <a:cubicBezTo>
                    <a:pt x="5130" y="14426"/>
                    <a:pt x="5080" y="14176"/>
                    <a:pt x="5013" y="13942"/>
                  </a:cubicBezTo>
                  <a:cubicBezTo>
                    <a:pt x="4930" y="13708"/>
                    <a:pt x="5030" y="13440"/>
                    <a:pt x="5247" y="13307"/>
                  </a:cubicBezTo>
                  <a:cubicBezTo>
                    <a:pt x="6032" y="12638"/>
                    <a:pt x="6768" y="11886"/>
                    <a:pt x="7436" y="11084"/>
                  </a:cubicBezTo>
                  <a:cubicBezTo>
                    <a:pt x="7536" y="10984"/>
                    <a:pt x="7620" y="10867"/>
                    <a:pt x="7703" y="10750"/>
                  </a:cubicBezTo>
                  <a:cubicBezTo>
                    <a:pt x="7804" y="10600"/>
                    <a:pt x="7770" y="10416"/>
                    <a:pt x="7620" y="10299"/>
                  </a:cubicBezTo>
                  <a:cubicBezTo>
                    <a:pt x="7561" y="10241"/>
                    <a:pt x="7482" y="10211"/>
                    <a:pt x="7403" y="10211"/>
                  </a:cubicBezTo>
                  <a:cubicBezTo>
                    <a:pt x="7323" y="10211"/>
                    <a:pt x="7244" y="10241"/>
                    <a:pt x="7185" y="10299"/>
                  </a:cubicBezTo>
                  <a:cubicBezTo>
                    <a:pt x="7068" y="10399"/>
                    <a:pt x="6968" y="10500"/>
                    <a:pt x="6868" y="10600"/>
                  </a:cubicBezTo>
                  <a:cubicBezTo>
                    <a:pt x="6333" y="11218"/>
                    <a:pt x="5765" y="11820"/>
                    <a:pt x="5180" y="12371"/>
                  </a:cubicBezTo>
                  <a:cubicBezTo>
                    <a:pt x="5090" y="12462"/>
                    <a:pt x="5026" y="12593"/>
                    <a:pt x="4892" y="12593"/>
                  </a:cubicBezTo>
                  <a:cubicBezTo>
                    <a:pt x="4878" y="12593"/>
                    <a:pt x="4862" y="12591"/>
                    <a:pt x="4846" y="12588"/>
                  </a:cubicBezTo>
                  <a:cubicBezTo>
                    <a:pt x="4813" y="12555"/>
                    <a:pt x="4763" y="12521"/>
                    <a:pt x="4763" y="12488"/>
                  </a:cubicBezTo>
                  <a:cubicBezTo>
                    <a:pt x="4529" y="11101"/>
                    <a:pt x="4295" y="9698"/>
                    <a:pt x="4044" y="8311"/>
                  </a:cubicBezTo>
                  <a:cubicBezTo>
                    <a:pt x="3994" y="8110"/>
                    <a:pt x="4078" y="7910"/>
                    <a:pt x="4245" y="7793"/>
                  </a:cubicBezTo>
                  <a:cubicBezTo>
                    <a:pt x="5097" y="7024"/>
                    <a:pt x="5932" y="6239"/>
                    <a:pt x="6784" y="5470"/>
                  </a:cubicBezTo>
                  <a:cubicBezTo>
                    <a:pt x="6868" y="5387"/>
                    <a:pt x="6951" y="5303"/>
                    <a:pt x="7035" y="5203"/>
                  </a:cubicBezTo>
                  <a:cubicBezTo>
                    <a:pt x="7185" y="5069"/>
                    <a:pt x="7169" y="4835"/>
                    <a:pt x="7035" y="4702"/>
                  </a:cubicBezTo>
                  <a:cubicBezTo>
                    <a:pt x="6971" y="4628"/>
                    <a:pt x="6881" y="4590"/>
                    <a:pt x="6791" y="4590"/>
                  </a:cubicBezTo>
                  <a:cubicBezTo>
                    <a:pt x="6718" y="4590"/>
                    <a:pt x="6644" y="4616"/>
                    <a:pt x="6584" y="4668"/>
                  </a:cubicBezTo>
                  <a:cubicBezTo>
                    <a:pt x="6467" y="4752"/>
                    <a:pt x="6350" y="4835"/>
                    <a:pt x="6250" y="4936"/>
                  </a:cubicBezTo>
                  <a:cubicBezTo>
                    <a:pt x="5598" y="5537"/>
                    <a:pt x="4963" y="6139"/>
                    <a:pt x="4311" y="6724"/>
                  </a:cubicBezTo>
                  <a:cubicBezTo>
                    <a:pt x="4188" y="6832"/>
                    <a:pt x="4107" y="7011"/>
                    <a:pt x="3911" y="7011"/>
                  </a:cubicBezTo>
                  <a:cubicBezTo>
                    <a:pt x="3895" y="7011"/>
                    <a:pt x="3878" y="7010"/>
                    <a:pt x="3860" y="7008"/>
                  </a:cubicBezTo>
                  <a:cubicBezTo>
                    <a:pt x="3827" y="6874"/>
                    <a:pt x="3793" y="6757"/>
                    <a:pt x="3777" y="6640"/>
                  </a:cubicBezTo>
                  <a:cubicBezTo>
                    <a:pt x="3459" y="4635"/>
                    <a:pt x="3175" y="2630"/>
                    <a:pt x="2958" y="625"/>
                  </a:cubicBezTo>
                  <a:cubicBezTo>
                    <a:pt x="2941" y="491"/>
                    <a:pt x="2925" y="374"/>
                    <a:pt x="2908" y="257"/>
                  </a:cubicBezTo>
                  <a:cubicBezTo>
                    <a:pt x="2878" y="110"/>
                    <a:pt x="2744" y="1"/>
                    <a:pt x="259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40"/>
            <p:cNvSpPr/>
            <p:nvPr/>
          </p:nvSpPr>
          <p:spPr>
            <a:xfrm>
              <a:off x="4978622" y="1884725"/>
              <a:ext cx="573022" cy="238035"/>
            </a:xfrm>
            <a:custGeom>
              <a:avLst/>
              <a:gdLst/>
              <a:ahLst/>
              <a:cxnLst/>
              <a:rect l="l" t="t" r="r" b="b"/>
              <a:pathLst>
                <a:path w="17879" h="7427" extrusionOk="0">
                  <a:moveTo>
                    <a:pt x="11537" y="0"/>
                  </a:moveTo>
                  <a:cubicBezTo>
                    <a:pt x="10714" y="0"/>
                    <a:pt x="9887" y="92"/>
                    <a:pt x="9056" y="255"/>
                  </a:cubicBezTo>
                  <a:cubicBezTo>
                    <a:pt x="5898" y="890"/>
                    <a:pt x="3058" y="2310"/>
                    <a:pt x="351" y="3981"/>
                  </a:cubicBezTo>
                  <a:cubicBezTo>
                    <a:pt x="318" y="3998"/>
                    <a:pt x="284" y="4031"/>
                    <a:pt x="251" y="4048"/>
                  </a:cubicBezTo>
                  <a:cubicBezTo>
                    <a:pt x="0" y="4265"/>
                    <a:pt x="17" y="4516"/>
                    <a:pt x="301" y="4683"/>
                  </a:cubicBezTo>
                  <a:cubicBezTo>
                    <a:pt x="385" y="4733"/>
                    <a:pt x="485" y="4783"/>
                    <a:pt x="568" y="4833"/>
                  </a:cubicBezTo>
                  <a:cubicBezTo>
                    <a:pt x="3342" y="6036"/>
                    <a:pt x="6283" y="6871"/>
                    <a:pt x="9274" y="7306"/>
                  </a:cubicBezTo>
                  <a:cubicBezTo>
                    <a:pt x="9973" y="7390"/>
                    <a:pt x="10685" y="7427"/>
                    <a:pt x="11389" y="7427"/>
                  </a:cubicBezTo>
                  <a:cubicBezTo>
                    <a:pt x="11525" y="7427"/>
                    <a:pt x="11661" y="7426"/>
                    <a:pt x="11797" y="7423"/>
                  </a:cubicBezTo>
                  <a:cubicBezTo>
                    <a:pt x="12916" y="7423"/>
                    <a:pt x="14036" y="7189"/>
                    <a:pt x="15071" y="6738"/>
                  </a:cubicBezTo>
                  <a:cubicBezTo>
                    <a:pt x="15840" y="6404"/>
                    <a:pt x="16492" y="5886"/>
                    <a:pt x="16960" y="5217"/>
                  </a:cubicBezTo>
                  <a:cubicBezTo>
                    <a:pt x="17879" y="3897"/>
                    <a:pt x="17628" y="2277"/>
                    <a:pt x="16391" y="1324"/>
                  </a:cubicBezTo>
                  <a:cubicBezTo>
                    <a:pt x="15990" y="1040"/>
                    <a:pt x="15556" y="806"/>
                    <a:pt x="15088" y="639"/>
                  </a:cubicBezTo>
                  <a:cubicBezTo>
                    <a:pt x="13920" y="194"/>
                    <a:pt x="12733" y="0"/>
                    <a:pt x="11537" y="0"/>
                  </a:cubicBezTo>
                  <a:close/>
                </a:path>
              </a:pathLst>
            </a:custGeom>
            <a:solidFill>
              <a:srgbClr val="727C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40"/>
            <p:cNvSpPr/>
            <p:nvPr/>
          </p:nvSpPr>
          <p:spPr>
            <a:xfrm>
              <a:off x="5009134" y="1911006"/>
              <a:ext cx="510909" cy="169256"/>
            </a:xfrm>
            <a:custGeom>
              <a:avLst/>
              <a:gdLst/>
              <a:ahLst/>
              <a:cxnLst/>
              <a:rect l="l" t="t" r="r" b="b"/>
              <a:pathLst>
                <a:path w="15941" h="5281" extrusionOk="0">
                  <a:moveTo>
                    <a:pt x="12414" y="0"/>
                  </a:moveTo>
                  <a:cubicBezTo>
                    <a:pt x="12311" y="0"/>
                    <a:pt x="12210" y="60"/>
                    <a:pt x="12114" y="137"/>
                  </a:cubicBezTo>
                  <a:cubicBezTo>
                    <a:pt x="12048" y="187"/>
                    <a:pt x="11981" y="237"/>
                    <a:pt x="11931" y="304"/>
                  </a:cubicBezTo>
                  <a:cubicBezTo>
                    <a:pt x="11329" y="889"/>
                    <a:pt x="10728" y="1473"/>
                    <a:pt x="10160" y="2092"/>
                  </a:cubicBezTo>
                  <a:cubicBezTo>
                    <a:pt x="9976" y="2309"/>
                    <a:pt x="9708" y="2442"/>
                    <a:pt x="9424" y="2442"/>
                  </a:cubicBezTo>
                  <a:cubicBezTo>
                    <a:pt x="8923" y="2459"/>
                    <a:pt x="8439" y="2509"/>
                    <a:pt x="7954" y="2543"/>
                  </a:cubicBezTo>
                  <a:cubicBezTo>
                    <a:pt x="6951" y="2610"/>
                    <a:pt x="5966" y="2676"/>
                    <a:pt x="4963" y="2743"/>
                  </a:cubicBezTo>
                  <a:cubicBezTo>
                    <a:pt x="4963" y="2526"/>
                    <a:pt x="5097" y="2459"/>
                    <a:pt x="5197" y="2359"/>
                  </a:cubicBezTo>
                  <a:cubicBezTo>
                    <a:pt x="5615" y="1941"/>
                    <a:pt x="6049" y="1540"/>
                    <a:pt x="6467" y="1122"/>
                  </a:cubicBezTo>
                  <a:cubicBezTo>
                    <a:pt x="6567" y="1039"/>
                    <a:pt x="6651" y="955"/>
                    <a:pt x="6718" y="855"/>
                  </a:cubicBezTo>
                  <a:cubicBezTo>
                    <a:pt x="6818" y="738"/>
                    <a:pt x="6801" y="571"/>
                    <a:pt x="6684" y="454"/>
                  </a:cubicBezTo>
                  <a:cubicBezTo>
                    <a:pt x="6631" y="401"/>
                    <a:pt x="6558" y="368"/>
                    <a:pt x="6482" y="368"/>
                  </a:cubicBezTo>
                  <a:cubicBezTo>
                    <a:pt x="6438" y="368"/>
                    <a:pt x="6393" y="379"/>
                    <a:pt x="6350" y="404"/>
                  </a:cubicBezTo>
                  <a:cubicBezTo>
                    <a:pt x="6200" y="471"/>
                    <a:pt x="6066" y="571"/>
                    <a:pt x="5949" y="671"/>
                  </a:cubicBezTo>
                  <a:cubicBezTo>
                    <a:pt x="5314" y="1273"/>
                    <a:pt x="4679" y="1841"/>
                    <a:pt x="4094" y="2476"/>
                  </a:cubicBezTo>
                  <a:cubicBezTo>
                    <a:pt x="3827" y="2760"/>
                    <a:pt x="3459" y="2927"/>
                    <a:pt x="3075" y="2927"/>
                  </a:cubicBezTo>
                  <a:cubicBezTo>
                    <a:pt x="2290" y="2994"/>
                    <a:pt x="1488" y="3077"/>
                    <a:pt x="702" y="3161"/>
                  </a:cubicBezTo>
                  <a:cubicBezTo>
                    <a:pt x="552" y="3178"/>
                    <a:pt x="418" y="3194"/>
                    <a:pt x="285" y="3244"/>
                  </a:cubicBezTo>
                  <a:cubicBezTo>
                    <a:pt x="118" y="3278"/>
                    <a:pt x="1" y="3445"/>
                    <a:pt x="34" y="3612"/>
                  </a:cubicBezTo>
                  <a:cubicBezTo>
                    <a:pt x="51" y="3779"/>
                    <a:pt x="185" y="3913"/>
                    <a:pt x="368" y="3913"/>
                  </a:cubicBezTo>
                  <a:cubicBezTo>
                    <a:pt x="412" y="3918"/>
                    <a:pt x="458" y="3920"/>
                    <a:pt x="504" y="3920"/>
                  </a:cubicBezTo>
                  <a:cubicBezTo>
                    <a:pt x="617" y="3920"/>
                    <a:pt x="735" y="3908"/>
                    <a:pt x="853" y="3896"/>
                  </a:cubicBezTo>
                  <a:cubicBezTo>
                    <a:pt x="1705" y="3813"/>
                    <a:pt x="2557" y="3746"/>
                    <a:pt x="3409" y="3645"/>
                  </a:cubicBezTo>
                  <a:cubicBezTo>
                    <a:pt x="3473" y="3636"/>
                    <a:pt x="3535" y="3631"/>
                    <a:pt x="3597" y="3631"/>
                  </a:cubicBezTo>
                  <a:cubicBezTo>
                    <a:pt x="3862" y="3631"/>
                    <a:pt x="4112" y="3717"/>
                    <a:pt x="4328" y="3879"/>
                  </a:cubicBezTo>
                  <a:cubicBezTo>
                    <a:pt x="4896" y="4280"/>
                    <a:pt x="5481" y="4648"/>
                    <a:pt x="6066" y="5016"/>
                  </a:cubicBezTo>
                  <a:cubicBezTo>
                    <a:pt x="6161" y="5079"/>
                    <a:pt x="6256" y="5116"/>
                    <a:pt x="6346" y="5116"/>
                  </a:cubicBezTo>
                  <a:cubicBezTo>
                    <a:pt x="6446" y="5116"/>
                    <a:pt x="6538" y="5071"/>
                    <a:pt x="6617" y="4965"/>
                  </a:cubicBezTo>
                  <a:cubicBezTo>
                    <a:pt x="6784" y="4732"/>
                    <a:pt x="6667" y="4531"/>
                    <a:pt x="6450" y="4397"/>
                  </a:cubicBezTo>
                  <a:cubicBezTo>
                    <a:pt x="6216" y="4247"/>
                    <a:pt x="5966" y="4097"/>
                    <a:pt x="5732" y="3930"/>
                  </a:cubicBezTo>
                  <a:cubicBezTo>
                    <a:pt x="5565" y="3829"/>
                    <a:pt x="5364" y="3762"/>
                    <a:pt x="5281" y="3562"/>
                  </a:cubicBezTo>
                  <a:cubicBezTo>
                    <a:pt x="5359" y="3471"/>
                    <a:pt x="5457" y="3461"/>
                    <a:pt x="5552" y="3461"/>
                  </a:cubicBezTo>
                  <a:cubicBezTo>
                    <a:pt x="5579" y="3461"/>
                    <a:pt x="5606" y="3462"/>
                    <a:pt x="5632" y="3462"/>
                  </a:cubicBezTo>
                  <a:cubicBezTo>
                    <a:pt x="6868" y="3361"/>
                    <a:pt x="8121" y="3295"/>
                    <a:pt x="9358" y="3178"/>
                  </a:cubicBezTo>
                  <a:cubicBezTo>
                    <a:pt x="9395" y="3174"/>
                    <a:pt x="9433" y="3172"/>
                    <a:pt x="9470" y="3172"/>
                  </a:cubicBezTo>
                  <a:cubicBezTo>
                    <a:pt x="9762" y="3172"/>
                    <a:pt x="10034" y="3287"/>
                    <a:pt x="10226" y="3495"/>
                  </a:cubicBezTo>
                  <a:cubicBezTo>
                    <a:pt x="10811" y="4046"/>
                    <a:pt x="11413" y="4564"/>
                    <a:pt x="12064" y="5032"/>
                  </a:cubicBezTo>
                  <a:cubicBezTo>
                    <a:pt x="12291" y="5200"/>
                    <a:pt x="12460" y="5280"/>
                    <a:pt x="12591" y="5280"/>
                  </a:cubicBezTo>
                  <a:cubicBezTo>
                    <a:pt x="12682" y="5280"/>
                    <a:pt x="12755" y="5241"/>
                    <a:pt x="12816" y="5166"/>
                  </a:cubicBezTo>
                  <a:cubicBezTo>
                    <a:pt x="12983" y="4949"/>
                    <a:pt x="12900" y="4732"/>
                    <a:pt x="12499" y="4414"/>
                  </a:cubicBezTo>
                  <a:cubicBezTo>
                    <a:pt x="12098" y="4097"/>
                    <a:pt x="11697" y="3779"/>
                    <a:pt x="11296" y="3462"/>
                  </a:cubicBezTo>
                  <a:cubicBezTo>
                    <a:pt x="11195" y="3378"/>
                    <a:pt x="11045" y="3311"/>
                    <a:pt x="11062" y="3094"/>
                  </a:cubicBezTo>
                  <a:cubicBezTo>
                    <a:pt x="12145" y="3028"/>
                    <a:pt x="13218" y="2962"/>
                    <a:pt x="14296" y="2962"/>
                  </a:cubicBezTo>
                  <a:cubicBezTo>
                    <a:pt x="14582" y="2962"/>
                    <a:pt x="14868" y="2967"/>
                    <a:pt x="15155" y="2977"/>
                  </a:cubicBezTo>
                  <a:cubicBezTo>
                    <a:pt x="15260" y="2977"/>
                    <a:pt x="15377" y="2997"/>
                    <a:pt x="15487" y="2997"/>
                  </a:cubicBezTo>
                  <a:cubicBezTo>
                    <a:pt x="15658" y="2997"/>
                    <a:pt x="15813" y="2948"/>
                    <a:pt x="15874" y="2693"/>
                  </a:cubicBezTo>
                  <a:cubicBezTo>
                    <a:pt x="15941" y="2442"/>
                    <a:pt x="15707" y="2292"/>
                    <a:pt x="15189" y="2292"/>
                  </a:cubicBezTo>
                  <a:cubicBezTo>
                    <a:pt x="14888" y="2287"/>
                    <a:pt x="14587" y="2285"/>
                    <a:pt x="14287" y="2285"/>
                  </a:cubicBezTo>
                  <a:cubicBezTo>
                    <a:pt x="13685" y="2285"/>
                    <a:pt x="13084" y="2292"/>
                    <a:pt x="12482" y="2292"/>
                  </a:cubicBezTo>
                  <a:cubicBezTo>
                    <a:pt x="12176" y="2292"/>
                    <a:pt x="11870" y="2332"/>
                    <a:pt x="11547" y="2332"/>
                  </a:cubicBezTo>
                  <a:cubicBezTo>
                    <a:pt x="11359" y="2332"/>
                    <a:pt x="11165" y="2318"/>
                    <a:pt x="10962" y="2275"/>
                  </a:cubicBezTo>
                  <a:cubicBezTo>
                    <a:pt x="11162" y="2058"/>
                    <a:pt x="11329" y="1874"/>
                    <a:pt x="11496" y="1707"/>
                  </a:cubicBezTo>
                  <a:cubicBezTo>
                    <a:pt x="11847" y="1340"/>
                    <a:pt x="12215" y="972"/>
                    <a:pt x="12566" y="605"/>
                  </a:cubicBezTo>
                  <a:cubicBezTo>
                    <a:pt x="12699" y="471"/>
                    <a:pt x="12799" y="304"/>
                    <a:pt x="12649" y="120"/>
                  </a:cubicBezTo>
                  <a:cubicBezTo>
                    <a:pt x="12570" y="34"/>
                    <a:pt x="12492" y="0"/>
                    <a:pt x="1241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40"/>
            <p:cNvSpPr/>
            <p:nvPr/>
          </p:nvSpPr>
          <p:spPr>
            <a:xfrm>
              <a:off x="4919168" y="1591334"/>
              <a:ext cx="286014" cy="393093"/>
            </a:xfrm>
            <a:custGeom>
              <a:avLst/>
              <a:gdLst/>
              <a:ahLst/>
              <a:cxnLst/>
              <a:rect l="l" t="t" r="r" b="b"/>
              <a:pathLst>
                <a:path w="8924" h="12265" extrusionOk="0">
                  <a:moveTo>
                    <a:pt x="7012" y="0"/>
                  </a:moveTo>
                  <a:cubicBezTo>
                    <a:pt x="6816" y="0"/>
                    <a:pt x="6612" y="28"/>
                    <a:pt x="6400" y="86"/>
                  </a:cubicBezTo>
                  <a:cubicBezTo>
                    <a:pt x="5865" y="253"/>
                    <a:pt x="5381" y="537"/>
                    <a:pt x="4963" y="904"/>
                  </a:cubicBezTo>
                  <a:cubicBezTo>
                    <a:pt x="4195" y="1556"/>
                    <a:pt x="3526" y="2341"/>
                    <a:pt x="2992" y="3227"/>
                  </a:cubicBezTo>
                  <a:cubicBezTo>
                    <a:pt x="2056" y="4814"/>
                    <a:pt x="1354" y="6535"/>
                    <a:pt x="936" y="8340"/>
                  </a:cubicBezTo>
                  <a:cubicBezTo>
                    <a:pt x="686" y="9359"/>
                    <a:pt x="485" y="10411"/>
                    <a:pt x="268" y="11447"/>
                  </a:cubicBezTo>
                  <a:cubicBezTo>
                    <a:pt x="218" y="11698"/>
                    <a:pt x="1" y="11965"/>
                    <a:pt x="301" y="12183"/>
                  </a:cubicBezTo>
                  <a:cubicBezTo>
                    <a:pt x="378" y="12241"/>
                    <a:pt x="449" y="12265"/>
                    <a:pt x="516" y="12265"/>
                  </a:cubicBezTo>
                  <a:cubicBezTo>
                    <a:pt x="695" y="12265"/>
                    <a:pt x="845" y="12096"/>
                    <a:pt x="1003" y="11999"/>
                  </a:cubicBezTo>
                  <a:cubicBezTo>
                    <a:pt x="2524" y="10996"/>
                    <a:pt x="3944" y="9843"/>
                    <a:pt x="5247" y="8573"/>
                  </a:cubicBezTo>
                  <a:cubicBezTo>
                    <a:pt x="6350" y="7571"/>
                    <a:pt x="7302" y="6385"/>
                    <a:pt x="8038" y="5081"/>
                  </a:cubicBezTo>
                  <a:cubicBezTo>
                    <a:pt x="8472" y="4330"/>
                    <a:pt x="8756" y="3511"/>
                    <a:pt x="8856" y="2642"/>
                  </a:cubicBezTo>
                  <a:cubicBezTo>
                    <a:pt x="8923" y="2174"/>
                    <a:pt x="8856" y="1706"/>
                    <a:pt x="8706" y="1272"/>
                  </a:cubicBezTo>
                  <a:cubicBezTo>
                    <a:pt x="8412" y="444"/>
                    <a:pt x="7788" y="0"/>
                    <a:pt x="7012" y="0"/>
                  </a:cubicBezTo>
                  <a:close/>
                </a:path>
              </a:pathLst>
            </a:custGeom>
            <a:solidFill>
              <a:srgbClr val="727C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40"/>
            <p:cNvSpPr/>
            <p:nvPr/>
          </p:nvSpPr>
          <p:spPr>
            <a:xfrm>
              <a:off x="4981827" y="1618897"/>
              <a:ext cx="197813" cy="292841"/>
            </a:xfrm>
            <a:custGeom>
              <a:avLst/>
              <a:gdLst/>
              <a:ahLst/>
              <a:cxnLst/>
              <a:rect l="l" t="t" r="r" b="b"/>
              <a:pathLst>
                <a:path w="6172" h="9137" extrusionOk="0">
                  <a:moveTo>
                    <a:pt x="5224" y="1"/>
                  </a:moveTo>
                  <a:cubicBezTo>
                    <a:pt x="5057" y="1"/>
                    <a:pt x="4937" y="156"/>
                    <a:pt x="4846" y="312"/>
                  </a:cubicBezTo>
                  <a:cubicBezTo>
                    <a:pt x="4646" y="662"/>
                    <a:pt x="4462" y="1030"/>
                    <a:pt x="4261" y="1381"/>
                  </a:cubicBezTo>
                  <a:cubicBezTo>
                    <a:pt x="4161" y="1548"/>
                    <a:pt x="4128" y="1765"/>
                    <a:pt x="3860" y="1882"/>
                  </a:cubicBezTo>
                  <a:cubicBezTo>
                    <a:pt x="3760" y="1498"/>
                    <a:pt x="3660" y="1147"/>
                    <a:pt x="3560" y="796"/>
                  </a:cubicBezTo>
                  <a:cubicBezTo>
                    <a:pt x="3501" y="591"/>
                    <a:pt x="3417" y="400"/>
                    <a:pt x="3207" y="400"/>
                  </a:cubicBezTo>
                  <a:cubicBezTo>
                    <a:pt x="3177" y="400"/>
                    <a:pt x="3144" y="403"/>
                    <a:pt x="3108" y="412"/>
                  </a:cubicBezTo>
                  <a:cubicBezTo>
                    <a:pt x="2808" y="479"/>
                    <a:pt x="2824" y="713"/>
                    <a:pt x="2891" y="947"/>
                  </a:cubicBezTo>
                  <a:cubicBezTo>
                    <a:pt x="2925" y="1063"/>
                    <a:pt x="2958" y="1180"/>
                    <a:pt x="2975" y="1314"/>
                  </a:cubicBezTo>
                  <a:cubicBezTo>
                    <a:pt x="3092" y="1732"/>
                    <a:pt x="3209" y="2166"/>
                    <a:pt x="3326" y="2601"/>
                  </a:cubicBezTo>
                  <a:cubicBezTo>
                    <a:pt x="3392" y="2734"/>
                    <a:pt x="3392" y="2885"/>
                    <a:pt x="3326" y="3018"/>
                  </a:cubicBezTo>
                  <a:cubicBezTo>
                    <a:pt x="2941" y="3653"/>
                    <a:pt x="2574" y="4288"/>
                    <a:pt x="2156" y="4990"/>
                  </a:cubicBezTo>
                  <a:cubicBezTo>
                    <a:pt x="1972" y="4606"/>
                    <a:pt x="1822" y="4188"/>
                    <a:pt x="1722" y="3754"/>
                  </a:cubicBezTo>
                  <a:cubicBezTo>
                    <a:pt x="1688" y="3637"/>
                    <a:pt x="1688" y="3503"/>
                    <a:pt x="1638" y="3386"/>
                  </a:cubicBezTo>
                  <a:cubicBezTo>
                    <a:pt x="1609" y="3240"/>
                    <a:pt x="1478" y="3146"/>
                    <a:pt x="1335" y="3146"/>
                  </a:cubicBezTo>
                  <a:cubicBezTo>
                    <a:pt x="1314" y="3146"/>
                    <a:pt x="1292" y="3148"/>
                    <a:pt x="1270" y="3152"/>
                  </a:cubicBezTo>
                  <a:cubicBezTo>
                    <a:pt x="1120" y="3185"/>
                    <a:pt x="1020" y="3319"/>
                    <a:pt x="1020" y="3470"/>
                  </a:cubicBezTo>
                  <a:cubicBezTo>
                    <a:pt x="986" y="3871"/>
                    <a:pt x="1153" y="4238"/>
                    <a:pt x="1254" y="4606"/>
                  </a:cubicBezTo>
                  <a:cubicBezTo>
                    <a:pt x="1354" y="5040"/>
                    <a:pt x="1671" y="5475"/>
                    <a:pt x="1588" y="5892"/>
                  </a:cubicBezTo>
                  <a:cubicBezTo>
                    <a:pt x="1504" y="6327"/>
                    <a:pt x="1187" y="6728"/>
                    <a:pt x="953" y="7129"/>
                  </a:cubicBezTo>
                  <a:cubicBezTo>
                    <a:pt x="686" y="7613"/>
                    <a:pt x="402" y="8081"/>
                    <a:pt x="134" y="8582"/>
                  </a:cubicBezTo>
                  <a:cubicBezTo>
                    <a:pt x="1" y="8749"/>
                    <a:pt x="67" y="9017"/>
                    <a:pt x="268" y="9100"/>
                  </a:cubicBezTo>
                  <a:cubicBezTo>
                    <a:pt x="322" y="9125"/>
                    <a:pt x="378" y="9136"/>
                    <a:pt x="433" y="9136"/>
                  </a:cubicBezTo>
                  <a:cubicBezTo>
                    <a:pt x="567" y="9136"/>
                    <a:pt x="693" y="9068"/>
                    <a:pt x="752" y="8950"/>
                  </a:cubicBezTo>
                  <a:cubicBezTo>
                    <a:pt x="836" y="8833"/>
                    <a:pt x="920" y="8716"/>
                    <a:pt x="986" y="8582"/>
                  </a:cubicBezTo>
                  <a:cubicBezTo>
                    <a:pt x="1337" y="7964"/>
                    <a:pt x="1705" y="7346"/>
                    <a:pt x="2039" y="6711"/>
                  </a:cubicBezTo>
                  <a:cubicBezTo>
                    <a:pt x="2156" y="6477"/>
                    <a:pt x="2390" y="6310"/>
                    <a:pt x="2641" y="6243"/>
                  </a:cubicBezTo>
                  <a:cubicBezTo>
                    <a:pt x="3259" y="6093"/>
                    <a:pt x="3844" y="5876"/>
                    <a:pt x="4445" y="5675"/>
                  </a:cubicBezTo>
                  <a:cubicBezTo>
                    <a:pt x="4612" y="5625"/>
                    <a:pt x="4763" y="5558"/>
                    <a:pt x="4896" y="5475"/>
                  </a:cubicBezTo>
                  <a:cubicBezTo>
                    <a:pt x="5063" y="5374"/>
                    <a:pt x="5130" y="5157"/>
                    <a:pt x="5047" y="4990"/>
                  </a:cubicBezTo>
                  <a:cubicBezTo>
                    <a:pt x="4989" y="4864"/>
                    <a:pt x="4869" y="4793"/>
                    <a:pt x="4746" y="4793"/>
                  </a:cubicBezTo>
                  <a:cubicBezTo>
                    <a:pt x="4689" y="4793"/>
                    <a:pt x="4631" y="4808"/>
                    <a:pt x="4579" y="4840"/>
                  </a:cubicBezTo>
                  <a:cubicBezTo>
                    <a:pt x="4395" y="4890"/>
                    <a:pt x="4228" y="4973"/>
                    <a:pt x="4061" y="5023"/>
                  </a:cubicBezTo>
                  <a:cubicBezTo>
                    <a:pt x="3643" y="5190"/>
                    <a:pt x="3225" y="5324"/>
                    <a:pt x="2808" y="5424"/>
                  </a:cubicBezTo>
                  <a:cubicBezTo>
                    <a:pt x="3159" y="4789"/>
                    <a:pt x="3509" y="4255"/>
                    <a:pt x="3777" y="3687"/>
                  </a:cubicBezTo>
                  <a:cubicBezTo>
                    <a:pt x="3927" y="3319"/>
                    <a:pt x="4295" y="3052"/>
                    <a:pt x="4712" y="3018"/>
                  </a:cubicBezTo>
                  <a:cubicBezTo>
                    <a:pt x="5080" y="2968"/>
                    <a:pt x="5431" y="2901"/>
                    <a:pt x="5782" y="2784"/>
                  </a:cubicBezTo>
                  <a:cubicBezTo>
                    <a:pt x="6172" y="2719"/>
                    <a:pt x="6119" y="2148"/>
                    <a:pt x="5731" y="2148"/>
                  </a:cubicBezTo>
                  <a:cubicBezTo>
                    <a:pt x="5720" y="2148"/>
                    <a:pt x="5709" y="2149"/>
                    <a:pt x="5698" y="2150"/>
                  </a:cubicBezTo>
                  <a:cubicBezTo>
                    <a:pt x="5565" y="2150"/>
                    <a:pt x="5414" y="2183"/>
                    <a:pt x="5280" y="2200"/>
                  </a:cubicBezTo>
                  <a:cubicBezTo>
                    <a:pt x="5134" y="2212"/>
                    <a:pt x="4996" y="2287"/>
                    <a:pt x="4821" y="2287"/>
                  </a:cubicBezTo>
                  <a:cubicBezTo>
                    <a:pt x="4757" y="2287"/>
                    <a:pt x="4688" y="2277"/>
                    <a:pt x="4612" y="2250"/>
                  </a:cubicBezTo>
                  <a:cubicBezTo>
                    <a:pt x="4896" y="1665"/>
                    <a:pt x="5180" y="1147"/>
                    <a:pt x="5448" y="629"/>
                  </a:cubicBezTo>
                  <a:cubicBezTo>
                    <a:pt x="5565" y="412"/>
                    <a:pt x="5648" y="178"/>
                    <a:pt x="5381" y="44"/>
                  </a:cubicBezTo>
                  <a:cubicBezTo>
                    <a:pt x="5324" y="14"/>
                    <a:pt x="5272" y="1"/>
                    <a:pt x="522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40"/>
            <p:cNvSpPr/>
            <p:nvPr/>
          </p:nvSpPr>
          <p:spPr>
            <a:xfrm>
              <a:off x="4421583" y="1994306"/>
              <a:ext cx="287681" cy="243548"/>
            </a:xfrm>
            <a:custGeom>
              <a:avLst/>
              <a:gdLst/>
              <a:ahLst/>
              <a:cxnLst/>
              <a:rect l="l" t="t" r="r" b="b"/>
              <a:pathLst>
                <a:path w="8976" h="7599" extrusionOk="0">
                  <a:moveTo>
                    <a:pt x="4940" y="1"/>
                  </a:moveTo>
                  <a:cubicBezTo>
                    <a:pt x="1838" y="1"/>
                    <a:pt x="1" y="3658"/>
                    <a:pt x="2008" y="6176"/>
                  </a:cubicBezTo>
                  <a:cubicBezTo>
                    <a:pt x="2795" y="7154"/>
                    <a:pt x="3875" y="7598"/>
                    <a:pt x="4941" y="7598"/>
                  </a:cubicBezTo>
                  <a:cubicBezTo>
                    <a:pt x="6751" y="7598"/>
                    <a:pt x="8521" y="6318"/>
                    <a:pt x="8742" y="4204"/>
                  </a:cubicBezTo>
                  <a:cubicBezTo>
                    <a:pt x="8976" y="2116"/>
                    <a:pt x="7472" y="244"/>
                    <a:pt x="5400" y="27"/>
                  </a:cubicBezTo>
                  <a:cubicBezTo>
                    <a:pt x="5244" y="9"/>
                    <a:pt x="5090" y="1"/>
                    <a:pt x="4940" y="1"/>
                  </a:cubicBezTo>
                  <a:close/>
                </a:path>
              </a:pathLst>
            </a:custGeom>
            <a:solidFill>
              <a:srgbClr val="E54E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40"/>
            <p:cNvSpPr/>
            <p:nvPr/>
          </p:nvSpPr>
          <p:spPr>
            <a:xfrm>
              <a:off x="4522895" y="2039080"/>
              <a:ext cx="48748" cy="45575"/>
            </a:xfrm>
            <a:custGeom>
              <a:avLst/>
              <a:gdLst/>
              <a:ahLst/>
              <a:cxnLst/>
              <a:rect l="l" t="t" r="r" b="b"/>
              <a:pathLst>
                <a:path w="1521" h="1422" extrusionOk="0">
                  <a:moveTo>
                    <a:pt x="836" y="0"/>
                  </a:moveTo>
                  <a:cubicBezTo>
                    <a:pt x="435" y="0"/>
                    <a:pt x="84" y="301"/>
                    <a:pt x="34" y="685"/>
                  </a:cubicBezTo>
                  <a:cubicBezTo>
                    <a:pt x="0" y="1053"/>
                    <a:pt x="268" y="1370"/>
                    <a:pt x="635" y="1421"/>
                  </a:cubicBezTo>
                  <a:cubicBezTo>
                    <a:pt x="646" y="1421"/>
                    <a:pt x="658" y="1421"/>
                    <a:pt x="669" y="1421"/>
                  </a:cubicBezTo>
                  <a:cubicBezTo>
                    <a:pt x="1056" y="1421"/>
                    <a:pt x="1389" y="1142"/>
                    <a:pt x="1471" y="752"/>
                  </a:cubicBezTo>
                  <a:cubicBezTo>
                    <a:pt x="1521" y="368"/>
                    <a:pt x="1220" y="17"/>
                    <a:pt x="83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40"/>
            <p:cNvSpPr/>
            <p:nvPr/>
          </p:nvSpPr>
          <p:spPr>
            <a:xfrm>
              <a:off x="4745133" y="1930429"/>
              <a:ext cx="254381" cy="240247"/>
            </a:xfrm>
            <a:custGeom>
              <a:avLst/>
              <a:gdLst/>
              <a:ahLst/>
              <a:cxnLst/>
              <a:rect l="l" t="t" r="r" b="b"/>
              <a:pathLst>
                <a:path w="7937" h="7496" extrusionOk="0">
                  <a:moveTo>
                    <a:pt x="3928" y="1"/>
                  </a:moveTo>
                  <a:cubicBezTo>
                    <a:pt x="2069" y="1"/>
                    <a:pt x="451" y="1399"/>
                    <a:pt x="251" y="3307"/>
                  </a:cubicBezTo>
                  <a:cubicBezTo>
                    <a:pt x="0" y="5362"/>
                    <a:pt x="1471" y="7233"/>
                    <a:pt x="3526" y="7467"/>
                  </a:cubicBezTo>
                  <a:cubicBezTo>
                    <a:pt x="3679" y="7486"/>
                    <a:pt x="3832" y="7495"/>
                    <a:pt x="3982" y="7495"/>
                  </a:cubicBezTo>
                  <a:cubicBezTo>
                    <a:pt x="5849" y="7495"/>
                    <a:pt x="7454" y="6094"/>
                    <a:pt x="7686" y="4192"/>
                  </a:cubicBezTo>
                  <a:cubicBezTo>
                    <a:pt x="7937" y="2154"/>
                    <a:pt x="6467" y="283"/>
                    <a:pt x="4411" y="32"/>
                  </a:cubicBezTo>
                  <a:cubicBezTo>
                    <a:pt x="4249" y="11"/>
                    <a:pt x="4088" y="1"/>
                    <a:pt x="3928" y="1"/>
                  </a:cubicBezTo>
                  <a:close/>
                </a:path>
              </a:pathLst>
            </a:custGeom>
            <a:solidFill>
              <a:srgbClr val="E54E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40"/>
            <p:cNvSpPr/>
            <p:nvPr/>
          </p:nvSpPr>
          <p:spPr>
            <a:xfrm>
              <a:off x="4920258" y="1985876"/>
              <a:ext cx="43396" cy="41761"/>
            </a:xfrm>
            <a:custGeom>
              <a:avLst/>
              <a:gdLst/>
              <a:ahLst/>
              <a:cxnLst/>
              <a:rect l="l" t="t" r="r" b="b"/>
              <a:pathLst>
                <a:path w="1354" h="1303" extrusionOk="0">
                  <a:moveTo>
                    <a:pt x="748" y="0"/>
                  </a:moveTo>
                  <a:cubicBezTo>
                    <a:pt x="402" y="0"/>
                    <a:pt x="112" y="273"/>
                    <a:pt x="50" y="675"/>
                  </a:cubicBezTo>
                  <a:cubicBezTo>
                    <a:pt x="0" y="1025"/>
                    <a:pt x="150" y="1259"/>
                    <a:pt x="468" y="1293"/>
                  </a:cubicBezTo>
                  <a:cubicBezTo>
                    <a:pt x="507" y="1299"/>
                    <a:pt x="547" y="1303"/>
                    <a:pt x="585" y="1303"/>
                  </a:cubicBezTo>
                  <a:cubicBezTo>
                    <a:pt x="938" y="1303"/>
                    <a:pt x="1241" y="1036"/>
                    <a:pt x="1287" y="675"/>
                  </a:cubicBezTo>
                  <a:cubicBezTo>
                    <a:pt x="1353" y="357"/>
                    <a:pt x="1153" y="56"/>
                    <a:pt x="836" y="6"/>
                  </a:cubicBezTo>
                  <a:cubicBezTo>
                    <a:pt x="806" y="2"/>
                    <a:pt x="777" y="0"/>
                    <a:pt x="74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40"/>
            <p:cNvSpPr/>
            <p:nvPr/>
          </p:nvSpPr>
          <p:spPr>
            <a:xfrm>
              <a:off x="3901145" y="1683030"/>
              <a:ext cx="712279" cy="413381"/>
            </a:xfrm>
            <a:custGeom>
              <a:avLst/>
              <a:gdLst/>
              <a:ahLst/>
              <a:cxnLst/>
              <a:rect l="l" t="t" r="r" b="b"/>
              <a:pathLst>
                <a:path w="22224" h="12898" extrusionOk="0">
                  <a:moveTo>
                    <a:pt x="15075" y="0"/>
                  </a:moveTo>
                  <a:cubicBezTo>
                    <a:pt x="14920" y="0"/>
                    <a:pt x="14775" y="134"/>
                    <a:pt x="14604" y="399"/>
                  </a:cubicBezTo>
                  <a:cubicBezTo>
                    <a:pt x="14487" y="583"/>
                    <a:pt x="14403" y="767"/>
                    <a:pt x="14303" y="934"/>
                  </a:cubicBezTo>
                  <a:cubicBezTo>
                    <a:pt x="14136" y="1218"/>
                    <a:pt x="13952" y="1485"/>
                    <a:pt x="13752" y="1753"/>
                  </a:cubicBezTo>
                  <a:cubicBezTo>
                    <a:pt x="13190" y="2509"/>
                    <a:pt x="12322" y="2919"/>
                    <a:pt x="11433" y="2919"/>
                  </a:cubicBezTo>
                  <a:cubicBezTo>
                    <a:pt x="11026" y="2919"/>
                    <a:pt x="10615" y="2833"/>
                    <a:pt x="10226" y="2655"/>
                  </a:cubicBezTo>
                  <a:cubicBezTo>
                    <a:pt x="9307" y="2254"/>
                    <a:pt x="8489" y="1636"/>
                    <a:pt x="7870" y="850"/>
                  </a:cubicBezTo>
                  <a:cubicBezTo>
                    <a:pt x="7703" y="650"/>
                    <a:pt x="7570" y="449"/>
                    <a:pt x="7403" y="265"/>
                  </a:cubicBezTo>
                  <a:cubicBezTo>
                    <a:pt x="7304" y="152"/>
                    <a:pt x="7209" y="97"/>
                    <a:pt x="7119" y="97"/>
                  </a:cubicBezTo>
                  <a:cubicBezTo>
                    <a:pt x="7010" y="97"/>
                    <a:pt x="6909" y="177"/>
                    <a:pt x="6818" y="332"/>
                  </a:cubicBezTo>
                  <a:cubicBezTo>
                    <a:pt x="6734" y="499"/>
                    <a:pt x="6667" y="666"/>
                    <a:pt x="6617" y="850"/>
                  </a:cubicBezTo>
                  <a:cubicBezTo>
                    <a:pt x="6367" y="1585"/>
                    <a:pt x="6133" y="2321"/>
                    <a:pt x="5865" y="3056"/>
                  </a:cubicBezTo>
                  <a:cubicBezTo>
                    <a:pt x="5414" y="4359"/>
                    <a:pt x="4529" y="5479"/>
                    <a:pt x="3342" y="6197"/>
                  </a:cubicBezTo>
                  <a:cubicBezTo>
                    <a:pt x="2657" y="6648"/>
                    <a:pt x="1905" y="6999"/>
                    <a:pt x="1120" y="7250"/>
                  </a:cubicBezTo>
                  <a:cubicBezTo>
                    <a:pt x="870" y="7317"/>
                    <a:pt x="619" y="7400"/>
                    <a:pt x="368" y="7500"/>
                  </a:cubicBezTo>
                  <a:cubicBezTo>
                    <a:pt x="184" y="7567"/>
                    <a:pt x="1" y="7651"/>
                    <a:pt x="51" y="7885"/>
                  </a:cubicBezTo>
                  <a:cubicBezTo>
                    <a:pt x="84" y="8068"/>
                    <a:pt x="268" y="8102"/>
                    <a:pt x="435" y="8135"/>
                  </a:cubicBezTo>
                  <a:cubicBezTo>
                    <a:pt x="519" y="8135"/>
                    <a:pt x="602" y="8152"/>
                    <a:pt x="686" y="8169"/>
                  </a:cubicBezTo>
                  <a:cubicBezTo>
                    <a:pt x="1621" y="8319"/>
                    <a:pt x="2557" y="8553"/>
                    <a:pt x="3476" y="8837"/>
                  </a:cubicBezTo>
                  <a:cubicBezTo>
                    <a:pt x="5281" y="9438"/>
                    <a:pt x="6617" y="10558"/>
                    <a:pt x="7352" y="12346"/>
                  </a:cubicBezTo>
                  <a:cubicBezTo>
                    <a:pt x="7403" y="12463"/>
                    <a:pt x="7453" y="12580"/>
                    <a:pt x="7520" y="12680"/>
                  </a:cubicBezTo>
                  <a:cubicBezTo>
                    <a:pt x="7608" y="12822"/>
                    <a:pt x="7711" y="12898"/>
                    <a:pt x="7818" y="12898"/>
                  </a:cubicBezTo>
                  <a:cubicBezTo>
                    <a:pt x="7913" y="12898"/>
                    <a:pt x="8010" y="12839"/>
                    <a:pt x="8104" y="12713"/>
                  </a:cubicBezTo>
                  <a:cubicBezTo>
                    <a:pt x="8288" y="12429"/>
                    <a:pt x="8455" y="12129"/>
                    <a:pt x="8606" y="11811"/>
                  </a:cubicBezTo>
                  <a:cubicBezTo>
                    <a:pt x="8856" y="11310"/>
                    <a:pt x="9207" y="10875"/>
                    <a:pt x="9642" y="10541"/>
                  </a:cubicBezTo>
                  <a:cubicBezTo>
                    <a:pt x="10365" y="10022"/>
                    <a:pt x="11097" y="9789"/>
                    <a:pt x="11835" y="9789"/>
                  </a:cubicBezTo>
                  <a:cubicBezTo>
                    <a:pt x="12547" y="9789"/>
                    <a:pt x="13264" y="10006"/>
                    <a:pt x="13986" y="10391"/>
                  </a:cubicBezTo>
                  <a:cubicBezTo>
                    <a:pt x="14470" y="10658"/>
                    <a:pt x="14921" y="10992"/>
                    <a:pt x="15306" y="11377"/>
                  </a:cubicBezTo>
                  <a:cubicBezTo>
                    <a:pt x="15456" y="11560"/>
                    <a:pt x="15657" y="11677"/>
                    <a:pt x="15874" y="11728"/>
                  </a:cubicBezTo>
                  <a:cubicBezTo>
                    <a:pt x="15891" y="11729"/>
                    <a:pt x="15908" y="11730"/>
                    <a:pt x="15925" y="11730"/>
                  </a:cubicBezTo>
                  <a:cubicBezTo>
                    <a:pt x="16075" y="11730"/>
                    <a:pt x="16220" y="11665"/>
                    <a:pt x="16325" y="11560"/>
                  </a:cubicBezTo>
                  <a:cubicBezTo>
                    <a:pt x="16459" y="11410"/>
                    <a:pt x="16609" y="11260"/>
                    <a:pt x="16726" y="11093"/>
                  </a:cubicBezTo>
                  <a:cubicBezTo>
                    <a:pt x="17127" y="10591"/>
                    <a:pt x="17528" y="10107"/>
                    <a:pt x="17962" y="9639"/>
                  </a:cubicBezTo>
                  <a:cubicBezTo>
                    <a:pt x="19082" y="8469"/>
                    <a:pt x="20335" y="7500"/>
                    <a:pt x="21972" y="7183"/>
                  </a:cubicBezTo>
                  <a:cubicBezTo>
                    <a:pt x="22106" y="7149"/>
                    <a:pt x="22223" y="7133"/>
                    <a:pt x="22223" y="6966"/>
                  </a:cubicBezTo>
                  <a:cubicBezTo>
                    <a:pt x="22223" y="6849"/>
                    <a:pt x="22123" y="6799"/>
                    <a:pt x="22023" y="6765"/>
                  </a:cubicBezTo>
                  <a:cubicBezTo>
                    <a:pt x="21571" y="6581"/>
                    <a:pt x="21137" y="6347"/>
                    <a:pt x="20736" y="6063"/>
                  </a:cubicBezTo>
                  <a:cubicBezTo>
                    <a:pt x="19399" y="5178"/>
                    <a:pt x="18230" y="4058"/>
                    <a:pt x="17294" y="2755"/>
                  </a:cubicBezTo>
                  <a:cubicBezTo>
                    <a:pt x="16793" y="2070"/>
                    <a:pt x="16292" y="1368"/>
                    <a:pt x="15790" y="666"/>
                  </a:cubicBezTo>
                  <a:cubicBezTo>
                    <a:pt x="15723" y="566"/>
                    <a:pt x="15657" y="466"/>
                    <a:pt x="15573" y="366"/>
                  </a:cubicBezTo>
                  <a:cubicBezTo>
                    <a:pt x="15378" y="121"/>
                    <a:pt x="15222" y="0"/>
                    <a:pt x="15075" y="0"/>
                  </a:cubicBezTo>
                  <a:close/>
                </a:path>
              </a:pathLst>
            </a:custGeom>
            <a:solidFill>
              <a:srgbClr val="727C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40"/>
            <p:cNvSpPr/>
            <p:nvPr/>
          </p:nvSpPr>
          <p:spPr>
            <a:xfrm>
              <a:off x="4003451" y="1784278"/>
              <a:ext cx="557446" cy="206049"/>
            </a:xfrm>
            <a:custGeom>
              <a:avLst/>
              <a:gdLst/>
              <a:ahLst/>
              <a:cxnLst/>
              <a:rect l="l" t="t" r="r" b="b"/>
              <a:pathLst>
                <a:path w="17393" h="6429" extrusionOk="0">
                  <a:moveTo>
                    <a:pt x="10841" y="1"/>
                  </a:moveTo>
                  <a:cubicBezTo>
                    <a:pt x="10774" y="1"/>
                    <a:pt x="10706" y="22"/>
                    <a:pt x="10643" y="64"/>
                  </a:cubicBezTo>
                  <a:cubicBezTo>
                    <a:pt x="10476" y="198"/>
                    <a:pt x="10510" y="398"/>
                    <a:pt x="10610" y="565"/>
                  </a:cubicBezTo>
                  <a:cubicBezTo>
                    <a:pt x="10677" y="665"/>
                    <a:pt x="10760" y="766"/>
                    <a:pt x="10844" y="849"/>
                  </a:cubicBezTo>
                  <a:cubicBezTo>
                    <a:pt x="11161" y="1234"/>
                    <a:pt x="11512" y="1618"/>
                    <a:pt x="11830" y="2036"/>
                  </a:cubicBezTo>
                  <a:cubicBezTo>
                    <a:pt x="12064" y="2336"/>
                    <a:pt x="12298" y="2687"/>
                    <a:pt x="12531" y="3021"/>
                  </a:cubicBezTo>
                  <a:cubicBezTo>
                    <a:pt x="12143" y="3059"/>
                    <a:pt x="11755" y="3078"/>
                    <a:pt x="11366" y="3078"/>
                  </a:cubicBezTo>
                  <a:cubicBezTo>
                    <a:pt x="11237" y="3078"/>
                    <a:pt x="11107" y="3076"/>
                    <a:pt x="10978" y="3071"/>
                  </a:cubicBezTo>
                  <a:cubicBezTo>
                    <a:pt x="9758" y="3122"/>
                    <a:pt x="8538" y="3172"/>
                    <a:pt x="7302" y="3222"/>
                  </a:cubicBezTo>
                  <a:cubicBezTo>
                    <a:pt x="7247" y="3222"/>
                    <a:pt x="7192" y="3224"/>
                    <a:pt x="7137" y="3224"/>
                  </a:cubicBezTo>
                  <a:cubicBezTo>
                    <a:pt x="6959" y="3224"/>
                    <a:pt x="6783" y="3204"/>
                    <a:pt x="6617" y="3038"/>
                  </a:cubicBezTo>
                  <a:cubicBezTo>
                    <a:pt x="5848" y="2253"/>
                    <a:pt x="5046" y="1501"/>
                    <a:pt x="4328" y="649"/>
                  </a:cubicBezTo>
                  <a:cubicBezTo>
                    <a:pt x="4121" y="408"/>
                    <a:pt x="3978" y="293"/>
                    <a:pt x="3854" y="293"/>
                  </a:cubicBezTo>
                  <a:cubicBezTo>
                    <a:pt x="3798" y="293"/>
                    <a:pt x="3745" y="317"/>
                    <a:pt x="3693" y="365"/>
                  </a:cubicBezTo>
                  <a:cubicBezTo>
                    <a:pt x="3526" y="515"/>
                    <a:pt x="3542" y="749"/>
                    <a:pt x="3793" y="1083"/>
                  </a:cubicBezTo>
                  <a:cubicBezTo>
                    <a:pt x="3860" y="1183"/>
                    <a:pt x="3943" y="1267"/>
                    <a:pt x="4027" y="1367"/>
                  </a:cubicBezTo>
                  <a:cubicBezTo>
                    <a:pt x="4511" y="1868"/>
                    <a:pt x="4979" y="2370"/>
                    <a:pt x="5447" y="2888"/>
                  </a:cubicBezTo>
                  <a:cubicBezTo>
                    <a:pt x="5564" y="3005"/>
                    <a:pt x="5731" y="3071"/>
                    <a:pt x="5714" y="3305"/>
                  </a:cubicBezTo>
                  <a:cubicBezTo>
                    <a:pt x="5079" y="3355"/>
                    <a:pt x="4461" y="3406"/>
                    <a:pt x="3826" y="3456"/>
                  </a:cubicBezTo>
                  <a:cubicBezTo>
                    <a:pt x="2707" y="3556"/>
                    <a:pt x="1587" y="3640"/>
                    <a:pt x="468" y="3807"/>
                  </a:cubicBezTo>
                  <a:cubicBezTo>
                    <a:pt x="217" y="3840"/>
                    <a:pt x="0" y="3924"/>
                    <a:pt x="33" y="4208"/>
                  </a:cubicBezTo>
                  <a:cubicBezTo>
                    <a:pt x="64" y="4465"/>
                    <a:pt x="245" y="4544"/>
                    <a:pt x="466" y="4544"/>
                  </a:cubicBezTo>
                  <a:cubicBezTo>
                    <a:pt x="488" y="4544"/>
                    <a:pt x="511" y="4543"/>
                    <a:pt x="535" y="4542"/>
                  </a:cubicBezTo>
                  <a:cubicBezTo>
                    <a:pt x="618" y="4542"/>
                    <a:pt x="702" y="4508"/>
                    <a:pt x="785" y="4508"/>
                  </a:cubicBezTo>
                  <a:cubicBezTo>
                    <a:pt x="1721" y="4408"/>
                    <a:pt x="2657" y="4308"/>
                    <a:pt x="3592" y="4241"/>
                  </a:cubicBezTo>
                  <a:cubicBezTo>
                    <a:pt x="4079" y="4202"/>
                    <a:pt x="4576" y="4121"/>
                    <a:pt x="5149" y="4121"/>
                  </a:cubicBezTo>
                  <a:cubicBezTo>
                    <a:pt x="5304" y="4121"/>
                    <a:pt x="5464" y="4127"/>
                    <a:pt x="5631" y="4141"/>
                  </a:cubicBezTo>
                  <a:cubicBezTo>
                    <a:pt x="5079" y="4659"/>
                    <a:pt x="4662" y="5076"/>
                    <a:pt x="4227" y="5461"/>
                  </a:cubicBezTo>
                  <a:cubicBezTo>
                    <a:pt x="3843" y="5812"/>
                    <a:pt x="3759" y="6012"/>
                    <a:pt x="3943" y="6213"/>
                  </a:cubicBezTo>
                  <a:cubicBezTo>
                    <a:pt x="4016" y="6292"/>
                    <a:pt x="4094" y="6335"/>
                    <a:pt x="4186" y="6335"/>
                  </a:cubicBezTo>
                  <a:cubicBezTo>
                    <a:pt x="4327" y="6335"/>
                    <a:pt x="4503" y="6235"/>
                    <a:pt x="4745" y="6012"/>
                  </a:cubicBezTo>
                  <a:cubicBezTo>
                    <a:pt x="5363" y="5477"/>
                    <a:pt x="5948" y="4893"/>
                    <a:pt x="6483" y="4291"/>
                  </a:cubicBezTo>
                  <a:cubicBezTo>
                    <a:pt x="6633" y="4091"/>
                    <a:pt x="6867" y="3974"/>
                    <a:pt x="7118" y="3974"/>
                  </a:cubicBezTo>
                  <a:cubicBezTo>
                    <a:pt x="8475" y="3897"/>
                    <a:pt x="9833" y="3821"/>
                    <a:pt x="11203" y="3821"/>
                  </a:cubicBezTo>
                  <a:cubicBezTo>
                    <a:pt x="11334" y="3821"/>
                    <a:pt x="11465" y="3822"/>
                    <a:pt x="11596" y="3823"/>
                  </a:cubicBezTo>
                  <a:cubicBezTo>
                    <a:pt x="11763" y="3823"/>
                    <a:pt x="11945" y="3786"/>
                    <a:pt x="12122" y="3786"/>
                  </a:cubicBezTo>
                  <a:cubicBezTo>
                    <a:pt x="12210" y="3786"/>
                    <a:pt x="12298" y="3795"/>
                    <a:pt x="12381" y="3823"/>
                  </a:cubicBezTo>
                  <a:cubicBezTo>
                    <a:pt x="12381" y="3924"/>
                    <a:pt x="12348" y="4024"/>
                    <a:pt x="12247" y="4091"/>
                  </a:cubicBezTo>
                  <a:cubicBezTo>
                    <a:pt x="11679" y="4659"/>
                    <a:pt x="11028" y="5110"/>
                    <a:pt x="10409" y="5611"/>
                  </a:cubicBezTo>
                  <a:cubicBezTo>
                    <a:pt x="10042" y="5912"/>
                    <a:pt x="9975" y="6112"/>
                    <a:pt x="10142" y="6313"/>
                  </a:cubicBezTo>
                  <a:cubicBezTo>
                    <a:pt x="10205" y="6389"/>
                    <a:pt x="10282" y="6428"/>
                    <a:pt x="10376" y="6428"/>
                  </a:cubicBezTo>
                  <a:cubicBezTo>
                    <a:pt x="10508" y="6428"/>
                    <a:pt x="10673" y="6352"/>
                    <a:pt x="10877" y="6196"/>
                  </a:cubicBezTo>
                  <a:cubicBezTo>
                    <a:pt x="11763" y="5544"/>
                    <a:pt x="12582" y="4843"/>
                    <a:pt x="13333" y="4057"/>
                  </a:cubicBezTo>
                  <a:cubicBezTo>
                    <a:pt x="13473" y="3902"/>
                    <a:pt x="13670" y="3805"/>
                    <a:pt x="13884" y="3805"/>
                  </a:cubicBezTo>
                  <a:cubicBezTo>
                    <a:pt x="13901" y="3805"/>
                    <a:pt x="13918" y="3805"/>
                    <a:pt x="13935" y="3807"/>
                  </a:cubicBezTo>
                  <a:cubicBezTo>
                    <a:pt x="14005" y="3805"/>
                    <a:pt x="14075" y="3805"/>
                    <a:pt x="14144" y="3805"/>
                  </a:cubicBezTo>
                  <a:cubicBezTo>
                    <a:pt x="14994" y="3805"/>
                    <a:pt x="15843" y="3893"/>
                    <a:pt x="16692" y="3924"/>
                  </a:cubicBezTo>
                  <a:cubicBezTo>
                    <a:pt x="16741" y="3925"/>
                    <a:pt x="16787" y="3926"/>
                    <a:pt x="16830" y="3926"/>
                  </a:cubicBezTo>
                  <a:cubicBezTo>
                    <a:pt x="17243" y="3926"/>
                    <a:pt x="17392" y="3850"/>
                    <a:pt x="17377" y="3623"/>
                  </a:cubicBezTo>
                  <a:cubicBezTo>
                    <a:pt x="17327" y="3205"/>
                    <a:pt x="16976" y="3289"/>
                    <a:pt x="16709" y="3255"/>
                  </a:cubicBezTo>
                  <a:cubicBezTo>
                    <a:pt x="15873" y="3155"/>
                    <a:pt x="15038" y="3105"/>
                    <a:pt x="14202" y="3105"/>
                  </a:cubicBezTo>
                  <a:cubicBezTo>
                    <a:pt x="14186" y="3106"/>
                    <a:pt x="14170" y="3106"/>
                    <a:pt x="14154" y="3106"/>
                  </a:cubicBezTo>
                  <a:cubicBezTo>
                    <a:pt x="13821" y="3106"/>
                    <a:pt x="13508" y="2941"/>
                    <a:pt x="13317" y="2670"/>
                  </a:cubicBezTo>
                  <a:cubicBezTo>
                    <a:pt x="12699" y="1919"/>
                    <a:pt x="12064" y="1217"/>
                    <a:pt x="11429" y="482"/>
                  </a:cubicBezTo>
                  <a:cubicBezTo>
                    <a:pt x="11328" y="365"/>
                    <a:pt x="11211" y="231"/>
                    <a:pt x="11095" y="131"/>
                  </a:cubicBezTo>
                  <a:cubicBezTo>
                    <a:pt x="11026" y="43"/>
                    <a:pt x="10935" y="1"/>
                    <a:pt x="1084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40"/>
            <p:cNvSpPr/>
            <p:nvPr/>
          </p:nvSpPr>
          <p:spPr>
            <a:xfrm>
              <a:off x="4495075" y="1742003"/>
              <a:ext cx="289187" cy="244702"/>
            </a:xfrm>
            <a:custGeom>
              <a:avLst/>
              <a:gdLst/>
              <a:ahLst/>
              <a:cxnLst/>
              <a:rect l="l" t="t" r="r" b="b"/>
              <a:pathLst>
                <a:path w="9023" h="7635" extrusionOk="0">
                  <a:moveTo>
                    <a:pt x="4967" y="1"/>
                  </a:moveTo>
                  <a:cubicBezTo>
                    <a:pt x="1872" y="1"/>
                    <a:pt x="1" y="3650"/>
                    <a:pt x="2005" y="6178"/>
                  </a:cubicBezTo>
                  <a:cubicBezTo>
                    <a:pt x="2799" y="7179"/>
                    <a:pt x="3895" y="7634"/>
                    <a:pt x="4976" y="7634"/>
                  </a:cubicBezTo>
                  <a:cubicBezTo>
                    <a:pt x="6783" y="7634"/>
                    <a:pt x="8548" y="6362"/>
                    <a:pt x="8788" y="4240"/>
                  </a:cubicBezTo>
                  <a:cubicBezTo>
                    <a:pt x="9022" y="2168"/>
                    <a:pt x="7535" y="280"/>
                    <a:pt x="5446" y="30"/>
                  </a:cubicBezTo>
                  <a:cubicBezTo>
                    <a:pt x="5284" y="10"/>
                    <a:pt x="5124" y="1"/>
                    <a:pt x="4967" y="1"/>
                  </a:cubicBezTo>
                  <a:close/>
                </a:path>
              </a:pathLst>
            </a:custGeom>
            <a:solidFill>
              <a:srgbClr val="E54E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40"/>
            <p:cNvSpPr/>
            <p:nvPr/>
          </p:nvSpPr>
          <p:spPr>
            <a:xfrm>
              <a:off x="4651417" y="1773349"/>
              <a:ext cx="46633" cy="42626"/>
            </a:xfrm>
            <a:custGeom>
              <a:avLst/>
              <a:gdLst/>
              <a:ahLst/>
              <a:cxnLst/>
              <a:rect l="l" t="t" r="r" b="b"/>
              <a:pathLst>
                <a:path w="1455" h="1330" extrusionOk="0">
                  <a:moveTo>
                    <a:pt x="803" y="1"/>
                  </a:moveTo>
                  <a:cubicBezTo>
                    <a:pt x="461" y="1"/>
                    <a:pt x="145" y="243"/>
                    <a:pt x="51" y="589"/>
                  </a:cubicBezTo>
                  <a:cubicBezTo>
                    <a:pt x="0" y="940"/>
                    <a:pt x="268" y="1274"/>
                    <a:pt x="619" y="1324"/>
                  </a:cubicBezTo>
                  <a:cubicBezTo>
                    <a:pt x="648" y="1328"/>
                    <a:pt x="678" y="1330"/>
                    <a:pt x="707" y="1330"/>
                  </a:cubicBezTo>
                  <a:cubicBezTo>
                    <a:pt x="1055" y="1330"/>
                    <a:pt x="1358" y="1060"/>
                    <a:pt x="1404" y="706"/>
                  </a:cubicBezTo>
                  <a:cubicBezTo>
                    <a:pt x="1454" y="371"/>
                    <a:pt x="1220" y="54"/>
                    <a:pt x="869" y="4"/>
                  </a:cubicBezTo>
                  <a:cubicBezTo>
                    <a:pt x="847" y="2"/>
                    <a:pt x="825" y="1"/>
                    <a:pt x="80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6" name="Google Shape;316;p40"/>
          <p:cNvSpPr txBox="1">
            <a:spLocks noGrp="1"/>
          </p:cNvSpPr>
          <p:nvPr>
            <p:ph type="subTitle" idx="1"/>
          </p:nvPr>
        </p:nvSpPr>
        <p:spPr>
          <a:xfrm>
            <a:off x="1087650" y="2667604"/>
            <a:ext cx="2903700" cy="529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Generales</a:t>
            </a:r>
            <a:endParaRPr/>
          </a:p>
        </p:txBody>
      </p:sp>
      <p:sp>
        <p:nvSpPr>
          <p:cNvPr id="318" name="Google Shape;318;p40"/>
          <p:cNvSpPr txBox="1">
            <a:spLocks noGrp="1"/>
          </p:cNvSpPr>
          <p:nvPr>
            <p:ph type="subTitle" idx="3"/>
          </p:nvPr>
        </p:nvSpPr>
        <p:spPr>
          <a:xfrm>
            <a:off x="5078295" y="2307004"/>
            <a:ext cx="2903700" cy="529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Específicos</a:t>
            </a:r>
            <a:endParaRPr dirty="0"/>
          </a:p>
        </p:txBody>
      </p:sp>
      <p:sp>
        <p:nvSpPr>
          <p:cNvPr id="319" name="Google Shape;319;p40"/>
          <p:cNvSpPr txBox="1">
            <a:spLocks noGrp="1"/>
          </p:cNvSpPr>
          <p:nvPr>
            <p:ph type="subTitle" idx="4"/>
          </p:nvPr>
        </p:nvSpPr>
        <p:spPr>
          <a:xfrm>
            <a:off x="4801449" y="2840713"/>
            <a:ext cx="4201500" cy="140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s-ES_tradnl" dirty="0">
                <a:solidFill>
                  <a:schemeClr val="accent1">
                    <a:lumMod val="75000"/>
                  </a:schemeClr>
                </a:solidFill>
                <a:latin typeface="Merriweather Sans" pitchFamily="2" charset="0"/>
                <a:ea typeface="Times New Roman"/>
                <a:cs typeface="Times New Roman"/>
                <a:sym typeface="Times New Roman"/>
              </a:rPr>
              <a:t>-Observar al alumnado con necesidades educativas especiales, dentro del desempeño de las actividades propuestas.</a:t>
            </a:r>
          </a:p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s-ES_tradnl" dirty="0">
                <a:solidFill>
                  <a:schemeClr val="accent1">
                    <a:lumMod val="75000"/>
                  </a:schemeClr>
                </a:solidFill>
                <a:latin typeface="Merriweather Sans" pitchFamily="2" charset="0"/>
                <a:ea typeface="Times New Roman"/>
                <a:cs typeface="Times New Roman"/>
                <a:sym typeface="Times New Roman"/>
              </a:rPr>
              <a:t>-Desarrollar actividades desde un punto de vista constructivista.</a:t>
            </a:r>
          </a:p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s-ES_tradnl" dirty="0">
                <a:solidFill>
                  <a:schemeClr val="accent1">
                    <a:lumMod val="75000"/>
                  </a:schemeClr>
                </a:solidFill>
                <a:latin typeface="Merriweather Sans" pitchFamily="2" charset="0"/>
                <a:ea typeface="Times New Roman"/>
                <a:cs typeface="Times New Roman"/>
                <a:sym typeface="Times New Roman"/>
              </a:rPr>
              <a:t>-Asumir las responsabilidades de organizar una fiesta.</a:t>
            </a:r>
          </a:p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endParaRPr dirty="0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20" name="Google Shape;320;p40"/>
          <p:cNvSpPr/>
          <p:nvPr/>
        </p:nvSpPr>
        <p:spPr>
          <a:xfrm>
            <a:off x="3723300" y="0"/>
            <a:ext cx="1519500" cy="13137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chemeClr val="dk2"/>
                </a:solidFill>
                <a:latin typeface="Merriweather Black"/>
                <a:ea typeface="Merriweather Black"/>
                <a:cs typeface="Merriweather Black"/>
                <a:sym typeface="Merriweather Black"/>
              </a:rPr>
              <a:t>OBJETIVOS</a:t>
            </a:r>
            <a:endParaRPr sz="1200" b="1" dirty="0">
              <a:solidFill>
                <a:srgbClr val="666666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  <p:sp>
        <p:nvSpPr>
          <p:cNvPr id="4" name="Subtítulo 3">
            <a:extLst>
              <a:ext uri="{FF2B5EF4-FFF2-40B4-BE49-F238E27FC236}">
                <a16:creationId xmlns:a16="http://schemas.microsoft.com/office/drawing/2014/main" id="{D3F55872-EA66-4880-80AE-6FD508966DDB}"/>
              </a:ext>
            </a:extLst>
          </p:cNvPr>
          <p:cNvSpPr>
            <a:spLocks noGrp="1"/>
          </p:cNvSpPr>
          <p:nvPr>
            <p:ph type="subTitle" idx="2"/>
          </p:nvPr>
        </p:nvSpPr>
        <p:spPr/>
        <p:txBody>
          <a:bodyPr/>
          <a:lstStyle/>
          <a:p>
            <a:pPr algn="just"/>
            <a:r>
              <a:rPr lang="es-ES" dirty="0">
                <a:solidFill>
                  <a:schemeClr val="accent1">
                    <a:lumMod val="75000"/>
                  </a:schemeClr>
                </a:solidFill>
              </a:rPr>
              <a:t>-  Plantear una propuesta de aprendizaje para un contexto formal, desde el enfoque STEAM para alumnado con necesidades educativas especiales. </a:t>
            </a:r>
            <a:endParaRPr lang="es-ES_tradnl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5" name="Google Shape;325;p41"/>
          <p:cNvGrpSpPr/>
          <p:nvPr/>
        </p:nvGrpSpPr>
        <p:grpSpPr>
          <a:xfrm>
            <a:off x="3585584" y="1313702"/>
            <a:ext cx="1794939" cy="1742246"/>
            <a:chOff x="3388656" y="1135606"/>
            <a:chExt cx="2190286" cy="2126246"/>
          </a:xfrm>
        </p:grpSpPr>
        <p:sp>
          <p:nvSpPr>
            <p:cNvPr id="326" name="Google Shape;326;p41"/>
            <p:cNvSpPr/>
            <p:nvPr/>
          </p:nvSpPr>
          <p:spPr>
            <a:xfrm>
              <a:off x="4527702" y="2022061"/>
              <a:ext cx="1051240" cy="1144730"/>
            </a:xfrm>
            <a:custGeom>
              <a:avLst/>
              <a:gdLst/>
              <a:ahLst/>
              <a:cxnLst/>
              <a:rect l="l" t="t" r="r" b="b"/>
              <a:pathLst>
                <a:path w="32800" h="35717" extrusionOk="0">
                  <a:moveTo>
                    <a:pt x="8218" y="1"/>
                  </a:moveTo>
                  <a:cubicBezTo>
                    <a:pt x="6503" y="1"/>
                    <a:pt x="4972" y="592"/>
                    <a:pt x="3660" y="1918"/>
                  </a:cubicBezTo>
                  <a:cubicBezTo>
                    <a:pt x="2958" y="2620"/>
                    <a:pt x="2357" y="3422"/>
                    <a:pt x="1889" y="4324"/>
                  </a:cubicBezTo>
                  <a:cubicBezTo>
                    <a:pt x="1454" y="5126"/>
                    <a:pt x="1103" y="5978"/>
                    <a:pt x="803" y="6864"/>
                  </a:cubicBezTo>
                  <a:cubicBezTo>
                    <a:pt x="51" y="9253"/>
                    <a:pt x="1" y="11709"/>
                    <a:pt x="201" y="14166"/>
                  </a:cubicBezTo>
                  <a:cubicBezTo>
                    <a:pt x="402" y="16505"/>
                    <a:pt x="1103" y="18727"/>
                    <a:pt x="1772" y="20966"/>
                  </a:cubicBezTo>
                  <a:cubicBezTo>
                    <a:pt x="2524" y="23472"/>
                    <a:pt x="3610" y="25828"/>
                    <a:pt x="4713" y="28184"/>
                  </a:cubicBezTo>
                  <a:cubicBezTo>
                    <a:pt x="4946" y="28669"/>
                    <a:pt x="5030" y="29203"/>
                    <a:pt x="4946" y="29738"/>
                  </a:cubicBezTo>
                  <a:cubicBezTo>
                    <a:pt x="4813" y="30540"/>
                    <a:pt x="4779" y="31359"/>
                    <a:pt x="4662" y="31893"/>
                  </a:cubicBezTo>
                  <a:cubicBezTo>
                    <a:pt x="4495" y="33096"/>
                    <a:pt x="4362" y="34032"/>
                    <a:pt x="4228" y="34968"/>
                  </a:cubicBezTo>
                  <a:cubicBezTo>
                    <a:pt x="4195" y="35202"/>
                    <a:pt x="4111" y="35486"/>
                    <a:pt x="4362" y="35653"/>
                  </a:cubicBezTo>
                  <a:cubicBezTo>
                    <a:pt x="4433" y="35698"/>
                    <a:pt x="4504" y="35716"/>
                    <a:pt x="4575" y="35716"/>
                  </a:cubicBezTo>
                  <a:cubicBezTo>
                    <a:pt x="4738" y="35716"/>
                    <a:pt x="4901" y="35622"/>
                    <a:pt x="5063" y="35552"/>
                  </a:cubicBezTo>
                  <a:cubicBezTo>
                    <a:pt x="5097" y="35536"/>
                    <a:pt x="5130" y="35519"/>
                    <a:pt x="5164" y="35502"/>
                  </a:cubicBezTo>
                  <a:cubicBezTo>
                    <a:pt x="7403" y="34299"/>
                    <a:pt x="9675" y="33163"/>
                    <a:pt x="11864" y="31877"/>
                  </a:cubicBezTo>
                  <a:cubicBezTo>
                    <a:pt x="17745" y="28418"/>
                    <a:pt x="23643" y="24976"/>
                    <a:pt x="29425" y="21367"/>
                  </a:cubicBezTo>
                  <a:cubicBezTo>
                    <a:pt x="30427" y="20765"/>
                    <a:pt x="31430" y="20181"/>
                    <a:pt x="32349" y="19429"/>
                  </a:cubicBezTo>
                  <a:cubicBezTo>
                    <a:pt x="32800" y="19061"/>
                    <a:pt x="32800" y="18744"/>
                    <a:pt x="32332" y="18393"/>
                  </a:cubicBezTo>
                  <a:cubicBezTo>
                    <a:pt x="31897" y="18092"/>
                    <a:pt x="31446" y="17825"/>
                    <a:pt x="30962" y="17591"/>
                  </a:cubicBezTo>
                  <a:cubicBezTo>
                    <a:pt x="29658" y="16956"/>
                    <a:pt x="28322" y="16388"/>
                    <a:pt x="26952" y="15903"/>
                  </a:cubicBezTo>
                  <a:cubicBezTo>
                    <a:pt x="26534" y="15770"/>
                    <a:pt x="26183" y="15486"/>
                    <a:pt x="25983" y="15101"/>
                  </a:cubicBezTo>
                  <a:cubicBezTo>
                    <a:pt x="25916" y="14951"/>
                    <a:pt x="25815" y="14817"/>
                    <a:pt x="25732" y="14667"/>
                  </a:cubicBezTo>
                  <a:cubicBezTo>
                    <a:pt x="23961" y="11442"/>
                    <a:pt x="21705" y="8551"/>
                    <a:pt x="19165" y="5895"/>
                  </a:cubicBezTo>
                  <a:cubicBezTo>
                    <a:pt x="17127" y="3773"/>
                    <a:pt x="14838" y="2018"/>
                    <a:pt x="12114" y="866"/>
                  </a:cubicBezTo>
                  <a:cubicBezTo>
                    <a:pt x="11262" y="498"/>
                    <a:pt x="10377" y="231"/>
                    <a:pt x="9458" y="97"/>
                  </a:cubicBezTo>
                  <a:cubicBezTo>
                    <a:pt x="9035" y="33"/>
                    <a:pt x="8621" y="1"/>
                    <a:pt x="8218" y="1"/>
                  </a:cubicBezTo>
                  <a:close/>
                </a:path>
              </a:pathLst>
            </a:custGeom>
            <a:solidFill>
              <a:srgbClr val="FFBB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41"/>
            <p:cNvSpPr/>
            <p:nvPr/>
          </p:nvSpPr>
          <p:spPr>
            <a:xfrm>
              <a:off x="4527702" y="2022061"/>
              <a:ext cx="1051240" cy="1144730"/>
            </a:xfrm>
            <a:custGeom>
              <a:avLst/>
              <a:gdLst/>
              <a:ahLst/>
              <a:cxnLst/>
              <a:rect l="l" t="t" r="r" b="b"/>
              <a:pathLst>
                <a:path w="32800" h="35717" extrusionOk="0">
                  <a:moveTo>
                    <a:pt x="8218" y="1"/>
                  </a:moveTo>
                  <a:cubicBezTo>
                    <a:pt x="6503" y="1"/>
                    <a:pt x="4972" y="592"/>
                    <a:pt x="3660" y="1918"/>
                  </a:cubicBezTo>
                  <a:cubicBezTo>
                    <a:pt x="2958" y="2620"/>
                    <a:pt x="2357" y="3422"/>
                    <a:pt x="1889" y="4324"/>
                  </a:cubicBezTo>
                  <a:cubicBezTo>
                    <a:pt x="1454" y="5126"/>
                    <a:pt x="1103" y="5978"/>
                    <a:pt x="803" y="6864"/>
                  </a:cubicBezTo>
                  <a:cubicBezTo>
                    <a:pt x="51" y="9253"/>
                    <a:pt x="1" y="11709"/>
                    <a:pt x="201" y="14166"/>
                  </a:cubicBezTo>
                  <a:cubicBezTo>
                    <a:pt x="402" y="16505"/>
                    <a:pt x="1103" y="18727"/>
                    <a:pt x="1772" y="20966"/>
                  </a:cubicBezTo>
                  <a:cubicBezTo>
                    <a:pt x="2524" y="23472"/>
                    <a:pt x="3610" y="25828"/>
                    <a:pt x="4713" y="28184"/>
                  </a:cubicBezTo>
                  <a:cubicBezTo>
                    <a:pt x="4946" y="28669"/>
                    <a:pt x="5030" y="29203"/>
                    <a:pt x="4946" y="29738"/>
                  </a:cubicBezTo>
                  <a:cubicBezTo>
                    <a:pt x="4813" y="30540"/>
                    <a:pt x="4779" y="31359"/>
                    <a:pt x="4662" y="31893"/>
                  </a:cubicBezTo>
                  <a:cubicBezTo>
                    <a:pt x="4495" y="33096"/>
                    <a:pt x="4362" y="34032"/>
                    <a:pt x="4228" y="34968"/>
                  </a:cubicBezTo>
                  <a:cubicBezTo>
                    <a:pt x="4195" y="35202"/>
                    <a:pt x="4111" y="35486"/>
                    <a:pt x="4362" y="35653"/>
                  </a:cubicBezTo>
                  <a:cubicBezTo>
                    <a:pt x="4433" y="35698"/>
                    <a:pt x="4504" y="35716"/>
                    <a:pt x="4575" y="35716"/>
                  </a:cubicBezTo>
                  <a:cubicBezTo>
                    <a:pt x="4738" y="35716"/>
                    <a:pt x="4901" y="35622"/>
                    <a:pt x="5063" y="35552"/>
                  </a:cubicBezTo>
                  <a:cubicBezTo>
                    <a:pt x="5097" y="35536"/>
                    <a:pt x="5130" y="35519"/>
                    <a:pt x="5164" y="35502"/>
                  </a:cubicBezTo>
                  <a:cubicBezTo>
                    <a:pt x="7403" y="34299"/>
                    <a:pt x="9675" y="33163"/>
                    <a:pt x="11864" y="31877"/>
                  </a:cubicBezTo>
                  <a:cubicBezTo>
                    <a:pt x="17745" y="28418"/>
                    <a:pt x="23643" y="24976"/>
                    <a:pt x="29425" y="21367"/>
                  </a:cubicBezTo>
                  <a:cubicBezTo>
                    <a:pt x="30427" y="20765"/>
                    <a:pt x="31430" y="20181"/>
                    <a:pt x="32349" y="19429"/>
                  </a:cubicBezTo>
                  <a:cubicBezTo>
                    <a:pt x="32800" y="19061"/>
                    <a:pt x="32800" y="18744"/>
                    <a:pt x="32332" y="18393"/>
                  </a:cubicBezTo>
                  <a:cubicBezTo>
                    <a:pt x="31897" y="18092"/>
                    <a:pt x="31446" y="17825"/>
                    <a:pt x="30962" y="17591"/>
                  </a:cubicBezTo>
                  <a:cubicBezTo>
                    <a:pt x="29658" y="16956"/>
                    <a:pt x="28322" y="16388"/>
                    <a:pt x="26952" y="15903"/>
                  </a:cubicBezTo>
                  <a:cubicBezTo>
                    <a:pt x="26534" y="15770"/>
                    <a:pt x="26183" y="15486"/>
                    <a:pt x="25983" y="15101"/>
                  </a:cubicBezTo>
                  <a:cubicBezTo>
                    <a:pt x="25916" y="14951"/>
                    <a:pt x="25815" y="14817"/>
                    <a:pt x="25732" y="14667"/>
                  </a:cubicBezTo>
                  <a:cubicBezTo>
                    <a:pt x="23961" y="11442"/>
                    <a:pt x="21705" y="8551"/>
                    <a:pt x="19165" y="5895"/>
                  </a:cubicBezTo>
                  <a:cubicBezTo>
                    <a:pt x="17127" y="3773"/>
                    <a:pt x="14838" y="2018"/>
                    <a:pt x="12114" y="866"/>
                  </a:cubicBezTo>
                  <a:cubicBezTo>
                    <a:pt x="11262" y="498"/>
                    <a:pt x="10377" y="231"/>
                    <a:pt x="9458" y="97"/>
                  </a:cubicBezTo>
                  <a:cubicBezTo>
                    <a:pt x="9035" y="33"/>
                    <a:pt x="8621" y="1"/>
                    <a:pt x="8218" y="1"/>
                  </a:cubicBezTo>
                  <a:close/>
                </a:path>
              </a:pathLst>
            </a:custGeom>
            <a:solidFill>
              <a:srgbClr val="D48442">
                <a:alpha val="39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41"/>
            <p:cNvSpPr/>
            <p:nvPr/>
          </p:nvSpPr>
          <p:spPr>
            <a:xfrm>
              <a:off x="5080895" y="2862620"/>
              <a:ext cx="153744" cy="133777"/>
            </a:xfrm>
            <a:custGeom>
              <a:avLst/>
              <a:gdLst/>
              <a:ahLst/>
              <a:cxnLst/>
              <a:rect l="l" t="t" r="r" b="b"/>
              <a:pathLst>
                <a:path w="4797" h="4174" extrusionOk="0">
                  <a:moveTo>
                    <a:pt x="4066" y="0"/>
                  </a:moveTo>
                  <a:cubicBezTo>
                    <a:pt x="3943" y="0"/>
                    <a:pt x="3798" y="29"/>
                    <a:pt x="3626" y="87"/>
                  </a:cubicBezTo>
                  <a:cubicBezTo>
                    <a:pt x="2540" y="488"/>
                    <a:pt x="1471" y="956"/>
                    <a:pt x="452" y="1524"/>
                  </a:cubicBezTo>
                  <a:cubicBezTo>
                    <a:pt x="68" y="1724"/>
                    <a:pt x="1" y="1991"/>
                    <a:pt x="201" y="2342"/>
                  </a:cubicBezTo>
                  <a:cubicBezTo>
                    <a:pt x="585" y="3077"/>
                    <a:pt x="1204" y="3662"/>
                    <a:pt x="1956" y="4013"/>
                  </a:cubicBezTo>
                  <a:cubicBezTo>
                    <a:pt x="2218" y="4121"/>
                    <a:pt x="2493" y="4174"/>
                    <a:pt x="2766" y="4174"/>
                  </a:cubicBezTo>
                  <a:cubicBezTo>
                    <a:pt x="3379" y="4174"/>
                    <a:pt x="3979" y="3909"/>
                    <a:pt x="4395" y="3412"/>
                  </a:cubicBezTo>
                  <a:cubicBezTo>
                    <a:pt x="4596" y="3061"/>
                    <a:pt x="4729" y="2660"/>
                    <a:pt x="4763" y="2259"/>
                  </a:cubicBezTo>
                  <a:cubicBezTo>
                    <a:pt x="4796" y="1741"/>
                    <a:pt x="4763" y="1223"/>
                    <a:pt x="4662" y="722"/>
                  </a:cubicBezTo>
                  <a:cubicBezTo>
                    <a:pt x="4576" y="229"/>
                    <a:pt x="4409" y="0"/>
                    <a:pt x="4066" y="0"/>
                  </a:cubicBezTo>
                  <a:close/>
                </a:path>
              </a:pathLst>
            </a:custGeom>
            <a:solidFill>
              <a:srgbClr val="5151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41"/>
            <p:cNvSpPr/>
            <p:nvPr/>
          </p:nvSpPr>
          <p:spPr>
            <a:xfrm>
              <a:off x="4683019" y="2491378"/>
              <a:ext cx="702151" cy="476327"/>
            </a:xfrm>
            <a:custGeom>
              <a:avLst/>
              <a:gdLst/>
              <a:ahLst/>
              <a:cxnLst/>
              <a:rect l="l" t="t" r="r" b="b"/>
              <a:pathLst>
                <a:path w="21908" h="14862" extrusionOk="0">
                  <a:moveTo>
                    <a:pt x="20935" y="0"/>
                  </a:moveTo>
                  <a:cubicBezTo>
                    <a:pt x="20831" y="0"/>
                    <a:pt x="20724" y="18"/>
                    <a:pt x="20619" y="57"/>
                  </a:cubicBezTo>
                  <a:cubicBezTo>
                    <a:pt x="20435" y="141"/>
                    <a:pt x="20251" y="241"/>
                    <a:pt x="20084" y="375"/>
                  </a:cubicBezTo>
                  <a:cubicBezTo>
                    <a:pt x="16976" y="2463"/>
                    <a:pt x="13852" y="4552"/>
                    <a:pt x="10761" y="6640"/>
                  </a:cubicBezTo>
                  <a:cubicBezTo>
                    <a:pt x="7569" y="8812"/>
                    <a:pt x="4278" y="10818"/>
                    <a:pt x="1053" y="12923"/>
                  </a:cubicBezTo>
                  <a:cubicBezTo>
                    <a:pt x="786" y="13073"/>
                    <a:pt x="535" y="13257"/>
                    <a:pt x="318" y="13474"/>
                  </a:cubicBezTo>
                  <a:cubicBezTo>
                    <a:pt x="34" y="13758"/>
                    <a:pt x="0" y="14209"/>
                    <a:pt x="234" y="14544"/>
                  </a:cubicBezTo>
                  <a:cubicBezTo>
                    <a:pt x="389" y="14754"/>
                    <a:pt x="625" y="14862"/>
                    <a:pt x="869" y="14862"/>
                  </a:cubicBezTo>
                  <a:cubicBezTo>
                    <a:pt x="992" y="14862"/>
                    <a:pt x="1118" y="14834"/>
                    <a:pt x="1237" y="14777"/>
                  </a:cubicBezTo>
                  <a:cubicBezTo>
                    <a:pt x="1320" y="14727"/>
                    <a:pt x="1420" y="14677"/>
                    <a:pt x="1504" y="14627"/>
                  </a:cubicBezTo>
                  <a:cubicBezTo>
                    <a:pt x="2874" y="13808"/>
                    <a:pt x="4261" y="13023"/>
                    <a:pt x="5631" y="12188"/>
                  </a:cubicBezTo>
                  <a:cubicBezTo>
                    <a:pt x="10710" y="9030"/>
                    <a:pt x="15589" y="5554"/>
                    <a:pt x="20585" y="2263"/>
                  </a:cubicBezTo>
                  <a:cubicBezTo>
                    <a:pt x="20869" y="2096"/>
                    <a:pt x="21137" y="1895"/>
                    <a:pt x="21404" y="1711"/>
                  </a:cubicBezTo>
                  <a:cubicBezTo>
                    <a:pt x="21638" y="1561"/>
                    <a:pt x="21805" y="1294"/>
                    <a:pt x="21838" y="1010"/>
                  </a:cubicBezTo>
                  <a:cubicBezTo>
                    <a:pt x="21908" y="453"/>
                    <a:pt x="21455" y="0"/>
                    <a:pt x="2093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41"/>
            <p:cNvSpPr/>
            <p:nvPr/>
          </p:nvSpPr>
          <p:spPr>
            <a:xfrm>
              <a:off x="3388656" y="2038407"/>
              <a:ext cx="1222611" cy="1223445"/>
            </a:xfrm>
            <a:custGeom>
              <a:avLst/>
              <a:gdLst/>
              <a:ahLst/>
              <a:cxnLst/>
              <a:rect l="l" t="t" r="r" b="b"/>
              <a:pathLst>
                <a:path w="38147" h="38173" extrusionOk="0">
                  <a:moveTo>
                    <a:pt x="29081" y="1"/>
                  </a:moveTo>
                  <a:cubicBezTo>
                    <a:pt x="28731" y="1"/>
                    <a:pt x="28372" y="24"/>
                    <a:pt x="28004" y="71"/>
                  </a:cubicBezTo>
                  <a:cubicBezTo>
                    <a:pt x="26534" y="255"/>
                    <a:pt x="25147" y="773"/>
                    <a:pt x="23810" y="1391"/>
                  </a:cubicBezTo>
                  <a:cubicBezTo>
                    <a:pt x="20385" y="2995"/>
                    <a:pt x="17261" y="5168"/>
                    <a:pt x="14570" y="7824"/>
                  </a:cubicBezTo>
                  <a:cubicBezTo>
                    <a:pt x="12582" y="9779"/>
                    <a:pt x="10794" y="11918"/>
                    <a:pt x="9023" y="14073"/>
                  </a:cubicBezTo>
                  <a:cubicBezTo>
                    <a:pt x="8522" y="14691"/>
                    <a:pt x="7820" y="15126"/>
                    <a:pt x="7052" y="15343"/>
                  </a:cubicBezTo>
                  <a:cubicBezTo>
                    <a:pt x="5097" y="15894"/>
                    <a:pt x="3125" y="16312"/>
                    <a:pt x="1153" y="16763"/>
                  </a:cubicBezTo>
                  <a:cubicBezTo>
                    <a:pt x="118" y="17014"/>
                    <a:pt x="1" y="17382"/>
                    <a:pt x="719" y="18167"/>
                  </a:cubicBezTo>
                  <a:cubicBezTo>
                    <a:pt x="1337" y="18802"/>
                    <a:pt x="1989" y="19387"/>
                    <a:pt x="2691" y="19938"/>
                  </a:cubicBezTo>
                  <a:cubicBezTo>
                    <a:pt x="5464" y="22177"/>
                    <a:pt x="8388" y="24215"/>
                    <a:pt x="11296" y="26270"/>
                  </a:cubicBezTo>
                  <a:cubicBezTo>
                    <a:pt x="17294" y="30464"/>
                    <a:pt x="23409" y="34441"/>
                    <a:pt x="29809" y="38000"/>
                  </a:cubicBezTo>
                  <a:cubicBezTo>
                    <a:pt x="30020" y="38112"/>
                    <a:pt x="30178" y="38173"/>
                    <a:pt x="30299" y="38173"/>
                  </a:cubicBezTo>
                  <a:cubicBezTo>
                    <a:pt x="30504" y="38173"/>
                    <a:pt x="30604" y="37998"/>
                    <a:pt x="30678" y="37599"/>
                  </a:cubicBezTo>
                  <a:cubicBezTo>
                    <a:pt x="30794" y="36997"/>
                    <a:pt x="30895" y="36379"/>
                    <a:pt x="30962" y="35778"/>
                  </a:cubicBezTo>
                  <a:cubicBezTo>
                    <a:pt x="31129" y="34090"/>
                    <a:pt x="31296" y="32386"/>
                    <a:pt x="31429" y="30698"/>
                  </a:cubicBezTo>
                  <a:cubicBezTo>
                    <a:pt x="31463" y="30314"/>
                    <a:pt x="31596" y="29930"/>
                    <a:pt x="31814" y="29612"/>
                  </a:cubicBezTo>
                  <a:cubicBezTo>
                    <a:pt x="33485" y="26989"/>
                    <a:pt x="34888" y="24199"/>
                    <a:pt x="36024" y="21291"/>
                  </a:cubicBezTo>
                  <a:cubicBezTo>
                    <a:pt x="36943" y="18919"/>
                    <a:pt x="37712" y="16513"/>
                    <a:pt x="37979" y="13956"/>
                  </a:cubicBezTo>
                  <a:cubicBezTo>
                    <a:pt x="38130" y="12737"/>
                    <a:pt x="38146" y="11500"/>
                    <a:pt x="38013" y="10280"/>
                  </a:cubicBezTo>
                  <a:cubicBezTo>
                    <a:pt x="37729" y="7523"/>
                    <a:pt x="36843" y="5000"/>
                    <a:pt x="34988" y="2895"/>
                  </a:cubicBezTo>
                  <a:cubicBezTo>
                    <a:pt x="33387" y="1061"/>
                    <a:pt x="31444" y="1"/>
                    <a:pt x="29081" y="1"/>
                  </a:cubicBezTo>
                  <a:close/>
                </a:path>
              </a:pathLst>
            </a:custGeom>
            <a:solidFill>
              <a:srgbClr val="FFBB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41"/>
            <p:cNvSpPr/>
            <p:nvPr/>
          </p:nvSpPr>
          <p:spPr>
            <a:xfrm>
              <a:off x="3815474" y="2934381"/>
              <a:ext cx="155314" cy="143103"/>
            </a:xfrm>
            <a:custGeom>
              <a:avLst/>
              <a:gdLst/>
              <a:ahLst/>
              <a:cxnLst/>
              <a:rect l="l" t="t" r="r" b="b"/>
              <a:pathLst>
                <a:path w="4846" h="4465" extrusionOk="0">
                  <a:moveTo>
                    <a:pt x="1074" y="1"/>
                  </a:moveTo>
                  <a:cubicBezTo>
                    <a:pt x="889" y="1"/>
                    <a:pt x="739" y="116"/>
                    <a:pt x="602" y="337"/>
                  </a:cubicBezTo>
                  <a:cubicBezTo>
                    <a:pt x="167" y="1039"/>
                    <a:pt x="0" y="1874"/>
                    <a:pt x="84" y="2693"/>
                  </a:cubicBezTo>
                  <a:cubicBezTo>
                    <a:pt x="234" y="3612"/>
                    <a:pt x="953" y="4331"/>
                    <a:pt x="1872" y="4464"/>
                  </a:cubicBezTo>
                  <a:cubicBezTo>
                    <a:pt x="2289" y="4464"/>
                    <a:pt x="2690" y="4364"/>
                    <a:pt x="3058" y="4180"/>
                  </a:cubicBezTo>
                  <a:cubicBezTo>
                    <a:pt x="3509" y="3946"/>
                    <a:pt x="3927" y="3646"/>
                    <a:pt x="4311" y="3311"/>
                  </a:cubicBezTo>
                  <a:cubicBezTo>
                    <a:pt x="4829" y="2860"/>
                    <a:pt x="4846" y="2526"/>
                    <a:pt x="4328" y="2092"/>
                  </a:cubicBezTo>
                  <a:cubicBezTo>
                    <a:pt x="3409" y="1356"/>
                    <a:pt x="2456" y="705"/>
                    <a:pt x="1437" y="120"/>
                  </a:cubicBezTo>
                  <a:cubicBezTo>
                    <a:pt x="1302" y="40"/>
                    <a:pt x="1182" y="1"/>
                    <a:pt x="1074" y="1"/>
                  </a:cubicBezTo>
                  <a:close/>
                </a:path>
              </a:pathLst>
            </a:custGeom>
            <a:solidFill>
              <a:srgbClr val="5151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41"/>
            <p:cNvSpPr/>
            <p:nvPr/>
          </p:nvSpPr>
          <p:spPr>
            <a:xfrm>
              <a:off x="3629100" y="2513397"/>
              <a:ext cx="745996" cy="503506"/>
            </a:xfrm>
            <a:custGeom>
              <a:avLst/>
              <a:gdLst/>
              <a:ahLst/>
              <a:cxnLst/>
              <a:rect l="l" t="t" r="r" b="b"/>
              <a:pathLst>
                <a:path w="23276" h="15710" extrusionOk="0">
                  <a:moveTo>
                    <a:pt x="845" y="0"/>
                  </a:moveTo>
                  <a:cubicBezTo>
                    <a:pt x="579" y="0"/>
                    <a:pt x="335" y="131"/>
                    <a:pt x="185" y="356"/>
                  </a:cubicBezTo>
                  <a:cubicBezTo>
                    <a:pt x="1" y="607"/>
                    <a:pt x="1" y="958"/>
                    <a:pt x="168" y="1225"/>
                  </a:cubicBezTo>
                  <a:cubicBezTo>
                    <a:pt x="285" y="1392"/>
                    <a:pt x="435" y="1542"/>
                    <a:pt x="602" y="1659"/>
                  </a:cubicBezTo>
                  <a:cubicBezTo>
                    <a:pt x="1839" y="2545"/>
                    <a:pt x="3042" y="3447"/>
                    <a:pt x="4295" y="4299"/>
                  </a:cubicBezTo>
                  <a:cubicBezTo>
                    <a:pt x="7002" y="6154"/>
                    <a:pt x="9725" y="7958"/>
                    <a:pt x="12449" y="9780"/>
                  </a:cubicBezTo>
                  <a:cubicBezTo>
                    <a:pt x="15406" y="11768"/>
                    <a:pt x="18363" y="13773"/>
                    <a:pt x="21521" y="15427"/>
                  </a:cubicBezTo>
                  <a:cubicBezTo>
                    <a:pt x="21672" y="15527"/>
                    <a:pt x="21839" y="15594"/>
                    <a:pt x="22006" y="15661"/>
                  </a:cubicBezTo>
                  <a:cubicBezTo>
                    <a:pt x="22107" y="15693"/>
                    <a:pt x="22209" y="15709"/>
                    <a:pt x="22309" y="15709"/>
                  </a:cubicBezTo>
                  <a:cubicBezTo>
                    <a:pt x="22621" y="15709"/>
                    <a:pt x="22911" y="15555"/>
                    <a:pt x="23075" y="15277"/>
                  </a:cubicBezTo>
                  <a:cubicBezTo>
                    <a:pt x="23276" y="14926"/>
                    <a:pt x="23226" y="14475"/>
                    <a:pt x="22958" y="14191"/>
                  </a:cubicBezTo>
                  <a:cubicBezTo>
                    <a:pt x="22808" y="14040"/>
                    <a:pt x="22641" y="13923"/>
                    <a:pt x="22457" y="13840"/>
                  </a:cubicBezTo>
                  <a:cubicBezTo>
                    <a:pt x="21221" y="13138"/>
                    <a:pt x="19984" y="12470"/>
                    <a:pt x="18781" y="11718"/>
                  </a:cubicBezTo>
                  <a:cubicBezTo>
                    <a:pt x="15540" y="9663"/>
                    <a:pt x="12365" y="7491"/>
                    <a:pt x="9140" y="5369"/>
                  </a:cubicBezTo>
                  <a:cubicBezTo>
                    <a:pt x="6634" y="3714"/>
                    <a:pt x="4144" y="2010"/>
                    <a:pt x="1638" y="339"/>
                  </a:cubicBezTo>
                  <a:cubicBezTo>
                    <a:pt x="1438" y="172"/>
                    <a:pt x="1187" y="55"/>
                    <a:pt x="936" y="5"/>
                  </a:cubicBezTo>
                  <a:cubicBezTo>
                    <a:pt x="906" y="2"/>
                    <a:pt x="875" y="0"/>
                    <a:pt x="8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41"/>
            <p:cNvSpPr/>
            <p:nvPr/>
          </p:nvSpPr>
          <p:spPr>
            <a:xfrm>
              <a:off x="4378314" y="1135606"/>
              <a:ext cx="478218" cy="665711"/>
            </a:xfrm>
            <a:custGeom>
              <a:avLst/>
              <a:gdLst/>
              <a:ahLst/>
              <a:cxnLst/>
              <a:rect l="l" t="t" r="r" b="b"/>
              <a:pathLst>
                <a:path w="14921" h="20771" extrusionOk="0">
                  <a:moveTo>
                    <a:pt x="5989" y="0"/>
                  </a:moveTo>
                  <a:cubicBezTo>
                    <a:pt x="5976" y="0"/>
                    <a:pt x="5962" y="1"/>
                    <a:pt x="5948" y="2"/>
                  </a:cubicBezTo>
                  <a:cubicBezTo>
                    <a:pt x="5531" y="52"/>
                    <a:pt x="5681" y="487"/>
                    <a:pt x="5631" y="771"/>
                  </a:cubicBezTo>
                  <a:cubicBezTo>
                    <a:pt x="5564" y="1188"/>
                    <a:pt x="5531" y="1623"/>
                    <a:pt x="5497" y="2040"/>
                  </a:cubicBezTo>
                  <a:lnTo>
                    <a:pt x="5531" y="2057"/>
                  </a:lnTo>
                  <a:cubicBezTo>
                    <a:pt x="5480" y="2475"/>
                    <a:pt x="5447" y="2909"/>
                    <a:pt x="5380" y="3327"/>
                  </a:cubicBezTo>
                  <a:cubicBezTo>
                    <a:pt x="5247" y="4346"/>
                    <a:pt x="4896" y="5332"/>
                    <a:pt x="4328" y="6184"/>
                  </a:cubicBezTo>
                  <a:cubicBezTo>
                    <a:pt x="3702" y="7197"/>
                    <a:pt x="2611" y="7798"/>
                    <a:pt x="1447" y="7798"/>
                  </a:cubicBezTo>
                  <a:cubicBezTo>
                    <a:pt x="1305" y="7798"/>
                    <a:pt x="1162" y="7790"/>
                    <a:pt x="1019" y="7771"/>
                  </a:cubicBezTo>
                  <a:cubicBezTo>
                    <a:pt x="852" y="7755"/>
                    <a:pt x="685" y="7721"/>
                    <a:pt x="535" y="7688"/>
                  </a:cubicBezTo>
                  <a:cubicBezTo>
                    <a:pt x="467" y="7681"/>
                    <a:pt x="397" y="7669"/>
                    <a:pt x="331" y="7669"/>
                  </a:cubicBezTo>
                  <a:cubicBezTo>
                    <a:pt x="235" y="7669"/>
                    <a:pt x="150" y="7695"/>
                    <a:pt x="100" y="7805"/>
                  </a:cubicBezTo>
                  <a:cubicBezTo>
                    <a:pt x="0" y="7989"/>
                    <a:pt x="150" y="8122"/>
                    <a:pt x="267" y="8239"/>
                  </a:cubicBezTo>
                  <a:cubicBezTo>
                    <a:pt x="551" y="8523"/>
                    <a:pt x="835" y="8807"/>
                    <a:pt x="1119" y="9108"/>
                  </a:cubicBezTo>
                  <a:cubicBezTo>
                    <a:pt x="1855" y="9893"/>
                    <a:pt x="2423" y="10796"/>
                    <a:pt x="2824" y="11782"/>
                  </a:cubicBezTo>
                  <a:cubicBezTo>
                    <a:pt x="3308" y="12884"/>
                    <a:pt x="3141" y="14154"/>
                    <a:pt x="2406" y="15090"/>
                  </a:cubicBezTo>
                  <a:cubicBezTo>
                    <a:pt x="2122" y="15491"/>
                    <a:pt x="1788" y="15858"/>
                    <a:pt x="1470" y="16226"/>
                  </a:cubicBezTo>
                  <a:cubicBezTo>
                    <a:pt x="1086" y="16677"/>
                    <a:pt x="1170" y="16894"/>
                    <a:pt x="1754" y="16995"/>
                  </a:cubicBezTo>
                  <a:cubicBezTo>
                    <a:pt x="2239" y="17078"/>
                    <a:pt x="2724" y="17112"/>
                    <a:pt x="3208" y="17195"/>
                  </a:cubicBezTo>
                  <a:cubicBezTo>
                    <a:pt x="5447" y="17596"/>
                    <a:pt x="7352" y="18582"/>
                    <a:pt x="8739" y="20453"/>
                  </a:cubicBezTo>
                  <a:cubicBezTo>
                    <a:pt x="8772" y="20487"/>
                    <a:pt x="8805" y="20554"/>
                    <a:pt x="8839" y="20587"/>
                  </a:cubicBezTo>
                  <a:cubicBezTo>
                    <a:pt x="8945" y="20708"/>
                    <a:pt x="9037" y="20771"/>
                    <a:pt x="9117" y="20771"/>
                  </a:cubicBezTo>
                  <a:cubicBezTo>
                    <a:pt x="9214" y="20771"/>
                    <a:pt x="9293" y="20679"/>
                    <a:pt x="9357" y="20487"/>
                  </a:cubicBezTo>
                  <a:cubicBezTo>
                    <a:pt x="9457" y="20253"/>
                    <a:pt x="9474" y="19969"/>
                    <a:pt x="9541" y="19718"/>
                  </a:cubicBezTo>
                  <a:cubicBezTo>
                    <a:pt x="9975" y="18114"/>
                    <a:pt x="10911" y="16844"/>
                    <a:pt x="12080" y="15725"/>
                  </a:cubicBezTo>
                  <a:cubicBezTo>
                    <a:pt x="12849" y="14990"/>
                    <a:pt x="13651" y="14305"/>
                    <a:pt x="14470" y="13603"/>
                  </a:cubicBezTo>
                  <a:cubicBezTo>
                    <a:pt x="14921" y="13218"/>
                    <a:pt x="14871" y="13001"/>
                    <a:pt x="14303" y="12801"/>
                  </a:cubicBezTo>
                  <a:cubicBezTo>
                    <a:pt x="13918" y="12684"/>
                    <a:pt x="13534" y="12533"/>
                    <a:pt x="13166" y="12350"/>
                  </a:cubicBezTo>
                  <a:cubicBezTo>
                    <a:pt x="11763" y="11548"/>
                    <a:pt x="11295" y="10144"/>
                    <a:pt x="11947" y="8690"/>
                  </a:cubicBezTo>
                  <a:cubicBezTo>
                    <a:pt x="12314" y="7838"/>
                    <a:pt x="12815" y="7053"/>
                    <a:pt x="13417" y="6351"/>
                  </a:cubicBezTo>
                  <a:cubicBezTo>
                    <a:pt x="13517" y="6234"/>
                    <a:pt x="13618" y="6101"/>
                    <a:pt x="13718" y="5967"/>
                  </a:cubicBezTo>
                  <a:cubicBezTo>
                    <a:pt x="13851" y="5783"/>
                    <a:pt x="13718" y="5516"/>
                    <a:pt x="13484" y="5516"/>
                  </a:cubicBezTo>
                  <a:cubicBezTo>
                    <a:pt x="13435" y="5511"/>
                    <a:pt x="13386" y="5509"/>
                    <a:pt x="13337" y="5509"/>
                  </a:cubicBezTo>
                  <a:cubicBezTo>
                    <a:pt x="13220" y="5509"/>
                    <a:pt x="13106" y="5521"/>
                    <a:pt x="12999" y="5533"/>
                  </a:cubicBezTo>
                  <a:cubicBezTo>
                    <a:pt x="12465" y="5599"/>
                    <a:pt x="11930" y="5649"/>
                    <a:pt x="11395" y="5666"/>
                  </a:cubicBezTo>
                  <a:cubicBezTo>
                    <a:pt x="11337" y="5668"/>
                    <a:pt x="11279" y="5669"/>
                    <a:pt x="11222" y="5669"/>
                  </a:cubicBezTo>
                  <a:cubicBezTo>
                    <a:pt x="9750" y="5669"/>
                    <a:pt x="8590" y="5049"/>
                    <a:pt x="7770" y="3778"/>
                  </a:cubicBezTo>
                  <a:cubicBezTo>
                    <a:pt x="7352" y="3143"/>
                    <a:pt x="7034" y="2458"/>
                    <a:pt x="6784" y="1740"/>
                  </a:cubicBezTo>
                  <a:cubicBezTo>
                    <a:pt x="6650" y="1372"/>
                    <a:pt x="6550" y="1005"/>
                    <a:pt x="6416" y="637"/>
                  </a:cubicBezTo>
                  <a:cubicBezTo>
                    <a:pt x="6320" y="396"/>
                    <a:pt x="6316" y="0"/>
                    <a:pt x="5989" y="0"/>
                  </a:cubicBezTo>
                  <a:close/>
                </a:path>
              </a:pathLst>
            </a:custGeom>
            <a:solidFill>
              <a:srgbClr val="727C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41"/>
            <p:cNvSpPr/>
            <p:nvPr/>
          </p:nvSpPr>
          <p:spPr>
            <a:xfrm>
              <a:off x="4496645" y="1216855"/>
              <a:ext cx="250118" cy="495429"/>
            </a:xfrm>
            <a:custGeom>
              <a:avLst/>
              <a:gdLst/>
              <a:ahLst/>
              <a:cxnLst/>
              <a:rect l="l" t="t" r="r" b="b"/>
              <a:pathLst>
                <a:path w="7804" h="15458" extrusionOk="0">
                  <a:moveTo>
                    <a:pt x="2598" y="1"/>
                  </a:moveTo>
                  <a:cubicBezTo>
                    <a:pt x="2579" y="1"/>
                    <a:pt x="2560" y="3"/>
                    <a:pt x="2540" y="7"/>
                  </a:cubicBezTo>
                  <a:cubicBezTo>
                    <a:pt x="2390" y="23"/>
                    <a:pt x="2273" y="157"/>
                    <a:pt x="2273" y="307"/>
                  </a:cubicBezTo>
                  <a:cubicBezTo>
                    <a:pt x="2273" y="508"/>
                    <a:pt x="2273" y="708"/>
                    <a:pt x="2290" y="909"/>
                  </a:cubicBezTo>
                  <a:cubicBezTo>
                    <a:pt x="2473" y="2613"/>
                    <a:pt x="2641" y="4301"/>
                    <a:pt x="2925" y="5972"/>
                  </a:cubicBezTo>
                  <a:cubicBezTo>
                    <a:pt x="3008" y="6289"/>
                    <a:pt x="3025" y="6607"/>
                    <a:pt x="2991" y="6924"/>
                  </a:cubicBezTo>
                  <a:cubicBezTo>
                    <a:pt x="2256" y="6456"/>
                    <a:pt x="1621" y="6022"/>
                    <a:pt x="970" y="5604"/>
                  </a:cubicBezTo>
                  <a:cubicBezTo>
                    <a:pt x="819" y="5504"/>
                    <a:pt x="652" y="5404"/>
                    <a:pt x="502" y="5320"/>
                  </a:cubicBezTo>
                  <a:cubicBezTo>
                    <a:pt x="451" y="5288"/>
                    <a:pt x="396" y="5274"/>
                    <a:pt x="343" y="5274"/>
                  </a:cubicBezTo>
                  <a:cubicBezTo>
                    <a:pt x="254" y="5274"/>
                    <a:pt x="170" y="5314"/>
                    <a:pt x="118" y="5387"/>
                  </a:cubicBezTo>
                  <a:cubicBezTo>
                    <a:pt x="1" y="5521"/>
                    <a:pt x="17" y="5721"/>
                    <a:pt x="151" y="5838"/>
                  </a:cubicBezTo>
                  <a:cubicBezTo>
                    <a:pt x="268" y="5938"/>
                    <a:pt x="402" y="6038"/>
                    <a:pt x="535" y="6139"/>
                  </a:cubicBezTo>
                  <a:cubicBezTo>
                    <a:pt x="1304" y="6673"/>
                    <a:pt x="2072" y="7208"/>
                    <a:pt x="2858" y="7726"/>
                  </a:cubicBezTo>
                  <a:cubicBezTo>
                    <a:pt x="3108" y="7876"/>
                    <a:pt x="3275" y="8127"/>
                    <a:pt x="3309" y="8411"/>
                  </a:cubicBezTo>
                  <a:cubicBezTo>
                    <a:pt x="3493" y="9614"/>
                    <a:pt x="3710" y="10800"/>
                    <a:pt x="3910" y="11987"/>
                  </a:cubicBezTo>
                  <a:cubicBezTo>
                    <a:pt x="3927" y="12120"/>
                    <a:pt x="4027" y="12254"/>
                    <a:pt x="3877" y="12388"/>
                  </a:cubicBezTo>
                  <a:cubicBezTo>
                    <a:pt x="3867" y="12389"/>
                    <a:pt x="3857" y="12389"/>
                    <a:pt x="3848" y="12389"/>
                  </a:cubicBezTo>
                  <a:cubicBezTo>
                    <a:pt x="3711" y="12389"/>
                    <a:pt x="3602" y="12283"/>
                    <a:pt x="3493" y="12221"/>
                  </a:cubicBezTo>
                  <a:cubicBezTo>
                    <a:pt x="2741" y="11770"/>
                    <a:pt x="1956" y="11352"/>
                    <a:pt x="1170" y="10984"/>
                  </a:cubicBezTo>
                  <a:cubicBezTo>
                    <a:pt x="1037" y="10917"/>
                    <a:pt x="903" y="10851"/>
                    <a:pt x="769" y="10800"/>
                  </a:cubicBezTo>
                  <a:cubicBezTo>
                    <a:pt x="740" y="10791"/>
                    <a:pt x="709" y="10786"/>
                    <a:pt x="679" y="10786"/>
                  </a:cubicBezTo>
                  <a:cubicBezTo>
                    <a:pt x="552" y="10786"/>
                    <a:pt x="422" y="10866"/>
                    <a:pt x="368" y="11001"/>
                  </a:cubicBezTo>
                  <a:cubicBezTo>
                    <a:pt x="318" y="11135"/>
                    <a:pt x="368" y="11285"/>
                    <a:pt x="502" y="11369"/>
                  </a:cubicBezTo>
                  <a:cubicBezTo>
                    <a:pt x="669" y="11485"/>
                    <a:pt x="853" y="11586"/>
                    <a:pt x="1037" y="11686"/>
                  </a:cubicBezTo>
                  <a:cubicBezTo>
                    <a:pt x="1956" y="12120"/>
                    <a:pt x="2808" y="12689"/>
                    <a:pt x="3710" y="13173"/>
                  </a:cubicBezTo>
                  <a:cubicBezTo>
                    <a:pt x="4027" y="13323"/>
                    <a:pt x="4245" y="13624"/>
                    <a:pt x="4278" y="13975"/>
                  </a:cubicBezTo>
                  <a:cubicBezTo>
                    <a:pt x="4311" y="14343"/>
                    <a:pt x="4378" y="14710"/>
                    <a:pt x="4479" y="15061"/>
                  </a:cubicBezTo>
                  <a:cubicBezTo>
                    <a:pt x="4522" y="15266"/>
                    <a:pt x="4617" y="15458"/>
                    <a:pt x="4831" y="15458"/>
                  </a:cubicBezTo>
                  <a:cubicBezTo>
                    <a:pt x="4861" y="15458"/>
                    <a:pt x="4894" y="15454"/>
                    <a:pt x="4930" y="15445"/>
                  </a:cubicBezTo>
                  <a:cubicBezTo>
                    <a:pt x="5180" y="15395"/>
                    <a:pt x="5214" y="15195"/>
                    <a:pt x="5197" y="14961"/>
                  </a:cubicBezTo>
                  <a:cubicBezTo>
                    <a:pt x="5197" y="14861"/>
                    <a:pt x="5180" y="14760"/>
                    <a:pt x="5164" y="14660"/>
                  </a:cubicBezTo>
                  <a:cubicBezTo>
                    <a:pt x="5130" y="14426"/>
                    <a:pt x="5080" y="14176"/>
                    <a:pt x="5013" y="13942"/>
                  </a:cubicBezTo>
                  <a:cubicBezTo>
                    <a:pt x="4930" y="13708"/>
                    <a:pt x="5030" y="13440"/>
                    <a:pt x="5247" y="13307"/>
                  </a:cubicBezTo>
                  <a:cubicBezTo>
                    <a:pt x="6032" y="12638"/>
                    <a:pt x="6768" y="11886"/>
                    <a:pt x="7436" y="11084"/>
                  </a:cubicBezTo>
                  <a:cubicBezTo>
                    <a:pt x="7536" y="10984"/>
                    <a:pt x="7620" y="10867"/>
                    <a:pt x="7703" y="10750"/>
                  </a:cubicBezTo>
                  <a:cubicBezTo>
                    <a:pt x="7804" y="10600"/>
                    <a:pt x="7770" y="10416"/>
                    <a:pt x="7620" y="10299"/>
                  </a:cubicBezTo>
                  <a:cubicBezTo>
                    <a:pt x="7561" y="10241"/>
                    <a:pt x="7482" y="10211"/>
                    <a:pt x="7403" y="10211"/>
                  </a:cubicBezTo>
                  <a:cubicBezTo>
                    <a:pt x="7323" y="10211"/>
                    <a:pt x="7244" y="10241"/>
                    <a:pt x="7185" y="10299"/>
                  </a:cubicBezTo>
                  <a:cubicBezTo>
                    <a:pt x="7068" y="10399"/>
                    <a:pt x="6968" y="10500"/>
                    <a:pt x="6868" y="10600"/>
                  </a:cubicBezTo>
                  <a:cubicBezTo>
                    <a:pt x="6333" y="11218"/>
                    <a:pt x="5765" y="11820"/>
                    <a:pt x="5180" y="12371"/>
                  </a:cubicBezTo>
                  <a:cubicBezTo>
                    <a:pt x="5090" y="12462"/>
                    <a:pt x="5026" y="12593"/>
                    <a:pt x="4892" y="12593"/>
                  </a:cubicBezTo>
                  <a:cubicBezTo>
                    <a:pt x="4878" y="12593"/>
                    <a:pt x="4862" y="12591"/>
                    <a:pt x="4846" y="12588"/>
                  </a:cubicBezTo>
                  <a:cubicBezTo>
                    <a:pt x="4813" y="12555"/>
                    <a:pt x="4763" y="12521"/>
                    <a:pt x="4763" y="12488"/>
                  </a:cubicBezTo>
                  <a:cubicBezTo>
                    <a:pt x="4529" y="11101"/>
                    <a:pt x="4295" y="9698"/>
                    <a:pt x="4044" y="8311"/>
                  </a:cubicBezTo>
                  <a:cubicBezTo>
                    <a:pt x="3994" y="8110"/>
                    <a:pt x="4078" y="7910"/>
                    <a:pt x="4245" y="7793"/>
                  </a:cubicBezTo>
                  <a:cubicBezTo>
                    <a:pt x="5097" y="7024"/>
                    <a:pt x="5932" y="6239"/>
                    <a:pt x="6784" y="5470"/>
                  </a:cubicBezTo>
                  <a:cubicBezTo>
                    <a:pt x="6868" y="5387"/>
                    <a:pt x="6951" y="5303"/>
                    <a:pt x="7035" y="5203"/>
                  </a:cubicBezTo>
                  <a:cubicBezTo>
                    <a:pt x="7185" y="5069"/>
                    <a:pt x="7169" y="4835"/>
                    <a:pt x="7035" y="4702"/>
                  </a:cubicBezTo>
                  <a:cubicBezTo>
                    <a:pt x="6971" y="4628"/>
                    <a:pt x="6881" y="4590"/>
                    <a:pt x="6791" y="4590"/>
                  </a:cubicBezTo>
                  <a:cubicBezTo>
                    <a:pt x="6718" y="4590"/>
                    <a:pt x="6644" y="4616"/>
                    <a:pt x="6584" y="4668"/>
                  </a:cubicBezTo>
                  <a:cubicBezTo>
                    <a:pt x="6467" y="4752"/>
                    <a:pt x="6350" y="4835"/>
                    <a:pt x="6250" y="4936"/>
                  </a:cubicBezTo>
                  <a:cubicBezTo>
                    <a:pt x="5598" y="5537"/>
                    <a:pt x="4963" y="6139"/>
                    <a:pt x="4311" y="6724"/>
                  </a:cubicBezTo>
                  <a:cubicBezTo>
                    <a:pt x="4188" y="6832"/>
                    <a:pt x="4107" y="7011"/>
                    <a:pt x="3911" y="7011"/>
                  </a:cubicBezTo>
                  <a:cubicBezTo>
                    <a:pt x="3895" y="7011"/>
                    <a:pt x="3878" y="7010"/>
                    <a:pt x="3860" y="7008"/>
                  </a:cubicBezTo>
                  <a:cubicBezTo>
                    <a:pt x="3827" y="6874"/>
                    <a:pt x="3793" y="6757"/>
                    <a:pt x="3777" y="6640"/>
                  </a:cubicBezTo>
                  <a:cubicBezTo>
                    <a:pt x="3459" y="4635"/>
                    <a:pt x="3175" y="2630"/>
                    <a:pt x="2958" y="625"/>
                  </a:cubicBezTo>
                  <a:cubicBezTo>
                    <a:pt x="2941" y="491"/>
                    <a:pt x="2925" y="374"/>
                    <a:pt x="2908" y="257"/>
                  </a:cubicBezTo>
                  <a:cubicBezTo>
                    <a:pt x="2878" y="110"/>
                    <a:pt x="2744" y="1"/>
                    <a:pt x="259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41"/>
            <p:cNvSpPr/>
            <p:nvPr/>
          </p:nvSpPr>
          <p:spPr>
            <a:xfrm>
              <a:off x="4978622" y="1884725"/>
              <a:ext cx="573022" cy="238035"/>
            </a:xfrm>
            <a:custGeom>
              <a:avLst/>
              <a:gdLst/>
              <a:ahLst/>
              <a:cxnLst/>
              <a:rect l="l" t="t" r="r" b="b"/>
              <a:pathLst>
                <a:path w="17879" h="7427" extrusionOk="0">
                  <a:moveTo>
                    <a:pt x="11537" y="0"/>
                  </a:moveTo>
                  <a:cubicBezTo>
                    <a:pt x="10714" y="0"/>
                    <a:pt x="9887" y="92"/>
                    <a:pt x="9056" y="255"/>
                  </a:cubicBezTo>
                  <a:cubicBezTo>
                    <a:pt x="5898" y="890"/>
                    <a:pt x="3058" y="2310"/>
                    <a:pt x="351" y="3981"/>
                  </a:cubicBezTo>
                  <a:cubicBezTo>
                    <a:pt x="318" y="3998"/>
                    <a:pt x="284" y="4031"/>
                    <a:pt x="251" y="4048"/>
                  </a:cubicBezTo>
                  <a:cubicBezTo>
                    <a:pt x="0" y="4265"/>
                    <a:pt x="17" y="4516"/>
                    <a:pt x="301" y="4683"/>
                  </a:cubicBezTo>
                  <a:cubicBezTo>
                    <a:pt x="385" y="4733"/>
                    <a:pt x="485" y="4783"/>
                    <a:pt x="568" y="4833"/>
                  </a:cubicBezTo>
                  <a:cubicBezTo>
                    <a:pt x="3342" y="6036"/>
                    <a:pt x="6283" y="6871"/>
                    <a:pt x="9274" y="7306"/>
                  </a:cubicBezTo>
                  <a:cubicBezTo>
                    <a:pt x="9973" y="7390"/>
                    <a:pt x="10685" y="7427"/>
                    <a:pt x="11389" y="7427"/>
                  </a:cubicBezTo>
                  <a:cubicBezTo>
                    <a:pt x="11525" y="7427"/>
                    <a:pt x="11661" y="7426"/>
                    <a:pt x="11797" y="7423"/>
                  </a:cubicBezTo>
                  <a:cubicBezTo>
                    <a:pt x="12916" y="7423"/>
                    <a:pt x="14036" y="7189"/>
                    <a:pt x="15071" y="6738"/>
                  </a:cubicBezTo>
                  <a:cubicBezTo>
                    <a:pt x="15840" y="6404"/>
                    <a:pt x="16492" y="5886"/>
                    <a:pt x="16960" y="5217"/>
                  </a:cubicBezTo>
                  <a:cubicBezTo>
                    <a:pt x="17879" y="3897"/>
                    <a:pt x="17628" y="2277"/>
                    <a:pt x="16391" y="1324"/>
                  </a:cubicBezTo>
                  <a:cubicBezTo>
                    <a:pt x="15990" y="1040"/>
                    <a:pt x="15556" y="806"/>
                    <a:pt x="15088" y="639"/>
                  </a:cubicBezTo>
                  <a:cubicBezTo>
                    <a:pt x="13920" y="194"/>
                    <a:pt x="12733" y="0"/>
                    <a:pt x="11537" y="0"/>
                  </a:cubicBezTo>
                  <a:close/>
                </a:path>
              </a:pathLst>
            </a:custGeom>
            <a:solidFill>
              <a:srgbClr val="727C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41"/>
            <p:cNvSpPr/>
            <p:nvPr/>
          </p:nvSpPr>
          <p:spPr>
            <a:xfrm>
              <a:off x="5009134" y="1911006"/>
              <a:ext cx="510909" cy="169256"/>
            </a:xfrm>
            <a:custGeom>
              <a:avLst/>
              <a:gdLst/>
              <a:ahLst/>
              <a:cxnLst/>
              <a:rect l="l" t="t" r="r" b="b"/>
              <a:pathLst>
                <a:path w="15941" h="5281" extrusionOk="0">
                  <a:moveTo>
                    <a:pt x="12414" y="0"/>
                  </a:moveTo>
                  <a:cubicBezTo>
                    <a:pt x="12311" y="0"/>
                    <a:pt x="12210" y="60"/>
                    <a:pt x="12114" y="137"/>
                  </a:cubicBezTo>
                  <a:cubicBezTo>
                    <a:pt x="12048" y="187"/>
                    <a:pt x="11981" y="237"/>
                    <a:pt x="11931" y="304"/>
                  </a:cubicBezTo>
                  <a:cubicBezTo>
                    <a:pt x="11329" y="889"/>
                    <a:pt x="10728" y="1473"/>
                    <a:pt x="10160" y="2092"/>
                  </a:cubicBezTo>
                  <a:cubicBezTo>
                    <a:pt x="9976" y="2309"/>
                    <a:pt x="9708" y="2442"/>
                    <a:pt x="9424" y="2442"/>
                  </a:cubicBezTo>
                  <a:cubicBezTo>
                    <a:pt x="8923" y="2459"/>
                    <a:pt x="8439" y="2509"/>
                    <a:pt x="7954" y="2543"/>
                  </a:cubicBezTo>
                  <a:cubicBezTo>
                    <a:pt x="6951" y="2610"/>
                    <a:pt x="5966" y="2676"/>
                    <a:pt x="4963" y="2743"/>
                  </a:cubicBezTo>
                  <a:cubicBezTo>
                    <a:pt x="4963" y="2526"/>
                    <a:pt x="5097" y="2459"/>
                    <a:pt x="5197" y="2359"/>
                  </a:cubicBezTo>
                  <a:cubicBezTo>
                    <a:pt x="5615" y="1941"/>
                    <a:pt x="6049" y="1540"/>
                    <a:pt x="6467" y="1122"/>
                  </a:cubicBezTo>
                  <a:cubicBezTo>
                    <a:pt x="6567" y="1039"/>
                    <a:pt x="6651" y="955"/>
                    <a:pt x="6718" y="855"/>
                  </a:cubicBezTo>
                  <a:cubicBezTo>
                    <a:pt x="6818" y="738"/>
                    <a:pt x="6801" y="571"/>
                    <a:pt x="6684" y="454"/>
                  </a:cubicBezTo>
                  <a:cubicBezTo>
                    <a:pt x="6631" y="401"/>
                    <a:pt x="6558" y="368"/>
                    <a:pt x="6482" y="368"/>
                  </a:cubicBezTo>
                  <a:cubicBezTo>
                    <a:pt x="6438" y="368"/>
                    <a:pt x="6393" y="379"/>
                    <a:pt x="6350" y="404"/>
                  </a:cubicBezTo>
                  <a:cubicBezTo>
                    <a:pt x="6200" y="471"/>
                    <a:pt x="6066" y="571"/>
                    <a:pt x="5949" y="671"/>
                  </a:cubicBezTo>
                  <a:cubicBezTo>
                    <a:pt x="5314" y="1273"/>
                    <a:pt x="4679" y="1841"/>
                    <a:pt x="4094" y="2476"/>
                  </a:cubicBezTo>
                  <a:cubicBezTo>
                    <a:pt x="3827" y="2760"/>
                    <a:pt x="3459" y="2927"/>
                    <a:pt x="3075" y="2927"/>
                  </a:cubicBezTo>
                  <a:cubicBezTo>
                    <a:pt x="2290" y="2994"/>
                    <a:pt x="1488" y="3077"/>
                    <a:pt x="702" y="3161"/>
                  </a:cubicBezTo>
                  <a:cubicBezTo>
                    <a:pt x="552" y="3178"/>
                    <a:pt x="418" y="3194"/>
                    <a:pt x="285" y="3244"/>
                  </a:cubicBezTo>
                  <a:cubicBezTo>
                    <a:pt x="118" y="3278"/>
                    <a:pt x="1" y="3445"/>
                    <a:pt x="34" y="3612"/>
                  </a:cubicBezTo>
                  <a:cubicBezTo>
                    <a:pt x="51" y="3779"/>
                    <a:pt x="185" y="3913"/>
                    <a:pt x="368" y="3913"/>
                  </a:cubicBezTo>
                  <a:cubicBezTo>
                    <a:pt x="412" y="3918"/>
                    <a:pt x="458" y="3920"/>
                    <a:pt x="504" y="3920"/>
                  </a:cubicBezTo>
                  <a:cubicBezTo>
                    <a:pt x="617" y="3920"/>
                    <a:pt x="735" y="3908"/>
                    <a:pt x="853" y="3896"/>
                  </a:cubicBezTo>
                  <a:cubicBezTo>
                    <a:pt x="1705" y="3813"/>
                    <a:pt x="2557" y="3746"/>
                    <a:pt x="3409" y="3645"/>
                  </a:cubicBezTo>
                  <a:cubicBezTo>
                    <a:pt x="3473" y="3636"/>
                    <a:pt x="3535" y="3631"/>
                    <a:pt x="3597" y="3631"/>
                  </a:cubicBezTo>
                  <a:cubicBezTo>
                    <a:pt x="3862" y="3631"/>
                    <a:pt x="4112" y="3717"/>
                    <a:pt x="4328" y="3879"/>
                  </a:cubicBezTo>
                  <a:cubicBezTo>
                    <a:pt x="4896" y="4280"/>
                    <a:pt x="5481" y="4648"/>
                    <a:pt x="6066" y="5016"/>
                  </a:cubicBezTo>
                  <a:cubicBezTo>
                    <a:pt x="6161" y="5079"/>
                    <a:pt x="6256" y="5116"/>
                    <a:pt x="6346" y="5116"/>
                  </a:cubicBezTo>
                  <a:cubicBezTo>
                    <a:pt x="6446" y="5116"/>
                    <a:pt x="6538" y="5071"/>
                    <a:pt x="6617" y="4965"/>
                  </a:cubicBezTo>
                  <a:cubicBezTo>
                    <a:pt x="6784" y="4732"/>
                    <a:pt x="6667" y="4531"/>
                    <a:pt x="6450" y="4397"/>
                  </a:cubicBezTo>
                  <a:cubicBezTo>
                    <a:pt x="6216" y="4247"/>
                    <a:pt x="5966" y="4097"/>
                    <a:pt x="5732" y="3930"/>
                  </a:cubicBezTo>
                  <a:cubicBezTo>
                    <a:pt x="5565" y="3829"/>
                    <a:pt x="5364" y="3762"/>
                    <a:pt x="5281" y="3562"/>
                  </a:cubicBezTo>
                  <a:cubicBezTo>
                    <a:pt x="5359" y="3471"/>
                    <a:pt x="5457" y="3461"/>
                    <a:pt x="5552" y="3461"/>
                  </a:cubicBezTo>
                  <a:cubicBezTo>
                    <a:pt x="5579" y="3461"/>
                    <a:pt x="5606" y="3462"/>
                    <a:pt x="5632" y="3462"/>
                  </a:cubicBezTo>
                  <a:cubicBezTo>
                    <a:pt x="6868" y="3361"/>
                    <a:pt x="8121" y="3295"/>
                    <a:pt x="9358" y="3178"/>
                  </a:cubicBezTo>
                  <a:cubicBezTo>
                    <a:pt x="9395" y="3174"/>
                    <a:pt x="9433" y="3172"/>
                    <a:pt x="9470" y="3172"/>
                  </a:cubicBezTo>
                  <a:cubicBezTo>
                    <a:pt x="9762" y="3172"/>
                    <a:pt x="10034" y="3287"/>
                    <a:pt x="10226" y="3495"/>
                  </a:cubicBezTo>
                  <a:cubicBezTo>
                    <a:pt x="10811" y="4046"/>
                    <a:pt x="11413" y="4564"/>
                    <a:pt x="12064" y="5032"/>
                  </a:cubicBezTo>
                  <a:cubicBezTo>
                    <a:pt x="12291" y="5200"/>
                    <a:pt x="12460" y="5280"/>
                    <a:pt x="12591" y="5280"/>
                  </a:cubicBezTo>
                  <a:cubicBezTo>
                    <a:pt x="12682" y="5280"/>
                    <a:pt x="12755" y="5241"/>
                    <a:pt x="12816" y="5166"/>
                  </a:cubicBezTo>
                  <a:cubicBezTo>
                    <a:pt x="12983" y="4949"/>
                    <a:pt x="12900" y="4732"/>
                    <a:pt x="12499" y="4414"/>
                  </a:cubicBezTo>
                  <a:cubicBezTo>
                    <a:pt x="12098" y="4097"/>
                    <a:pt x="11697" y="3779"/>
                    <a:pt x="11296" y="3462"/>
                  </a:cubicBezTo>
                  <a:cubicBezTo>
                    <a:pt x="11195" y="3378"/>
                    <a:pt x="11045" y="3311"/>
                    <a:pt x="11062" y="3094"/>
                  </a:cubicBezTo>
                  <a:cubicBezTo>
                    <a:pt x="12145" y="3028"/>
                    <a:pt x="13218" y="2962"/>
                    <a:pt x="14296" y="2962"/>
                  </a:cubicBezTo>
                  <a:cubicBezTo>
                    <a:pt x="14582" y="2962"/>
                    <a:pt x="14868" y="2967"/>
                    <a:pt x="15155" y="2977"/>
                  </a:cubicBezTo>
                  <a:cubicBezTo>
                    <a:pt x="15260" y="2977"/>
                    <a:pt x="15377" y="2997"/>
                    <a:pt x="15487" y="2997"/>
                  </a:cubicBezTo>
                  <a:cubicBezTo>
                    <a:pt x="15658" y="2997"/>
                    <a:pt x="15813" y="2948"/>
                    <a:pt x="15874" y="2693"/>
                  </a:cubicBezTo>
                  <a:cubicBezTo>
                    <a:pt x="15941" y="2442"/>
                    <a:pt x="15707" y="2292"/>
                    <a:pt x="15189" y="2292"/>
                  </a:cubicBezTo>
                  <a:cubicBezTo>
                    <a:pt x="14888" y="2287"/>
                    <a:pt x="14587" y="2285"/>
                    <a:pt x="14287" y="2285"/>
                  </a:cubicBezTo>
                  <a:cubicBezTo>
                    <a:pt x="13685" y="2285"/>
                    <a:pt x="13084" y="2292"/>
                    <a:pt x="12482" y="2292"/>
                  </a:cubicBezTo>
                  <a:cubicBezTo>
                    <a:pt x="12176" y="2292"/>
                    <a:pt x="11870" y="2332"/>
                    <a:pt x="11547" y="2332"/>
                  </a:cubicBezTo>
                  <a:cubicBezTo>
                    <a:pt x="11359" y="2332"/>
                    <a:pt x="11165" y="2318"/>
                    <a:pt x="10962" y="2275"/>
                  </a:cubicBezTo>
                  <a:cubicBezTo>
                    <a:pt x="11162" y="2058"/>
                    <a:pt x="11329" y="1874"/>
                    <a:pt x="11496" y="1707"/>
                  </a:cubicBezTo>
                  <a:cubicBezTo>
                    <a:pt x="11847" y="1340"/>
                    <a:pt x="12215" y="972"/>
                    <a:pt x="12566" y="605"/>
                  </a:cubicBezTo>
                  <a:cubicBezTo>
                    <a:pt x="12699" y="471"/>
                    <a:pt x="12799" y="304"/>
                    <a:pt x="12649" y="120"/>
                  </a:cubicBezTo>
                  <a:cubicBezTo>
                    <a:pt x="12570" y="34"/>
                    <a:pt x="12492" y="0"/>
                    <a:pt x="1241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41"/>
            <p:cNvSpPr/>
            <p:nvPr/>
          </p:nvSpPr>
          <p:spPr>
            <a:xfrm>
              <a:off x="4919168" y="1591334"/>
              <a:ext cx="286014" cy="393093"/>
            </a:xfrm>
            <a:custGeom>
              <a:avLst/>
              <a:gdLst/>
              <a:ahLst/>
              <a:cxnLst/>
              <a:rect l="l" t="t" r="r" b="b"/>
              <a:pathLst>
                <a:path w="8924" h="12265" extrusionOk="0">
                  <a:moveTo>
                    <a:pt x="7012" y="0"/>
                  </a:moveTo>
                  <a:cubicBezTo>
                    <a:pt x="6816" y="0"/>
                    <a:pt x="6612" y="28"/>
                    <a:pt x="6400" y="86"/>
                  </a:cubicBezTo>
                  <a:cubicBezTo>
                    <a:pt x="5865" y="253"/>
                    <a:pt x="5381" y="537"/>
                    <a:pt x="4963" y="904"/>
                  </a:cubicBezTo>
                  <a:cubicBezTo>
                    <a:pt x="4195" y="1556"/>
                    <a:pt x="3526" y="2341"/>
                    <a:pt x="2992" y="3227"/>
                  </a:cubicBezTo>
                  <a:cubicBezTo>
                    <a:pt x="2056" y="4814"/>
                    <a:pt x="1354" y="6535"/>
                    <a:pt x="936" y="8340"/>
                  </a:cubicBezTo>
                  <a:cubicBezTo>
                    <a:pt x="686" y="9359"/>
                    <a:pt x="485" y="10411"/>
                    <a:pt x="268" y="11447"/>
                  </a:cubicBezTo>
                  <a:cubicBezTo>
                    <a:pt x="218" y="11698"/>
                    <a:pt x="1" y="11965"/>
                    <a:pt x="301" y="12183"/>
                  </a:cubicBezTo>
                  <a:cubicBezTo>
                    <a:pt x="378" y="12241"/>
                    <a:pt x="449" y="12265"/>
                    <a:pt x="516" y="12265"/>
                  </a:cubicBezTo>
                  <a:cubicBezTo>
                    <a:pt x="695" y="12265"/>
                    <a:pt x="845" y="12096"/>
                    <a:pt x="1003" y="11999"/>
                  </a:cubicBezTo>
                  <a:cubicBezTo>
                    <a:pt x="2524" y="10996"/>
                    <a:pt x="3944" y="9843"/>
                    <a:pt x="5247" y="8573"/>
                  </a:cubicBezTo>
                  <a:cubicBezTo>
                    <a:pt x="6350" y="7571"/>
                    <a:pt x="7302" y="6385"/>
                    <a:pt x="8038" y="5081"/>
                  </a:cubicBezTo>
                  <a:cubicBezTo>
                    <a:pt x="8472" y="4330"/>
                    <a:pt x="8756" y="3511"/>
                    <a:pt x="8856" y="2642"/>
                  </a:cubicBezTo>
                  <a:cubicBezTo>
                    <a:pt x="8923" y="2174"/>
                    <a:pt x="8856" y="1706"/>
                    <a:pt x="8706" y="1272"/>
                  </a:cubicBezTo>
                  <a:cubicBezTo>
                    <a:pt x="8412" y="444"/>
                    <a:pt x="7788" y="0"/>
                    <a:pt x="7012" y="0"/>
                  </a:cubicBezTo>
                  <a:close/>
                </a:path>
              </a:pathLst>
            </a:custGeom>
            <a:solidFill>
              <a:srgbClr val="727C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41"/>
            <p:cNvSpPr/>
            <p:nvPr/>
          </p:nvSpPr>
          <p:spPr>
            <a:xfrm>
              <a:off x="4981827" y="1618897"/>
              <a:ext cx="197813" cy="292841"/>
            </a:xfrm>
            <a:custGeom>
              <a:avLst/>
              <a:gdLst/>
              <a:ahLst/>
              <a:cxnLst/>
              <a:rect l="l" t="t" r="r" b="b"/>
              <a:pathLst>
                <a:path w="6172" h="9137" extrusionOk="0">
                  <a:moveTo>
                    <a:pt x="5224" y="1"/>
                  </a:moveTo>
                  <a:cubicBezTo>
                    <a:pt x="5057" y="1"/>
                    <a:pt x="4937" y="156"/>
                    <a:pt x="4846" y="312"/>
                  </a:cubicBezTo>
                  <a:cubicBezTo>
                    <a:pt x="4646" y="662"/>
                    <a:pt x="4462" y="1030"/>
                    <a:pt x="4261" y="1381"/>
                  </a:cubicBezTo>
                  <a:cubicBezTo>
                    <a:pt x="4161" y="1548"/>
                    <a:pt x="4128" y="1765"/>
                    <a:pt x="3860" y="1882"/>
                  </a:cubicBezTo>
                  <a:cubicBezTo>
                    <a:pt x="3760" y="1498"/>
                    <a:pt x="3660" y="1147"/>
                    <a:pt x="3560" y="796"/>
                  </a:cubicBezTo>
                  <a:cubicBezTo>
                    <a:pt x="3501" y="591"/>
                    <a:pt x="3417" y="400"/>
                    <a:pt x="3207" y="400"/>
                  </a:cubicBezTo>
                  <a:cubicBezTo>
                    <a:pt x="3177" y="400"/>
                    <a:pt x="3144" y="403"/>
                    <a:pt x="3108" y="412"/>
                  </a:cubicBezTo>
                  <a:cubicBezTo>
                    <a:pt x="2808" y="479"/>
                    <a:pt x="2824" y="713"/>
                    <a:pt x="2891" y="947"/>
                  </a:cubicBezTo>
                  <a:cubicBezTo>
                    <a:pt x="2925" y="1063"/>
                    <a:pt x="2958" y="1180"/>
                    <a:pt x="2975" y="1314"/>
                  </a:cubicBezTo>
                  <a:cubicBezTo>
                    <a:pt x="3092" y="1732"/>
                    <a:pt x="3209" y="2166"/>
                    <a:pt x="3326" y="2601"/>
                  </a:cubicBezTo>
                  <a:cubicBezTo>
                    <a:pt x="3392" y="2734"/>
                    <a:pt x="3392" y="2885"/>
                    <a:pt x="3326" y="3018"/>
                  </a:cubicBezTo>
                  <a:cubicBezTo>
                    <a:pt x="2941" y="3653"/>
                    <a:pt x="2574" y="4288"/>
                    <a:pt x="2156" y="4990"/>
                  </a:cubicBezTo>
                  <a:cubicBezTo>
                    <a:pt x="1972" y="4606"/>
                    <a:pt x="1822" y="4188"/>
                    <a:pt x="1722" y="3754"/>
                  </a:cubicBezTo>
                  <a:cubicBezTo>
                    <a:pt x="1688" y="3637"/>
                    <a:pt x="1688" y="3503"/>
                    <a:pt x="1638" y="3386"/>
                  </a:cubicBezTo>
                  <a:cubicBezTo>
                    <a:pt x="1609" y="3240"/>
                    <a:pt x="1478" y="3146"/>
                    <a:pt x="1335" y="3146"/>
                  </a:cubicBezTo>
                  <a:cubicBezTo>
                    <a:pt x="1314" y="3146"/>
                    <a:pt x="1292" y="3148"/>
                    <a:pt x="1270" y="3152"/>
                  </a:cubicBezTo>
                  <a:cubicBezTo>
                    <a:pt x="1120" y="3185"/>
                    <a:pt x="1020" y="3319"/>
                    <a:pt x="1020" y="3470"/>
                  </a:cubicBezTo>
                  <a:cubicBezTo>
                    <a:pt x="986" y="3871"/>
                    <a:pt x="1153" y="4238"/>
                    <a:pt x="1254" y="4606"/>
                  </a:cubicBezTo>
                  <a:cubicBezTo>
                    <a:pt x="1354" y="5040"/>
                    <a:pt x="1671" y="5475"/>
                    <a:pt x="1588" y="5892"/>
                  </a:cubicBezTo>
                  <a:cubicBezTo>
                    <a:pt x="1504" y="6327"/>
                    <a:pt x="1187" y="6728"/>
                    <a:pt x="953" y="7129"/>
                  </a:cubicBezTo>
                  <a:cubicBezTo>
                    <a:pt x="686" y="7613"/>
                    <a:pt x="402" y="8081"/>
                    <a:pt x="134" y="8582"/>
                  </a:cubicBezTo>
                  <a:cubicBezTo>
                    <a:pt x="1" y="8749"/>
                    <a:pt x="67" y="9017"/>
                    <a:pt x="268" y="9100"/>
                  </a:cubicBezTo>
                  <a:cubicBezTo>
                    <a:pt x="322" y="9125"/>
                    <a:pt x="378" y="9136"/>
                    <a:pt x="433" y="9136"/>
                  </a:cubicBezTo>
                  <a:cubicBezTo>
                    <a:pt x="567" y="9136"/>
                    <a:pt x="693" y="9068"/>
                    <a:pt x="752" y="8950"/>
                  </a:cubicBezTo>
                  <a:cubicBezTo>
                    <a:pt x="836" y="8833"/>
                    <a:pt x="920" y="8716"/>
                    <a:pt x="986" y="8582"/>
                  </a:cubicBezTo>
                  <a:cubicBezTo>
                    <a:pt x="1337" y="7964"/>
                    <a:pt x="1705" y="7346"/>
                    <a:pt x="2039" y="6711"/>
                  </a:cubicBezTo>
                  <a:cubicBezTo>
                    <a:pt x="2156" y="6477"/>
                    <a:pt x="2390" y="6310"/>
                    <a:pt x="2641" y="6243"/>
                  </a:cubicBezTo>
                  <a:cubicBezTo>
                    <a:pt x="3259" y="6093"/>
                    <a:pt x="3844" y="5876"/>
                    <a:pt x="4445" y="5675"/>
                  </a:cubicBezTo>
                  <a:cubicBezTo>
                    <a:pt x="4612" y="5625"/>
                    <a:pt x="4763" y="5558"/>
                    <a:pt x="4896" y="5475"/>
                  </a:cubicBezTo>
                  <a:cubicBezTo>
                    <a:pt x="5063" y="5374"/>
                    <a:pt x="5130" y="5157"/>
                    <a:pt x="5047" y="4990"/>
                  </a:cubicBezTo>
                  <a:cubicBezTo>
                    <a:pt x="4989" y="4864"/>
                    <a:pt x="4869" y="4793"/>
                    <a:pt x="4746" y="4793"/>
                  </a:cubicBezTo>
                  <a:cubicBezTo>
                    <a:pt x="4689" y="4793"/>
                    <a:pt x="4631" y="4808"/>
                    <a:pt x="4579" y="4840"/>
                  </a:cubicBezTo>
                  <a:cubicBezTo>
                    <a:pt x="4395" y="4890"/>
                    <a:pt x="4228" y="4973"/>
                    <a:pt x="4061" y="5023"/>
                  </a:cubicBezTo>
                  <a:cubicBezTo>
                    <a:pt x="3643" y="5190"/>
                    <a:pt x="3225" y="5324"/>
                    <a:pt x="2808" y="5424"/>
                  </a:cubicBezTo>
                  <a:cubicBezTo>
                    <a:pt x="3159" y="4789"/>
                    <a:pt x="3509" y="4255"/>
                    <a:pt x="3777" y="3687"/>
                  </a:cubicBezTo>
                  <a:cubicBezTo>
                    <a:pt x="3927" y="3319"/>
                    <a:pt x="4295" y="3052"/>
                    <a:pt x="4712" y="3018"/>
                  </a:cubicBezTo>
                  <a:cubicBezTo>
                    <a:pt x="5080" y="2968"/>
                    <a:pt x="5431" y="2901"/>
                    <a:pt x="5782" y="2784"/>
                  </a:cubicBezTo>
                  <a:cubicBezTo>
                    <a:pt x="6172" y="2719"/>
                    <a:pt x="6119" y="2148"/>
                    <a:pt x="5731" y="2148"/>
                  </a:cubicBezTo>
                  <a:cubicBezTo>
                    <a:pt x="5720" y="2148"/>
                    <a:pt x="5709" y="2149"/>
                    <a:pt x="5698" y="2150"/>
                  </a:cubicBezTo>
                  <a:cubicBezTo>
                    <a:pt x="5565" y="2150"/>
                    <a:pt x="5414" y="2183"/>
                    <a:pt x="5280" y="2200"/>
                  </a:cubicBezTo>
                  <a:cubicBezTo>
                    <a:pt x="5134" y="2212"/>
                    <a:pt x="4996" y="2287"/>
                    <a:pt x="4821" y="2287"/>
                  </a:cubicBezTo>
                  <a:cubicBezTo>
                    <a:pt x="4757" y="2287"/>
                    <a:pt x="4688" y="2277"/>
                    <a:pt x="4612" y="2250"/>
                  </a:cubicBezTo>
                  <a:cubicBezTo>
                    <a:pt x="4896" y="1665"/>
                    <a:pt x="5180" y="1147"/>
                    <a:pt x="5448" y="629"/>
                  </a:cubicBezTo>
                  <a:cubicBezTo>
                    <a:pt x="5565" y="412"/>
                    <a:pt x="5648" y="178"/>
                    <a:pt x="5381" y="44"/>
                  </a:cubicBezTo>
                  <a:cubicBezTo>
                    <a:pt x="5324" y="14"/>
                    <a:pt x="5272" y="1"/>
                    <a:pt x="522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41"/>
            <p:cNvSpPr/>
            <p:nvPr/>
          </p:nvSpPr>
          <p:spPr>
            <a:xfrm>
              <a:off x="4421583" y="1994306"/>
              <a:ext cx="287681" cy="243548"/>
            </a:xfrm>
            <a:custGeom>
              <a:avLst/>
              <a:gdLst/>
              <a:ahLst/>
              <a:cxnLst/>
              <a:rect l="l" t="t" r="r" b="b"/>
              <a:pathLst>
                <a:path w="8976" h="7599" extrusionOk="0">
                  <a:moveTo>
                    <a:pt x="4940" y="1"/>
                  </a:moveTo>
                  <a:cubicBezTo>
                    <a:pt x="1838" y="1"/>
                    <a:pt x="1" y="3658"/>
                    <a:pt x="2008" y="6176"/>
                  </a:cubicBezTo>
                  <a:cubicBezTo>
                    <a:pt x="2795" y="7154"/>
                    <a:pt x="3875" y="7598"/>
                    <a:pt x="4941" y="7598"/>
                  </a:cubicBezTo>
                  <a:cubicBezTo>
                    <a:pt x="6751" y="7598"/>
                    <a:pt x="8521" y="6318"/>
                    <a:pt x="8742" y="4204"/>
                  </a:cubicBezTo>
                  <a:cubicBezTo>
                    <a:pt x="8976" y="2116"/>
                    <a:pt x="7472" y="244"/>
                    <a:pt x="5400" y="27"/>
                  </a:cubicBezTo>
                  <a:cubicBezTo>
                    <a:pt x="5244" y="9"/>
                    <a:pt x="5090" y="1"/>
                    <a:pt x="4940" y="1"/>
                  </a:cubicBezTo>
                  <a:close/>
                </a:path>
              </a:pathLst>
            </a:custGeom>
            <a:solidFill>
              <a:srgbClr val="E54E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41"/>
            <p:cNvSpPr/>
            <p:nvPr/>
          </p:nvSpPr>
          <p:spPr>
            <a:xfrm>
              <a:off x="4522895" y="2039080"/>
              <a:ext cx="48748" cy="45575"/>
            </a:xfrm>
            <a:custGeom>
              <a:avLst/>
              <a:gdLst/>
              <a:ahLst/>
              <a:cxnLst/>
              <a:rect l="l" t="t" r="r" b="b"/>
              <a:pathLst>
                <a:path w="1521" h="1422" extrusionOk="0">
                  <a:moveTo>
                    <a:pt x="836" y="0"/>
                  </a:moveTo>
                  <a:cubicBezTo>
                    <a:pt x="435" y="0"/>
                    <a:pt x="84" y="301"/>
                    <a:pt x="34" y="685"/>
                  </a:cubicBezTo>
                  <a:cubicBezTo>
                    <a:pt x="0" y="1053"/>
                    <a:pt x="268" y="1370"/>
                    <a:pt x="635" y="1421"/>
                  </a:cubicBezTo>
                  <a:cubicBezTo>
                    <a:pt x="646" y="1421"/>
                    <a:pt x="658" y="1421"/>
                    <a:pt x="669" y="1421"/>
                  </a:cubicBezTo>
                  <a:cubicBezTo>
                    <a:pt x="1056" y="1421"/>
                    <a:pt x="1389" y="1142"/>
                    <a:pt x="1471" y="752"/>
                  </a:cubicBezTo>
                  <a:cubicBezTo>
                    <a:pt x="1521" y="368"/>
                    <a:pt x="1220" y="17"/>
                    <a:pt x="83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41"/>
            <p:cNvSpPr/>
            <p:nvPr/>
          </p:nvSpPr>
          <p:spPr>
            <a:xfrm>
              <a:off x="4745133" y="1930429"/>
              <a:ext cx="254381" cy="240247"/>
            </a:xfrm>
            <a:custGeom>
              <a:avLst/>
              <a:gdLst/>
              <a:ahLst/>
              <a:cxnLst/>
              <a:rect l="l" t="t" r="r" b="b"/>
              <a:pathLst>
                <a:path w="7937" h="7496" extrusionOk="0">
                  <a:moveTo>
                    <a:pt x="3928" y="1"/>
                  </a:moveTo>
                  <a:cubicBezTo>
                    <a:pt x="2069" y="1"/>
                    <a:pt x="451" y="1399"/>
                    <a:pt x="251" y="3307"/>
                  </a:cubicBezTo>
                  <a:cubicBezTo>
                    <a:pt x="0" y="5362"/>
                    <a:pt x="1471" y="7233"/>
                    <a:pt x="3526" y="7467"/>
                  </a:cubicBezTo>
                  <a:cubicBezTo>
                    <a:pt x="3679" y="7486"/>
                    <a:pt x="3832" y="7495"/>
                    <a:pt x="3982" y="7495"/>
                  </a:cubicBezTo>
                  <a:cubicBezTo>
                    <a:pt x="5849" y="7495"/>
                    <a:pt x="7454" y="6094"/>
                    <a:pt x="7686" y="4192"/>
                  </a:cubicBezTo>
                  <a:cubicBezTo>
                    <a:pt x="7937" y="2154"/>
                    <a:pt x="6467" y="283"/>
                    <a:pt x="4411" y="32"/>
                  </a:cubicBezTo>
                  <a:cubicBezTo>
                    <a:pt x="4249" y="11"/>
                    <a:pt x="4088" y="1"/>
                    <a:pt x="3928" y="1"/>
                  </a:cubicBezTo>
                  <a:close/>
                </a:path>
              </a:pathLst>
            </a:custGeom>
            <a:solidFill>
              <a:srgbClr val="E54E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41"/>
            <p:cNvSpPr/>
            <p:nvPr/>
          </p:nvSpPr>
          <p:spPr>
            <a:xfrm>
              <a:off x="4920258" y="1985876"/>
              <a:ext cx="43396" cy="41761"/>
            </a:xfrm>
            <a:custGeom>
              <a:avLst/>
              <a:gdLst/>
              <a:ahLst/>
              <a:cxnLst/>
              <a:rect l="l" t="t" r="r" b="b"/>
              <a:pathLst>
                <a:path w="1354" h="1303" extrusionOk="0">
                  <a:moveTo>
                    <a:pt x="748" y="0"/>
                  </a:moveTo>
                  <a:cubicBezTo>
                    <a:pt x="402" y="0"/>
                    <a:pt x="112" y="273"/>
                    <a:pt x="50" y="675"/>
                  </a:cubicBezTo>
                  <a:cubicBezTo>
                    <a:pt x="0" y="1025"/>
                    <a:pt x="150" y="1259"/>
                    <a:pt x="468" y="1293"/>
                  </a:cubicBezTo>
                  <a:cubicBezTo>
                    <a:pt x="507" y="1299"/>
                    <a:pt x="547" y="1303"/>
                    <a:pt x="585" y="1303"/>
                  </a:cubicBezTo>
                  <a:cubicBezTo>
                    <a:pt x="938" y="1303"/>
                    <a:pt x="1241" y="1036"/>
                    <a:pt x="1287" y="675"/>
                  </a:cubicBezTo>
                  <a:cubicBezTo>
                    <a:pt x="1353" y="357"/>
                    <a:pt x="1153" y="56"/>
                    <a:pt x="836" y="6"/>
                  </a:cubicBezTo>
                  <a:cubicBezTo>
                    <a:pt x="806" y="2"/>
                    <a:pt x="777" y="0"/>
                    <a:pt x="74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41"/>
            <p:cNvSpPr/>
            <p:nvPr/>
          </p:nvSpPr>
          <p:spPr>
            <a:xfrm>
              <a:off x="3901145" y="1683030"/>
              <a:ext cx="712279" cy="413381"/>
            </a:xfrm>
            <a:custGeom>
              <a:avLst/>
              <a:gdLst/>
              <a:ahLst/>
              <a:cxnLst/>
              <a:rect l="l" t="t" r="r" b="b"/>
              <a:pathLst>
                <a:path w="22224" h="12898" extrusionOk="0">
                  <a:moveTo>
                    <a:pt x="15075" y="0"/>
                  </a:moveTo>
                  <a:cubicBezTo>
                    <a:pt x="14920" y="0"/>
                    <a:pt x="14775" y="134"/>
                    <a:pt x="14604" y="399"/>
                  </a:cubicBezTo>
                  <a:cubicBezTo>
                    <a:pt x="14487" y="583"/>
                    <a:pt x="14403" y="767"/>
                    <a:pt x="14303" y="934"/>
                  </a:cubicBezTo>
                  <a:cubicBezTo>
                    <a:pt x="14136" y="1218"/>
                    <a:pt x="13952" y="1485"/>
                    <a:pt x="13752" y="1753"/>
                  </a:cubicBezTo>
                  <a:cubicBezTo>
                    <a:pt x="13190" y="2509"/>
                    <a:pt x="12322" y="2919"/>
                    <a:pt x="11433" y="2919"/>
                  </a:cubicBezTo>
                  <a:cubicBezTo>
                    <a:pt x="11026" y="2919"/>
                    <a:pt x="10615" y="2833"/>
                    <a:pt x="10226" y="2655"/>
                  </a:cubicBezTo>
                  <a:cubicBezTo>
                    <a:pt x="9307" y="2254"/>
                    <a:pt x="8489" y="1636"/>
                    <a:pt x="7870" y="850"/>
                  </a:cubicBezTo>
                  <a:cubicBezTo>
                    <a:pt x="7703" y="650"/>
                    <a:pt x="7570" y="449"/>
                    <a:pt x="7403" y="265"/>
                  </a:cubicBezTo>
                  <a:cubicBezTo>
                    <a:pt x="7304" y="152"/>
                    <a:pt x="7209" y="97"/>
                    <a:pt x="7119" y="97"/>
                  </a:cubicBezTo>
                  <a:cubicBezTo>
                    <a:pt x="7010" y="97"/>
                    <a:pt x="6909" y="177"/>
                    <a:pt x="6818" y="332"/>
                  </a:cubicBezTo>
                  <a:cubicBezTo>
                    <a:pt x="6734" y="499"/>
                    <a:pt x="6667" y="666"/>
                    <a:pt x="6617" y="850"/>
                  </a:cubicBezTo>
                  <a:cubicBezTo>
                    <a:pt x="6367" y="1585"/>
                    <a:pt x="6133" y="2321"/>
                    <a:pt x="5865" y="3056"/>
                  </a:cubicBezTo>
                  <a:cubicBezTo>
                    <a:pt x="5414" y="4359"/>
                    <a:pt x="4529" y="5479"/>
                    <a:pt x="3342" y="6197"/>
                  </a:cubicBezTo>
                  <a:cubicBezTo>
                    <a:pt x="2657" y="6648"/>
                    <a:pt x="1905" y="6999"/>
                    <a:pt x="1120" y="7250"/>
                  </a:cubicBezTo>
                  <a:cubicBezTo>
                    <a:pt x="870" y="7317"/>
                    <a:pt x="619" y="7400"/>
                    <a:pt x="368" y="7500"/>
                  </a:cubicBezTo>
                  <a:cubicBezTo>
                    <a:pt x="184" y="7567"/>
                    <a:pt x="1" y="7651"/>
                    <a:pt x="51" y="7885"/>
                  </a:cubicBezTo>
                  <a:cubicBezTo>
                    <a:pt x="84" y="8068"/>
                    <a:pt x="268" y="8102"/>
                    <a:pt x="435" y="8135"/>
                  </a:cubicBezTo>
                  <a:cubicBezTo>
                    <a:pt x="519" y="8135"/>
                    <a:pt x="602" y="8152"/>
                    <a:pt x="686" y="8169"/>
                  </a:cubicBezTo>
                  <a:cubicBezTo>
                    <a:pt x="1621" y="8319"/>
                    <a:pt x="2557" y="8553"/>
                    <a:pt x="3476" y="8837"/>
                  </a:cubicBezTo>
                  <a:cubicBezTo>
                    <a:pt x="5281" y="9438"/>
                    <a:pt x="6617" y="10558"/>
                    <a:pt x="7352" y="12346"/>
                  </a:cubicBezTo>
                  <a:cubicBezTo>
                    <a:pt x="7403" y="12463"/>
                    <a:pt x="7453" y="12580"/>
                    <a:pt x="7520" y="12680"/>
                  </a:cubicBezTo>
                  <a:cubicBezTo>
                    <a:pt x="7608" y="12822"/>
                    <a:pt x="7711" y="12898"/>
                    <a:pt x="7818" y="12898"/>
                  </a:cubicBezTo>
                  <a:cubicBezTo>
                    <a:pt x="7913" y="12898"/>
                    <a:pt x="8010" y="12839"/>
                    <a:pt x="8104" y="12713"/>
                  </a:cubicBezTo>
                  <a:cubicBezTo>
                    <a:pt x="8288" y="12429"/>
                    <a:pt x="8455" y="12129"/>
                    <a:pt x="8606" y="11811"/>
                  </a:cubicBezTo>
                  <a:cubicBezTo>
                    <a:pt x="8856" y="11310"/>
                    <a:pt x="9207" y="10875"/>
                    <a:pt x="9642" y="10541"/>
                  </a:cubicBezTo>
                  <a:cubicBezTo>
                    <a:pt x="10365" y="10022"/>
                    <a:pt x="11097" y="9789"/>
                    <a:pt x="11835" y="9789"/>
                  </a:cubicBezTo>
                  <a:cubicBezTo>
                    <a:pt x="12547" y="9789"/>
                    <a:pt x="13264" y="10006"/>
                    <a:pt x="13986" y="10391"/>
                  </a:cubicBezTo>
                  <a:cubicBezTo>
                    <a:pt x="14470" y="10658"/>
                    <a:pt x="14921" y="10992"/>
                    <a:pt x="15306" y="11377"/>
                  </a:cubicBezTo>
                  <a:cubicBezTo>
                    <a:pt x="15456" y="11560"/>
                    <a:pt x="15657" y="11677"/>
                    <a:pt x="15874" y="11728"/>
                  </a:cubicBezTo>
                  <a:cubicBezTo>
                    <a:pt x="15891" y="11729"/>
                    <a:pt x="15908" y="11730"/>
                    <a:pt x="15925" y="11730"/>
                  </a:cubicBezTo>
                  <a:cubicBezTo>
                    <a:pt x="16075" y="11730"/>
                    <a:pt x="16220" y="11665"/>
                    <a:pt x="16325" y="11560"/>
                  </a:cubicBezTo>
                  <a:cubicBezTo>
                    <a:pt x="16459" y="11410"/>
                    <a:pt x="16609" y="11260"/>
                    <a:pt x="16726" y="11093"/>
                  </a:cubicBezTo>
                  <a:cubicBezTo>
                    <a:pt x="17127" y="10591"/>
                    <a:pt x="17528" y="10107"/>
                    <a:pt x="17962" y="9639"/>
                  </a:cubicBezTo>
                  <a:cubicBezTo>
                    <a:pt x="19082" y="8469"/>
                    <a:pt x="20335" y="7500"/>
                    <a:pt x="21972" y="7183"/>
                  </a:cubicBezTo>
                  <a:cubicBezTo>
                    <a:pt x="22106" y="7149"/>
                    <a:pt x="22223" y="7133"/>
                    <a:pt x="22223" y="6966"/>
                  </a:cubicBezTo>
                  <a:cubicBezTo>
                    <a:pt x="22223" y="6849"/>
                    <a:pt x="22123" y="6799"/>
                    <a:pt x="22023" y="6765"/>
                  </a:cubicBezTo>
                  <a:cubicBezTo>
                    <a:pt x="21571" y="6581"/>
                    <a:pt x="21137" y="6347"/>
                    <a:pt x="20736" y="6063"/>
                  </a:cubicBezTo>
                  <a:cubicBezTo>
                    <a:pt x="19399" y="5178"/>
                    <a:pt x="18230" y="4058"/>
                    <a:pt x="17294" y="2755"/>
                  </a:cubicBezTo>
                  <a:cubicBezTo>
                    <a:pt x="16793" y="2070"/>
                    <a:pt x="16292" y="1368"/>
                    <a:pt x="15790" y="666"/>
                  </a:cubicBezTo>
                  <a:cubicBezTo>
                    <a:pt x="15723" y="566"/>
                    <a:pt x="15657" y="466"/>
                    <a:pt x="15573" y="366"/>
                  </a:cubicBezTo>
                  <a:cubicBezTo>
                    <a:pt x="15378" y="121"/>
                    <a:pt x="15222" y="0"/>
                    <a:pt x="15075" y="0"/>
                  </a:cubicBezTo>
                  <a:close/>
                </a:path>
              </a:pathLst>
            </a:custGeom>
            <a:solidFill>
              <a:srgbClr val="727C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41"/>
            <p:cNvSpPr/>
            <p:nvPr/>
          </p:nvSpPr>
          <p:spPr>
            <a:xfrm>
              <a:off x="4003451" y="1784278"/>
              <a:ext cx="557446" cy="206049"/>
            </a:xfrm>
            <a:custGeom>
              <a:avLst/>
              <a:gdLst/>
              <a:ahLst/>
              <a:cxnLst/>
              <a:rect l="l" t="t" r="r" b="b"/>
              <a:pathLst>
                <a:path w="17393" h="6429" extrusionOk="0">
                  <a:moveTo>
                    <a:pt x="10841" y="1"/>
                  </a:moveTo>
                  <a:cubicBezTo>
                    <a:pt x="10774" y="1"/>
                    <a:pt x="10706" y="22"/>
                    <a:pt x="10643" y="64"/>
                  </a:cubicBezTo>
                  <a:cubicBezTo>
                    <a:pt x="10476" y="198"/>
                    <a:pt x="10510" y="398"/>
                    <a:pt x="10610" y="565"/>
                  </a:cubicBezTo>
                  <a:cubicBezTo>
                    <a:pt x="10677" y="665"/>
                    <a:pt x="10760" y="766"/>
                    <a:pt x="10844" y="849"/>
                  </a:cubicBezTo>
                  <a:cubicBezTo>
                    <a:pt x="11161" y="1234"/>
                    <a:pt x="11512" y="1618"/>
                    <a:pt x="11830" y="2036"/>
                  </a:cubicBezTo>
                  <a:cubicBezTo>
                    <a:pt x="12064" y="2336"/>
                    <a:pt x="12298" y="2687"/>
                    <a:pt x="12531" y="3021"/>
                  </a:cubicBezTo>
                  <a:cubicBezTo>
                    <a:pt x="12143" y="3059"/>
                    <a:pt x="11755" y="3078"/>
                    <a:pt x="11366" y="3078"/>
                  </a:cubicBezTo>
                  <a:cubicBezTo>
                    <a:pt x="11237" y="3078"/>
                    <a:pt x="11107" y="3076"/>
                    <a:pt x="10978" y="3071"/>
                  </a:cubicBezTo>
                  <a:cubicBezTo>
                    <a:pt x="9758" y="3122"/>
                    <a:pt x="8538" y="3172"/>
                    <a:pt x="7302" y="3222"/>
                  </a:cubicBezTo>
                  <a:cubicBezTo>
                    <a:pt x="7247" y="3222"/>
                    <a:pt x="7192" y="3224"/>
                    <a:pt x="7137" y="3224"/>
                  </a:cubicBezTo>
                  <a:cubicBezTo>
                    <a:pt x="6959" y="3224"/>
                    <a:pt x="6783" y="3204"/>
                    <a:pt x="6617" y="3038"/>
                  </a:cubicBezTo>
                  <a:cubicBezTo>
                    <a:pt x="5848" y="2253"/>
                    <a:pt x="5046" y="1501"/>
                    <a:pt x="4328" y="649"/>
                  </a:cubicBezTo>
                  <a:cubicBezTo>
                    <a:pt x="4121" y="408"/>
                    <a:pt x="3978" y="293"/>
                    <a:pt x="3854" y="293"/>
                  </a:cubicBezTo>
                  <a:cubicBezTo>
                    <a:pt x="3798" y="293"/>
                    <a:pt x="3745" y="317"/>
                    <a:pt x="3693" y="365"/>
                  </a:cubicBezTo>
                  <a:cubicBezTo>
                    <a:pt x="3526" y="515"/>
                    <a:pt x="3542" y="749"/>
                    <a:pt x="3793" y="1083"/>
                  </a:cubicBezTo>
                  <a:cubicBezTo>
                    <a:pt x="3860" y="1183"/>
                    <a:pt x="3943" y="1267"/>
                    <a:pt x="4027" y="1367"/>
                  </a:cubicBezTo>
                  <a:cubicBezTo>
                    <a:pt x="4511" y="1868"/>
                    <a:pt x="4979" y="2370"/>
                    <a:pt x="5447" y="2888"/>
                  </a:cubicBezTo>
                  <a:cubicBezTo>
                    <a:pt x="5564" y="3005"/>
                    <a:pt x="5731" y="3071"/>
                    <a:pt x="5714" y="3305"/>
                  </a:cubicBezTo>
                  <a:cubicBezTo>
                    <a:pt x="5079" y="3355"/>
                    <a:pt x="4461" y="3406"/>
                    <a:pt x="3826" y="3456"/>
                  </a:cubicBezTo>
                  <a:cubicBezTo>
                    <a:pt x="2707" y="3556"/>
                    <a:pt x="1587" y="3640"/>
                    <a:pt x="468" y="3807"/>
                  </a:cubicBezTo>
                  <a:cubicBezTo>
                    <a:pt x="217" y="3840"/>
                    <a:pt x="0" y="3924"/>
                    <a:pt x="33" y="4208"/>
                  </a:cubicBezTo>
                  <a:cubicBezTo>
                    <a:pt x="64" y="4465"/>
                    <a:pt x="245" y="4544"/>
                    <a:pt x="466" y="4544"/>
                  </a:cubicBezTo>
                  <a:cubicBezTo>
                    <a:pt x="488" y="4544"/>
                    <a:pt x="511" y="4543"/>
                    <a:pt x="535" y="4542"/>
                  </a:cubicBezTo>
                  <a:cubicBezTo>
                    <a:pt x="618" y="4542"/>
                    <a:pt x="702" y="4508"/>
                    <a:pt x="785" y="4508"/>
                  </a:cubicBezTo>
                  <a:cubicBezTo>
                    <a:pt x="1721" y="4408"/>
                    <a:pt x="2657" y="4308"/>
                    <a:pt x="3592" y="4241"/>
                  </a:cubicBezTo>
                  <a:cubicBezTo>
                    <a:pt x="4079" y="4202"/>
                    <a:pt x="4576" y="4121"/>
                    <a:pt x="5149" y="4121"/>
                  </a:cubicBezTo>
                  <a:cubicBezTo>
                    <a:pt x="5304" y="4121"/>
                    <a:pt x="5464" y="4127"/>
                    <a:pt x="5631" y="4141"/>
                  </a:cubicBezTo>
                  <a:cubicBezTo>
                    <a:pt x="5079" y="4659"/>
                    <a:pt x="4662" y="5076"/>
                    <a:pt x="4227" y="5461"/>
                  </a:cubicBezTo>
                  <a:cubicBezTo>
                    <a:pt x="3843" y="5812"/>
                    <a:pt x="3759" y="6012"/>
                    <a:pt x="3943" y="6213"/>
                  </a:cubicBezTo>
                  <a:cubicBezTo>
                    <a:pt x="4016" y="6292"/>
                    <a:pt x="4094" y="6335"/>
                    <a:pt x="4186" y="6335"/>
                  </a:cubicBezTo>
                  <a:cubicBezTo>
                    <a:pt x="4327" y="6335"/>
                    <a:pt x="4503" y="6235"/>
                    <a:pt x="4745" y="6012"/>
                  </a:cubicBezTo>
                  <a:cubicBezTo>
                    <a:pt x="5363" y="5477"/>
                    <a:pt x="5948" y="4893"/>
                    <a:pt x="6483" y="4291"/>
                  </a:cubicBezTo>
                  <a:cubicBezTo>
                    <a:pt x="6633" y="4091"/>
                    <a:pt x="6867" y="3974"/>
                    <a:pt x="7118" y="3974"/>
                  </a:cubicBezTo>
                  <a:cubicBezTo>
                    <a:pt x="8475" y="3897"/>
                    <a:pt x="9833" y="3821"/>
                    <a:pt x="11203" y="3821"/>
                  </a:cubicBezTo>
                  <a:cubicBezTo>
                    <a:pt x="11334" y="3821"/>
                    <a:pt x="11465" y="3822"/>
                    <a:pt x="11596" y="3823"/>
                  </a:cubicBezTo>
                  <a:cubicBezTo>
                    <a:pt x="11763" y="3823"/>
                    <a:pt x="11945" y="3786"/>
                    <a:pt x="12122" y="3786"/>
                  </a:cubicBezTo>
                  <a:cubicBezTo>
                    <a:pt x="12210" y="3786"/>
                    <a:pt x="12298" y="3795"/>
                    <a:pt x="12381" y="3823"/>
                  </a:cubicBezTo>
                  <a:cubicBezTo>
                    <a:pt x="12381" y="3924"/>
                    <a:pt x="12348" y="4024"/>
                    <a:pt x="12247" y="4091"/>
                  </a:cubicBezTo>
                  <a:cubicBezTo>
                    <a:pt x="11679" y="4659"/>
                    <a:pt x="11028" y="5110"/>
                    <a:pt x="10409" y="5611"/>
                  </a:cubicBezTo>
                  <a:cubicBezTo>
                    <a:pt x="10042" y="5912"/>
                    <a:pt x="9975" y="6112"/>
                    <a:pt x="10142" y="6313"/>
                  </a:cubicBezTo>
                  <a:cubicBezTo>
                    <a:pt x="10205" y="6389"/>
                    <a:pt x="10282" y="6428"/>
                    <a:pt x="10376" y="6428"/>
                  </a:cubicBezTo>
                  <a:cubicBezTo>
                    <a:pt x="10508" y="6428"/>
                    <a:pt x="10673" y="6352"/>
                    <a:pt x="10877" y="6196"/>
                  </a:cubicBezTo>
                  <a:cubicBezTo>
                    <a:pt x="11763" y="5544"/>
                    <a:pt x="12582" y="4843"/>
                    <a:pt x="13333" y="4057"/>
                  </a:cubicBezTo>
                  <a:cubicBezTo>
                    <a:pt x="13473" y="3902"/>
                    <a:pt x="13670" y="3805"/>
                    <a:pt x="13884" y="3805"/>
                  </a:cubicBezTo>
                  <a:cubicBezTo>
                    <a:pt x="13901" y="3805"/>
                    <a:pt x="13918" y="3805"/>
                    <a:pt x="13935" y="3807"/>
                  </a:cubicBezTo>
                  <a:cubicBezTo>
                    <a:pt x="14005" y="3805"/>
                    <a:pt x="14075" y="3805"/>
                    <a:pt x="14144" y="3805"/>
                  </a:cubicBezTo>
                  <a:cubicBezTo>
                    <a:pt x="14994" y="3805"/>
                    <a:pt x="15843" y="3893"/>
                    <a:pt x="16692" y="3924"/>
                  </a:cubicBezTo>
                  <a:cubicBezTo>
                    <a:pt x="16741" y="3925"/>
                    <a:pt x="16787" y="3926"/>
                    <a:pt x="16830" y="3926"/>
                  </a:cubicBezTo>
                  <a:cubicBezTo>
                    <a:pt x="17243" y="3926"/>
                    <a:pt x="17392" y="3850"/>
                    <a:pt x="17377" y="3623"/>
                  </a:cubicBezTo>
                  <a:cubicBezTo>
                    <a:pt x="17327" y="3205"/>
                    <a:pt x="16976" y="3289"/>
                    <a:pt x="16709" y="3255"/>
                  </a:cubicBezTo>
                  <a:cubicBezTo>
                    <a:pt x="15873" y="3155"/>
                    <a:pt x="15038" y="3105"/>
                    <a:pt x="14202" y="3105"/>
                  </a:cubicBezTo>
                  <a:cubicBezTo>
                    <a:pt x="14186" y="3106"/>
                    <a:pt x="14170" y="3106"/>
                    <a:pt x="14154" y="3106"/>
                  </a:cubicBezTo>
                  <a:cubicBezTo>
                    <a:pt x="13821" y="3106"/>
                    <a:pt x="13508" y="2941"/>
                    <a:pt x="13317" y="2670"/>
                  </a:cubicBezTo>
                  <a:cubicBezTo>
                    <a:pt x="12699" y="1919"/>
                    <a:pt x="12064" y="1217"/>
                    <a:pt x="11429" y="482"/>
                  </a:cubicBezTo>
                  <a:cubicBezTo>
                    <a:pt x="11328" y="365"/>
                    <a:pt x="11211" y="231"/>
                    <a:pt x="11095" y="131"/>
                  </a:cubicBezTo>
                  <a:cubicBezTo>
                    <a:pt x="11026" y="43"/>
                    <a:pt x="10935" y="1"/>
                    <a:pt x="1084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41"/>
            <p:cNvSpPr/>
            <p:nvPr/>
          </p:nvSpPr>
          <p:spPr>
            <a:xfrm>
              <a:off x="4495075" y="1742003"/>
              <a:ext cx="289187" cy="244702"/>
            </a:xfrm>
            <a:custGeom>
              <a:avLst/>
              <a:gdLst/>
              <a:ahLst/>
              <a:cxnLst/>
              <a:rect l="l" t="t" r="r" b="b"/>
              <a:pathLst>
                <a:path w="9023" h="7635" extrusionOk="0">
                  <a:moveTo>
                    <a:pt x="4967" y="1"/>
                  </a:moveTo>
                  <a:cubicBezTo>
                    <a:pt x="1872" y="1"/>
                    <a:pt x="1" y="3650"/>
                    <a:pt x="2005" y="6178"/>
                  </a:cubicBezTo>
                  <a:cubicBezTo>
                    <a:pt x="2799" y="7179"/>
                    <a:pt x="3895" y="7634"/>
                    <a:pt x="4976" y="7634"/>
                  </a:cubicBezTo>
                  <a:cubicBezTo>
                    <a:pt x="6783" y="7634"/>
                    <a:pt x="8548" y="6362"/>
                    <a:pt x="8788" y="4240"/>
                  </a:cubicBezTo>
                  <a:cubicBezTo>
                    <a:pt x="9022" y="2168"/>
                    <a:pt x="7535" y="280"/>
                    <a:pt x="5446" y="30"/>
                  </a:cubicBezTo>
                  <a:cubicBezTo>
                    <a:pt x="5284" y="10"/>
                    <a:pt x="5124" y="1"/>
                    <a:pt x="4967" y="1"/>
                  </a:cubicBezTo>
                  <a:close/>
                </a:path>
              </a:pathLst>
            </a:custGeom>
            <a:solidFill>
              <a:srgbClr val="E54E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41"/>
            <p:cNvSpPr/>
            <p:nvPr/>
          </p:nvSpPr>
          <p:spPr>
            <a:xfrm>
              <a:off x="4651417" y="1773349"/>
              <a:ext cx="46633" cy="42626"/>
            </a:xfrm>
            <a:custGeom>
              <a:avLst/>
              <a:gdLst/>
              <a:ahLst/>
              <a:cxnLst/>
              <a:rect l="l" t="t" r="r" b="b"/>
              <a:pathLst>
                <a:path w="1455" h="1330" extrusionOk="0">
                  <a:moveTo>
                    <a:pt x="803" y="1"/>
                  </a:moveTo>
                  <a:cubicBezTo>
                    <a:pt x="461" y="1"/>
                    <a:pt x="145" y="243"/>
                    <a:pt x="51" y="589"/>
                  </a:cubicBezTo>
                  <a:cubicBezTo>
                    <a:pt x="0" y="940"/>
                    <a:pt x="268" y="1274"/>
                    <a:pt x="619" y="1324"/>
                  </a:cubicBezTo>
                  <a:cubicBezTo>
                    <a:pt x="648" y="1328"/>
                    <a:pt x="678" y="1330"/>
                    <a:pt x="707" y="1330"/>
                  </a:cubicBezTo>
                  <a:cubicBezTo>
                    <a:pt x="1055" y="1330"/>
                    <a:pt x="1358" y="1060"/>
                    <a:pt x="1404" y="706"/>
                  </a:cubicBezTo>
                  <a:cubicBezTo>
                    <a:pt x="1454" y="371"/>
                    <a:pt x="1220" y="54"/>
                    <a:pt x="869" y="4"/>
                  </a:cubicBezTo>
                  <a:cubicBezTo>
                    <a:pt x="847" y="2"/>
                    <a:pt x="825" y="1"/>
                    <a:pt x="80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7" name="Google Shape;347;p41"/>
          <p:cNvSpPr txBox="1">
            <a:spLocks noGrp="1"/>
          </p:cNvSpPr>
          <p:nvPr>
            <p:ph type="subTitle" idx="2"/>
          </p:nvPr>
        </p:nvSpPr>
        <p:spPr>
          <a:xfrm>
            <a:off x="1101869" y="3069342"/>
            <a:ext cx="2903700" cy="140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dirty="0">
                <a:solidFill>
                  <a:schemeClr val="dk2"/>
                </a:solidFill>
                <a:latin typeface="Merriweather Sans" pitchFamily="2" charset="0"/>
                <a:ea typeface="Times New Roman"/>
                <a:cs typeface="Times New Roman"/>
                <a:sym typeface="Times New Roman"/>
              </a:rPr>
              <a:t>-El sonido</a:t>
            </a:r>
          </a:p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s-ES_tradnl" dirty="0">
                <a:solidFill>
                  <a:schemeClr val="dk2"/>
                </a:solidFill>
                <a:latin typeface="Merriweather Sans" pitchFamily="2" charset="0"/>
                <a:cs typeface="Times New Roman"/>
                <a:sym typeface="Times New Roman"/>
              </a:rPr>
              <a:t>-El ritmo</a:t>
            </a:r>
          </a:p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s-ES_tradnl" dirty="0">
                <a:solidFill>
                  <a:schemeClr val="dk2"/>
                </a:solidFill>
                <a:latin typeface="Merriweather Sans" pitchFamily="2" charset="0"/>
                <a:cs typeface="Times New Roman"/>
                <a:sym typeface="Times New Roman"/>
              </a:rPr>
              <a:t>-Instrumentos</a:t>
            </a:r>
          </a:p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</a:pPr>
            <a:r>
              <a:rPr lang="es-ES_tradnl" dirty="0">
                <a:solidFill>
                  <a:schemeClr val="dk2"/>
                </a:solidFill>
                <a:latin typeface="Merriweather Sans" pitchFamily="2" charset="0"/>
                <a:cs typeface="Times New Roman"/>
                <a:sym typeface="Times New Roman"/>
              </a:rPr>
              <a:t>-Sistema monetario: monedas y billetes</a:t>
            </a:r>
          </a:p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</a:pPr>
            <a:r>
              <a:rPr lang="es-ES_tradnl" dirty="0">
                <a:solidFill>
                  <a:schemeClr val="dk2"/>
                </a:solidFill>
                <a:latin typeface="Merriweather Sans" pitchFamily="2" charset="0"/>
                <a:cs typeface="Times New Roman"/>
                <a:sym typeface="Times New Roman"/>
              </a:rPr>
              <a:t>- Transformación por calor</a:t>
            </a:r>
          </a:p>
        </p:txBody>
      </p:sp>
      <p:sp>
        <p:nvSpPr>
          <p:cNvPr id="348" name="Google Shape;348;p41"/>
          <p:cNvSpPr txBox="1">
            <a:spLocks noGrp="1"/>
          </p:cNvSpPr>
          <p:nvPr>
            <p:ph type="subTitle" idx="4"/>
          </p:nvPr>
        </p:nvSpPr>
        <p:spPr>
          <a:xfrm>
            <a:off x="4734500" y="2995475"/>
            <a:ext cx="4201500" cy="140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dirty="0">
                <a:solidFill>
                  <a:schemeClr val="dk2"/>
                </a:solidFill>
                <a:latin typeface="Merriweather Sans" pitchFamily="2" charset="0"/>
                <a:ea typeface="Times New Roman"/>
                <a:cs typeface="Times New Roman"/>
                <a:sym typeface="Times New Roman"/>
              </a:rPr>
              <a:t>-Impresora 3D</a:t>
            </a:r>
          </a:p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dirty="0">
                <a:solidFill>
                  <a:schemeClr val="dk2"/>
                </a:solidFill>
                <a:latin typeface="Merriweather Sans" pitchFamily="2" charset="0"/>
                <a:ea typeface="Times New Roman"/>
                <a:cs typeface="Times New Roman"/>
                <a:sym typeface="Times New Roman"/>
              </a:rPr>
              <a:t>-Resonancia</a:t>
            </a:r>
          </a:p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dirty="0">
                <a:solidFill>
                  <a:schemeClr val="dk2"/>
                </a:solidFill>
                <a:latin typeface="Merriweather Sans" pitchFamily="2" charset="0"/>
                <a:ea typeface="Times New Roman"/>
                <a:cs typeface="Times New Roman"/>
                <a:sym typeface="Times New Roman"/>
              </a:rPr>
              <a:t>-Orientación espacial: instituto</a:t>
            </a:r>
          </a:p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dirty="0">
                <a:solidFill>
                  <a:schemeClr val="dk2"/>
                </a:solidFill>
                <a:latin typeface="Merriweather Sans" pitchFamily="2" charset="0"/>
                <a:ea typeface="Times New Roman"/>
                <a:cs typeface="Times New Roman"/>
                <a:sym typeface="Times New Roman"/>
              </a:rPr>
              <a:t>-Trabajo cooperativo</a:t>
            </a:r>
          </a:p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dirty="0">
                <a:solidFill>
                  <a:schemeClr val="dk2"/>
                </a:solidFill>
                <a:latin typeface="Merriweather Sans" pitchFamily="2" charset="0"/>
                <a:ea typeface="Times New Roman"/>
                <a:cs typeface="Times New Roman"/>
                <a:sym typeface="Times New Roman"/>
              </a:rPr>
              <a:t>-Autonomía personal</a:t>
            </a:r>
          </a:p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dirty="0">
                <a:solidFill>
                  <a:schemeClr val="dk2"/>
                </a:solidFill>
                <a:latin typeface="Merriweather Sans" pitchFamily="2" charset="0"/>
                <a:ea typeface="Times New Roman"/>
                <a:cs typeface="Times New Roman"/>
                <a:sym typeface="Times New Roman"/>
              </a:rPr>
              <a:t>- Relaciones sociales</a:t>
            </a:r>
            <a:endParaRPr dirty="0">
              <a:solidFill>
                <a:schemeClr val="dk2"/>
              </a:solidFill>
              <a:latin typeface="Merriweather Sans" pitchFamily="2" charset="0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49" name="Google Shape;349;p41"/>
          <p:cNvSpPr/>
          <p:nvPr/>
        </p:nvSpPr>
        <p:spPr>
          <a:xfrm>
            <a:off x="3755343" y="53735"/>
            <a:ext cx="1519500" cy="13137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_tradnl" sz="1200" dirty="0">
                <a:solidFill>
                  <a:schemeClr val="dk2"/>
                </a:solidFill>
                <a:latin typeface="Merriweather Black"/>
                <a:ea typeface="Merriweather Black"/>
                <a:cs typeface="Merriweather Black"/>
                <a:sym typeface="Merriweather Black"/>
              </a:rPr>
              <a:t>C</a:t>
            </a:r>
            <a:r>
              <a:rPr lang="es-ES_tradnl" sz="900" dirty="0">
                <a:solidFill>
                  <a:schemeClr val="dk2"/>
                </a:solidFill>
                <a:latin typeface="Merriweather Black"/>
                <a:ea typeface="Merriweather Black"/>
                <a:cs typeface="Merriweather Black"/>
                <a:sym typeface="Merriweather Black"/>
              </a:rPr>
              <a:t>ONTENIDOS</a:t>
            </a:r>
            <a:endParaRPr lang="es-ES_tradnl" sz="900" b="1" dirty="0">
              <a:solidFill>
                <a:srgbClr val="666666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4" name="Google Shape;354;p42"/>
          <p:cNvGrpSpPr/>
          <p:nvPr/>
        </p:nvGrpSpPr>
        <p:grpSpPr>
          <a:xfrm>
            <a:off x="2996838" y="2131849"/>
            <a:ext cx="3150312" cy="3221866"/>
            <a:chOff x="3204013" y="2131849"/>
            <a:chExt cx="3150312" cy="3221866"/>
          </a:xfrm>
        </p:grpSpPr>
        <p:sp>
          <p:nvSpPr>
            <p:cNvPr id="355" name="Google Shape;355;p42"/>
            <p:cNvSpPr/>
            <p:nvPr/>
          </p:nvSpPr>
          <p:spPr>
            <a:xfrm>
              <a:off x="4471836" y="3073708"/>
              <a:ext cx="1882489" cy="2280007"/>
            </a:xfrm>
            <a:custGeom>
              <a:avLst/>
              <a:gdLst/>
              <a:ahLst/>
              <a:cxnLst/>
              <a:rect l="l" t="t" r="r" b="b"/>
              <a:pathLst>
                <a:path w="73506" h="89028" extrusionOk="0">
                  <a:moveTo>
                    <a:pt x="58719" y="1"/>
                  </a:moveTo>
                  <a:cubicBezTo>
                    <a:pt x="56597" y="1"/>
                    <a:pt x="54508" y="424"/>
                    <a:pt x="52561" y="1243"/>
                  </a:cubicBezTo>
                  <a:cubicBezTo>
                    <a:pt x="52247" y="1369"/>
                    <a:pt x="51933" y="1515"/>
                    <a:pt x="51640" y="1683"/>
                  </a:cubicBezTo>
                  <a:cubicBezTo>
                    <a:pt x="51431" y="1766"/>
                    <a:pt x="51242" y="1892"/>
                    <a:pt x="51033" y="1996"/>
                  </a:cubicBezTo>
                  <a:cubicBezTo>
                    <a:pt x="48188" y="3587"/>
                    <a:pt x="45593" y="5616"/>
                    <a:pt x="43375" y="8022"/>
                  </a:cubicBezTo>
                  <a:cubicBezTo>
                    <a:pt x="41639" y="9906"/>
                    <a:pt x="40006" y="11851"/>
                    <a:pt x="38458" y="13860"/>
                  </a:cubicBezTo>
                  <a:cubicBezTo>
                    <a:pt x="37935" y="14530"/>
                    <a:pt x="37433" y="15199"/>
                    <a:pt x="36931" y="15890"/>
                  </a:cubicBezTo>
                  <a:cubicBezTo>
                    <a:pt x="35864" y="17333"/>
                    <a:pt x="34817" y="18798"/>
                    <a:pt x="33792" y="20305"/>
                  </a:cubicBezTo>
                  <a:cubicBezTo>
                    <a:pt x="33374" y="20911"/>
                    <a:pt x="32976" y="21518"/>
                    <a:pt x="32558" y="22146"/>
                  </a:cubicBezTo>
                  <a:cubicBezTo>
                    <a:pt x="32056" y="22899"/>
                    <a:pt x="31553" y="23652"/>
                    <a:pt x="31072" y="24426"/>
                  </a:cubicBezTo>
                  <a:cubicBezTo>
                    <a:pt x="28185" y="28925"/>
                    <a:pt x="25527" y="33549"/>
                    <a:pt x="22933" y="38215"/>
                  </a:cubicBezTo>
                  <a:cubicBezTo>
                    <a:pt x="22556" y="38906"/>
                    <a:pt x="22180" y="39575"/>
                    <a:pt x="21803" y="40245"/>
                  </a:cubicBezTo>
                  <a:cubicBezTo>
                    <a:pt x="20527" y="42567"/>
                    <a:pt x="19271" y="44890"/>
                    <a:pt x="18016" y="47233"/>
                  </a:cubicBezTo>
                  <a:cubicBezTo>
                    <a:pt x="18016" y="47254"/>
                    <a:pt x="17995" y="47296"/>
                    <a:pt x="17974" y="47317"/>
                  </a:cubicBezTo>
                  <a:cubicBezTo>
                    <a:pt x="17597" y="48028"/>
                    <a:pt x="17221" y="48740"/>
                    <a:pt x="16844" y="49451"/>
                  </a:cubicBezTo>
                  <a:cubicBezTo>
                    <a:pt x="15024" y="52945"/>
                    <a:pt x="13287" y="56502"/>
                    <a:pt x="11529" y="60018"/>
                  </a:cubicBezTo>
                  <a:cubicBezTo>
                    <a:pt x="11383" y="60310"/>
                    <a:pt x="11216" y="60603"/>
                    <a:pt x="11069" y="60896"/>
                  </a:cubicBezTo>
                  <a:cubicBezTo>
                    <a:pt x="10881" y="61294"/>
                    <a:pt x="10693" y="61691"/>
                    <a:pt x="10483" y="62068"/>
                  </a:cubicBezTo>
                  <a:lnTo>
                    <a:pt x="10483" y="62089"/>
                  </a:lnTo>
                  <a:cubicBezTo>
                    <a:pt x="9500" y="64056"/>
                    <a:pt x="8496" y="66044"/>
                    <a:pt x="7491" y="68010"/>
                  </a:cubicBezTo>
                  <a:lnTo>
                    <a:pt x="7491" y="68031"/>
                  </a:lnTo>
                  <a:cubicBezTo>
                    <a:pt x="7136" y="68743"/>
                    <a:pt x="6780" y="69454"/>
                    <a:pt x="6424" y="70166"/>
                  </a:cubicBezTo>
                  <a:cubicBezTo>
                    <a:pt x="4771" y="73451"/>
                    <a:pt x="3160" y="76736"/>
                    <a:pt x="1612" y="80062"/>
                  </a:cubicBezTo>
                  <a:cubicBezTo>
                    <a:pt x="1089" y="81192"/>
                    <a:pt x="607" y="82343"/>
                    <a:pt x="210" y="83515"/>
                  </a:cubicBezTo>
                  <a:cubicBezTo>
                    <a:pt x="1" y="84122"/>
                    <a:pt x="22" y="84163"/>
                    <a:pt x="566" y="84477"/>
                  </a:cubicBezTo>
                  <a:cubicBezTo>
                    <a:pt x="691" y="84561"/>
                    <a:pt x="817" y="84624"/>
                    <a:pt x="942" y="84687"/>
                  </a:cubicBezTo>
                  <a:cubicBezTo>
                    <a:pt x="1005" y="84707"/>
                    <a:pt x="1047" y="84749"/>
                    <a:pt x="1110" y="84770"/>
                  </a:cubicBezTo>
                  <a:cubicBezTo>
                    <a:pt x="2030" y="85231"/>
                    <a:pt x="2930" y="85691"/>
                    <a:pt x="3851" y="86130"/>
                  </a:cubicBezTo>
                  <a:cubicBezTo>
                    <a:pt x="4415" y="86402"/>
                    <a:pt x="4959" y="86674"/>
                    <a:pt x="5524" y="86946"/>
                  </a:cubicBezTo>
                  <a:cubicBezTo>
                    <a:pt x="5775" y="87072"/>
                    <a:pt x="6027" y="87197"/>
                    <a:pt x="6299" y="87323"/>
                  </a:cubicBezTo>
                  <a:cubicBezTo>
                    <a:pt x="7324" y="87846"/>
                    <a:pt x="8370" y="88327"/>
                    <a:pt x="9437" y="88788"/>
                  </a:cubicBezTo>
                  <a:cubicBezTo>
                    <a:pt x="9815" y="88942"/>
                    <a:pt x="10079" y="89028"/>
                    <a:pt x="10287" y="89028"/>
                  </a:cubicBezTo>
                  <a:cubicBezTo>
                    <a:pt x="10644" y="89028"/>
                    <a:pt x="10836" y="88775"/>
                    <a:pt x="11153" y="88181"/>
                  </a:cubicBezTo>
                  <a:cubicBezTo>
                    <a:pt x="11362" y="87762"/>
                    <a:pt x="11571" y="87365"/>
                    <a:pt x="11781" y="86946"/>
                  </a:cubicBezTo>
                  <a:cubicBezTo>
                    <a:pt x="12597" y="85398"/>
                    <a:pt x="13413" y="83850"/>
                    <a:pt x="14229" y="82301"/>
                  </a:cubicBezTo>
                  <a:cubicBezTo>
                    <a:pt x="14605" y="81569"/>
                    <a:pt x="15003" y="80837"/>
                    <a:pt x="15379" y="80104"/>
                  </a:cubicBezTo>
                  <a:cubicBezTo>
                    <a:pt x="15861" y="79205"/>
                    <a:pt x="16342" y="78284"/>
                    <a:pt x="16823" y="77363"/>
                  </a:cubicBezTo>
                  <a:cubicBezTo>
                    <a:pt x="17032" y="76945"/>
                    <a:pt x="17283" y="76505"/>
                    <a:pt x="17493" y="76066"/>
                  </a:cubicBezTo>
                  <a:cubicBezTo>
                    <a:pt x="17848" y="75375"/>
                    <a:pt x="18225" y="74664"/>
                    <a:pt x="18581" y="73974"/>
                  </a:cubicBezTo>
                  <a:cubicBezTo>
                    <a:pt x="20694" y="69873"/>
                    <a:pt x="22807" y="65751"/>
                    <a:pt x="24962" y="61671"/>
                  </a:cubicBezTo>
                  <a:cubicBezTo>
                    <a:pt x="24983" y="61629"/>
                    <a:pt x="25004" y="61587"/>
                    <a:pt x="25025" y="61545"/>
                  </a:cubicBezTo>
                  <a:cubicBezTo>
                    <a:pt x="25381" y="60896"/>
                    <a:pt x="25737" y="60248"/>
                    <a:pt x="26071" y="59599"/>
                  </a:cubicBezTo>
                  <a:cubicBezTo>
                    <a:pt x="27055" y="57779"/>
                    <a:pt x="28038" y="55979"/>
                    <a:pt x="29022" y="54180"/>
                  </a:cubicBezTo>
                  <a:cubicBezTo>
                    <a:pt x="29377" y="53510"/>
                    <a:pt x="29754" y="52841"/>
                    <a:pt x="30131" y="52171"/>
                  </a:cubicBezTo>
                  <a:cubicBezTo>
                    <a:pt x="32181" y="48447"/>
                    <a:pt x="34294" y="44743"/>
                    <a:pt x="36470" y="41061"/>
                  </a:cubicBezTo>
                  <a:cubicBezTo>
                    <a:pt x="36491" y="41040"/>
                    <a:pt x="36491" y="40998"/>
                    <a:pt x="36512" y="40977"/>
                  </a:cubicBezTo>
                  <a:lnTo>
                    <a:pt x="36512" y="40956"/>
                  </a:lnTo>
                  <a:cubicBezTo>
                    <a:pt x="36910" y="40308"/>
                    <a:pt x="37307" y="39638"/>
                    <a:pt x="37705" y="38968"/>
                  </a:cubicBezTo>
                  <a:cubicBezTo>
                    <a:pt x="38981" y="36813"/>
                    <a:pt x="40278" y="34679"/>
                    <a:pt x="41576" y="32566"/>
                  </a:cubicBezTo>
                  <a:cubicBezTo>
                    <a:pt x="42015" y="31854"/>
                    <a:pt x="42455" y="31164"/>
                    <a:pt x="42894" y="30452"/>
                  </a:cubicBezTo>
                  <a:cubicBezTo>
                    <a:pt x="44589" y="27711"/>
                    <a:pt x="46346" y="24971"/>
                    <a:pt x="48146" y="22250"/>
                  </a:cubicBezTo>
                  <a:cubicBezTo>
                    <a:pt x="49025" y="20911"/>
                    <a:pt x="49945" y="19614"/>
                    <a:pt x="50950" y="18359"/>
                  </a:cubicBezTo>
                  <a:cubicBezTo>
                    <a:pt x="51368" y="17815"/>
                    <a:pt x="51828" y="17312"/>
                    <a:pt x="52289" y="16810"/>
                  </a:cubicBezTo>
                  <a:lnTo>
                    <a:pt x="52289" y="16789"/>
                  </a:lnTo>
                  <a:cubicBezTo>
                    <a:pt x="52895" y="16141"/>
                    <a:pt x="53502" y="15513"/>
                    <a:pt x="54172" y="14906"/>
                  </a:cubicBezTo>
                  <a:cubicBezTo>
                    <a:pt x="54255" y="14823"/>
                    <a:pt x="54360" y="14739"/>
                    <a:pt x="54465" y="14655"/>
                  </a:cubicBezTo>
                  <a:cubicBezTo>
                    <a:pt x="54862" y="14299"/>
                    <a:pt x="55281" y="13944"/>
                    <a:pt x="55741" y="13609"/>
                  </a:cubicBezTo>
                  <a:cubicBezTo>
                    <a:pt x="56118" y="13337"/>
                    <a:pt x="56515" y="13065"/>
                    <a:pt x="56913" y="12835"/>
                  </a:cubicBezTo>
                  <a:cubicBezTo>
                    <a:pt x="57310" y="12605"/>
                    <a:pt x="57708" y="12416"/>
                    <a:pt x="58126" y="12270"/>
                  </a:cubicBezTo>
                  <a:cubicBezTo>
                    <a:pt x="58628" y="12082"/>
                    <a:pt x="59152" y="11998"/>
                    <a:pt x="59675" y="11977"/>
                  </a:cubicBezTo>
                  <a:lnTo>
                    <a:pt x="60051" y="11977"/>
                  </a:lnTo>
                  <a:cubicBezTo>
                    <a:pt x="61244" y="11998"/>
                    <a:pt x="62311" y="12793"/>
                    <a:pt x="62688" y="13923"/>
                  </a:cubicBezTo>
                  <a:cubicBezTo>
                    <a:pt x="62729" y="14048"/>
                    <a:pt x="62771" y="14174"/>
                    <a:pt x="62792" y="14299"/>
                  </a:cubicBezTo>
                  <a:cubicBezTo>
                    <a:pt x="62918" y="14969"/>
                    <a:pt x="62939" y="15639"/>
                    <a:pt x="62855" y="16287"/>
                  </a:cubicBezTo>
                  <a:cubicBezTo>
                    <a:pt x="62855" y="16392"/>
                    <a:pt x="62834" y="16517"/>
                    <a:pt x="62813" y="16622"/>
                  </a:cubicBezTo>
                  <a:cubicBezTo>
                    <a:pt x="62667" y="17919"/>
                    <a:pt x="62395" y="19196"/>
                    <a:pt x="61976" y="20430"/>
                  </a:cubicBezTo>
                  <a:cubicBezTo>
                    <a:pt x="61725" y="21204"/>
                    <a:pt x="61432" y="21978"/>
                    <a:pt x="61118" y="22753"/>
                  </a:cubicBezTo>
                  <a:cubicBezTo>
                    <a:pt x="61014" y="23025"/>
                    <a:pt x="60888" y="23297"/>
                    <a:pt x="60763" y="23569"/>
                  </a:cubicBezTo>
                  <a:cubicBezTo>
                    <a:pt x="60428" y="24385"/>
                    <a:pt x="60072" y="25180"/>
                    <a:pt x="59716" y="25975"/>
                  </a:cubicBezTo>
                  <a:cubicBezTo>
                    <a:pt x="59382" y="26665"/>
                    <a:pt x="59068" y="27356"/>
                    <a:pt x="58754" y="28046"/>
                  </a:cubicBezTo>
                  <a:lnTo>
                    <a:pt x="58733" y="28046"/>
                  </a:lnTo>
                  <a:cubicBezTo>
                    <a:pt x="58294" y="28988"/>
                    <a:pt x="57833" y="29929"/>
                    <a:pt x="57373" y="30871"/>
                  </a:cubicBezTo>
                  <a:cubicBezTo>
                    <a:pt x="56934" y="31750"/>
                    <a:pt x="56515" y="32629"/>
                    <a:pt x="56097" y="33528"/>
                  </a:cubicBezTo>
                  <a:cubicBezTo>
                    <a:pt x="55846" y="34093"/>
                    <a:pt x="55867" y="34177"/>
                    <a:pt x="56390" y="34533"/>
                  </a:cubicBezTo>
                  <a:cubicBezTo>
                    <a:pt x="56578" y="34679"/>
                    <a:pt x="56766" y="34805"/>
                    <a:pt x="56955" y="34951"/>
                  </a:cubicBezTo>
                  <a:cubicBezTo>
                    <a:pt x="57206" y="35139"/>
                    <a:pt x="57457" y="35307"/>
                    <a:pt x="57750" y="35453"/>
                  </a:cubicBezTo>
                  <a:cubicBezTo>
                    <a:pt x="58105" y="35642"/>
                    <a:pt x="58482" y="35830"/>
                    <a:pt x="58859" y="36018"/>
                  </a:cubicBezTo>
                  <a:cubicBezTo>
                    <a:pt x="59926" y="36562"/>
                    <a:pt x="61014" y="37064"/>
                    <a:pt x="62123" y="37504"/>
                  </a:cubicBezTo>
                  <a:cubicBezTo>
                    <a:pt x="62667" y="37734"/>
                    <a:pt x="63211" y="37901"/>
                    <a:pt x="63776" y="38006"/>
                  </a:cubicBezTo>
                  <a:cubicBezTo>
                    <a:pt x="63856" y="38025"/>
                    <a:pt x="63938" y="38034"/>
                    <a:pt x="64018" y="38034"/>
                  </a:cubicBezTo>
                  <a:cubicBezTo>
                    <a:pt x="64375" y="38034"/>
                    <a:pt x="64714" y="37849"/>
                    <a:pt x="64885" y="37525"/>
                  </a:cubicBezTo>
                  <a:cubicBezTo>
                    <a:pt x="64989" y="37336"/>
                    <a:pt x="65094" y="37169"/>
                    <a:pt x="65178" y="36981"/>
                  </a:cubicBezTo>
                  <a:cubicBezTo>
                    <a:pt x="65952" y="35453"/>
                    <a:pt x="66705" y="33905"/>
                    <a:pt x="67416" y="32357"/>
                  </a:cubicBezTo>
                  <a:cubicBezTo>
                    <a:pt x="67751" y="31624"/>
                    <a:pt x="68086" y="30871"/>
                    <a:pt x="68421" y="30118"/>
                  </a:cubicBezTo>
                  <a:cubicBezTo>
                    <a:pt x="69571" y="27460"/>
                    <a:pt x="70660" y="24782"/>
                    <a:pt x="71664" y="22083"/>
                  </a:cubicBezTo>
                  <a:cubicBezTo>
                    <a:pt x="71831" y="21644"/>
                    <a:pt x="71978" y="21204"/>
                    <a:pt x="72103" y="20765"/>
                  </a:cubicBezTo>
                  <a:cubicBezTo>
                    <a:pt x="72354" y="19928"/>
                    <a:pt x="72543" y="19091"/>
                    <a:pt x="72752" y="18254"/>
                  </a:cubicBezTo>
                  <a:cubicBezTo>
                    <a:pt x="72773" y="18191"/>
                    <a:pt x="72773" y="18149"/>
                    <a:pt x="72794" y="18087"/>
                  </a:cubicBezTo>
                  <a:cubicBezTo>
                    <a:pt x="73338" y="15994"/>
                    <a:pt x="73505" y="13797"/>
                    <a:pt x="73296" y="11642"/>
                  </a:cubicBezTo>
                  <a:cubicBezTo>
                    <a:pt x="73275" y="11307"/>
                    <a:pt x="73212" y="10973"/>
                    <a:pt x="73170" y="10659"/>
                  </a:cubicBezTo>
                  <a:cubicBezTo>
                    <a:pt x="73003" y="9613"/>
                    <a:pt x="72689" y="8587"/>
                    <a:pt x="72292" y="7604"/>
                  </a:cubicBezTo>
                  <a:cubicBezTo>
                    <a:pt x="71538" y="5846"/>
                    <a:pt x="70325" y="4340"/>
                    <a:pt x="68797" y="3189"/>
                  </a:cubicBezTo>
                  <a:cubicBezTo>
                    <a:pt x="67061" y="1934"/>
                    <a:pt x="65094" y="1034"/>
                    <a:pt x="63022" y="553"/>
                  </a:cubicBezTo>
                  <a:cubicBezTo>
                    <a:pt x="61934" y="260"/>
                    <a:pt x="60805" y="92"/>
                    <a:pt x="59675" y="50"/>
                  </a:cubicBezTo>
                  <a:lnTo>
                    <a:pt x="59675" y="30"/>
                  </a:lnTo>
                  <a:cubicBezTo>
                    <a:pt x="59356" y="10"/>
                    <a:pt x="59037" y="1"/>
                    <a:pt x="58719" y="1"/>
                  </a:cubicBezTo>
                  <a:close/>
                </a:path>
              </a:pathLst>
            </a:custGeom>
            <a:solidFill>
              <a:srgbClr val="E54E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42"/>
            <p:cNvSpPr/>
            <p:nvPr/>
          </p:nvSpPr>
          <p:spPr>
            <a:xfrm>
              <a:off x="4903211" y="4071679"/>
              <a:ext cx="534250" cy="268495"/>
            </a:xfrm>
            <a:custGeom>
              <a:avLst/>
              <a:gdLst/>
              <a:ahLst/>
              <a:cxnLst/>
              <a:rect l="l" t="t" r="r" b="b"/>
              <a:pathLst>
                <a:path w="20861" h="10484" extrusionOk="0">
                  <a:moveTo>
                    <a:pt x="20861" y="0"/>
                  </a:moveTo>
                  <a:lnTo>
                    <a:pt x="20861" y="0"/>
                  </a:lnTo>
                  <a:cubicBezTo>
                    <a:pt x="19459" y="523"/>
                    <a:pt x="18057" y="1047"/>
                    <a:pt x="16676" y="1591"/>
                  </a:cubicBezTo>
                  <a:cubicBezTo>
                    <a:pt x="11466" y="3725"/>
                    <a:pt x="6319" y="5985"/>
                    <a:pt x="1172" y="8265"/>
                  </a:cubicBezTo>
                  <a:cubicBezTo>
                    <a:pt x="1172" y="8286"/>
                    <a:pt x="1151" y="8328"/>
                    <a:pt x="1130" y="8349"/>
                  </a:cubicBezTo>
                  <a:cubicBezTo>
                    <a:pt x="753" y="9060"/>
                    <a:pt x="377" y="9772"/>
                    <a:pt x="0" y="10483"/>
                  </a:cubicBezTo>
                  <a:cubicBezTo>
                    <a:pt x="126" y="10462"/>
                    <a:pt x="230" y="10399"/>
                    <a:pt x="335" y="10358"/>
                  </a:cubicBezTo>
                  <a:cubicBezTo>
                    <a:pt x="4394" y="8579"/>
                    <a:pt x="8411" y="6780"/>
                    <a:pt x="12491" y="5064"/>
                  </a:cubicBezTo>
                  <a:cubicBezTo>
                    <a:pt x="14877" y="4039"/>
                    <a:pt x="17262" y="2992"/>
                    <a:pt x="19668" y="2009"/>
                  </a:cubicBezTo>
                  <a:lnTo>
                    <a:pt x="19668" y="1988"/>
                  </a:lnTo>
                  <a:cubicBezTo>
                    <a:pt x="20066" y="1340"/>
                    <a:pt x="20463" y="670"/>
                    <a:pt x="2086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42"/>
            <p:cNvSpPr/>
            <p:nvPr/>
          </p:nvSpPr>
          <p:spPr>
            <a:xfrm>
              <a:off x="5030185" y="3853584"/>
              <a:ext cx="540166" cy="250799"/>
            </a:xfrm>
            <a:custGeom>
              <a:avLst/>
              <a:gdLst/>
              <a:ahLst/>
              <a:cxnLst/>
              <a:rect l="l" t="t" r="r" b="b"/>
              <a:pathLst>
                <a:path w="21092" h="9793" extrusionOk="0">
                  <a:moveTo>
                    <a:pt x="21092" y="0"/>
                  </a:moveTo>
                  <a:cubicBezTo>
                    <a:pt x="20987" y="42"/>
                    <a:pt x="20904" y="84"/>
                    <a:pt x="20820" y="105"/>
                  </a:cubicBezTo>
                  <a:cubicBezTo>
                    <a:pt x="14250" y="2658"/>
                    <a:pt x="7785" y="5378"/>
                    <a:pt x="1131" y="7763"/>
                  </a:cubicBezTo>
                  <a:cubicBezTo>
                    <a:pt x="754" y="8454"/>
                    <a:pt x="378" y="9123"/>
                    <a:pt x="1" y="9793"/>
                  </a:cubicBezTo>
                  <a:cubicBezTo>
                    <a:pt x="210" y="9751"/>
                    <a:pt x="378" y="9688"/>
                    <a:pt x="566" y="9625"/>
                  </a:cubicBezTo>
                  <a:cubicBezTo>
                    <a:pt x="7073" y="7303"/>
                    <a:pt x="13455" y="4771"/>
                    <a:pt x="19774" y="2114"/>
                  </a:cubicBezTo>
                  <a:cubicBezTo>
                    <a:pt x="20213" y="1402"/>
                    <a:pt x="20653" y="712"/>
                    <a:pt x="2109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42"/>
            <p:cNvSpPr/>
            <p:nvPr/>
          </p:nvSpPr>
          <p:spPr>
            <a:xfrm>
              <a:off x="4636355" y="4600039"/>
              <a:ext cx="503185" cy="270621"/>
            </a:xfrm>
            <a:custGeom>
              <a:avLst/>
              <a:gdLst/>
              <a:ahLst/>
              <a:cxnLst/>
              <a:rect l="l" t="t" r="r" b="b"/>
              <a:pathLst>
                <a:path w="19648" h="10567" extrusionOk="0">
                  <a:moveTo>
                    <a:pt x="19647" y="0"/>
                  </a:moveTo>
                  <a:lnTo>
                    <a:pt x="19647" y="0"/>
                  </a:lnTo>
                  <a:cubicBezTo>
                    <a:pt x="13454" y="2783"/>
                    <a:pt x="7302" y="5712"/>
                    <a:pt x="1067" y="8411"/>
                  </a:cubicBezTo>
                  <a:lnTo>
                    <a:pt x="1067" y="8432"/>
                  </a:lnTo>
                  <a:cubicBezTo>
                    <a:pt x="712" y="9144"/>
                    <a:pt x="356" y="9855"/>
                    <a:pt x="0" y="10567"/>
                  </a:cubicBezTo>
                  <a:cubicBezTo>
                    <a:pt x="126" y="10504"/>
                    <a:pt x="251" y="10462"/>
                    <a:pt x="398" y="10378"/>
                  </a:cubicBezTo>
                  <a:cubicBezTo>
                    <a:pt x="3160" y="9165"/>
                    <a:pt x="5921" y="7930"/>
                    <a:pt x="8683" y="6717"/>
                  </a:cubicBezTo>
                  <a:cubicBezTo>
                    <a:pt x="12031" y="5273"/>
                    <a:pt x="15274" y="3641"/>
                    <a:pt x="18538" y="2072"/>
                  </a:cubicBezTo>
                  <a:cubicBezTo>
                    <a:pt x="18559" y="2030"/>
                    <a:pt x="18580" y="1988"/>
                    <a:pt x="18601" y="1946"/>
                  </a:cubicBezTo>
                  <a:cubicBezTo>
                    <a:pt x="18957" y="1297"/>
                    <a:pt x="19313" y="628"/>
                    <a:pt x="1964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42"/>
            <p:cNvSpPr/>
            <p:nvPr/>
          </p:nvSpPr>
          <p:spPr>
            <a:xfrm>
              <a:off x="5267590" y="3504212"/>
              <a:ext cx="543367" cy="195071"/>
            </a:xfrm>
            <a:custGeom>
              <a:avLst/>
              <a:gdLst/>
              <a:ahLst/>
              <a:cxnLst/>
              <a:rect l="l" t="t" r="r" b="b"/>
              <a:pathLst>
                <a:path w="21217" h="7617" extrusionOk="0">
                  <a:moveTo>
                    <a:pt x="21217" y="0"/>
                  </a:moveTo>
                  <a:cubicBezTo>
                    <a:pt x="20568" y="42"/>
                    <a:pt x="19940" y="105"/>
                    <a:pt x="19292" y="210"/>
                  </a:cubicBezTo>
                  <a:cubicBezTo>
                    <a:pt x="13056" y="1256"/>
                    <a:pt x="7177" y="3076"/>
                    <a:pt x="1486" y="5336"/>
                  </a:cubicBezTo>
                  <a:cubicBezTo>
                    <a:pt x="984" y="6089"/>
                    <a:pt x="481" y="6842"/>
                    <a:pt x="0" y="7616"/>
                  </a:cubicBezTo>
                  <a:cubicBezTo>
                    <a:pt x="3222" y="6236"/>
                    <a:pt x="6507" y="5043"/>
                    <a:pt x="9876" y="4039"/>
                  </a:cubicBezTo>
                  <a:cubicBezTo>
                    <a:pt x="13161" y="3076"/>
                    <a:pt x="16425" y="2114"/>
                    <a:pt x="19878" y="1549"/>
                  </a:cubicBezTo>
                  <a:cubicBezTo>
                    <a:pt x="20296" y="1005"/>
                    <a:pt x="20756" y="502"/>
                    <a:pt x="2121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42"/>
            <p:cNvSpPr/>
            <p:nvPr/>
          </p:nvSpPr>
          <p:spPr>
            <a:xfrm>
              <a:off x="4740306" y="4409808"/>
              <a:ext cx="503185" cy="253488"/>
            </a:xfrm>
            <a:custGeom>
              <a:avLst/>
              <a:gdLst/>
              <a:ahLst/>
              <a:cxnLst/>
              <a:rect l="l" t="t" r="r" b="b"/>
              <a:pathLst>
                <a:path w="19648" h="9898" extrusionOk="0">
                  <a:moveTo>
                    <a:pt x="19627" y="0"/>
                  </a:moveTo>
                  <a:cubicBezTo>
                    <a:pt x="13412" y="2574"/>
                    <a:pt x="7282" y="5315"/>
                    <a:pt x="1046" y="7847"/>
                  </a:cubicBezTo>
                  <a:cubicBezTo>
                    <a:pt x="900" y="8139"/>
                    <a:pt x="733" y="8432"/>
                    <a:pt x="586" y="8725"/>
                  </a:cubicBezTo>
                  <a:cubicBezTo>
                    <a:pt x="398" y="9123"/>
                    <a:pt x="210" y="9520"/>
                    <a:pt x="0" y="9897"/>
                  </a:cubicBezTo>
                  <a:cubicBezTo>
                    <a:pt x="126" y="9876"/>
                    <a:pt x="251" y="9813"/>
                    <a:pt x="398" y="9751"/>
                  </a:cubicBezTo>
                  <a:cubicBezTo>
                    <a:pt x="6508" y="7303"/>
                    <a:pt x="12554" y="4708"/>
                    <a:pt x="18539" y="2009"/>
                  </a:cubicBezTo>
                  <a:cubicBezTo>
                    <a:pt x="18894" y="1339"/>
                    <a:pt x="19271" y="670"/>
                    <a:pt x="1964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42"/>
            <p:cNvSpPr/>
            <p:nvPr/>
          </p:nvSpPr>
          <p:spPr>
            <a:xfrm>
              <a:off x="4471836" y="4968157"/>
              <a:ext cx="475859" cy="276537"/>
            </a:xfrm>
            <a:custGeom>
              <a:avLst/>
              <a:gdLst/>
              <a:ahLst/>
              <a:cxnLst/>
              <a:rect l="l" t="t" r="r" b="b"/>
              <a:pathLst>
                <a:path w="18581" h="10798" extrusionOk="0">
                  <a:moveTo>
                    <a:pt x="18581" y="1"/>
                  </a:moveTo>
                  <a:lnTo>
                    <a:pt x="18581" y="1"/>
                  </a:lnTo>
                  <a:cubicBezTo>
                    <a:pt x="16216" y="1130"/>
                    <a:pt x="13831" y="2239"/>
                    <a:pt x="11488" y="3453"/>
                  </a:cubicBezTo>
                  <a:cubicBezTo>
                    <a:pt x="7700" y="5441"/>
                    <a:pt x="3955" y="7512"/>
                    <a:pt x="210" y="9542"/>
                  </a:cubicBezTo>
                  <a:cubicBezTo>
                    <a:pt x="1" y="10149"/>
                    <a:pt x="22" y="10190"/>
                    <a:pt x="566" y="10504"/>
                  </a:cubicBezTo>
                  <a:cubicBezTo>
                    <a:pt x="691" y="10588"/>
                    <a:pt x="817" y="10651"/>
                    <a:pt x="942" y="10714"/>
                  </a:cubicBezTo>
                  <a:cubicBezTo>
                    <a:pt x="1005" y="10734"/>
                    <a:pt x="1047" y="10776"/>
                    <a:pt x="1110" y="10797"/>
                  </a:cubicBezTo>
                  <a:cubicBezTo>
                    <a:pt x="6550" y="7889"/>
                    <a:pt x="11927" y="4792"/>
                    <a:pt x="17493" y="2093"/>
                  </a:cubicBezTo>
                  <a:cubicBezTo>
                    <a:pt x="17848" y="1402"/>
                    <a:pt x="18225" y="691"/>
                    <a:pt x="1858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42"/>
            <p:cNvSpPr/>
            <p:nvPr/>
          </p:nvSpPr>
          <p:spPr>
            <a:xfrm>
              <a:off x="5417613" y="3396164"/>
              <a:ext cx="481750" cy="84487"/>
            </a:xfrm>
            <a:custGeom>
              <a:avLst/>
              <a:gdLst/>
              <a:ahLst/>
              <a:cxnLst/>
              <a:rect l="l" t="t" r="r" b="b"/>
              <a:pathLst>
                <a:path w="18811" h="3299" extrusionOk="0">
                  <a:moveTo>
                    <a:pt x="11054" y="1"/>
                  </a:moveTo>
                  <a:cubicBezTo>
                    <a:pt x="7796" y="1"/>
                    <a:pt x="4631" y="473"/>
                    <a:pt x="1528" y="1269"/>
                  </a:cubicBezTo>
                  <a:cubicBezTo>
                    <a:pt x="1005" y="1939"/>
                    <a:pt x="503" y="2608"/>
                    <a:pt x="1" y="3299"/>
                  </a:cubicBezTo>
                  <a:cubicBezTo>
                    <a:pt x="273" y="3215"/>
                    <a:pt x="524" y="3131"/>
                    <a:pt x="775" y="3048"/>
                  </a:cubicBezTo>
                  <a:cubicBezTo>
                    <a:pt x="4226" y="2061"/>
                    <a:pt x="7763" y="1481"/>
                    <a:pt x="11416" y="1481"/>
                  </a:cubicBezTo>
                  <a:cubicBezTo>
                    <a:pt x="12878" y="1481"/>
                    <a:pt x="14359" y="1574"/>
                    <a:pt x="15861" y="1771"/>
                  </a:cubicBezTo>
                  <a:cubicBezTo>
                    <a:pt x="16426" y="1834"/>
                    <a:pt x="16991" y="1939"/>
                    <a:pt x="17535" y="2064"/>
                  </a:cubicBezTo>
                  <a:cubicBezTo>
                    <a:pt x="17932" y="1708"/>
                    <a:pt x="18351" y="1353"/>
                    <a:pt x="18811" y="1018"/>
                  </a:cubicBezTo>
                  <a:cubicBezTo>
                    <a:pt x="18706" y="997"/>
                    <a:pt x="18623" y="955"/>
                    <a:pt x="18560" y="913"/>
                  </a:cubicBezTo>
                  <a:cubicBezTo>
                    <a:pt x="18016" y="788"/>
                    <a:pt x="17535" y="683"/>
                    <a:pt x="17053" y="579"/>
                  </a:cubicBezTo>
                  <a:cubicBezTo>
                    <a:pt x="16781" y="516"/>
                    <a:pt x="16530" y="453"/>
                    <a:pt x="16258" y="411"/>
                  </a:cubicBezTo>
                  <a:cubicBezTo>
                    <a:pt x="14495" y="131"/>
                    <a:pt x="12762" y="1"/>
                    <a:pt x="1105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42"/>
            <p:cNvSpPr/>
            <p:nvPr/>
          </p:nvSpPr>
          <p:spPr>
            <a:xfrm>
              <a:off x="6037068" y="3268421"/>
              <a:ext cx="308677" cy="387991"/>
            </a:xfrm>
            <a:custGeom>
              <a:avLst/>
              <a:gdLst/>
              <a:ahLst/>
              <a:cxnLst/>
              <a:rect l="l" t="t" r="r" b="b"/>
              <a:pathLst>
                <a:path w="12053" h="15150" extrusionOk="0">
                  <a:moveTo>
                    <a:pt x="11174" y="1"/>
                  </a:moveTo>
                  <a:cubicBezTo>
                    <a:pt x="11111" y="252"/>
                    <a:pt x="11048" y="482"/>
                    <a:pt x="11027" y="733"/>
                  </a:cubicBezTo>
                  <a:cubicBezTo>
                    <a:pt x="10818" y="2010"/>
                    <a:pt x="10399" y="3265"/>
                    <a:pt x="9751" y="4395"/>
                  </a:cubicBezTo>
                  <a:cubicBezTo>
                    <a:pt x="8181" y="7178"/>
                    <a:pt x="5964" y="9563"/>
                    <a:pt x="3306" y="11342"/>
                  </a:cubicBezTo>
                  <a:cubicBezTo>
                    <a:pt x="2511" y="11865"/>
                    <a:pt x="1674" y="12346"/>
                    <a:pt x="858" y="12827"/>
                  </a:cubicBezTo>
                  <a:cubicBezTo>
                    <a:pt x="607" y="13601"/>
                    <a:pt x="314" y="14375"/>
                    <a:pt x="0" y="15150"/>
                  </a:cubicBezTo>
                  <a:cubicBezTo>
                    <a:pt x="63" y="15129"/>
                    <a:pt x="105" y="15129"/>
                    <a:pt x="147" y="15108"/>
                  </a:cubicBezTo>
                  <a:cubicBezTo>
                    <a:pt x="335" y="15045"/>
                    <a:pt x="503" y="14961"/>
                    <a:pt x="670" y="14857"/>
                  </a:cubicBezTo>
                  <a:cubicBezTo>
                    <a:pt x="2051" y="14124"/>
                    <a:pt x="3369" y="13308"/>
                    <a:pt x="4666" y="12409"/>
                  </a:cubicBezTo>
                  <a:cubicBezTo>
                    <a:pt x="7868" y="10065"/>
                    <a:pt x="10483" y="7199"/>
                    <a:pt x="11885" y="3537"/>
                  </a:cubicBezTo>
                  <a:lnTo>
                    <a:pt x="12052" y="3056"/>
                  </a:lnTo>
                  <a:cubicBezTo>
                    <a:pt x="11885" y="2010"/>
                    <a:pt x="11571" y="984"/>
                    <a:pt x="1117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42"/>
            <p:cNvSpPr/>
            <p:nvPr/>
          </p:nvSpPr>
          <p:spPr>
            <a:xfrm>
              <a:off x="6000087" y="3074989"/>
              <a:ext cx="175249" cy="424409"/>
            </a:xfrm>
            <a:custGeom>
              <a:avLst/>
              <a:gdLst/>
              <a:ahLst/>
              <a:cxnLst/>
              <a:rect l="l" t="t" r="r" b="b"/>
              <a:pathLst>
                <a:path w="6843" h="16572" extrusionOk="0">
                  <a:moveTo>
                    <a:pt x="1" y="0"/>
                  </a:moveTo>
                  <a:lnTo>
                    <a:pt x="1" y="0"/>
                  </a:lnTo>
                  <a:cubicBezTo>
                    <a:pt x="2951" y="1402"/>
                    <a:pt x="4792" y="5399"/>
                    <a:pt x="4332" y="9437"/>
                  </a:cubicBezTo>
                  <a:cubicBezTo>
                    <a:pt x="4123" y="10985"/>
                    <a:pt x="3662" y="12471"/>
                    <a:pt x="3014" y="13873"/>
                  </a:cubicBezTo>
                  <a:cubicBezTo>
                    <a:pt x="3055" y="13998"/>
                    <a:pt x="3097" y="14124"/>
                    <a:pt x="3118" y="14249"/>
                  </a:cubicBezTo>
                  <a:cubicBezTo>
                    <a:pt x="3244" y="14919"/>
                    <a:pt x="3265" y="15589"/>
                    <a:pt x="3181" y="16237"/>
                  </a:cubicBezTo>
                  <a:cubicBezTo>
                    <a:pt x="3181" y="16342"/>
                    <a:pt x="3160" y="16467"/>
                    <a:pt x="3139" y="16572"/>
                  </a:cubicBezTo>
                  <a:cubicBezTo>
                    <a:pt x="3307" y="16446"/>
                    <a:pt x="3432" y="16300"/>
                    <a:pt x="3537" y="16133"/>
                  </a:cubicBezTo>
                  <a:cubicBezTo>
                    <a:pt x="3579" y="16049"/>
                    <a:pt x="3641" y="15944"/>
                    <a:pt x="3683" y="15861"/>
                  </a:cubicBezTo>
                  <a:cubicBezTo>
                    <a:pt x="4248" y="14835"/>
                    <a:pt x="4708" y="13789"/>
                    <a:pt x="5064" y="12680"/>
                  </a:cubicBezTo>
                  <a:cubicBezTo>
                    <a:pt x="6843" y="7617"/>
                    <a:pt x="5608" y="3139"/>
                    <a:pt x="3348" y="503"/>
                  </a:cubicBezTo>
                  <a:cubicBezTo>
                    <a:pt x="2260" y="210"/>
                    <a:pt x="1131" y="42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42"/>
            <p:cNvSpPr/>
            <p:nvPr/>
          </p:nvSpPr>
          <p:spPr>
            <a:xfrm>
              <a:off x="5976501" y="3536891"/>
              <a:ext cx="359590" cy="255101"/>
            </a:xfrm>
            <a:custGeom>
              <a:avLst/>
              <a:gdLst/>
              <a:ahLst/>
              <a:cxnLst/>
              <a:rect l="l" t="t" r="r" b="b"/>
              <a:pathLst>
                <a:path w="14041" h="9961" extrusionOk="0">
                  <a:moveTo>
                    <a:pt x="14041" y="1"/>
                  </a:moveTo>
                  <a:lnTo>
                    <a:pt x="14041" y="1"/>
                  </a:lnTo>
                  <a:cubicBezTo>
                    <a:pt x="12702" y="1319"/>
                    <a:pt x="11132" y="2365"/>
                    <a:pt x="9542" y="3369"/>
                  </a:cubicBezTo>
                  <a:cubicBezTo>
                    <a:pt x="6780" y="5064"/>
                    <a:pt x="3914" y="6571"/>
                    <a:pt x="963" y="7889"/>
                  </a:cubicBezTo>
                  <a:cubicBezTo>
                    <a:pt x="650" y="8579"/>
                    <a:pt x="315" y="9270"/>
                    <a:pt x="1" y="9960"/>
                  </a:cubicBezTo>
                  <a:lnTo>
                    <a:pt x="252" y="9960"/>
                  </a:lnTo>
                  <a:cubicBezTo>
                    <a:pt x="399" y="9918"/>
                    <a:pt x="566" y="9877"/>
                    <a:pt x="712" y="9793"/>
                  </a:cubicBezTo>
                  <a:cubicBezTo>
                    <a:pt x="4688" y="8035"/>
                    <a:pt x="8580" y="6110"/>
                    <a:pt x="12095" y="3620"/>
                  </a:cubicBezTo>
                  <a:cubicBezTo>
                    <a:pt x="12513" y="3327"/>
                    <a:pt x="12932" y="3014"/>
                    <a:pt x="13350" y="2679"/>
                  </a:cubicBezTo>
                  <a:lnTo>
                    <a:pt x="13371" y="2679"/>
                  </a:lnTo>
                  <a:cubicBezTo>
                    <a:pt x="13601" y="1842"/>
                    <a:pt x="13811" y="1005"/>
                    <a:pt x="13999" y="168"/>
                  </a:cubicBezTo>
                  <a:cubicBezTo>
                    <a:pt x="14020" y="105"/>
                    <a:pt x="14020" y="63"/>
                    <a:pt x="1404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42"/>
            <p:cNvSpPr/>
            <p:nvPr/>
          </p:nvSpPr>
          <p:spPr>
            <a:xfrm>
              <a:off x="4570435" y="5125172"/>
              <a:ext cx="295283" cy="175249"/>
            </a:xfrm>
            <a:custGeom>
              <a:avLst/>
              <a:gdLst/>
              <a:ahLst/>
              <a:cxnLst/>
              <a:rect l="l" t="t" r="r" b="b"/>
              <a:pathLst>
                <a:path w="11530" h="6843" extrusionOk="0">
                  <a:moveTo>
                    <a:pt x="11529" y="0"/>
                  </a:moveTo>
                  <a:lnTo>
                    <a:pt x="11425" y="63"/>
                  </a:lnTo>
                  <a:cubicBezTo>
                    <a:pt x="7721" y="1988"/>
                    <a:pt x="4018" y="3913"/>
                    <a:pt x="335" y="5838"/>
                  </a:cubicBezTo>
                  <a:cubicBezTo>
                    <a:pt x="231" y="5901"/>
                    <a:pt x="105" y="5963"/>
                    <a:pt x="1" y="6026"/>
                  </a:cubicBezTo>
                  <a:cubicBezTo>
                    <a:pt x="565" y="6298"/>
                    <a:pt x="1109" y="6570"/>
                    <a:pt x="1674" y="6842"/>
                  </a:cubicBezTo>
                  <a:cubicBezTo>
                    <a:pt x="4583" y="5294"/>
                    <a:pt x="7470" y="3746"/>
                    <a:pt x="10379" y="2197"/>
                  </a:cubicBezTo>
                  <a:cubicBezTo>
                    <a:pt x="10755" y="1465"/>
                    <a:pt x="11153" y="733"/>
                    <a:pt x="115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42"/>
            <p:cNvSpPr/>
            <p:nvPr/>
          </p:nvSpPr>
          <p:spPr>
            <a:xfrm>
              <a:off x="5778791" y="3105542"/>
              <a:ext cx="221322" cy="282401"/>
            </a:xfrm>
            <a:custGeom>
              <a:avLst/>
              <a:gdLst/>
              <a:ahLst/>
              <a:cxnLst/>
              <a:rect l="l" t="t" r="r" b="b"/>
              <a:pathLst>
                <a:path w="8642" h="11027" extrusionOk="0">
                  <a:moveTo>
                    <a:pt x="1528" y="0"/>
                  </a:moveTo>
                  <a:cubicBezTo>
                    <a:pt x="1214" y="126"/>
                    <a:pt x="900" y="272"/>
                    <a:pt x="607" y="440"/>
                  </a:cubicBezTo>
                  <a:cubicBezTo>
                    <a:pt x="398" y="523"/>
                    <a:pt x="209" y="649"/>
                    <a:pt x="0" y="753"/>
                  </a:cubicBezTo>
                  <a:cubicBezTo>
                    <a:pt x="63" y="1025"/>
                    <a:pt x="251" y="1235"/>
                    <a:pt x="481" y="1339"/>
                  </a:cubicBezTo>
                  <a:cubicBezTo>
                    <a:pt x="691" y="1465"/>
                    <a:pt x="921" y="1548"/>
                    <a:pt x="1109" y="1674"/>
                  </a:cubicBezTo>
                  <a:cubicBezTo>
                    <a:pt x="4248" y="3683"/>
                    <a:pt x="6152" y="6905"/>
                    <a:pt x="7093" y="11027"/>
                  </a:cubicBezTo>
                  <a:cubicBezTo>
                    <a:pt x="7595" y="10839"/>
                    <a:pt x="8119" y="10755"/>
                    <a:pt x="8642" y="10734"/>
                  </a:cubicBezTo>
                  <a:cubicBezTo>
                    <a:pt x="8621" y="10567"/>
                    <a:pt x="8579" y="10378"/>
                    <a:pt x="8537" y="10211"/>
                  </a:cubicBezTo>
                  <a:cubicBezTo>
                    <a:pt x="7972" y="7805"/>
                    <a:pt x="7114" y="5608"/>
                    <a:pt x="5754" y="3766"/>
                  </a:cubicBezTo>
                  <a:cubicBezTo>
                    <a:pt x="4582" y="2176"/>
                    <a:pt x="3222" y="816"/>
                    <a:pt x="152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42"/>
            <p:cNvSpPr/>
            <p:nvPr/>
          </p:nvSpPr>
          <p:spPr>
            <a:xfrm>
              <a:off x="5930428" y="3845005"/>
              <a:ext cx="293670" cy="151150"/>
            </a:xfrm>
            <a:custGeom>
              <a:avLst/>
              <a:gdLst/>
              <a:ahLst/>
              <a:cxnLst/>
              <a:rect l="l" t="t" r="r" b="b"/>
              <a:pathLst>
                <a:path w="11467" h="5902" extrusionOk="0">
                  <a:moveTo>
                    <a:pt x="11467" y="1"/>
                  </a:moveTo>
                  <a:cubicBezTo>
                    <a:pt x="11425" y="22"/>
                    <a:pt x="11383" y="43"/>
                    <a:pt x="11341" y="63"/>
                  </a:cubicBezTo>
                  <a:cubicBezTo>
                    <a:pt x="7826" y="1884"/>
                    <a:pt x="4102" y="3328"/>
                    <a:pt x="356" y="4709"/>
                  </a:cubicBezTo>
                  <a:cubicBezTo>
                    <a:pt x="231" y="4750"/>
                    <a:pt x="105" y="4792"/>
                    <a:pt x="1" y="4834"/>
                  </a:cubicBezTo>
                  <a:cubicBezTo>
                    <a:pt x="252" y="5022"/>
                    <a:pt x="503" y="5190"/>
                    <a:pt x="796" y="5336"/>
                  </a:cubicBezTo>
                  <a:cubicBezTo>
                    <a:pt x="1151" y="5525"/>
                    <a:pt x="1528" y="5713"/>
                    <a:pt x="1905" y="5901"/>
                  </a:cubicBezTo>
                  <a:cubicBezTo>
                    <a:pt x="4834" y="4855"/>
                    <a:pt x="7680" y="3620"/>
                    <a:pt x="10462" y="2240"/>
                  </a:cubicBezTo>
                  <a:cubicBezTo>
                    <a:pt x="10797" y="1486"/>
                    <a:pt x="11132" y="754"/>
                    <a:pt x="1146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42"/>
            <p:cNvSpPr/>
            <p:nvPr/>
          </p:nvSpPr>
          <p:spPr>
            <a:xfrm>
              <a:off x="4657253" y="2131849"/>
              <a:ext cx="1129606" cy="2609710"/>
            </a:xfrm>
            <a:custGeom>
              <a:avLst/>
              <a:gdLst/>
              <a:ahLst/>
              <a:cxnLst/>
              <a:rect l="l" t="t" r="r" b="b"/>
              <a:pathLst>
                <a:path w="44108" h="101902" extrusionOk="0">
                  <a:moveTo>
                    <a:pt x="30437" y="0"/>
                  </a:moveTo>
                  <a:cubicBezTo>
                    <a:pt x="29670" y="0"/>
                    <a:pt x="28904" y="56"/>
                    <a:pt x="28142" y="169"/>
                  </a:cubicBezTo>
                  <a:cubicBezTo>
                    <a:pt x="27012" y="316"/>
                    <a:pt x="25904" y="567"/>
                    <a:pt x="24836" y="923"/>
                  </a:cubicBezTo>
                  <a:lnTo>
                    <a:pt x="24816" y="923"/>
                  </a:lnTo>
                  <a:cubicBezTo>
                    <a:pt x="22514" y="1676"/>
                    <a:pt x="20380" y="2952"/>
                    <a:pt x="18643" y="4647"/>
                  </a:cubicBezTo>
                  <a:cubicBezTo>
                    <a:pt x="18413" y="4877"/>
                    <a:pt x="18183" y="5128"/>
                    <a:pt x="17953" y="5379"/>
                  </a:cubicBezTo>
                  <a:cubicBezTo>
                    <a:pt x="17806" y="5568"/>
                    <a:pt x="17660" y="5735"/>
                    <a:pt x="17513" y="5902"/>
                  </a:cubicBezTo>
                  <a:cubicBezTo>
                    <a:pt x="15442" y="8434"/>
                    <a:pt x="13768" y="11280"/>
                    <a:pt x="12596" y="14314"/>
                  </a:cubicBezTo>
                  <a:cubicBezTo>
                    <a:pt x="11655" y="16699"/>
                    <a:pt x="10859" y="19105"/>
                    <a:pt x="10148" y="21553"/>
                  </a:cubicBezTo>
                  <a:cubicBezTo>
                    <a:pt x="9918" y="22348"/>
                    <a:pt x="9688" y="23164"/>
                    <a:pt x="9479" y="24001"/>
                  </a:cubicBezTo>
                  <a:cubicBezTo>
                    <a:pt x="8997" y="25738"/>
                    <a:pt x="8579" y="27496"/>
                    <a:pt x="8160" y="29253"/>
                  </a:cubicBezTo>
                  <a:cubicBezTo>
                    <a:pt x="8014" y="29965"/>
                    <a:pt x="7846" y="30697"/>
                    <a:pt x="7700" y="31408"/>
                  </a:cubicBezTo>
                  <a:lnTo>
                    <a:pt x="7700" y="31429"/>
                  </a:lnTo>
                  <a:cubicBezTo>
                    <a:pt x="7491" y="32308"/>
                    <a:pt x="7323" y="33187"/>
                    <a:pt x="7135" y="34086"/>
                  </a:cubicBezTo>
                  <a:cubicBezTo>
                    <a:pt x="6110" y="39338"/>
                    <a:pt x="5315" y="44611"/>
                    <a:pt x="4624" y="49905"/>
                  </a:cubicBezTo>
                  <a:cubicBezTo>
                    <a:pt x="4520" y="50679"/>
                    <a:pt x="4415" y="51432"/>
                    <a:pt x="4310" y="52206"/>
                  </a:cubicBezTo>
                  <a:cubicBezTo>
                    <a:pt x="3976" y="54822"/>
                    <a:pt x="3662" y="57458"/>
                    <a:pt x="3348" y="60074"/>
                  </a:cubicBezTo>
                  <a:cubicBezTo>
                    <a:pt x="3348" y="60115"/>
                    <a:pt x="3348" y="60157"/>
                    <a:pt x="3348" y="60178"/>
                  </a:cubicBezTo>
                  <a:cubicBezTo>
                    <a:pt x="3243" y="60973"/>
                    <a:pt x="3160" y="61789"/>
                    <a:pt x="3076" y="62584"/>
                  </a:cubicBezTo>
                  <a:cubicBezTo>
                    <a:pt x="2657" y="66518"/>
                    <a:pt x="2323" y="70452"/>
                    <a:pt x="1988" y="74364"/>
                  </a:cubicBezTo>
                  <a:cubicBezTo>
                    <a:pt x="1946" y="74699"/>
                    <a:pt x="1925" y="75013"/>
                    <a:pt x="1883" y="75348"/>
                  </a:cubicBezTo>
                  <a:cubicBezTo>
                    <a:pt x="1862" y="75787"/>
                    <a:pt x="1820" y="76227"/>
                    <a:pt x="1779" y="76666"/>
                  </a:cubicBezTo>
                  <a:cubicBezTo>
                    <a:pt x="1569" y="78884"/>
                    <a:pt x="1360" y="81081"/>
                    <a:pt x="1151" y="83278"/>
                  </a:cubicBezTo>
                  <a:cubicBezTo>
                    <a:pt x="1088" y="84094"/>
                    <a:pt x="1025" y="84889"/>
                    <a:pt x="942" y="85663"/>
                  </a:cubicBezTo>
                  <a:cubicBezTo>
                    <a:pt x="628" y="89325"/>
                    <a:pt x="314" y="92986"/>
                    <a:pt x="105" y="96648"/>
                  </a:cubicBezTo>
                  <a:cubicBezTo>
                    <a:pt x="21" y="97883"/>
                    <a:pt x="0" y="99117"/>
                    <a:pt x="42" y="100372"/>
                  </a:cubicBezTo>
                  <a:cubicBezTo>
                    <a:pt x="84" y="101021"/>
                    <a:pt x="126" y="101042"/>
                    <a:pt x="732" y="101147"/>
                  </a:cubicBezTo>
                  <a:cubicBezTo>
                    <a:pt x="879" y="101168"/>
                    <a:pt x="1025" y="101189"/>
                    <a:pt x="1172" y="101189"/>
                  </a:cubicBezTo>
                  <a:cubicBezTo>
                    <a:pt x="1235" y="101189"/>
                    <a:pt x="1297" y="101209"/>
                    <a:pt x="1360" y="101209"/>
                  </a:cubicBezTo>
                  <a:cubicBezTo>
                    <a:pt x="2365" y="101293"/>
                    <a:pt x="3390" y="101398"/>
                    <a:pt x="4394" y="101481"/>
                  </a:cubicBezTo>
                  <a:cubicBezTo>
                    <a:pt x="5022" y="101523"/>
                    <a:pt x="5629" y="101565"/>
                    <a:pt x="6256" y="101628"/>
                  </a:cubicBezTo>
                  <a:cubicBezTo>
                    <a:pt x="6549" y="101649"/>
                    <a:pt x="6821" y="101670"/>
                    <a:pt x="7114" y="101691"/>
                  </a:cubicBezTo>
                  <a:cubicBezTo>
                    <a:pt x="8265" y="101795"/>
                    <a:pt x="9416" y="101858"/>
                    <a:pt x="10567" y="101900"/>
                  </a:cubicBezTo>
                  <a:cubicBezTo>
                    <a:pt x="10628" y="101901"/>
                    <a:pt x="10687" y="101902"/>
                    <a:pt x="10743" y="101902"/>
                  </a:cubicBezTo>
                  <a:cubicBezTo>
                    <a:pt x="11692" y="101902"/>
                    <a:pt x="11829" y="101715"/>
                    <a:pt x="11948" y="100707"/>
                  </a:cubicBezTo>
                  <a:cubicBezTo>
                    <a:pt x="11989" y="100247"/>
                    <a:pt x="12031" y="99787"/>
                    <a:pt x="12073" y="99326"/>
                  </a:cubicBezTo>
                  <a:cubicBezTo>
                    <a:pt x="12261" y="97590"/>
                    <a:pt x="12471" y="95832"/>
                    <a:pt x="12659" y="94095"/>
                  </a:cubicBezTo>
                  <a:cubicBezTo>
                    <a:pt x="12743" y="93279"/>
                    <a:pt x="12826" y="92463"/>
                    <a:pt x="12931" y="91647"/>
                  </a:cubicBezTo>
                  <a:cubicBezTo>
                    <a:pt x="13036" y="90622"/>
                    <a:pt x="13161" y="89597"/>
                    <a:pt x="13266" y="88572"/>
                  </a:cubicBezTo>
                  <a:cubicBezTo>
                    <a:pt x="13308" y="88090"/>
                    <a:pt x="13370" y="87588"/>
                    <a:pt x="13412" y="87107"/>
                  </a:cubicBezTo>
                  <a:cubicBezTo>
                    <a:pt x="13496" y="86333"/>
                    <a:pt x="13580" y="85559"/>
                    <a:pt x="13663" y="84763"/>
                  </a:cubicBezTo>
                  <a:cubicBezTo>
                    <a:pt x="14124" y="80160"/>
                    <a:pt x="14584" y="75578"/>
                    <a:pt x="15107" y="70975"/>
                  </a:cubicBezTo>
                  <a:cubicBezTo>
                    <a:pt x="15107" y="70933"/>
                    <a:pt x="15107" y="70891"/>
                    <a:pt x="15107" y="70849"/>
                  </a:cubicBezTo>
                  <a:cubicBezTo>
                    <a:pt x="15191" y="70096"/>
                    <a:pt x="15274" y="69364"/>
                    <a:pt x="15379" y="68631"/>
                  </a:cubicBezTo>
                  <a:cubicBezTo>
                    <a:pt x="15609" y="66602"/>
                    <a:pt x="15860" y="64572"/>
                    <a:pt x="16111" y="62522"/>
                  </a:cubicBezTo>
                  <a:cubicBezTo>
                    <a:pt x="16216" y="61768"/>
                    <a:pt x="16321" y="61015"/>
                    <a:pt x="16425" y="60241"/>
                  </a:cubicBezTo>
                  <a:cubicBezTo>
                    <a:pt x="16969" y="56014"/>
                    <a:pt x="17576" y="51809"/>
                    <a:pt x="18245" y="47603"/>
                  </a:cubicBezTo>
                  <a:cubicBezTo>
                    <a:pt x="18266" y="47561"/>
                    <a:pt x="18266" y="47519"/>
                    <a:pt x="18266" y="47478"/>
                  </a:cubicBezTo>
                  <a:cubicBezTo>
                    <a:pt x="18392" y="46724"/>
                    <a:pt x="18518" y="45950"/>
                    <a:pt x="18643" y="45197"/>
                  </a:cubicBezTo>
                  <a:lnTo>
                    <a:pt x="18643" y="45176"/>
                  </a:lnTo>
                  <a:cubicBezTo>
                    <a:pt x="19041" y="42728"/>
                    <a:pt x="19459" y="40259"/>
                    <a:pt x="19898" y="37811"/>
                  </a:cubicBezTo>
                  <a:cubicBezTo>
                    <a:pt x="20045" y="36995"/>
                    <a:pt x="20191" y="36179"/>
                    <a:pt x="20359" y="35384"/>
                  </a:cubicBezTo>
                  <a:cubicBezTo>
                    <a:pt x="20924" y="32182"/>
                    <a:pt x="21551" y="29002"/>
                    <a:pt x="22221" y="25822"/>
                  </a:cubicBezTo>
                  <a:cubicBezTo>
                    <a:pt x="22577" y="24252"/>
                    <a:pt x="22953" y="22683"/>
                    <a:pt x="23414" y="21156"/>
                  </a:cubicBezTo>
                  <a:cubicBezTo>
                    <a:pt x="23623" y="20507"/>
                    <a:pt x="23853" y="19858"/>
                    <a:pt x="24104" y="19231"/>
                  </a:cubicBezTo>
                  <a:lnTo>
                    <a:pt x="24104" y="19210"/>
                  </a:lnTo>
                  <a:cubicBezTo>
                    <a:pt x="24397" y="18394"/>
                    <a:pt x="24753" y="17578"/>
                    <a:pt x="25150" y="16783"/>
                  </a:cubicBezTo>
                  <a:cubicBezTo>
                    <a:pt x="25213" y="16657"/>
                    <a:pt x="25276" y="16552"/>
                    <a:pt x="25339" y="16427"/>
                  </a:cubicBezTo>
                  <a:cubicBezTo>
                    <a:pt x="25590" y="15946"/>
                    <a:pt x="25841" y="15464"/>
                    <a:pt x="26134" y="15004"/>
                  </a:cubicBezTo>
                  <a:cubicBezTo>
                    <a:pt x="26385" y="14586"/>
                    <a:pt x="26657" y="14209"/>
                    <a:pt x="26950" y="13832"/>
                  </a:cubicBezTo>
                  <a:cubicBezTo>
                    <a:pt x="27222" y="13477"/>
                    <a:pt x="27536" y="13163"/>
                    <a:pt x="27870" y="12870"/>
                  </a:cubicBezTo>
                  <a:cubicBezTo>
                    <a:pt x="28268" y="12514"/>
                    <a:pt x="28728" y="12242"/>
                    <a:pt x="29209" y="12033"/>
                  </a:cubicBezTo>
                  <a:cubicBezTo>
                    <a:pt x="29314" y="11970"/>
                    <a:pt x="29440" y="11928"/>
                    <a:pt x="29544" y="11887"/>
                  </a:cubicBezTo>
                  <a:cubicBezTo>
                    <a:pt x="29860" y="11776"/>
                    <a:pt x="30187" y="11722"/>
                    <a:pt x="30511" y="11722"/>
                  </a:cubicBezTo>
                  <a:cubicBezTo>
                    <a:pt x="31348" y="11722"/>
                    <a:pt x="32167" y="12081"/>
                    <a:pt x="32725" y="12744"/>
                  </a:cubicBezTo>
                  <a:cubicBezTo>
                    <a:pt x="32808" y="12849"/>
                    <a:pt x="32892" y="12954"/>
                    <a:pt x="32955" y="13058"/>
                  </a:cubicBezTo>
                  <a:cubicBezTo>
                    <a:pt x="33310" y="13623"/>
                    <a:pt x="33582" y="14230"/>
                    <a:pt x="33750" y="14879"/>
                  </a:cubicBezTo>
                  <a:cubicBezTo>
                    <a:pt x="33771" y="14983"/>
                    <a:pt x="33813" y="15109"/>
                    <a:pt x="33834" y="15213"/>
                  </a:cubicBezTo>
                  <a:cubicBezTo>
                    <a:pt x="34168" y="16469"/>
                    <a:pt x="34378" y="17766"/>
                    <a:pt x="34440" y="19063"/>
                  </a:cubicBezTo>
                  <a:cubicBezTo>
                    <a:pt x="34503" y="19879"/>
                    <a:pt x="34503" y="20695"/>
                    <a:pt x="34503" y="21532"/>
                  </a:cubicBezTo>
                  <a:cubicBezTo>
                    <a:pt x="34482" y="21825"/>
                    <a:pt x="34482" y="22118"/>
                    <a:pt x="34461" y="22432"/>
                  </a:cubicBezTo>
                  <a:cubicBezTo>
                    <a:pt x="34440" y="23311"/>
                    <a:pt x="34399" y="24169"/>
                    <a:pt x="34357" y="25047"/>
                  </a:cubicBezTo>
                  <a:cubicBezTo>
                    <a:pt x="34315" y="25801"/>
                    <a:pt x="34273" y="26575"/>
                    <a:pt x="34231" y="27328"/>
                  </a:cubicBezTo>
                  <a:lnTo>
                    <a:pt x="34210" y="27328"/>
                  </a:lnTo>
                  <a:cubicBezTo>
                    <a:pt x="34147" y="28374"/>
                    <a:pt x="34085" y="29421"/>
                    <a:pt x="33980" y="30467"/>
                  </a:cubicBezTo>
                  <a:cubicBezTo>
                    <a:pt x="33896" y="31429"/>
                    <a:pt x="33813" y="32413"/>
                    <a:pt x="33771" y="33396"/>
                  </a:cubicBezTo>
                  <a:cubicBezTo>
                    <a:pt x="33750" y="34024"/>
                    <a:pt x="33792" y="34086"/>
                    <a:pt x="34399" y="34233"/>
                  </a:cubicBezTo>
                  <a:cubicBezTo>
                    <a:pt x="34629" y="34275"/>
                    <a:pt x="34859" y="34338"/>
                    <a:pt x="35089" y="34400"/>
                  </a:cubicBezTo>
                  <a:cubicBezTo>
                    <a:pt x="35382" y="34484"/>
                    <a:pt x="35696" y="34547"/>
                    <a:pt x="36010" y="34589"/>
                  </a:cubicBezTo>
                  <a:cubicBezTo>
                    <a:pt x="36407" y="34630"/>
                    <a:pt x="36826" y="34672"/>
                    <a:pt x="37244" y="34714"/>
                  </a:cubicBezTo>
                  <a:cubicBezTo>
                    <a:pt x="38437" y="34798"/>
                    <a:pt x="39629" y="34882"/>
                    <a:pt x="40843" y="34882"/>
                  </a:cubicBezTo>
                  <a:cubicBezTo>
                    <a:pt x="40937" y="34885"/>
                    <a:pt x="41032" y="34887"/>
                    <a:pt x="41127" y="34887"/>
                  </a:cubicBezTo>
                  <a:cubicBezTo>
                    <a:pt x="41603" y="34887"/>
                    <a:pt x="42088" y="34843"/>
                    <a:pt x="42559" y="34756"/>
                  </a:cubicBezTo>
                  <a:cubicBezTo>
                    <a:pt x="42998" y="34693"/>
                    <a:pt x="43354" y="34338"/>
                    <a:pt x="43396" y="33898"/>
                  </a:cubicBezTo>
                  <a:cubicBezTo>
                    <a:pt x="43437" y="33689"/>
                    <a:pt x="43458" y="33501"/>
                    <a:pt x="43479" y="33291"/>
                  </a:cubicBezTo>
                  <a:cubicBezTo>
                    <a:pt x="43647" y="31576"/>
                    <a:pt x="43772" y="29860"/>
                    <a:pt x="43877" y="28165"/>
                  </a:cubicBezTo>
                  <a:cubicBezTo>
                    <a:pt x="43919" y="27349"/>
                    <a:pt x="43940" y="26533"/>
                    <a:pt x="43982" y="25717"/>
                  </a:cubicBezTo>
                  <a:cubicBezTo>
                    <a:pt x="44086" y="22830"/>
                    <a:pt x="44107" y="19942"/>
                    <a:pt x="44065" y="17034"/>
                  </a:cubicBezTo>
                  <a:cubicBezTo>
                    <a:pt x="44065" y="16573"/>
                    <a:pt x="44023" y="16113"/>
                    <a:pt x="44002" y="15653"/>
                  </a:cubicBezTo>
                  <a:cubicBezTo>
                    <a:pt x="43919" y="14795"/>
                    <a:pt x="43793" y="13937"/>
                    <a:pt x="43668" y="13079"/>
                  </a:cubicBezTo>
                  <a:cubicBezTo>
                    <a:pt x="43668" y="13016"/>
                    <a:pt x="43668" y="12975"/>
                    <a:pt x="43647" y="12933"/>
                  </a:cubicBezTo>
                  <a:cubicBezTo>
                    <a:pt x="43396" y="10757"/>
                    <a:pt x="42747" y="8664"/>
                    <a:pt x="41764" y="6718"/>
                  </a:cubicBezTo>
                  <a:cubicBezTo>
                    <a:pt x="41617" y="6425"/>
                    <a:pt x="41450" y="6153"/>
                    <a:pt x="41282" y="5861"/>
                  </a:cubicBezTo>
                  <a:cubicBezTo>
                    <a:pt x="40738" y="4961"/>
                    <a:pt x="40090" y="4103"/>
                    <a:pt x="39336" y="3350"/>
                  </a:cubicBezTo>
                  <a:cubicBezTo>
                    <a:pt x="37997" y="1990"/>
                    <a:pt x="36323" y="1027"/>
                    <a:pt x="34482" y="525"/>
                  </a:cubicBezTo>
                  <a:cubicBezTo>
                    <a:pt x="33157" y="177"/>
                    <a:pt x="31797" y="0"/>
                    <a:pt x="30437" y="0"/>
                  </a:cubicBezTo>
                  <a:close/>
                </a:path>
              </a:pathLst>
            </a:custGeom>
            <a:solidFill>
              <a:srgbClr val="E54E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42"/>
            <p:cNvSpPr/>
            <p:nvPr/>
          </p:nvSpPr>
          <p:spPr>
            <a:xfrm>
              <a:off x="4736003" y="3289319"/>
              <a:ext cx="398722" cy="445332"/>
            </a:xfrm>
            <a:custGeom>
              <a:avLst/>
              <a:gdLst/>
              <a:ahLst/>
              <a:cxnLst/>
              <a:rect l="l" t="t" r="r" b="b"/>
              <a:pathLst>
                <a:path w="15569" h="17389" extrusionOk="0">
                  <a:moveTo>
                    <a:pt x="15568" y="1"/>
                  </a:moveTo>
                  <a:lnTo>
                    <a:pt x="15568" y="1"/>
                  </a:lnTo>
                  <a:cubicBezTo>
                    <a:pt x="14459" y="1005"/>
                    <a:pt x="13329" y="1989"/>
                    <a:pt x="12262" y="3014"/>
                  </a:cubicBezTo>
                  <a:cubicBezTo>
                    <a:pt x="8182" y="6906"/>
                    <a:pt x="4227" y="10902"/>
                    <a:pt x="273" y="14878"/>
                  </a:cubicBezTo>
                  <a:cubicBezTo>
                    <a:pt x="273" y="14919"/>
                    <a:pt x="273" y="14961"/>
                    <a:pt x="273" y="14982"/>
                  </a:cubicBezTo>
                  <a:cubicBezTo>
                    <a:pt x="168" y="15777"/>
                    <a:pt x="85" y="16593"/>
                    <a:pt x="1" y="17388"/>
                  </a:cubicBezTo>
                  <a:cubicBezTo>
                    <a:pt x="85" y="17305"/>
                    <a:pt x="168" y="17221"/>
                    <a:pt x="252" y="17137"/>
                  </a:cubicBezTo>
                  <a:cubicBezTo>
                    <a:pt x="3370" y="14020"/>
                    <a:pt x="6466" y="10860"/>
                    <a:pt x="9626" y="7764"/>
                  </a:cubicBezTo>
                  <a:cubicBezTo>
                    <a:pt x="11488" y="5943"/>
                    <a:pt x="13308" y="4081"/>
                    <a:pt x="15191" y="2282"/>
                  </a:cubicBezTo>
                  <a:cubicBezTo>
                    <a:pt x="15317" y="1528"/>
                    <a:pt x="15443" y="754"/>
                    <a:pt x="1556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42"/>
            <p:cNvSpPr/>
            <p:nvPr/>
          </p:nvSpPr>
          <p:spPr>
            <a:xfrm>
              <a:off x="4767632" y="3038008"/>
              <a:ext cx="411015" cy="430863"/>
            </a:xfrm>
            <a:custGeom>
              <a:avLst/>
              <a:gdLst/>
              <a:ahLst/>
              <a:cxnLst/>
              <a:rect l="l" t="t" r="r" b="b"/>
              <a:pathLst>
                <a:path w="16049" h="16824" extrusionOk="0">
                  <a:moveTo>
                    <a:pt x="16028" y="1"/>
                  </a:moveTo>
                  <a:cubicBezTo>
                    <a:pt x="15965" y="64"/>
                    <a:pt x="15902" y="126"/>
                    <a:pt x="15819" y="189"/>
                  </a:cubicBezTo>
                  <a:cubicBezTo>
                    <a:pt x="10650" y="4960"/>
                    <a:pt x="5629" y="9856"/>
                    <a:pt x="314" y="14522"/>
                  </a:cubicBezTo>
                  <a:cubicBezTo>
                    <a:pt x="210" y="15296"/>
                    <a:pt x="105" y="16049"/>
                    <a:pt x="0" y="16823"/>
                  </a:cubicBezTo>
                  <a:cubicBezTo>
                    <a:pt x="168" y="16698"/>
                    <a:pt x="314" y="16593"/>
                    <a:pt x="461" y="16468"/>
                  </a:cubicBezTo>
                  <a:cubicBezTo>
                    <a:pt x="5671" y="11927"/>
                    <a:pt x="10671" y="7219"/>
                    <a:pt x="15588" y="2428"/>
                  </a:cubicBezTo>
                  <a:cubicBezTo>
                    <a:pt x="15735" y="1612"/>
                    <a:pt x="15881" y="796"/>
                    <a:pt x="1604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42"/>
            <p:cNvSpPr/>
            <p:nvPr/>
          </p:nvSpPr>
          <p:spPr>
            <a:xfrm>
              <a:off x="4681352" y="3889489"/>
              <a:ext cx="369757" cy="436215"/>
            </a:xfrm>
            <a:custGeom>
              <a:avLst/>
              <a:gdLst/>
              <a:ahLst/>
              <a:cxnLst/>
              <a:rect l="l" t="t" r="r" b="b"/>
              <a:pathLst>
                <a:path w="14438" h="17033" extrusionOk="0">
                  <a:moveTo>
                    <a:pt x="14438" y="0"/>
                  </a:moveTo>
                  <a:cubicBezTo>
                    <a:pt x="9688" y="4876"/>
                    <a:pt x="5022" y="9834"/>
                    <a:pt x="210" y="14647"/>
                  </a:cubicBezTo>
                  <a:lnTo>
                    <a:pt x="210" y="14668"/>
                  </a:lnTo>
                  <a:cubicBezTo>
                    <a:pt x="147" y="15463"/>
                    <a:pt x="84" y="16258"/>
                    <a:pt x="1" y="17032"/>
                  </a:cubicBezTo>
                  <a:cubicBezTo>
                    <a:pt x="105" y="16949"/>
                    <a:pt x="210" y="16844"/>
                    <a:pt x="315" y="16739"/>
                  </a:cubicBezTo>
                  <a:cubicBezTo>
                    <a:pt x="2428" y="14584"/>
                    <a:pt x="4541" y="12429"/>
                    <a:pt x="6696" y="10274"/>
                  </a:cubicBezTo>
                  <a:cubicBezTo>
                    <a:pt x="9270" y="7700"/>
                    <a:pt x="11676" y="5001"/>
                    <a:pt x="14166" y="2344"/>
                  </a:cubicBezTo>
                  <a:cubicBezTo>
                    <a:pt x="14166" y="2302"/>
                    <a:pt x="14166" y="2260"/>
                    <a:pt x="14166" y="2218"/>
                  </a:cubicBezTo>
                  <a:cubicBezTo>
                    <a:pt x="14250" y="1465"/>
                    <a:pt x="14333" y="733"/>
                    <a:pt x="144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42"/>
            <p:cNvSpPr/>
            <p:nvPr/>
          </p:nvSpPr>
          <p:spPr>
            <a:xfrm>
              <a:off x="4839980" y="2624330"/>
              <a:ext cx="434602" cy="380488"/>
            </a:xfrm>
            <a:custGeom>
              <a:avLst/>
              <a:gdLst/>
              <a:ahLst/>
              <a:cxnLst/>
              <a:rect l="l" t="t" r="r" b="b"/>
              <a:pathLst>
                <a:path w="16970" h="14857" extrusionOk="0">
                  <a:moveTo>
                    <a:pt x="16969" y="1"/>
                  </a:moveTo>
                  <a:cubicBezTo>
                    <a:pt x="16383" y="294"/>
                    <a:pt x="15818" y="587"/>
                    <a:pt x="15253" y="900"/>
                  </a:cubicBezTo>
                  <a:cubicBezTo>
                    <a:pt x="9834" y="4144"/>
                    <a:pt x="5022" y="8014"/>
                    <a:pt x="544" y="12178"/>
                  </a:cubicBezTo>
                  <a:lnTo>
                    <a:pt x="544" y="12199"/>
                  </a:lnTo>
                  <a:cubicBezTo>
                    <a:pt x="356" y="13078"/>
                    <a:pt x="188" y="13957"/>
                    <a:pt x="0" y="14856"/>
                  </a:cubicBezTo>
                  <a:cubicBezTo>
                    <a:pt x="2490" y="12387"/>
                    <a:pt x="5126" y="10065"/>
                    <a:pt x="7888" y="7910"/>
                  </a:cubicBezTo>
                  <a:cubicBezTo>
                    <a:pt x="10587" y="5817"/>
                    <a:pt x="13287" y="3704"/>
                    <a:pt x="16279" y="1926"/>
                  </a:cubicBezTo>
                  <a:cubicBezTo>
                    <a:pt x="16488" y="1277"/>
                    <a:pt x="16718" y="628"/>
                    <a:pt x="1696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42"/>
            <p:cNvSpPr/>
            <p:nvPr/>
          </p:nvSpPr>
          <p:spPr>
            <a:xfrm>
              <a:off x="4702787" y="3674621"/>
              <a:ext cx="375135" cy="420670"/>
            </a:xfrm>
            <a:custGeom>
              <a:avLst/>
              <a:gdLst/>
              <a:ahLst/>
              <a:cxnLst/>
              <a:rect l="l" t="t" r="r" b="b"/>
              <a:pathLst>
                <a:path w="14648" h="16426" extrusionOk="0">
                  <a:moveTo>
                    <a:pt x="14647" y="0"/>
                  </a:moveTo>
                  <a:lnTo>
                    <a:pt x="14626" y="21"/>
                  </a:lnTo>
                  <a:cubicBezTo>
                    <a:pt x="9793" y="4687"/>
                    <a:pt x="5085" y="9499"/>
                    <a:pt x="210" y="14123"/>
                  </a:cubicBezTo>
                  <a:cubicBezTo>
                    <a:pt x="168" y="14458"/>
                    <a:pt x="147" y="14772"/>
                    <a:pt x="105" y="15107"/>
                  </a:cubicBezTo>
                  <a:cubicBezTo>
                    <a:pt x="84" y="15546"/>
                    <a:pt x="42" y="15986"/>
                    <a:pt x="1" y="16425"/>
                  </a:cubicBezTo>
                  <a:cubicBezTo>
                    <a:pt x="84" y="16341"/>
                    <a:pt x="189" y="16258"/>
                    <a:pt x="314" y="16132"/>
                  </a:cubicBezTo>
                  <a:cubicBezTo>
                    <a:pt x="5106" y="11613"/>
                    <a:pt x="9772" y="6988"/>
                    <a:pt x="14333" y="2281"/>
                  </a:cubicBezTo>
                  <a:cubicBezTo>
                    <a:pt x="14438" y="1527"/>
                    <a:pt x="14543" y="774"/>
                    <a:pt x="1464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42"/>
            <p:cNvSpPr/>
            <p:nvPr/>
          </p:nvSpPr>
          <p:spPr>
            <a:xfrm>
              <a:off x="4658303" y="4302630"/>
              <a:ext cx="348885" cy="421208"/>
            </a:xfrm>
            <a:custGeom>
              <a:avLst/>
              <a:gdLst/>
              <a:ahLst/>
              <a:cxnLst/>
              <a:rect l="l" t="t" r="r" b="b"/>
              <a:pathLst>
                <a:path w="13623" h="16447" extrusionOk="0">
                  <a:moveTo>
                    <a:pt x="13622" y="0"/>
                  </a:moveTo>
                  <a:lnTo>
                    <a:pt x="13622" y="0"/>
                  </a:lnTo>
                  <a:cubicBezTo>
                    <a:pt x="11823" y="1925"/>
                    <a:pt x="10002" y="3830"/>
                    <a:pt x="8287" y="5817"/>
                  </a:cubicBezTo>
                  <a:cubicBezTo>
                    <a:pt x="5483" y="9039"/>
                    <a:pt x="2763" y="12345"/>
                    <a:pt x="1" y="15609"/>
                  </a:cubicBezTo>
                  <a:cubicBezTo>
                    <a:pt x="43" y="16258"/>
                    <a:pt x="85" y="16279"/>
                    <a:pt x="691" y="16384"/>
                  </a:cubicBezTo>
                  <a:cubicBezTo>
                    <a:pt x="838" y="16405"/>
                    <a:pt x="984" y="16426"/>
                    <a:pt x="1131" y="16426"/>
                  </a:cubicBezTo>
                  <a:cubicBezTo>
                    <a:pt x="1194" y="16426"/>
                    <a:pt x="1256" y="16446"/>
                    <a:pt x="1319" y="16446"/>
                  </a:cubicBezTo>
                  <a:cubicBezTo>
                    <a:pt x="5316" y="11739"/>
                    <a:pt x="9166" y="6905"/>
                    <a:pt x="13371" y="2344"/>
                  </a:cubicBezTo>
                  <a:cubicBezTo>
                    <a:pt x="13455" y="1570"/>
                    <a:pt x="13539" y="796"/>
                    <a:pt x="1362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42"/>
            <p:cNvSpPr/>
            <p:nvPr/>
          </p:nvSpPr>
          <p:spPr>
            <a:xfrm>
              <a:off x="4899984" y="2516102"/>
              <a:ext cx="426560" cy="229901"/>
            </a:xfrm>
            <a:custGeom>
              <a:avLst/>
              <a:gdLst/>
              <a:ahLst/>
              <a:cxnLst/>
              <a:rect l="l" t="t" r="r" b="b"/>
              <a:pathLst>
                <a:path w="16656" h="8977" extrusionOk="0">
                  <a:moveTo>
                    <a:pt x="16384" y="0"/>
                  </a:moveTo>
                  <a:cubicBezTo>
                    <a:pt x="15840" y="84"/>
                    <a:pt x="15338" y="147"/>
                    <a:pt x="14856" y="230"/>
                  </a:cubicBezTo>
                  <a:cubicBezTo>
                    <a:pt x="14584" y="251"/>
                    <a:pt x="14333" y="314"/>
                    <a:pt x="14061" y="356"/>
                  </a:cubicBezTo>
                  <a:cubicBezTo>
                    <a:pt x="8977" y="1465"/>
                    <a:pt x="4625" y="3683"/>
                    <a:pt x="670" y="6549"/>
                  </a:cubicBezTo>
                  <a:cubicBezTo>
                    <a:pt x="440" y="7344"/>
                    <a:pt x="210" y="8160"/>
                    <a:pt x="1" y="8976"/>
                  </a:cubicBezTo>
                  <a:cubicBezTo>
                    <a:pt x="210" y="8830"/>
                    <a:pt x="419" y="8642"/>
                    <a:pt x="628" y="8495"/>
                  </a:cubicBezTo>
                  <a:cubicBezTo>
                    <a:pt x="4625" y="5419"/>
                    <a:pt x="9060" y="3034"/>
                    <a:pt x="14187" y="1779"/>
                  </a:cubicBezTo>
                  <a:cubicBezTo>
                    <a:pt x="14752" y="1632"/>
                    <a:pt x="15296" y="1507"/>
                    <a:pt x="15861" y="1423"/>
                  </a:cubicBezTo>
                  <a:cubicBezTo>
                    <a:pt x="16112" y="942"/>
                    <a:pt x="16363" y="460"/>
                    <a:pt x="1665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42"/>
            <p:cNvSpPr/>
            <p:nvPr/>
          </p:nvSpPr>
          <p:spPr>
            <a:xfrm>
              <a:off x="5539261" y="2217617"/>
              <a:ext cx="176325" cy="465692"/>
            </a:xfrm>
            <a:custGeom>
              <a:avLst/>
              <a:gdLst/>
              <a:ahLst/>
              <a:cxnLst/>
              <a:rect l="l" t="t" r="r" b="b"/>
              <a:pathLst>
                <a:path w="6885" h="18184" extrusionOk="0">
                  <a:moveTo>
                    <a:pt x="4896" y="1"/>
                  </a:moveTo>
                  <a:lnTo>
                    <a:pt x="4896" y="1"/>
                  </a:lnTo>
                  <a:cubicBezTo>
                    <a:pt x="4938" y="252"/>
                    <a:pt x="4980" y="482"/>
                    <a:pt x="5043" y="733"/>
                  </a:cubicBezTo>
                  <a:cubicBezTo>
                    <a:pt x="5315" y="1988"/>
                    <a:pt x="5357" y="3307"/>
                    <a:pt x="5189" y="4604"/>
                  </a:cubicBezTo>
                  <a:cubicBezTo>
                    <a:pt x="4750" y="7784"/>
                    <a:pt x="3557" y="10797"/>
                    <a:pt x="1737" y="13434"/>
                  </a:cubicBezTo>
                  <a:cubicBezTo>
                    <a:pt x="1172" y="14208"/>
                    <a:pt x="586" y="14961"/>
                    <a:pt x="0" y="15714"/>
                  </a:cubicBezTo>
                  <a:cubicBezTo>
                    <a:pt x="42" y="16530"/>
                    <a:pt x="63" y="17346"/>
                    <a:pt x="63" y="18183"/>
                  </a:cubicBezTo>
                  <a:cubicBezTo>
                    <a:pt x="105" y="18141"/>
                    <a:pt x="126" y="18121"/>
                    <a:pt x="168" y="18100"/>
                  </a:cubicBezTo>
                  <a:cubicBezTo>
                    <a:pt x="314" y="17974"/>
                    <a:pt x="461" y="17828"/>
                    <a:pt x="565" y="17660"/>
                  </a:cubicBezTo>
                  <a:cubicBezTo>
                    <a:pt x="1570" y="16468"/>
                    <a:pt x="2511" y="15233"/>
                    <a:pt x="3390" y="13936"/>
                  </a:cubicBezTo>
                  <a:cubicBezTo>
                    <a:pt x="5524" y="10567"/>
                    <a:pt x="6884" y="6947"/>
                    <a:pt x="6863" y="3035"/>
                  </a:cubicBezTo>
                  <a:lnTo>
                    <a:pt x="6842" y="2512"/>
                  </a:lnTo>
                  <a:cubicBezTo>
                    <a:pt x="6298" y="1591"/>
                    <a:pt x="5650" y="754"/>
                    <a:pt x="489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42"/>
            <p:cNvSpPr/>
            <p:nvPr/>
          </p:nvSpPr>
          <p:spPr>
            <a:xfrm>
              <a:off x="5293303" y="2136178"/>
              <a:ext cx="241169" cy="385302"/>
            </a:xfrm>
            <a:custGeom>
              <a:avLst/>
              <a:gdLst/>
              <a:ahLst/>
              <a:cxnLst/>
              <a:rect l="l" t="t" r="r" b="b"/>
              <a:pathLst>
                <a:path w="9417" h="15045" extrusionOk="0">
                  <a:moveTo>
                    <a:pt x="3306" y="0"/>
                  </a:moveTo>
                  <a:cubicBezTo>
                    <a:pt x="2176" y="147"/>
                    <a:pt x="1068" y="398"/>
                    <a:pt x="0" y="754"/>
                  </a:cubicBezTo>
                  <a:cubicBezTo>
                    <a:pt x="3265" y="984"/>
                    <a:pt x="6445" y="4039"/>
                    <a:pt x="7470" y="7972"/>
                  </a:cubicBezTo>
                  <a:cubicBezTo>
                    <a:pt x="7847" y="9479"/>
                    <a:pt x="7993" y="11027"/>
                    <a:pt x="7889" y="12575"/>
                  </a:cubicBezTo>
                  <a:cubicBezTo>
                    <a:pt x="7972" y="12680"/>
                    <a:pt x="8056" y="12785"/>
                    <a:pt x="8119" y="12889"/>
                  </a:cubicBezTo>
                  <a:cubicBezTo>
                    <a:pt x="8474" y="13454"/>
                    <a:pt x="8746" y="14061"/>
                    <a:pt x="8914" y="14710"/>
                  </a:cubicBezTo>
                  <a:cubicBezTo>
                    <a:pt x="8935" y="14814"/>
                    <a:pt x="8977" y="14940"/>
                    <a:pt x="8998" y="15044"/>
                  </a:cubicBezTo>
                  <a:cubicBezTo>
                    <a:pt x="9081" y="14856"/>
                    <a:pt x="9165" y="14689"/>
                    <a:pt x="9186" y="14479"/>
                  </a:cubicBezTo>
                  <a:cubicBezTo>
                    <a:pt x="9207" y="14396"/>
                    <a:pt x="9228" y="14270"/>
                    <a:pt x="9228" y="14166"/>
                  </a:cubicBezTo>
                  <a:cubicBezTo>
                    <a:pt x="9374" y="13015"/>
                    <a:pt x="9416" y="11864"/>
                    <a:pt x="9353" y="10713"/>
                  </a:cubicBezTo>
                  <a:cubicBezTo>
                    <a:pt x="9144" y="5357"/>
                    <a:pt x="6361" y="1632"/>
                    <a:pt x="330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42"/>
            <p:cNvSpPr/>
            <p:nvPr/>
          </p:nvSpPr>
          <p:spPr>
            <a:xfrm>
              <a:off x="5533909" y="2463038"/>
              <a:ext cx="250261" cy="368707"/>
            </a:xfrm>
            <a:custGeom>
              <a:avLst/>
              <a:gdLst/>
              <a:ahLst/>
              <a:cxnLst/>
              <a:rect l="l" t="t" r="r" b="b"/>
              <a:pathLst>
                <a:path w="9772" h="14397" extrusionOk="0">
                  <a:moveTo>
                    <a:pt x="9416" y="1"/>
                  </a:moveTo>
                  <a:cubicBezTo>
                    <a:pt x="8662" y="1696"/>
                    <a:pt x="7574" y="3244"/>
                    <a:pt x="6466" y="4750"/>
                  </a:cubicBezTo>
                  <a:cubicBezTo>
                    <a:pt x="4520" y="7345"/>
                    <a:pt x="2385" y="9814"/>
                    <a:pt x="126" y="12115"/>
                  </a:cubicBezTo>
                  <a:cubicBezTo>
                    <a:pt x="84" y="12869"/>
                    <a:pt x="42" y="13643"/>
                    <a:pt x="0" y="14396"/>
                  </a:cubicBezTo>
                  <a:cubicBezTo>
                    <a:pt x="63" y="14375"/>
                    <a:pt x="147" y="14333"/>
                    <a:pt x="230" y="14292"/>
                  </a:cubicBezTo>
                  <a:cubicBezTo>
                    <a:pt x="356" y="14208"/>
                    <a:pt x="481" y="14103"/>
                    <a:pt x="586" y="13978"/>
                  </a:cubicBezTo>
                  <a:cubicBezTo>
                    <a:pt x="3641" y="10881"/>
                    <a:pt x="6570" y="7659"/>
                    <a:pt x="8934" y="4081"/>
                  </a:cubicBezTo>
                  <a:cubicBezTo>
                    <a:pt x="9206" y="3620"/>
                    <a:pt x="9499" y="3181"/>
                    <a:pt x="9771" y="2721"/>
                  </a:cubicBezTo>
                  <a:cubicBezTo>
                    <a:pt x="9688" y="1863"/>
                    <a:pt x="9562" y="1005"/>
                    <a:pt x="9437" y="147"/>
                  </a:cubicBezTo>
                  <a:cubicBezTo>
                    <a:pt x="9437" y="84"/>
                    <a:pt x="9437" y="43"/>
                    <a:pt x="941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42"/>
            <p:cNvSpPr/>
            <p:nvPr/>
          </p:nvSpPr>
          <p:spPr>
            <a:xfrm>
              <a:off x="4769783" y="4478929"/>
              <a:ext cx="218633" cy="255613"/>
            </a:xfrm>
            <a:custGeom>
              <a:avLst/>
              <a:gdLst/>
              <a:ahLst/>
              <a:cxnLst/>
              <a:rect l="l" t="t" r="r" b="b"/>
              <a:pathLst>
                <a:path w="8537" h="9981" extrusionOk="0">
                  <a:moveTo>
                    <a:pt x="8537" y="0"/>
                  </a:moveTo>
                  <a:lnTo>
                    <a:pt x="8453" y="105"/>
                  </a:lnTo>
                  <a:cubicBezTo>
                    <a:pt x="5712" y="3244"/>
                    <a:pt x="2971" y="6382"/>
                    <a:pt x="251" y="9542"/>
                  </a:cubicBezTo>
                  <a:cubicBezTo>
                    <a:pt x="167" y="9625"/>
                    <a:pt x="84" y="9730"/>
                    <a:pt x="0" y="9834"/>
                  </a:cubicBezTo>
                  <a:cubicBezTo>
                    <a:pt x="628" y="9876"/>
                    <a:pt x="1235" y="9918"/>
                    <a:pt x="1862" y="9981"/>
                  </a:cubicBezTo>
                  <a:cubicBezTo>
                    <a:pt x="3996" y="7470"/>
                    <a:pt x="6131" y="4959"/>
                    <a:pt x="8265" y="2448"/>
                  </a:cubicBezTo>
                  <a:cubicBezTo>
                    <a:pt x="8349" y="1632"/>
                    <a:pt x="8432" y="816"/>
                    <a:pt x="853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42"/>
            <p:cNvSpPr/>
            <p:nvPr/>
          </p:nvSpPr>
          <p:spPr>
            <a:xfrm>
              <a:off x="5105761" y="2250833"/>
              <a:ext cx="299560" cy="210617"/>
            </a:xfrm>
            <a:custGeom>
              <a:avLst/>
              <a:gdLst/>
              <a:ahLst/>
              <a:cxnLst/>
              <a:rect l="l" t="t" r="r" b="b"/>
              <a:pathLst>
                <a:path w="11697" h="8224" extrusionOk="0">
                  <a:moveTo>
                    <a:pt x="1130" y="1"/>
                  </a:moveTo>
                  <a:cubicBezTo>
                    <a:pt x="900" y="231"/>
                    <a:pt x="649" y="482"/>
                    <a:pt x="440" y="733"/>
                  </a:cubicBezTo>
                  <a:cubicBezTo>
                    <a:pt x="293" y="901"/>
                    <a:pt x="147" y="1089"/>
                    <a:pt x="0" y="1256"/>
                  </a:cubicBezTo>
                  <a:cubicBezTo>
                    <a:pt x="147" y="1487"/>
                    <a:pt x="398" y="1612"/>
                    <a:pt x="670" y="1633"/>
                  </a:cubicBezTo>
                  <a:cubicBezTo>
                    <a:pt x="900" y="1675"/>
                    <a:pt x="1130" y="1654"/>
                    <a:pt x="1360" y="1696"/>
                  </a:cubicBezTo>
                  <a:cubicBezTo>
                    <a:pt x="5022" y="2428"/>
                    <a:pt x="7951" y="4730"/>
                    <a:pt x="10357" y="8224"/>
                  </a:cubicBezTo>
                  <a:cubicBezTo>
                    <a:pt x="10755" y="7868"/>
                    <a:pt x="11215" y="7596"/>
                    <a:pt x="11696" y="7387"/>
                  </a:cubicBezTo>
                  <a:cubicBezTo>
                    <a:pt x="11613" y="7241"/>
                    <a:pt x="11508" y="7073"/>
                    <a:pt x="11404" y="6948"/>
                  </a:cubicBezTo>
                  <a:cubicBezTo>
                    <a:pt x="9981" y="4918"/>
                    <a:pt x="8391" y="3181"/>
                    <a:pt x="6445" y="1968"/>
                  </a:cubicBezTo>
                  <a:cubicBezTo>
                    <a:pt x="4771" y="901"/>
                    <a:pt x="3034" y="147"/>
                    <a:pt x="113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42"/>
            <p:cNvSpPr/>
            <p:nvPr/>
          </p:nvSpPr>
          <p:spPr>
            <a:xfrm>
              <a:off x="5555856" y="2790462"/>
              <a:ext cx="227775" cy="230439"/>
            </a:xfrm>
            <a:custGeom>
              <a:avLst/>
              <a:gdLst/>
              <a:ahLst/>
              <a:cxnLst/>
              <a:rect l="l" t="t" r="r" b="b"/>
              <a:pathLst>
                <a:path w="8894" h="8998" extrusionOk="0">
                  <a:moveTo>
                    <a:pt x="8894" y="0"/>
                  </a:moveTo>
                  <a:lnTo>
                    <a:pt x="8894" y="0"/>
                  </a:lnTo>
                  <a:cubicBezTo>
                    <a:pt x="8873" y="21"/>
                    <a:pt x="8831" y="63"/>
                    <a:pt x="8789" y="84"/>
                  </a:cubicBezTo>
                  <a:cubicBezTo>
                    <a:pt x="6194" y="3076"/>
                    <a:pt x="3265" y="5775"/>
                    <a:pt x="273" y="8432"/>
                  </a:cubicBezTo>
                  <a:cubicBezTo>
                    <a:pt x="189" y="8516"/>
                    <a:pt x="85" y="8600"/>
                    <a:pt x="1" y="8704"/>
                  </a:cubicBezTo>
                  <a:cubicBezTo>
                    <a:pt x="294" y="8767"/>
                    <a:pt x="608" y="8830"/>
                    <a:pt x="922" y="8872"/>
                  </a:cubicBezTo>
                  <a:cubicBezTo>
                    <a:pt x="1319" y="8913"/>
                    <a:pt x="1738" y="8955"/>
                    <a:pt x="2156" y="8997"/>
                  </a:cubicBezTo>
                  <a:cubicBezTo>
                    <a:pt x="4500" y="6926"/>
                    <a:pt x="6697" y="4750"/>
                    <a:pt x="8789" y="2448"/>
                  </a:cubicBezTo>
                  <a:cubicBezTo>
                    <a:pt x="8831" y="1632"/>
                    <a:pt x="8852" y="816"/>
                    <a:pt x="889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42"/>
            <p:cNvSpPr/>
            <p:nvPr/>
          </p:nvSpPr>
          <p:spPr>
            <a:xfrm>
              <a:off x="3762362" y="2131849"/>
              <a:ext cx="1129606" cy="2609710"/>
            </a:xfrm>
            <a:custGeom>
              <a:avLst/>
              <a:gdLst/>
              <a:ahLst/>
              <a:cxnLst/>
              <a:rect l="l" t="t" r="r" b="b"/>
              <a:pathLst>
                <a:path w="44108" h="101902" extrusionOk="0">
                  <a:moveTo>
                    <a:pt x="13671" y="0"/>
                  </a:moveTo>
                  <a:cubicBezTo>
                    <a:pt x="12310" y="0"/>
                    <a:pt x="10951" y="177"/>
                    <a:pt x="9626" y="525"/>
                  </a:cubicBezTo>
                  <a:cubicBezTo>
                    <a:pt x="7784" y="1027"/>
                    <a:pt x="6110" y="1990"/>
                    <a:pt x="4771" y="3350"/>
                  </a:cubicBezTo>
                  <a:cubicBezTo>
                    <a:pt x="4018" y="4103"/>
                    <a:pt x="3369" y="4961"/>
                    <a:pt x="2825" y="5861"/>
                  </a:cubicBezTo>
                  <a:cubicBezTo>
                    <a:pt x="2658" y="6153"/>
                    <a:pt x="2491" y="6425"/>
                    <a:pt x="2344" y="6718"/>
                  </a:cubicBezTo>
                  <a:cubicBezTo>
                    <a:pt x="1361" y="8664"/>
                    <a:pt x="712" y="10757"/>
                    <a:pt x="461" y="12933"/>
                  </a:cubicBezTo>
                  <a:cubicBezTo>
                    <a:pt x="440" y="12975"/>
                    <a:pt x="440" y="13016"/>
                    <a:pt x="440" y="13079"/>
                  </a:cubicBezTo>
                  <a:cubicBezTo>
                    <a:pt x="315" y="13937"/>
                    <a:pt x="189" y="14795"/>
                    <a:pt x="105" y="15653"/>
                  </a:cubicBezTo>
                  <a:cubicBezTo>
                    <a:pt x="84" y="16113"/>
                    <a:pt x="64" y="16573"/>
                    <a:pt x="43" y="17034"/>
                  </a:cubicBezTo>
                  <a:cubicBezTo>
                    <a:pt x="1" y="19942"/>
                    <a:pt x="22" y="22830"/>
                    <a:pt x="126" y="25717"/>
                  </a:cubicBezTo>
                  <a:cubicBezTo>
                    <a:pt x="168" y="26533"/>
                    <a:pt x="189" y="27349"/>
                    <a:pt x="252" y="28165"/>
                  </a:cubicBezTo>
                  <a:cubicBezTo>
                    <a:pt x="336" y="29860"/>
                    <a:pt x="461" y="31576"/>
                    <a:pt x="628" y="33291"/>
                  </a:cubicBezTo>
                  <a:cubicBezTo>
                    <a:pt x="649" y="33501"/>
                    <a:pt x="691" y="33689"/>
                    <a:pt x="712" y="33898"/>
                  </a:cubicBezTo>
                  <a:cubicBezTo>
                    <a:pt x="754" y="34338"/>
                    <a:pt x="1110" y="34693"/>
                    <a:pt x="1549" y="34756"/>
                  </a:cubicBezTo>
                  <a:cubicBezTo>
                    <a:pt x="2020" y="34843"/>
                    <a:pt x="2505" y="34887"/>
                    <a:pt x="2981" y="34887"/>
                  </a:cubicBezTo>
                  <a:cubicBezTo>
                    <a:pt x="3076" y="34887"/>
                    <a:pt x="3171" y="34885"/>
                    <a:pt x="3265" y="34882"/>
                  </a:cubicBezTo>
                  <a:cubicBezTo>
                    <a:pt x="4478" y="34882"/>
                    <a:pt x="5671" y="34798"/>
                    <a:pt x="6864" y="34714"/>
                  </a:cubicBezTo>
                  <a:cubicBezTo>
                    <a:pt x="7282" y="34672"/>
                    <a:pt x="7701" y="34630"/>
                    <a:pt x="8119" y="34589"/>
                  </a:cubicBezTo>
                  <a:cubicBezTo>
                    <a:pt x="8412" y="34547"/>
                    <a:pt x="8726" y="34484"/>
                    <a:pt x="9019" y="34400"/>
                  </a:cubicBezTo>
                  <a:cubicBezTo>
                    <a:pt x="9249" y="34338"/>
                    <a:pt x="9479" y="34275"/>
                    <a:pt x="9709" y="34233"/>
                  </a:cubicBezTo>
                  <a:cubicBezTo>
                    <a:pt x="10316" y="34086"/>
                    <a:pt x="10358" y="34024"/>
                    <a:pt x="10337" y="33396"/>
                  </a:cubicBezTo>
                  <a:cubicBezTo>
                    <a:pt x="10295" y="32413"/>
                    <a:pt x="10211" y="31429"/>
                    <a:pt x="10128" y="30467"/>
                  </a:cubicBezTo>
                  <a:cubicBezTo>
                    <a:pt x="10044" y="29421"/>
                    <a:pt x="9960" y="28374"/>
                    <a:pt x="9898" y="27328"/>
                  </a:cubicBezTo>
                  <a:lnTo>
                    <a:pt x="9877" y="27328"/>
                  </a:lnTo>
                  <a:cubicBezTo>
                    <a:pt x="9835" y="26575"/>
                    <a:pt x="9793" y="25801"/>
                    <a:pt x="9751" y="25047"/>
                  </a:cubicBezTo>
                  <a:cubicBezTo>
                    <a:pt x="9709" y="24169"/>
                    <a:pt x="9667" y="23311"/>
                    <a:pt x="9647" y="22432"/>
                  </a:cubicBezTo>
                  <a:cubicBezTo>
                    <a:pt x="9626" y="22118"/>
                    <a:pt x="9626" y="21825"/>
                    <a:pt x="9605" y="21532"/>
                  </a:cubicBezTo>
                  <a:cubicBezTo>
                    <a:pt x="9605" y="20695"/>
                    <a:pt x="9626" y="19879"/>
                    <a:pt x="9667" y="19063"/>
                  </a:cubicBezTo>
                  <a:cubicBezTo>
                    <a:pt x="9730" y="17766"/>
                    <a:pt x="9939" y="16469"/>
                    <a:pt x="10274" y="15213"/>
                  </a:cubicBezTo>
                  <a:cubicBezTo>
                    <a:pt x="10295" y="15109"/>
                    <a:pt x="10337" y="14983"/>
                    <a:pt x="10358" y="14879"/>
                  </a:cubicBezTo>
                  <a:cubicBezTo>
                    <a:pt x="10525" y="14230"/>
                    <a:pt x="10797" y="13623"/>
                    <a:pt x="11153" y="13058"/>
                  </a:cubicBezTo>
                  <a:cubicBezTo>
                    <a:pt x="11216" y="12954"/>
                    <a:pt x="11299" y="12849"/>
                    <a:pt x="11383" y="12744"/>
                  </a:cubicBezTo>
                  <a:cubicBezTo>
                    <a:pt x="11941" y="12081"/>
                    <a:pt x="12760" y="11722"/>
                    <a:pt x="13597" y="11722"/>
                  </a:cubicBezTo>
                  <a:cubicBezTo>
                    <a:pt x="13921" y="11722"/>
                    <a:pt x="14248" y="11776"/>
                    <a:pt x="14564" y="11887"/>
                  </a:cubicBezTo>
                  <a:cubicBezTo>
                    <a:pt x="14668" y="11928"/>
                    <a:pt x="14794" y="11970"/>
                    <a:pt x="14898" y="12033"/>
                  </a:cubicBezTo>
                  <a:cubicBezTo>
                    <a:pt x="15380" y="12242"/>
                    <a:pt x="15840" y="12514"/>
                    <a:pt x="16237" y="12870"/>
                  </a:cubicBezTo>
                  <a:cubicBezTo>
                    <a:pt x="16572" y="13163"/>
                    <a:pt x="16886" y="13477"/>
                    <a:pt x="17158" y="13832"/>
                  </a:cubicBezTo>
                  <a:cubicBezTo>
                    <a:pt x="17451" y="14209"/>
                    <a:pt x="17723" y="14586"/>
                    <a:pt x="17974" y="15004"/>
                  </a:cubicBezTo>
                  <a:cubicBezTo>
                    <a:pt x="18267" y="15464"/>
                    <a:pt x="18539" y="15946"/>
                    <a:pt x="18769" y="16427"/>
                  </a:cubicBezTo>
                  <a:cubicBezTo>
                    <a:pt x="18832" y="16552"/>
                    <a:pt x="18895" y="16657"/>
                    <a:pt x="18958" y="16783"/>
                  </a:cubicBezTo>
                  <a:cubicBezTo>
                    <a:pt x="19355" y="17578"/>
                    <a:pt x="19711" y="18394"/>
                    <a:pt x="20004" y="19210"/>
                  </a:cubicBezTo>
                  <a:lnTo>
                    <a:pt x="20004" y="19231"/>
                  </a:lnTo>
                  <a:cubicBezTo>
                    <a:pt x="20276" y="19858"/>
                    <a:pt x="20485" y="20507"/>
                    <a:pt x="20694" y="21156"/>
                  </a:cubicBezTo>
                  <a:cubicBezTo>
                    <a:pt x="21154" y="22683"/>
                    <a:pt x="21531" y="24252"/>
                    <a:pt x="21887" y="25822"/>
                  </a:cubicBezTo>
                  <a:cubicBezTo>
                    <a:pt x="22556" y="29002"/>
                    <a:pt x="23184" y="32182"/>
                    <a:pt x="23770" y="35384"/>
                  </a:cubicBezTo>
                  <a:cubicBezTo>
                    <a:pt x="23916" y="36179"/>
                    <a:pt x="24063" y="36995"/>
                    <a:pt x="24209" y="37811"/>
                  </a:cubicBezTo>
                  <a:cubicBezTo>
                    <a:pt x="24649" y="40259"/>
                    <a:pt x="25067" y="42728"/>
                    <a:pt x="25465" y="45176"/>
                  </a:cubicBezTo>
                  <a:lnTo>
                    <a:pt x="25465" y="45197"/>
                  </a:lnTo>
                  <a:cubicBezTo>
                    <a:pt x="25590" y="45950"/>
                    <a:pt x="25716" y="46724"/>
                    <a:pt x="25841" y="47478"/>
                  </a:cubicBezTo>
                  <a:cubicBezTo>
                    <a:pt x="25841" y="47519"/>
                    <a:pt x="25841" y="47561"/>
                    <a:pt x="25862" y="47603"/>
                  </a:cubicBezTo>
                  <a:cubicBezTo>
                    <a:pt x="26532" y="51809"/>
                    <a:pt x="27139" y="56014"/>
                    <a:pt x="27683" y="60241"/>
                  </a:cubicBezTo>
                  <a:cubicBezTo>
                    <a:pt x="27787" y="61015"/>
                    <a:pt x="27892" y="61768"/>
                    <a:pt x="27997" y="62522"/>
                  </a:cubicBezTo>
                  <a:cubicBezTo>
                    <a:pt x="28248" y="64572"/>
                    <a:pt x="28499" y="66602"/>
                    <a:pt x="28750" y="68631"/>
                  </a:cubicBezTo>
                  <a:cubicBezTo>
                    <a:pt x="28833" y="69364"/>
                    <a:pt x="28917" y="70096"/>
                    <a:pt x="29001" y="70849"/>
                  </a:cubicBezTo>
                  <a:cubicBezTo>
                    <a:pt x="29001" y="70891"/>
                    <a:pt x="29001" y="70933"/>
                    <a:pt x="29001" y="70975"/>
                  </a:cubicBezTo>
                  <a:cubicBezTo>
                    <a:pt x="29524" y="75578"/>
                    <a:pt x="29984" y="80160"/>
                    <a:pt x="30445" y="84763"/>
                  </a:cubicBezTo>
                  <a:cubicBezTo>
                    <a:pt x="30528" y="85559"/>
                    <a:pt x="30612" y="86333"/>
                    <a:pt x="30696" y="87107"/>
                  </a:cubicBezTo>
                  <a:cubicBezTo>
                    <a:pt x="30737" y="87588"/>
                    <a:pt x="30800" y="88090"/>
                    <a:pt x="30842" y="88572"/>
                  </a:cubicBezTo>
                  <a:cubicBezTo>
                    <a:pt x="30947" y="89597"/>
                    <a:pt x="31072" y="90622"/>
                    <a:pt x="31177" y="91647"/>
                  </a:cubicBezTo>
                  <a:cubicBezTo>
                    <a:pt x="31282" y="92463"/>
                    <a:pt x="31365" y="93279"/>
                    <a:pt x="31449" y="94095"/>
                  </a:cubicBezTo>
                  <a:cubicBezTo>
                    <a:pt x="31637" y="95832"/>
                    <a:pt x="31846" y="97590"/>
                    <a:pt x="32035" y="99326"/>
                  </a:cubicBezTo>
                  <a:cubicBezTo>
                    <a:pt x="32077" y="99787"/>
                    <a:pt x="32118" y="100247"/>
                    <a:pt x="32160" y="100707"/>
                  </a:cubicBezTo>
                  <a:cubicBezTo>
                    <a:pt x="32279" y="101715"/>
                    <a:pt x="32416" y="101902"/>
                    <a:pt x="33365" y="101902"/>
                  </a:cubicBezTo>
                  <a:cubicBezTo>
                    <a:pt x="33421" y="101902"/>
                    <a:pt x="33480" y="101901"/>
                    <a:pt x="33541" y="101900"/>
                  </a:cubicBezTo>
                  <a:cubicBezTo>
                    <a:pt x="34692" y="101858"/>
                    <a:pt x="35843" y="101795"/>
                    <a:pt x="36994" y="101691"/>
                  </a:cubicBezTo>
                  <a:cubicBezTo>
                    <a:pt x="37287" y="101670"/>
                    <a:pt x="37559" y="101649"/>
                    <a:pt x="37852" y="101628"/>
                  </a:cubicBezTo>
                  <a:cubicBezTo>
                    <a:pt x="38479" y="101565"/>
                    <a:pt x="39086" y="101523"/>
                    <a:pt x="39714" y="101481"/>
                  </a:cubicBezTo>
                  <a:cubicBezTo>
                    <a:pt x="40718" y="101398"/>
                    <a:pt x="41743" y="101293"/>
                    <a:pt x="42748" y="101209"/>
                  </a:cubicBezTo>
                  <a:cubicBezTo>
                    <a:pt x="42810" y="101209"/>
                    <a:pt x="42873" y="101189"/>
                    <a:pt x="42936" y="101189"/>
                  </a:cubicBezTo>
                  <a:cubicBezTo>
                    <a:pt x="43082" y="101189"/>
                    <a:pt x="43229" y="101168"/>
                    <a:pt x="43375" y="101147"/>
                  </a:cubicBezTo>
                  <a:cubicBezTo>
                    <a:pt x="43982" y="101042"/>
                    <a:pt x="44024" y="101021"/>
                    <a:pt x="44066" y="100372"/>
                  </a:cubicBezTo>
                  <a:cubicBezTo>
                    <a:pt x="44108" y="99117"/>
                    <a:pt x="44087" y="97883"/>
                    <a:pt x="44003" y="96648"/>
                  </a:cubicBezTo>
                  <a:cubicBezTo>
                    <a:pt x="43794" y="92986"/>
                    <a:pt x="43480" y="89325"/>
                    <a:pt x="43166" y="85663"/>
                  </a:cubicBezTo>
                  <a:cubicBezTo>
                    <a:pt x="43103" y="84889"/>
                    <a:pt x="43020" y="84094"/>
                    <a:pt x="42957" y="83278"/>
                  </a:cubicBezTo>
                  <a:cubicBezTo>
                    <a:pt x="42748" y="81081"/>
                    <a:pt x="42538" y="78884"/>
                    <a:pt x="42350" y="76666"/>
                  </a:cubicBezTo>
                  <a:cubicBezTo>
                    <a:pt x="42287" y="76227"/>
                    <a:pt x="42245" y="75787"/>
                    <a:pt x="42225" y="75348"/>
                  </a:cubicBezTo>
                  <a:cubicBezTo>
                    <a:pt x="42183" y="75013"/>
                    <a:pt x="42162" y="74699"/>
                    <a:pt x="42120" y="74364"/>
                  </a:cubicBezTo>
                  <a:cubicBezTo>
                    <a:pt x="41785" y="70452"/>
                    <a:pt x="41471" y="66518"/>
                    <a:pt x="41032" y="62584"/>
                  </a:cubicBezTo>
                  <a:cubicBezTo>
                    <a:pt x="40948" y="61789"/>
                    <a:pt x="40865" y="60973"/>
                    <a:pt x="40760" y="60178"/>
                  </a:cubicBezTo>
                  <a:cubicBezTo>
                    <a:pt x="40760" y="60157"/>
                    <a:pt x="40760" y="60115"/>
                    <a:pt x="40760" y="60074"/>
                  </a:cubicBezTo>
                  <a:cubicBezTo>
                    <a:pt x="40446" y="57458"/>
                    <a:pt x="40132" y="54822"/>
                    <a:pt x="39797" y="52206"/>
                  </a:cubicBezTo>
                  <a:cubicBezTo>
                    <a:pt x="39693" y="51432"/>
                    <a:pt x="39588" y="50679"/>
                    <a:pt x="39484" y="49905"/>
                  </a:cubicBezTo>
                  <a:cubicBezTo>
                    <a:pt x="38793" y="44611"/>
                    <a:pt x="37998" y="39338"/>
                    <a:pt x="36973" y="34086"/>
                  </a:cubicBezTo>
                  <a:cubicBezTo>
                    <a:pt x="36784" y="33187"/>
                    <a:pt x="36617" y="32308"/>
                    <a:pt x="36429" y="31429"/>
                  </a:cubicBezTo>
                  <a:lnTo>
                    <a:pt x="36429" y="31408"/>
                  </a:lnTo>
                  <a:cubicBezTo>
                    <a:pt x="36261" y="30697"/>
                    <a:pt x="36115" y="29965"/>
                    <a:pt x="35947" y="29253"/>
                  </a:cubicBezTo>
                  <a:cubicBezTo>
                    <a:pt x="35529" y="27496"/>
                    <a:pt x="35111" y="25738"/>
                    <a:pt x="34629" y="24001"/>
                  </a:cubicBezTo>
                  <a:cubicBezTo>
                    <a:pt x="34420" y="23164"/>
                    <a:pt x="34190" y="22348"/>
                    <a:pt x="33960" y="21553"/>
                  </a:cubicBezTo>
                  <a:cubicBezTo>
                    <a:pt x="33248" y="19105"/>
                    <a:pt x="32453" y="16699"/>
                    <a:pt x="31512" y="14314"/>
                  </a:cubicBezTo>
                  <a:cubicBezTo>
                    <a:pt x="30340" y="11280"/>
                    <a:pt x="28666" y="8434"/>
                    <a:pt x="26595" y="5902"/>
                  </a:cubicBezTo>
                  <a:cubicBezTo>
                    <a:pt x="26448" y="5735"/>
                    <a:pt x="26302" y="5568"/>
                    <a:pt x="26155" y="5379"/>
                  </a:cubicBezTo>
                  <a:cubicBezTo>
                    <a:pt x="25946" y="5128"/>
                    <a:pt x="25695" y="4877"/>
                    <a:pt x="25465" y="4647"/>
                  </a:cubicBezTo>
                  <a:cubicBezTo>
                    <a:pt x="23728" y="2952"/>
                    <a:pt x="21615" y="1676"/>
                    <a:pt x="19292" y="923"/>
                  </a:cubicBezTo>
                  <a:lnTo>
                    <a:pt x="19271" y="923"/>
                  </a:lnTo>
                  <a:cubicBezTo>
                    <a:pt x="18204" y="567"/>
                    <a:pt x="17095" y="316"/>
                    <a:pt x="15965" y="169"/>
                  </a:cubicBezTo>
                  <a:cubicBezTo>
                    <a:pt x="15204" y="56"/>
                    <a:pt x="14437" y="0"/>
                    <a:pt x="13671" y="0"/>
                  </a:cubicBezTo>
                  <a:close/>
                </a:path>
              </a:pathLst>
            </a:custGeom>
            <a:solidFill>
              <a:srgbClr val="E54E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42"/>
            <p:cNvSpPr/>
            <p:nvPr/>
          </p:nvSpPr>
          <p:spPr>
            <a:xfrm>
              <a:off x="4414495" y="3289319"/>
              <a:ext cx="398696" cy="445332"/>
            </a:xfrm>
            <a:custGeom>
              <a:avLst/>
              <a:gdLst/>
              <a:ahLst/>
              <a:cxnLst/>
              <a:rect l="l" t="t" r="r" b="b"/>
              <a:pathLst>
                <a:path w="15568" h="17389" extrusionOk="0">
                  <a:moveTo>
                    <a:pt x="1" y="1"/>
                  </a:moveTo>
                  <a:lnTo>
                    <a:pt x="1" y="1"/>
                  </a:lnTo>
                  <a:cubicBezTo>
                    <a:pt x="126" y="754"/>
                    <a:pt x="252" y="1528"/>
                    <a:pt x="377" y="2282"/>
                  </a:cubicBezTo>
                  <a:cubicBezTo>
                    <a:pt x="2281" y="4081"/>
                    <a:pt x="4081" y="5943"/>
                    <a:pt x="5943" y="7764"/>
                  </a:cubicBezTo>
                  <a:cubicBezTo>
                    <a:pt x="9103" y="10860"/>
                    <a:pt x="12199" y="14020"/>
                    <a:pt x="15317" y="17137"/>
                  </a:cubicBezTo>
                  <a:cubicBezTo>
                    <a:pt x="15401" y="17221"/>
                    <a:pt x="15484" y="17305"/>
                    <a:pt x="15568" y="17388"/>
                  </a:cubicBezTo>
                  <a:cubicBezTo>
                    <a:pt x="15484" y="16593"/>
                    <a:pt x="15401" y="15777"/>
                    <a:pt x="15296" y="14982"/>
                  </a:cubicBezTo>
                  <a:cubicBezTo>
                    <a:pt x="15296" y="14961"/>
                    <a:pt x="15296" y="14919"/>
                    <a:pt x="15296" y="14878"/>
                  </a:cubicBezTo>
                  <a:cubicBezTo>
                    <a:pt x="11341" y="10902"/>
                    <a:pt x="7387" y="6906"/>
                    <a:pt x="3307" y="3014"/>
                  </a:cubicBezTo>
                  <a:cubicBezTo>
                    <a:pt x="2240" y="1989"/>
                    <a:pt x="1110" y="1005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42"/>
            <p:cNvSpPr/>
            <p:nvPr/>
          </p:nvSpPr>
          <p:spPr>
            <a:xfrm>
              <a:off x="4371086" y="3038008"/>
              <a:ext cx="410503" cy="430863"/>
            </a:xfrm>
            <a:custGeom>
              <a:avLst/>
              <a:gdLst/>
              <a:ahLst/>
              <a:cxnLst/>
              <a:rect l="l" t="t" r="r" b="b"/>
              <a:pathLst>
                <a:path w="16029" h="16824" extrusionOk="0">
                  <a:moveTo>
                    <a:pt x="1" y="1"/>
                  </a:moveTo>
                  <a:lnTo>
                    <a:pt x="1" y="1"/>
                  </a:lnTo>
                  <a:cubicBezTo>
                    <a:pt x="147" y="796"/>
                    <a:pt x="294" y="1612"/>
                    <a:pt x="440" y="2428"/>
                  </a:cubicBezTo>
                  <a:cubicBezTo>
                    <a:pt x="5357" y="7219"/>
                    <a:pt x="10358" y="11927"/>
                    <a:pt x="15568" y="16468"/>
                  </a:cubicBezTo>
                  <a:cubicBezTo>
                    <a:pt x="15715" y="16593"/>
                    <a:pt x="15861" y="16698"/>
                    <a:pt x="16028" y="16823"/>
                  </a:cubicBezTo>
                  <a:cubicBezTo>
                    <a:pt x="15924" y="16049"/>
                    <a:pt x="15819" y="15296"/>
                    <a:pt x="15715" y="14522"/>
                  </a:cubicBezTo>
                  <a:cubicBezTo>
                    <a:pt x="10400" y="9856"/>
                    <a:pt x="5378" y="4960"/>
                    <a:pt x="210" y="189"/>
                  </a:cubicBezTo>
                  <a:cubicBezTo>
                    <a:pt x="126" y="126"/>
                    <a:pt x="64" y="64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42"/>
            <p:cNvSpPr/>
            <p:nvPr/>
          </p:nvSpPr>
          <p:spPr>
            <a:xfrm>
              <a:off x="4498624" y="3889489"/>
              <a:ext cx="369245" cy="436215"/>
            </a:xfrm>
            <a:custGeom>
              <a:avLst/>
              <a:gdLst/>
              <a:ahLst/>
              <a:cxnLst/>
              <a:rect l="l" t="t" r="r" b="b"/>
              <a:pathLst>
                <a:path w="14418" h="17033" extrusionOk="0">
                  <a:moveTo>
                    <a:pt x="1" y="0"/>
                  </a:moveTo>
                  <a:lnTo>
                    <a:pt x="1" y="0"/>
                  </a:lnTo>
                  <a:cubicBezTo>
                    <a:pt x="84" y="733"/>
                    <a:pt x="168" y="1465"/>
                    <a:pt x="252" y="2218"/>
                  </a:cubicBezTo>
                  <a:cubicBezTo>
                    <a:pt x="252" y="2260"/>
                    <a:pt x="252" y="2302"/>
                    <a:pt x="252" y="2344"/>
                  </a:cubicBezTo>
                  <a:cubicBezTo>
                    <a:pt x="2742" y="5001"/>
                    <a:pt x="5148" y="7700"/>
                    <a:pt x="7722" y="10274"/>
                  </a:cubicBezTo>
                  <a:cubicBezTo>
                    <a:pt x="9877" y="12429"/>
                    <a:pt x="11990" y="14584"/>
                    <a:pt x="14103" y="16739"/>
                  </a:cubicBezTo>
                  <a:cubicBezTo>
                    <a:pt x="14208" y="16844"/>
                    <a:pt x="14312" y="16949"/>
                    <a:pt x="14417" y="17032"/>
                  </a:cubicBezTo>
                  <a:cubicBezTo>
                    <a:pt x="14354" y="16258"/>
                    <a:pt x="14271" y="15463"/>
                    <a:pt x="14208" y="14668"/>
                  </a:cubicBezTo>
                  <a:lnTo>
                    <a:pt x="14208" y="14647"/>
                  </a:lnTo>
                  <a:cubicBezTo>
                    <a:pt x="9395" y="9834"/>
                    <a:pt x="4729" y="4876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42"/>
            <p:cNvSpPr/>
            <p:nvPr/>
          </p:nvSpPr>
          <p:spPr>
            <a:xfrm>
              <a:off x="4274639" y="2624330"/>
              <a:ext cx="434602" cy="380488"/>
            </a:xfrm>
            <a:custGeom>
              <a:avLst/>
              <a:gdLst/>
              <a:ahLst/>
              <a:cxnLst/>
              <a:rect l="l" t="t" r="r" b="b"/>
              <a:pathLst>
                <a:path w="16970" h="14857" extrusionOk="0">
                  <a:moveTo>
                    <a:pt x="1" y="1"/>
                  </a:moveTo>
                  <a:lnTo>
                    <a:pt x="1" y="1"/>
                  </a:lnTo>
                  <a:cubicBezTo>
                    <a:pt x="273" y="628"/>
                    <a:pt x="482" y="1277"/>
                    <a:pt x="691" y="1926"/>
                  </a:cubicBezTo>
                  <a:cubicBezTo>
                    <a:pt x="3683" y="3704"/>
                    <a:pt x="6382" y="5817"/>
                    <a:pt x="9082" y="7910"/>
                  </a:cubicBezTo>
                  <a:cubicBezTo>
                    <a:pt x="11843" y="10065"/>
                    <a:pt x="14480" y="12387"/>
                    <a:pt x="16970" y="14856"/>
                  </a:cubicBezTo>
                  <a:cubicBezTo>
                    <a:pt x="16781" y="13957"/>
                    <a:pt x="16614" y="13078"/>
                    <a:pt x="16426" y="12199"/>
                  </a:cubicBezTo>
                  <a:lnTo>
                    <a:pt x="16426" y="12178"/>
                  </a:lnTo>
                  <a:cubicBezTo>
                    <a:pt x="11948" y="8014"/>
                    <a:pt x="7136" y="4144"/>
                    <a:pt x="1716" y="900"/>
                  </a:cubicBezTo>
                  <a:cubicBezTo>
                    <a:pt x="1151" y="587"/>
                    <a:pt x="587" y="294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42"/>
            <p:cNvSpPr/>
            <p:nvPr/>
          </p:nvSpPr>
          <p:spPr>
            <a:xfrm>
              <a:off x="4471298" y="3674621"/>
              <a:ext cx="375673" cy="420670"/>
            </a:xfrm>
            <a:custGeom>
              <a:avLst/>
              <a:gdLst/>
              <a:ahLst/>
              <a:cxnLst/>
              <a:rect l="l" t="t" r="r" b="b"/>
              <a:pathLst>
                <a:path w="14669" h="16426" extrusionOk="0">
                  <a:moveTo>
                    <a:pt x="1" y="0"/>
                  </a:moveTo>
                  <a:cubicBezTo>
                    <a:pt x="105" y="774"/>
                    <a:pt x="210" y="1527"/>
                    <a:pt x="315" y="2281"/>
                  </a:cubicBezTo>
                  <a:cubicBezTo>
                    <a:pt x="4876" y="6988"/>
                    <a:pt x="9542" y="11613"/>
                    <a:pt x="14333" y="16132"/>
                  </a:cubicBezTo>
                  <a:cubicBezTo>
                    <a:pt x="14459" y="16258"/>
                    <a:pt x="14563" y="16341"/>
                    <a:pt x="14668" y="16425"/>
                  </a:cubicBezTo>
                  <a:cubicBezTo>
                    <a:pt x="14605" y="15986"/>
                    <a:pt x="14563" y="15546"/>
                    <a:pt x="14543" y="15107"/>
                  </a:cubicBezTo>
                  <a:cubicBezTo>
                    <a:pt x="14501" y="14772"/>
                    <a:pt x="14480" y="14458"/>
                    <a:pt x="14438" y="14123"/>
                  </a:cubicBezTo>
                  <a:cubicBezTo>
                    <a:pt x="9563" y="9499"/>
                    <a:pt x="4855" y="4687"/>
                    <a:pt x="22" y="21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42"/>
            <p:cNvSpPr/>
            <p:nvPr/>
          </p:nvSpPr>
          <p:spPr>
            <a:xfrm>
              <a:off x="4542571" y="4302630"/>
              <a:ext cx="348322" cy="421208"/>
            </a:xfrm>
            <a:custGeom>
              <a:avLst/>
              <a:gdLst/>
              <a:ahLst/>
              <a:cxnLst/>
              <a:rect l="l" t="t" r="r" b="b"/>
              <a:pathLst>
                <a:path w="13601" h="16447" extrusionOk="0">
                  <a:moveTo>
                    <a:pt x="0" y="0"/>
                  </a:moveTo>
                  <a:lnTo>
                    <a:pt x="0" y="0"/>
                  </a:lnTo>
                  <a:cubicBezTo>
                    <a:pt x="63" y="796"/>
                    <a:pt x="147" y="1570"/>
                    <a:pt x="231" y="2344"/>
                  </a:cubicBezTo>
                  <a:cubicBezTo>
                    <a:pt x="4436" y="6905"/>
                    <a:pt x="8286" y="11739"/>
                    <a:pt x="12283" y="16446"/>
                  </a:cubicBezTo>
                  <a:cubicBezTo>
                    <a:pt x="12345" y="16446"/>
                    <a:pt x="12408" y="16426"/>
                    <a:pt x="12471" y="16426"/>
                  </a:cubicBezTo>
                  <a:cubicBezTo>
                    <a:pt x="12617" y="16426"/>
                    <a:pt x="12764" y="16405"/>
                    <a:pt x="12910" y="16384"/>
                  </a:cubicBezTo>
                  <a:cubicBezTo>
                    <a:pt x="13517" y="16279"/>
                    <a:pt x="13559" y="16258"/>
                    <a:pt x="13601" y="15609"/>
                  </a:cubicBezTo>
                  <a:cubicBezTo>
                    <a:pt x="10839" y="12345"/>
                    <a:pt x="8119" y="9039"/>
                    <a:pt x="5315" y="5817"/>
                  </a:cubicBezTo>
                  <a:cubicBezTo>
                    <a:pt x="3599" y="3830"/>
                    <a:pt x="1779" y="1925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42"/>
            <p:cNvSpPr/>
            <p:nvPr/>
          </p:nvSpPr>
          <p:spPr>
            <a:xfrm>
              <a:off x="4222677" y="2516102"/>
              <a:ext cx="426560" cy="229901"/>
            </a:xfrm>
            <a:custGeom>
              <a:avLst/>
              <a:gdLst/>
              <a:ahLst/>
              <a:cxnLst/>
              <a:rect l="l" t="t" r="r" b="b"/>
              <a:pathLst>
                <a:path w="16656" h="8977" extrusionOk="0">
                  <a:moveTo>
                    <a:pt x="0" y="0"/>
                  </a:moveTo>
                  <a:cubicBezTo>
                    <a:pt x="293" y="460"/>
                    <a:pt x="565" y="942"/>
                    <a:pt x="795" y="1423"/>
                  </a:cubicBezTo>
                  <a:cubicBezTo>
                    <a:pt x="1360" y="1507"/>
                    <a:pt x="1925" y="1632"/>
                    <a:pt x="2469" y="1779"/>
                  </a:cubicBezTo>
                  <a:cubicBezTo>
                    <a:pt x="7595" y="3034"/>
                    <a:pt x="12031" y="5419"/>
                    <a:pt x="16028" y="8495"/>
                  </a:cubicBezTo>
                  <a:cubicBezTo>
                    <a:pt x="16237" y="8642"/>
                    <a:pt x="16446" y="8830"/>
                    <a:pt x="16655" y="8976"/>
                  </a:cubicBezTo>
                  <a:cubicBezTo>
                    <a:pt x="16446" y="8160"/>
                    <a:pt x="16216" y="7344"/>
                    <a:pt x="15986" y="6549"/>
                  </a:cubicBezTo>
                  <a:cubicBezTo>
                    <a:pt x="12031" y="3683"/>
                    <a:pt x="7679" y="1465"/>
                    <a:pt x="2595" y="356"/>
                  </a:cubicBezTo>
                  <a:cubicBezTo>
                    <a:pt x="2323" y="314"/>
                    <a:pt x="2072" y="251"/>
                    <a:pt x="1800" y="230"/>
                  </a:cubicBezTo>
                  <a:cubicBezTo>
                    <a:pt x="1318" y="147"/>
                    <a:pt x="816" y="84"/>
                    <a:pt x="27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42"/>
            <p:cNvSpPr/>
            <p:nvPr/>
          </p:nvSpPr>
          <p:spPr>
            <a:xfrm>
              <a:off x="3833635" y="2217617"/>
              <a:ext cx="176325" cy="465692"/>
            </a:xfrm>
            <a:custGeom>
              <a:avLst/>
              <a:gdLst/>
              <a:ahLst/>
              <a:cxnLst/>
              <a:rect l="l" t="t" r="r" b="b"/>
              <a:pathLst>
                <a:path w="6885" h="18184" extrusionOk="0">
                  <a:moveTo>
                    <a:pt x="1988" y="1"/>
                  </a:moveTo>
                  <a:cubicBezTo>
                    <a:pt x="1235" y="754"/>
                    <a:pt x="586" y="1591"/>
                    <a:pt x="42" y="2512"/>
                  </a:cubicBezTo>
                  <a:lnTo>
                    <a:pt x="63" y="2512"/>
                  </a:lnTo>
                  <a:lnTo>
                    <a:pt x="22" y="3035"/>
                  </a:lnTo>
                  <a:cubicBezTo>
                    <a:pt x="1" y="6947"/>
                    <a:pt x="1382" y="10567"/>
                    <a:pt x="3495" y="13936"/>
                  </a:cubicBezTo>
                  <a:cubicBezTo>
                    <a:pt x="4374" y="15233"/>
                    <a:pt x="5315" y="16468"/>
                    <a:pt x="6320" y="17660"/>
                  </a:cubicBezTo>
                  <a:cubicBezTo>
                    <a:pt x="6445" y="17828"/>
                    <a:pt x="6571" y="17974"/>
                    <a:pt x="6717" y="18100"/>
                  </a:cubicBezTo>
                  <a:cubicBezTo>
                    <a:pt x="6759" y="18121"/>
                    <a:pt x="6780" y="18141"/>
                    <a:pt x="6822" y="18183"/>
                  </a:cubicBezTo>
                  <a:cubicBezTo>
                    <a:pt x="6822" y="17346"/>
                    <a:pt x="6843" y="16530"/>
                    <a:pt x="6884" y="15714"/>
                  </a:cubicBezTo>
                  <a:cubicBezTo>
                    <a:pt x="6299" y="14961"/>
                    <a:pt x="5713" y="14208"/>
                    <a:pt x="5148" y="13434"/>
                  </a:cubicBezTo>
                  <a:cubicBezTo>
                    <a:pt x="3327" y="10797"/>
                    <a:pt x="2135" y="7784"/>
                    <a:pt x="1695" y="4604"/>
                  </a:cubicBezTo>
                  <a:cubicBezTo>
                    <a:pt x="1528" y="3307"/>
                    <a:pt x="1570" y="1988"/>
                    <a:pt x="1863" y="733"/>
                  </a:cubicBezTo>
                  <a:cubicBezTo>
                    <a:pt x="1905" y="482"/>
                    <a:pt x="1967" y="252"/>
                    <a:pt x="19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42"/>
            <p:cNvSpPr/>
            <p:nvPr/>
          </p:nvSpPr>
          <p:spPr>
            <a:xfrm>
              <a:off x="4014749" y="2136178"/>
              <a:ext cx="241169" cy="385302"/>
            </a:xfrm>
            <a:custGeom>
              <a:avLst/>
              <a:gdLst/>
              <a:ahLst/>
              <a:cxnLst/>
              <a:rect l="l" t="t" r="r" b="b"/>
              <a:pathLst>
                <a:path w="9417" h="15045" extrusionOk="0">
                  <a:moveTo>
                    <a:pt x="6110" y="0"/>
                  </a:moveTo>
                  <a:cubicBezTo>
                    <a:pt x="3056" y="1632"/>
                    <a:pt x="273" y="5357"/>
                    <a:pt x="64" y="10713"/>
                  </a:cubicBezTo>
                  <a:cubicBezTo>
                    <a:pt x="1" y="11864"/>
                    <a:pt x="43" y="13015"/>
                    <a:pt x="189" y="14166"/>
                  </a:cubicBezTo>
                  <a:cubicBezTo>
                    <a:pt x="189" y="14270"/>
                    <a:pt x="210" y="14396"/>
                    <a:pt x="231" y="14479"/>
                  </a:cubicBezTo>
                  <a:cubicBezTo>
                    <a:pt x="252" y="14689"/>
                    <a:pt x="336" y="14856"/>
                    <a:pt x="419" y="15044"/>
                  </a:cubicBezTo>
                  <a:cubicBezTo>
                    <a:pt x="440" y="14940"/>
                    <a:pt x="482" y="14814"/>
                    <a:pt x="503" y="14710"/>
                  </a:cubicBezTo>
                  <a:cubicBezTo>
                    <a:pt x="670" y="14061"/>
                    <a:pt x="942" y="13454"/>
                    <a:pt x="1298" y="12889"/>
                  </a:cubicBezTo>
                  <a:cubicBezTo>
                    <a:pt x="1361" y="12785"/>
                    <a:pt x="1444" y="12680"/>
                    <a:pt x="1528" y="12575"/>
                  </a:cubicBezTo>
                  <a:cubicBezTo>
                    <a:pt x="1444" y="11027"/>
                    <a:pt x="1570" y="9479"/>
                    <a:pt x="1947" y="7972"/>
                  </a:cubicBezTo>
                  <a:cubicBezTo>
                    <a:pt x="2972" y="4039"/>
                    <a:pt x="6152" y="984"/>
                    <a:pt x="9416" y="754"/>
                  </a:cubicBezTo>
                  <a:cubicBezTo>
                    <a:pt x="8349" y="398"/>
                    <a:pt x="7240" y="147"/>
                    <a:pt x="611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42"/>
            <p:cNvSpPr/>
            <p:nvPr/>
          </p:nvSpPr>
          <p:spPr>
            <a:xfrm>
              <a:off x="3765051" y="2463038"/>
              <a:ext cx="250799" cy="368707"/>
            </a:xfrm>
            <a:custGeom>
              <a:avLst/>
              <a:gdLst/>
              <a:ahLst/>
              <a:cxnLst/>
              <a:rect l="l" t="t" r="r" b="b"/>
              <a:pathLst>
                <a:path w="9793" h="14397" extrusionOk="0">
                  <a:moveTo>
                    <a:pt x="356" y="1"/>
                  </a:moveTo>
                  <a:cubicBezTo>
                    <a:pt x="335" y="43"/>
                    <a:pt x="335" y="84"/>
                    <a:pt x="335" y="147"/>
                  </a:cubicBezTo>
                  <a:cubicBezTo>
                    <a:pt x="210" y="1005"/>
                    <a:pt x="84" y="1863"/>
                    <a:pt x="0" y="2721"/>
                  </a:cubicBezTo>
                  <a:cubicBezTo>
                    <a:pt x="272" y="3181"/>
                    <a:pt x="565" y="3620"/>
                    <a:pt x="837" y="4081"/>
                  </a:cubicBezTo>
                  <a:cubicBezTo>
                    <a:pt x="3202" y="7659"/>
                    <a:pt x="6131" y="10881"/>
                    <a:pt x="9186" y="13978"/>
                  </a:cubicBezTo>
                  <a:cubicBezTo>
                    <a:pt x="9290" y="14103"/>
                    <a:pt x="9416" y="14208"/>
                    <a:pt x="9562" y="14292"/>
                  </a:cubicBezTo>
                  <a:cubicBezTo>
                    <a:pt x="9625" y="14333"/>
                    <a:pt x="9709" y="14375"/>
                    <a:pt x="9793" y="14396"/>
                  </a:cubicBezTo>
                  <a:cubicBezTo>
                    <a:pt x="9730" y="13643"/>
                    <a:pt x="9688" y="12869"/>
                    <a:pt x="9646" y="12115"/>
                  </a:cubicBezTo>
                  <a:cubicBezTo>
                    <a:pt x="7386" y="9814"/>
                    <a:pt x="5252" y="7345"/>
                    <a:pt x="3306" y="4750"/>
                  </a:cubicBezTo>
                  <a:cubicBezTo>
                    <a:pt x="2197" y="3244"/>
                    <a:pt x="1109" y="1696"/>
                    <a:pt x="35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42"/>
            <p:cNvSpPr/>
            <p:nvPr/>
          </p:nvSpPr>
          <p:spPr>
            <a:xfrm>
              <a:off x="4560780" y="4478929"/>
              <a:ext cx="218658" cy="255613"/>
            </a:xfrm>
            <a:custGeom>
              <a:avLst/>
              <a:gdLst/>
              <a:ahLst/>
              <a:cxnLst/>
              <a:rect l="l" t="t" r="r" b="b"/>
              <a:pathLst>
                <a:path w="8538" h="9981" extrusionOk="0">
                  <a:moveTo>
                    <a:pt x="1" y="0"/>
                  </a:moveTo>
                  <a:lnTo>
                    <a:pt x="1" y="0"/>
                  </a:lnTo>
                  <a:cubicBezTo>
                    <a:pt x="106" y="816"/>
                    <a:pt x="189" y="1632"/>
                    <a:pt x="273" y="2448"/>
                  </a:cubicBezTo>
                  <a:cubicBezTo>
                    <a:pt x="2407" y="4959"/>
                    <a:pt x="4541" y="7470"/>
                    <a:pt x="6676" y="9981"/>
                  </a:cubicBezTo>
                  <a:cubicBezTo>
                    <a:pt x="7303" y="9918"/>
                    <a:pt x="7910" y="9876"/>
                    <a:pt x="8538" y="9834"/>
                  </a:cubicBezTo>
                  <a:cubicBezTo>
                    <a:pt x="8454" y="9730"/>
                    <a:pt x="8370" y="9625"/>
                    <a:pt x="8287" y="9542"/>
                  </a:cubicBezTo>
                  <a:cubicBezTo>
                    <a:pt x="5567" y="6382"/>
                    <a:pt x="2826" y="3244"/>
                    <a:pt x="85" y="105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42"/>
            <p:cNvSpPr/>
            <p:nvPr/>
          </p:nvSpPr>
          <p:spPr>
            <a:xfrm>
              <a:off x="4143900" y="2250833"/>
              <a:ext cx="299560" cy="210617"/>
            </a:xfrm>
            <a:custGeom>
              <a:avLst/>
              <a:gdLst/>
              <a:ahLst/>
              <a:cxnLst/>
              <a:rect l="l" t="t" r="r" b="b"/>
              <a:pathLst>
                <a:path w="11697" h="8224" extrusionOk="0">
                  <a:moveTo>
                    <a:pt x="10567" y="1"/>
                  </a:moveTo>
                  <a:cubicBezTo>
                    <a:pt x="8663" y="147"/>
                    <a:pt x="6926" y="901"/>
                    <a:pt x="5252" y="1968"/>
                  </a:cubicBezTo>
                  <a:cubicBezTo>
                    <a:pt x="3306" y="3181"/>
                    <a:pt x="1716" y="4918"/>
                    <a:pt x="293" y="6948"/>
                  </a:cubicBezTo>
                  <a:cubicBezTo>
                    <a:pt x="189" y="7073"/>
                    <a:pt x="84" y="7241"/>
                    <a:pt x="0" y="7387"/>
                  </a:cubicBezTo>
                  <a:cubicBezTo>
                    <a:pt x="482" y="7596"/>
                    <a:pt x="942" y="7868"/>
                    <a:pt x="1339" y="8224"/>
                  </a:cubicBezTo>
                  <a:cubicBezTo>
                    <a:pt x="3746" y="4730"/>
                    <a:pt x="6675" y="2428"/>
                    <a:pt x="10337" y="1696"/>
                  </a:cubicBezTo>
                  <a:cubicBezTo>
                    <a:pt x="10567" y="1654"/>
                    <a:pt x="10797" y="1675"/>
                    <a:pt x="11027" y="1633"/>
                  </a:cubicBezTo>
                  <a:cubicBezTo>
                    <a:pt x="11299" y="1612"/>
                    <a:pt x="11550" y="1487"/>
                    <a:pt x="11697" y="1256"/>
                  </a:cubicBezTo>
                  <a:cubicBezTo>
                    <a:pt x="11550" y="1089"/>
                    <a:pt x="11404" y="901"/>
                    <a:pt x="11257" y="733"/>
                  </a:cubicBezTo>
                  <a:cubicBezTo>
                    <a:pt x="11048" y="482"/>
                    <a:pt x="10797" y="231"/>
                    <a:pt x="1056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42"/>
            <p:cNvSpPr/>
            <p:nvPr/>
          </p:nvSpPr>
          <p:spPr>
            <a:xfrm>
              <a:off x="3765589" y="2790462"/>
              <a:ext cx="227750" cy="230439"/>
            </a:xfrm>
            <a:custGeom>
              <a:avLst/>
              <a:gdLst/>
              <a:ahLst/>
              <a:cxnLst/>
              <a:rect l="l" t="t" r="r" b="b"/>
              <a:pathLst>
                <a:path w="8893" h="8998" extrusionOk="0">
                  <a:moveTo>
                    <a:pt x="0" y="0"/>
                  </a:moveTo>
                  <a:lnTo>
                    <a:pt x="0" y="0"/>
                  </a:lnTo>
                  <a:cubicBezTo>
                    <a:pt x="42" y="816"/>
                    <a:pt x="63" y="1632"/>
                    <a:pt x="126" y="2448"/>
                  </a:cubicBezTo>
                  <a:cubicBezTo>
                    <a:pt x="2197" y="4750"/>
                    <a:pt x="4415" y="6926"/>
                    <a:pt x="6738" y="8997"/>
                  </a:cubicBezTo>
                  <a:cubicBezTo>
                    <a:pt x="7156" y="8955"/>
                    <a:pt x="7575" y="8913"/>
                    <a:pt x="7993" y="8872"/>
                  </a:cubicBezTo>
                  <a:cubicBezTo>
                    <a:pt x="8286" y="8830"/>
                    <a:pt x="8600" y="8767"/>
                    <a:pt x="8893" y="8704"/>
                  </a:cubicBezTo>
                  <a:cubicBezTo>
                    <a:pt x="8809" y="8600"/>
                    <a:pt x="8705" y="8516"/>
                    <a:pt x="8621" y="8432"/>
                  </a:cubicBezTo>
                  <a:cubicBezTo>
                    <a:pt x="5629" y="5775"/>
                    <a:pt x="2699" y="3076"/>
                    <a:pt x="105" y="84"/>
                  </a:cubicBezTo>
                  <a:cubicBezTo>
                    <a:pt x="63" y="63"/>
                    <a:pt x="42" y="21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42"/>
            <p:cNvSpPr/>
            <p:nvPr/>
          </p:nvSpPr>
          <p:spPr>
            <a:xfrm>
              <a:off x="3204013" y="3073708"/>
              <a:ext cx="1882463" cy="2280007"/>
            </a:xfrm>
            <a:custGeom>
              <a:avLst/>
              <a:gdLst/>
              <a:ahLst/>
              <a:cxnLst/>
              <a:rect l="l" t="t" r="r" b="b"/>
              <a:pathLst>
                <a:path w="73505" h="89028" extrusionOk="0">
                  <a:moveTo>
                    <a:pt x="14800" y="1"/>
                  </a:moveTo>
                  <a:cubicBezTo>
                    <a:pt x="14484" y="1"/>
                    <a:pt x="14168" y="10"/>
                    <a:pt x="13852" y="30"/>
                  </a:cubicBezTo>
                  <a:lnTo>
                    <a:pt x="13831" y="50"/>
                  </a:lnTo>
                  <a:cubicBezTo>
                    <a:pt x="12701" y="92"/>
                    <a:pt x="11571" y="260"/>
                    <a:pt x="10483" y="553"/>
                  </a:cubicBezTo>
                  <a:cubicBezTo>
                    <a:pt x="8412" y="1034"/>
                    <a:pt x="6445" y="1934"/>
                    <a:pt x="4708" y="3189"/>
                  </a:cubicBezTo>
                  <a:cubicBezTo>
                    <a:pt x="3181" y="4340"/>
                    <a:pt x="1967" y="5846"/>
                    <a:pt x="1214" y="7604"/>
                  </a:cubicBezTo>
                  <a:cubicBezTo>
                    <a:pt x="816" y="8587"/>
                    <a:pt x="503" y="9613"/>
                    <a:pt x="335" y="10659"/>
                  </a:cubicBezTo>
                  <a:cubicBezTo>
                    <a:pt x="293" y="10973"/>
                    <a:pt x="231" y="11307"/>
                    <a:pt x="210" y="11642"/>
                  </a:cubicBezTo>
                  <a:cubicBezTo>
                    <a:pt x="0" y="13797"/>
                    <a:pt x="168" y="15994"/>
                    <a:pt x="712" y="18087"/>
                  </a:cubicBezTo>
                  <a:cubicBezTo>
                    <a:pt x="733" y="18149"/>
                    <a:pt x="733" y="18191"/>
                    <a:pt x="754" y="18254"/>
                  </a:cubicBezTo>
                  <a:cubicBezTo>
                    <a:pt x="963" y="19091"/>
                    <a:pt x="1151" y="19928"/>
                    <a:pt x="1402" y="20765"/>
                  </a:cubicBezTo>
                  <a:cubicBezTo>
                    <a:pt x="1528" y="21204"/>
                    <a:pt x="1674" y="21644"/>
                    <a:pt x="1842" y="22083"/>
                  </a:cubicBezTo>
                  <a:cubicBezTo>
                    <a:pt x="2846" y="24782"/>
                    <a:pt x="3934" y="27460"/>
                    <a:pt x="5085" y="30118"/>
                  </a:cubicBezTo>
                  <a:cubicBezTo>
                    <a:pt x="5420" y="30871"/>
                    <a:pt x="5754" y="31624"/>
                    <a:pt x="6089" y="32357"/>
                  </a:cubicBezTo>
                  <a:cubicBezTo>
                    <a:pt x="6801" y="33905"/>
                    <a:pt x="7554" y="35453"/>
                    <a:pt x="8328" y="36981"/>
                  </a:cubicBezTo>
                  <a:cubicBezTo>
                    <a:pt x="8412" y="37169"/>
                    <a:pt x="8516" y="37336"/>
                    <a:pt x="8621" y="37525"/>
                  </a:cubicBezTo>
                  <a:cubicBezTo>
                    <a:pt x="8792" y="37849"/>
                    <a:pt x="9130" y="38034"/>
                    <a:pt x="9488" y="38034"/>
                  </a:cubicBezTo>
                  <a:cubicBezTo>
                    <a:pt x="9568" y="38034"/>
                    <a:pt x="9649" y="38025"/>
                    <a:pt x="9730" y="38006"/>
                  </a:cubicBezTo>
                  <a:cubicBezTo>
                    <a:pt x="10295" y="37901"/>
                    <a:pt x="10839" y="37734"/>
                    <a:pt x="11383" y="37504"/>
                  </a:cubicBezTo>
                  <a:cubicBezTo>
                    <a:pt x="12492" y="37064"/>
                    <a:pt x="13580" y="36562"/>
                    <a:pt x="14647" y="36018"/>
                  </a:cubicBezTo>
                  <a:cubicBezTo>
                    <a:pt x="15024" y="35830"/>
                    <a:pt x="15400" y="35642"/>
                    <a:pt x="15756" y="35453"/>
                  </a:cubicBezTo>
                  <a:cubicBezTo>
                    <a:pt x="16049" y="35307"/>
                    <a:pt x="16300" y="35139"/>
                    <a:pt x="16551" y="34951"/>
                  </a:cubicBezTo>
                  <a:cubicBezTo>
                    <a:pt x="16739" y="34805"/>
                    <a:pt x="16928" y="34679"/>
                    <a:pt x="17116" y="34533"/>
                  </a:cubicBezTo>
                  <a:cubicBezTo>
                    <a:pt x="17639" y="34177"/>
                    <a:pt x="17660" y="34093"/>
                    <a:pt x="17409" y="33528"/>
                  </a:cubicBezTo>
                  <a:cubicBezTo>
                    <a:pt x="17011" y="32629"/>
                    <a:pt x="16572" y="31750"/>
                    <a:pt x="16132" y="30871"/>
                  </a:cubicBezTo>
                  <a:cubicBezTo>
                    <a:pt x="15672" y="29929"/>
                    <a:pt x="15212" y="28988"/>
                    <a:pt x="14772" y="28046"/>
                  </a:cubicBezTo>
                  <a:lnTo>
                    <a:pt x="14752" y="28046"/>
                  </a:lnTo>
                  <a:cubicBezTo>
                    <a:pt x="14438" y="27356"/>
                    <a:pt x="14124" y="26665"/>
                    <a:pt x="13810" y="25975"/>
                  </a:cubicBezTo>
                  <a:cubicBezTo>
                    <a:pt x="13433" y="25180"/>
                    <a:pt x="13078" y="24385"/>
                    <a:pt x="12743" y="23569"/>
                  </a:cubicBezTo>
                  <a:cubicBezTo>
                    <a:pt x="12617" y="23297"/>
                    <a:pt x="12492" y="23025"/>
                    <a:pt x="12387" y="22753"/>
                  </a:cubicBezTo>
                  <a:cubicBezTo>
                    <a:pt x="12073" y="21978"/>
                    <a:pt x="11780" y="21204"/>
                    <a:pt x="11529" y="20430"/>
                  </a:cubicBezTo>
                  <a:cubicBezTo>
                    <a:pt x="11132" y="19196"/>
                    <a:pt x="10839" y="17919"/>
                    <a:pt x="10692" y="16622"/>
                  </a:cubicBezTo>
                  <a:cubicBezTo>
                    <a:pt x="10671" y="16517"/>
                    <a:pt x="10671" y="16392"/>
                    <a:pt x="10650" y="16287"/>
                  </a:cubicBezTo>
                  <a:cubicBezTo>
                    <a:pt x="10567" y="15639"/>
                    <a:pt x="10588" y="14969"/>
                    <a:pt x="10713" y="14299"/>
                  </a:cubicBezTo>
                  <a:cubicBezTo>
                    <a:pt x="10734" y="14174"/>
                    <a:pt x="10776" y="14048"/>
                    <a:pt x="10818" y="13923"/>
                  </a:cubicBezTo>
                  <a:cubicBezTo>
                    <a:pt x="11194" y="12793"/>
                    <a:pt x="12262" y="11998"/>
                    <a:pt x="13454" y="11977"/>
                  </a:cubicBezTo>
                  <a:lnTo>
                    <a:pt x="13831" y="11977"/>
                  </a:lnTo>
                  <a:cubicBezTo>
                    <a:pt x="14354" y="11998"/>
                    <a:pt x="14877" y="12082"/>
                    <a:pt x="15379" y="12270"/>
                  </a:cubicBezTo>
                  <a:cubicBezTo>
                    <a:pt x="15798" y="12416"/>
                    <a:pt x="16195" y="12605"/>
                    <a:pt x="16593" y="12835"/>
                  </a:cubicBezTo>
                  <a:cubicBezTo>
                    <a:pt x="16990" y="13065"/>
                    <a:pt x="17388" y="13337"/>
                    <a:pt x="17765" y="13609"/>
                  </a:cubicBezTo>
                  <a:cubicBezTo>
                    <a:pt x="18225" y="13944"/>
                    <a:pt x="18643" y="14299"/>
                    <a:pt x="19041" y="14655"/>
                  </a:cubicBezTo>
                  <a:cubicBezTo>
                    <a:pt x="19145" y="14739"/>
                    <a:pt x="19250" y="14823"/>
                    <a:pt x="19334" y="14906"/>
                  </a:cubicBezTo>
                  <a:cubicBezTo>
                    <a:pt x="20003" y="15513"/>
                    <a:pt x="20631" y="16141"/>
                    <a:pt x="21217" y="16789"/>
                  </a:cubicBezTo>
                  <a:lnTo>
                    <a:pt x="21217" y="16810"/>
                  </a:lnTo>
                  <a:cubicBezTo>
                    <a:pt x="21698" y="17312"/>
                    <a:pt x="22138" y="17815"/>
                    <a:pt x="22556" y="18359"/>
                  </a:cubicBezTo>
                  <a:cubicBezTo>
                    <a:pt x="23560" y="19614"/>
                    <a:pt x="24481" y="20911"/>
                    <a:pt x="25360" y="22250"/>
                  </a:cubicBezTo>
                  <a:cubicBezTo>
                    <a:pt x="27159" y="24971"/>
                    <a:pt x="28917" y="27711"/>
                    <a:pt x="30612" y="30452"/>
                  </a:cubicBezTo>
                  <a:cubicBezTo>
                    <a:pt x="31051" y="31164"/>
                    <a:pt x="31490" y="31854"/>
                    <a:pt x="31930" y="32566"/>
                  </a:cubicBezTo>
                  <a:cubicBezTo>
                    <a:pt x="33227" y="34679"/>
                    <a:pt x="34524" y="36813"/>
                    <a:pt x="35801" y="38968"/>
                  </a:cubicBezTo>
                  <a:cubicBezTo>
                    <a:pt x="36198" y="39638"/>
                    <a:pt x="36596" y="40308"/>
                    <a:pt x="36993" y="40956"/>
                  </a:cubicBezTo>
                  <a:lnTo>
                    <a:pt x="36993" y="40977"/>
                  </a:lnTo>
                  <a:cubicBezTo>
                    <a:pt x="37014" y="40998"/>
                    <a:pt x="37035" y="41040"/>
                    <a:pt x="37035" y="41061"/>
                  </a:cubicBezTo>
                  <a:cubicBezTo>
                    <a:pt x="39211" y="44743"/>
                    <a:pt x="41324" y="48447"/>
                    <a:pt x="43375" y="52171"/>
                  </a:cubicBezTo>
                  <a:cubicBezTo>
                    <a:pt x="43752" y="52841"/>
                    <a:pt x="44128" y="53510"/>
                    <a:pt x="44484" y="54180"/>
                  </a:cubicBezTo>
                  <a:cubicBezTo>
                    <a:pt x="45488" y="55979"/>
                    <a:pt x="46451" y="57779"/>
                    <a:pt x="47434" y="59599"/>
                  </a:cubicBezTo>
                  <a:cubicBezTo>
                    <a:pt x="47769" y="60248"/>
                    <a:pt x="48125" y="60896"/>
                    <a:pt x="48480" y="61545"/>
                  </a:cubicBezTo>
                  <a:cubicBezTo>
                    <a:pt x="48501" y="61587"/>
                    <a:pt x="48522" y="61629"/>
                    <a:pt x="48543" y="61671"/>
                  </a:cubicBezTo>
                  <a:cubicBezTo>
                    <a:pt x="50698" y="65751"/>
                    <a:pt x="52812" y="69873"/>
                    <a:pt x="54925" y="73974"/>
                  </a:cubicBezTo>
                  <a:cubicBezTo>
                    <a:pt x="55280" y="74664"/>
                    <a:pt x="55657" y="75375"/>
                    <a:pt x="56013" y="76066"/>
                  </a:cubicBezTo>
                  <a:cubicBezTo>
                    <a:pt x="56222" y="76505"/>
                    <a:pt x="56473" y="76945"/>
                    <a:pt x="56682" y="77363"/>
                  </a:cubicBezTo>
                  <a:cubicBezTo>
                    <a:pt x="57164" y="78284"/>
                    <a:pt x="57645" y="79205"/>
                    <a:pt x="58126" y="80104"/>
                  </a:cubicBezTo>
                  <a:cubicBezTo>
                    <a:pt x="58503" y="80837"/>
                    <a:pt x="58900" y="81569"/>
                    <a:pt x="59277" y="82301"/>
                  </a:cubicBezTo>
                  <a:cubicBezTo>
                    <a:pt x="60093" y="83850"/>
                    <a:pt x="60909" y="85398"/>
                    <a:pt x="61725" y="86946"/>
                  </a:cubicBezTo>
                  <a:cubicBezTo>
                    <a:pt x="61934" y="87344"/>
                    <a:pt x="62143" y="87762"/>
                    <a:pt x="62353" y="88181"/>
                  </a:cubicBezTo>
                  <a:cubicBezTo>
                    <a:pt x="62670" y="88775"/>
                    <a:pt x="62870" y="89028"/>
                    <a:pt x="63227" y="89028"/>
                  </a:cubicBezTo>
                  <a:cubicBezTo>
                    <a:pt x="63436" y="89028"/>
                    <a:pt x="63698" y="88942"/>
                    <a:pt x="64068" y="88788"/>
                  </a:cubicBezTo>
                  <a:cubicBezTo>
                    <a:pt x="65135" y="88327"/>
                    <a:pt x="66182" y="87846"/>
                    <a:pt x="67207" y="87323"/>
                  </a:cubicBezTo>
                  <a:cubicBezTo>
                    <a:pt x="67479" y="87197"/>
                    <a:pt x="67730" y="87072"/>
                    <a:pt x="67981" y="86946"/>
                  </a:cubicBezTo>
                  <a:cubicBezTo>
                    <a:pt x="68546" y="86674"/>
                    <a:pt x="69090" y="86402"/>
                    <a:pt x="69655" y="86130"/>
                  </a:cubicBezTo>
                  <a:cubicBezTo>
                    <a:pt x="70576" y="85691"/>
                    <a:pt x="71475" y="85231"/>
                    <a:pt x="72396" y="84770"/>
                  </a:cubicBezTo>
                  <a:cubicBezTo>
                    <a:pt x="72459" y="84749"/>
                    <a:pt x="72501" y="84707"/>
                    <a:pt x="72563" y="84687"/>
                  </a:cubicBezTo>
                  <a:cubicBezTo>
                    <a:pt x="72689" y="84624"/>
                    <a:pt x="72814" y="84561"/>
                    <a:pt x="72940" y="84477"/>
                  </a:cubicBezTo>
                  <a:cubicBezTo>
                    <a:pt x="73484" y="84163"/>
                    <a:pt x="73505" y="84122"/>
                    <a:pt x="73296" y="83515"/>
                  </a:cubicBezTo>
                  <a:cubicBezTo>
                    <a:pt x="72898" y="82343"/>
                    <a:pt x="72417" y="81192"/>
                    <a:pt x="71894" y="80062"/>
                  </a:cubicBezTo>
                  <a:cubicBezTo>
                    <a:pt x="70345" y="76736"/>
                    <a:pt x="68734" y="73451"/>
                    <a:pt x="67081" y="70166"/>
                  </a:cubicBezTo>
                  <a:cubicBezTo>
                    <a:pt x="66726" y="69454"/>
                    <a:pt x="66370" y="68743"/>
                    <a:pt x="66014" y="68031"/>
                  </a:cubicBezTo>
                  <a:lnTo>
                    <a:pt x="66014" y="68010"/>
                  </a:lnTo>
                  <a:cubicBezTo>
                    <a:pt x="65010" y="66044"/>
                    <a:pt x="64006" y="64056"/>
                    <a:pt x="63022" y="62089"/>
                  </a:cubicBezTo>
                  <a:lnTo>
                    <a:pt x="63022" y="62068"/>
                  </a:lnTo>
                  <a:cubicBezTo>
                    <a:pt x="62813" y="61691"/>
                    <a:pt x="62625" y="61294"/>
                    <a:pt x="62436" y="60896"/>
                  </a:cubicBezTo>
                  <a:cubicBezTo>
                    <a:pt x="62290" y="60603"/>
                    <a:pt x="62122" y="60310"/>
                    <a:pt x="61976" y="60018"/>
                  </a:cubicBezTo>
                  <a:cubicBezTo>
                    <a:pt x="60218" y="56502"/>
                    <a:pt x="58482" y="52945"/>
                    <a:pt x="56661" y="49451"/>
                  </a:cubicBezTo>
                  <a:cubicBezTo>
                    <a:pt x="56285" y="48740"/>
                    <a:pt x="55908" y="48028"/>
                    <a:pt x="55532" y="47317"/>
                  </a:cubicBezTo>
                  <a:cubicBezTo>
                    <a:pt x="55511" y="47296"/>
                    <a:pt x="55490" y="47254"/>
                    <a:pt x="55490" y="47233"/>
                  </a:cubicBezTo>
                  <a:cubicBezTo>
                    <a:pt x="54234" y="44890"/>
                    <a:pt x="52979" y="42567"/>
                    <a:pt x="51703" y="40245"/>
                  </a:cubicBezTo>
                  <a:cubicBezTo>
                    <a:pt x="51326" y="39575"/>
                    <a:pt x="50949" y="38906"/>
                    <a:pt x="50573" y="38215"/>
                  </a:cubicBezTo>
                  <a:cubicBezTo>
                    <a:pt x="47999" y="33549"/>
                    <a:pt x="45321" y="28925"/>
                    <a:pt x="42433" y="24426"/>
                  </a:cubicBezTo>
                  <a:cubicBezTo>
                    <a:pt x="41952" y="23652"/>
                    <a:pt x="41450" y="22899"/>
                    <a:pt x="40948" y="22146"/>
                  </a:cubicBezTo>
                  <a:cubicBezTo>
                    <a:pt x="40529" y="21518"/>
                    <a:pt x="40132" y="20911"/>
                    <a:pt x="39713" y="20305"/>
                  </a:cubicBezTo>
                  <a:cubicBezTo>
                    <a:pt x="38688" y="18798"/>
                    <a:pt x="37642" y="17333"/>
                    <a:pt x="36575" y="15890"/>
                  </a:cubicBezTo>
                  <a:cubicBezTo>
                    <a:pt x="36073" y="15199"/>
                    <a:pt x="35570" y="14530"/>
                    <a:pt x="35047" y="13860"/>
                  </a:cubicBezTo>
                  <a:cubicBezTo>
                    <a:pt x="33499" y="11851"/>
                    <a:pt x="31867" y="9906"/>
                    <a:pt x="30130" y="8022"/>
                  </a:cubicBezTo>
                  <a:cubicBezTo>
                    <a:pt x="27912" y="5616"/>
                    <a:pt x="25318" y="3587"/>
                    <a:pt x="22472" y="1996"/>
                  </a:cubicBezTo>
                  <a:cubicBezTo>
                    <a:pt x="22263" y="1892"/>
                    <a:pt x="22075" y="1766"/>
                    <a:pt x="21866" y="1683"/>
                  </a:cubicBezTo>
                  <a:cubicBezTo>
                    <a:pt x="21573" y="1515"/>
                    <a:pt x="21259" y="1369"/>
                    <a:pt x="20945" y="1243"/>
                  </a:cubicBezTo>
                  <a:cubicBezTo>
                    <a:pt x="18998" y="424"/>
                    <a:pt x="16908" y="1"/>
                    <a:pt x="14800" y="1"/>
                  </a:cubicBezTo>
                  <a:close/>
                </a:path>
              </a:pathLst>
            </a:custGeom>
            <a:solidFill>
              <a:srgbClr val="E54E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42"/>
            <p:cNvSpPr/>
            <p:nvPr/>
          </p:nvSpPr>
          <p:spPr>
            <a:xfrm>
              <a:off x="4120851" y="4071679"/>
              <a:ext cx="534276" cy="268495"/>
            </a:xfrm>
            <a:custGeom>
              <a:avLst/>
              <a:gdLst/>
              <a:ahLst/>
              <a:cxnLst/>
              <a:rect l="l" t="t" r="r" b="b"/>
              <a:pathLst>
                <a:path w="20862" h="10484" extrusionOk="0">
                  <a:moveTo>
                    <a:pt x="1" y="0"/>
                  </a:moveTo>
                  <a:cubicBezTo>
                    <a:pt x="398" y="670"/>
                    <a:pt x="796" y="1340"/>
                    <a:pt x="1193" y="1988"/>
                  </a:cubicBezTo>
                  <a:lnTo>
                    <a:pt x="1193" y="2009"/>
                  </a:lnTo>
                  <a:cubicBezTo>
                    <a:pt x="3599" y="2992"/>
                    <a:pt x="5985" y="4039"/>
                    <a:pt x="8370" y="5064"/>
                  </a:cubicBezTo>
                  <a:cubicBezTo>
                    <a:pt x="12450" y="6780"/>
                    <a:pt x="16467" y="8579"/>
                    <a:pt x="20527" y="10358"/>
                  </a:cubicBezTo>
                  <a:cubicBezTo>
                    <a:pt x="20631" y="10399"/>
                    <a:pt x="20736" y="10462"/>
                    <a:pt x="20861" y="10483"/>
                  </a:cubicBezTo>
                  <a:cubicBezTo>
                    <a:pt x="20485" y="9772"/>
                    <a:pt x="20108" y="9060"/>
                    <a:pt x="19732" y="8349"/>
                  </a:cubicBezTo>
                  <a:cubicBezTo>
                    <a:pt x="19711" y="8328"/>
                    <a:pt x="19690" y="8286"/>
                    <a:pt x="19690" y="8265"/>
                  </a:cubicBezTo>
                  <a:cubicBezTo>
                    <a:pt x="14543" y="5985"/>
                    <a:pt x="9395" y="3725"/>
                    <a:pt x="4185" y="1591"/>
                  </a:cubicBezTo>
                  <a:cubicBezTo>
                    <a:pt x="2804" y="1047"/>
                    <a:pt x="1403" y="523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42"/>
            <p:cNvSpPr/>
            <p:nvPr/>
          </p:nvSpPr>
          <p:spPr>
            <a:xfrm>
              <a:off x="3987961" y="3853584"/>
              <a:ext cx="540166" cy="250799"/>
            </a:xfrm>
            <a:custGeom>
              <a:avLst/>
              <a:gdLst/>
              <a:ahLst/>
              <a:cxnLst/>
              <a:rect l="l" t="t" r="r" b="b"/>
              <a:pathLst>
                <a:path w="21092" h="9793" extrusionOk="0">
                  <a:moveTo>
                    <a:pt x="1" y="0"/>
                  </a:moveTo>
                  <a:cubicBezTo>
                    <a:pt x="440" y="712"/>
                    <a:pt x="879" y="1402"/>
                    <a:pt x="1319" y="2114"/>
                  </a:cubicBezTo>
                  <a:cubicBezTo>
                    <a:pt x="7638" y="4771"/>
                    <a:pt x="14019" y="7303"/>
                    <a:pt x="20527" y="9625"/>
                  </a:cubicBezTo>
                  <a:cubicBezTo>
                    <a:pt x="20715" y="9688"/>
                    <a:pt x="20882" y="9751"/>
                    <a:pt x="21092" y="9793"/>
                  </a:cubicBezTo>
                  <a:cubicBezTo>
                    <a:pt x="20715" y="9123"/>
                    <a:pt x="20338" y="8454"/>
                    <a:pt x="19962" y="7763"/>
                  </a:cubicBezTo>
                  <a:cubicBezTo>
                    <a:pt x="13308" y="5378"/>
                    <a:pt x="6843" y="2658"/>
                    <a:pt x="273" y="105"/>
                  </a:cubicBezTo>
                  <a:cubicBezTo>
                    <a:pt x="189" y="84"/>
                    <a:pt x="105" y="42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42"/>
            <p:cNvSpPr/>
            <p:nvPr/>
          </p:nvSpPr>
          <p:spPr>
            <a:xfrm>
              <a:off x="4418798" y="4600039"/>
              <a:ext cx="503185" cy="270621"/>
            </a:xfrm>
            <a:custGeom>
              <a:avLst/>
              <a:gdLst/>
              <a:ahLst/>
              <a:cxnLst/>
              <a:rect l="l" t="t" r="r" b="b"/>
              <a:pathLst>
                <a:path w="19648" h="10567" extrusionOk="0">
                  <a:moveTo>
                    <a:pt x="0" y="0"/>
                  </a:moveTo>
                  <a:lnTo>
                    <a:pt x="0" y="0"/>
                  </a:lnTo>
                  <a:cubicBezTo>
                    <a:pt x="335" y="628"/>
                    <a:pt x="691" y="1297"/>
                    <a:pt x="1046" y="1946"/>
                  </a:cubicBezTo>
                  <a:cubicBezTo>
                    <a:pt x="1067" y="1988"/>
                    <a:pt x="1088" y="2030"/>
                    <a:pt x="1109" y="2072"/>
                  </a:cubicBezTo>
                  <a:cubicBezTo>
                    <a:pt x="4373" y="3641"/>
                    <a:pt x="7616" y="5273"/>
                    <a:pt x="10964" y="6717"/>
                  </a:cubicBezTo>
                  <a:cubicBezTo>
                    <a:pt x="13747" y="7930"/>
                    <a:pt x="16488" y="9165"/>
                    <a:pt x="19250" y="10378"/>
                  </a:cubicBezTo>
                  <a:cubicBezTo>
                    <a:pt x="19396" y="10462"/>
                    <a:pt x="19522" y="10504"/>
                    <a:pt x="19647" y="10567"/>
                  </a:cubicBezTo>
                  <a:cubicBezTo>
                    <a:pt x="19292" y="9855"/>
                    <a:pt x="18936" y="9144"/>
                    <a:pt x="18580" y="8432"/>
                  </a:cubicBezTo>
                  <a:lnTo>
                    <a:pt x="18580" y="8411"/>
                  </a:lnTo>
                  <a:cubicBezTo>
                    <a:pt x="12345" y="5712"/>
                    <a:pt x="6194" y="2783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42"/>
            <p:cNvSpPr/>
            <p:nvPr/>
          </p:nvSpPr>
          <p:spPr>
            <a:xfrm>
              <a:off x="3747355" y="3504212"/>
              <a:ext cx="543393" cy="195071"/>
            </a:xfrm>
            <a:custGeom>
              <a:avLst/>
              <a:gdLst/>
              <a:ahLst/>
              <a:cxnLst/>
              <a:rect l="l" t="t" r="r" b="b"/>
              <a:pathLst>
                <a:path w="21218" h="7617" extrusionOk="0">
                  <a:moveTo>
                    <a:pt x="1" y="0"/>
                  </a:moveTo>
                  <a:lnTo>
                    <a:pt x="1" y="0"/>
                  </a:lnTo>
                  <a:cubicBezTo>
                    <a:pt x="482" y="502"/>
                    <a:pt x="922" y="1005"/>
                    <a:pt x="1340" y="1549"/>
                  </a:cubicBezTo>
                  <a:cubicBezTo>
                    <a:pt x="4792" y="2114"/>
                    <a:pt x="8056" y="3076"/>
                    <a:pt x="11341" y="4039"/>
                  </a:cubicBezTo>
                  <a:cubicBezTo>
                    <a:pt x="14710" y="5043"/>
                    <a:pt x="17995" y="6236"/>
                    <a:pt x="21217" y="7616"/>
                  </a:cubicBezTo>
                  <a:cubicBezTo>
                    <a:pt x="20736" y="6842"/>
                    <a:pt x="20234" y="6089"/>
                    <a:pt x="19732" y="5336"/>
                  </a:cubicBezTo>
                  <a:cubicBezTo>
                    <a:pt x="14041" y="3076"/>
                    <a:pt x="8161" y="1256"/>
                    <a:pt x="1926" y="210"/>
                  </a:cubicBezTo>
                  <a:cubicBezTo>
                    <a:pt x="1277" y="105"/>
                    <a:pt x="650" y="42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42"/>
            <p:cNvSpPr/>
            <p:nvPr/>
          </p:nvSpPr>
          <p:spPr>
            <a:xfrm>
              <a:off x="4314821" y="4409808"/>
              <a:ext cx="503211" cy="253488"/>
            </a:xfrm>
            <a:custGeom>
              <a:avLst/>
              <a:gdLst/>
              <a:ahLst/>
              <a:cxnLst/>
              <a:rect l="l" t="t" r="r" b="b"/>
              <a:pathLst>
                <a:path w="19649" h="9898" extrusionOk="0">
                  <a:moveTo>
                    <a:pt x="1" y="0"/>
                  </a:moveTo>
                  <a:cubicBezTo>
                    <a:pt x="378" y="670"/>
                    <a:pt x="754" y="1339"/>
                    <a:pt x="1110" y="2009"/>
                  </a:cubicBezTo>
                  <a:cubicBezTo>
                    <a:pt x="7094" y="4708"/>
                    <a:pt x="13141" y="7303"/>
                    <a:pt x="19251" y="9751"/>
                  </a:cubicBezTo>
                  <a:cubicBezTo>
                    <a:pt x="19397" y="9813"/>
                    <a:pt x="19544" y="9876"/>
                    <a:pt x="19648" y="9897"/>
                  </a:cubicBezTo>
                  <a:cubicBezTo>
                    <a:pt x="19439" y="9520"/>
                    <a:pt x="19251" y="9123"/>
                    <a:pt x="19062" y="8725"/>
                  </a:cubicBezTo>
                  <a:cubicBezTo>
                    <a:pt x="18916" y="8432"/>
                    <a:pt x="18748" y="8139"/>
                    <a:pt x="18602" y="7847"/>
                  </a:cubicBezTo>
                  <a:cubicBezTo>
                    <a:pt x="12367" y="5315"/>
                    <a:pt x="6236" y="2574"/>
                    <a:pt x="2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42"/>
            <p:cNvSpPr/>
            <p:nvPr/>
          </p:nvSpPr>
          <p:spPr>
            <a:xfrm>
              <a:off x="4610617" y="4968157"/>
              <a:ext cx="475859" cy="276537"/>
            </a:xfrm>
            <a:custGeom>
              <a:avLst/>
              <a:gdLst/>
              <a:ahLst/>
              <a:cxnLst/>
              <a:rect l="l" t="t" r="r" b="b"/>
              <a:pathLst>
                <a:path w="18581" h="10798" extrusionOk="0">
                  <a:moveTo>
                    <a:pt x="1" y="1"/>
                  </a:moveTo>
                  <a:cubicBezTo>
                    <a:pt x="356" y="691"/>
                    <a:pt x="733" y="1402"/>
                    <a:pt x="1089" y="2093"/>
                  </a:cubicBezTo>
                  <a:cubicBezTo>
                    <a:pt x="6654" y="4792"/>
                    <a:pt x="12032" y="7889"/>
                    <a:pt x="17472" y="10797"/>
                  </a:cubicBezTo>
                  <a:cubicBezTo>
                    <a:pt x="17535" y="10776"/>
                    <a:pt x="17577" y="10734"/>
                    <a:pt x="17639" y="10714"/>
                  </a:cubicBezTo>
                  <a:cubicBezTo>
                    <a:pt x="17765" y="10651"/>
                    <a:pt x="17890" y="10588"/>
                    <a:pt x="18016" y="10504"/>
                  </a:cubicBezTo>
                  <a:cubicBezTo>
                    <a:pt x="18560" y="10190"/>
                    <a:pt x="18581" y="10149"/>
                    <a:pt x="18372" y="9542"/>
                  </a:cubicBezTo>
                  <a:cubicBezTo>
                    <a:pt x="14626" y="7512"/>
                    <a:pt x="10881" y="5441"/>
                    <a:pt x="7094" y="3453"/>
                  </a:cubicBezTo>
                  <a:cubicBezTo>
                    <a:pt x="4750" y="2239"/>
                    <a:pt x="2365" y="1130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42"/>
            <p:cNvSpPr/>
            <p:nvPr/>
          </p:nvSpPr>
          <p:spPr>
            <a:xfrm>
              <a:off x="3658949" y="3396164"/>
              <a:ext cx="481750" cy="84487"/>
            </a:xfrm>
            <a:custGeom>
              <a:avLst/>
              <a:gdLst/>
              <a:ahLst/>
              <a:cxnLst/>
              <a:rect l="l" t="t" r="r" b="b"/>
              <a:pathLst>
                <a:path w="18811" h="3299" extrusionOk="0">
                  <a:moveTo>
                    <a:pt x="7757" y="1"/>
                  </a:moveTo>
                  <a:cubicBezTo>
                    <a:pt x="6049" y="1"/>
                    <a:pt x="4316" y="131"/>
                    <a:pt x="2553" y="411"/>
                  </a:cubicBezTo>
                  <a:cubicBezTo>
                    <a:pt x="2281" y="453"/>
                    <a:pt x="2030" y="516"/>
                    <a:pt x="1779" y="579"/>
                  </a:cubicBezTo>
                  <a:cubicBezTo>
                    <a:pt x="1277" y="683"/>
                    <a:pt x="796" y="788"/>
                    <a:pt x="273" y="913"/>
                  </a:cubicBezTo>
                  <a:cubicBezTo>
                    <a:pt x="189" y="955"/>
                    <a:pt x="105" y="997"/>
                    <a:pt x="1" y="1018"/>
                  </a:cubicBezTo>
                  <a:cubicBezTo>
                    <a:pt x="461" y="1353"/>
                    <a:pt x="879" y="1708"/>
                    <a:pt x="1277" y="2064"/>
                  </a:cubicBezTo>
                  <a:cubicBezTo>
                    <a:pt x="1842" y="1939"/>
                    <a:pt x="2386" y="1834"/>
                    <a:pt x="2951" y="1771"/>
                  </a:cubicBezTo>
                  <a:cubicBezTo>
                    <a:pt x="4452" y="1574"/>
                    <a:pt x="5933" y="1481"/>
                    <a:pt x="7396" y="1481"/>
                  </a:cubicBezTo>
                  <a:cubicBezTo>
                    <a:pt x="11048" y="1481"/>
                    <a:pt x="14585" y="2061"/>
                    <a:pt x="18037" y="3048"/>
                  </a:cubicBezTo>
                  <a:cubicBezTo>
                    <a:pt x="18288" y="3131"/>
                    <a:pt x="18539" y="3215"/>
                    <a:pt x="18811" y="3299"/>
                  </a:cubicBezTo>
                  <a:cubicBezTo>
                    <a:pt x="18309" y="2608"/>
                    <a:pt x="17806" y="1939"/>
                    <a:pt x="17283" y="1269"/>
                  </a:cubicBezTo>
                  <a:cubicBezTo>
                    <a:pt x="14181" y="473"/>
                    <a:pt x="11015" y="1"/>
                    <a:pt x="775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42"/>
            <p:cNvSpPr/>
            <p:nvPr/>
          </p:nvSpPr>
          <p:spPr>
            <a:xfrm>
              <a:off x="3212592" y="3268421"/>
              <a:ext cx="308677" cy="387991"/>
            </a:xfrm>
            <a:custGeom>
              <a:avLst/>
              <a:gdLst/>
              <a:ahLst/>
              <a:cxnLst/>
              <a:rect l="l" t="t" r="r" b="b"/>
              <a:pathLst>
                <a:path w="12053" h="15150" extrusionOk="0">
                  <a:moveTo>
                    <a:pt x="879" y="1"/>
                  </a:moveTo>
                  <a:cubicBezTo>
                    <a:pt x="481" y="984"/>
                    <a:pt x="168" y="2010"/>
                    <a:pt x="0" y="3056"/>
                  </a:cubicBezTo>
                  <a:lnTo>
                    <a:pt x="168" y="3537"/>
                  </a:lnTo>
                  <a:cubicBezTo>
                    <a:pt x="1569" y="7199"/>
                    <a:pt x="4185" y="10065"/>
                    <a:pt x="7386" y="12409"/>
                  </a:cubicBezTo>
                  <a:cubicBezTo>
                    <a:pt x="8683" y="13308"/>
                    <a:pt x="10002" y="14124"/>
                    <a:pt x="11383" y="14857"/>
                  </a:cubicBezTo>
                  <a:cubicBezTo>
                    <a:pt x="11550" y="14961"/>
                    <a:pt x="11717" y="15045"/>
                    <a:pt x="11906" y="15108"/>
                  </a:cubicBezTo>
                  <a:cubicBezTo>
                    <a:pt x="11948" y="15129"/>
                    <a:pt x="11989" y="15129"/>
                    <a:pt x="12052" y="15150"/>
                  </a:cubicBezTo>
                  <a:cubicBezTo>
                    <a:pt x="11738" y="14375"/>
                    <a:pt x="11445" y="13601"/>
                    <a:pt x="11194" y="12827"/>
                  </a:cubicBezTo>
                  <a:cubicBezTo>
                    <a:pt x="10378" y="12346"/>
                    <a:pt x="9541" y="11865"/>
                    <a:pt x="8746" y="11342"/>
                  </a:cubicBezTo>
                  <a:cubicBezTo>
                    <a:pt x="6089" y="9563"/>
                    <a:pt x="3871" y="7178"/>
                    <a:pt x="2302" y="4395"/>
                  </a:cubicBezTo>
                  <a:cubicBezTo>
                    <a:pt x="1653" y="3265"/>
                    <a:pt x="1235" y="2010"/>
                    <a:pt x="1025" y="733"/>
                  </a:cubicBezTo>
                  <a:cubicBezTo>
                    <a:pt x="1004" y="482"/>
                    <a:pt x="942" y="252"/>
                    <a:pt x="87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42"/>
            <p:cNvSpPr/>
            <p:nvPr/>
          </p:nvSpPr>
          <p:spPr>
            <a:xfrm>
              <a:off x="3382976" y="3074989"/>
              <a:ext cx="175249" cy="424409"/>
            </a:xfrm>
            <a:custGeom>
              <a:avLst/>
              <a:gdLst/>
              <a:ahLst/>
              <a:cxnLst/>
              <a:rect l="l" t="t" r="r" b="b"/>
              <a:pathLst>
                <a:path w="6843" h="16572" extrusionOk="0">
                  <a:moveTo>
                    <a:pt x="6843" y="0"/>
                  </a:moveTo>
                  <a:cubicBezTo>
                    <a:pt x="5713" y="42"/>
                    <a:pt x="4583" y="210"/>
                    <a:pt x="3495" y="503"/>
                  </a:cubicBezTo>
                  <a:cubicBezTo>
                    <a:pt x="1235" y="3139"/>
                    <a:pt x="1" y="7617"/>
                    <a:pt x="1779" y="12680"/>
                  </a:cubicBezTo>
                  <a:cubicBezTo>
                    <a:pt x="2135" y="13789"/>
                    <a:pt x="2616" y="14835"/>
                    <a:pt x="3160" y="15861"/>
                  </a:cubicBezTo>
                  <a:cubicBezTo>
                    <a:pt x="3202" y="15944"/>
                    <a:pt x="3265" y="16049"/>
                    <a:pt x="3307" y="16133"/>
                  </a:cubicBezTo>
                  <a:cubicBezTo>
                    <a:pt x="3411" y="16300"/>
                    <a:pt x="3537" y="16446"/>
                    <a:pt x="3704" y="16572"/>
                  </a:cubicBezTo>
                  <a:cubicBezTo>
                    <a:pt x="3683" y="16467"/>
                    <a:pt x="3662" y="16342"/>
                    <a:pt x="3662" y="16237"/>
                  </a:cubicBezTo>
                  <a:cubicBezTo>
                    <a:pt x="3579" y="15589"/>
                    <a:pt x="3600" y="14919"/>
                    <a:pt x="3725" y="14249"/>
                  </a:cubicBezTo>
                  <a:cubicBezTo>
                    <a:pt x="3746" y="14124"/>
                    <a:pt x="3788" y="13998"/>
                    <a:pt x="3830" y="13873"/>
                  </a:cubicBezTo>
                  <a:cubicBezTo>
                    <a:pt x="3181" y="12471"/>
                    <a:pt x="2721" y="10985"/>
                    <a:pt x="2512" y="9437"/>
                  </a:cubicBezTo>
                  <a:cubicBezTo>
                    <a:pt x="2051" y="5399"/>
                    <a:pt x="3893" y="1402"/>
                    <a:pt x="68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42"/>
            <p:cNvSpPr/>
            <p:nvPr/>
          </p:nvSpPr>
          <p:spPr>
            <a:xfrm>
              <a:off x="3222222" y="3536891"/>
              <a:ext cx="359590" cy="255101"/>
            </a:xfrm>
            <a:custGeom>
              <a:avLst/>
              <a:gdLst/>
              <a:ahLst/>
              <a:cxnLst/>
              <a:rect l="l" t="t" r="r" b="b"/>
              <a:pathLst>
                <a:path w="14041" h="9961" extrusionOk="0">
                  <a:moveTo>
                    <a:pt x="1" y="1"/>
                  </a:moveTo>
                  <a:lnTo>
                    <a:pt x="1" y="1"/>
                  </a:lnTo>
                  <a:cubicBezTo>
                    <a:pt x="22" y="63"/>
                    <a:pt x="22" y="105"/>
                    <a:pt x="43" y="168"/>
                  </a:cubicBezTo>
                  <a:cubicBezTo>
                    <a:pt x="252" y="1005"/>
                    <a:pt x="440" y="1842"/>
                    <a:pt x="691" y="2679"/>
                  </a:cubicBezTo>
                  <a:cubicBezTo>
                    <a:pt x="1110" y="3014"/>
                    <a:pt x="1528" y="3327"/>
                    <a:pt x="1947" y="3620"/>
                  </a:cubicBezTo>
                  <a:cubicBezTo>
                    <a:pt x="5462" y="6110"/>
                    <a:pt x="9354" y="8035"/>
                    <a:pt x="13350" y="9793"/>
                  </a:cubicBezTo>
                  <a:cubicBezTo>
                    <a:pt x="13476" y="9877"/>
                    <a:pt x="13643" y="9918"/>
                    <a:pt x="13789" y="9960"/>
                  </a:cubicBezTo>
                  <a:lnTo>
                    <a:pt x="14041" y="9960"/>
                  </a:lnTo>
                  <a:cubicBezTo>
                    <a:pt x="13727" y="9270"/>
                    <a:pt x="13413" y="8579"/>
                    <a:pt x="13099" y="7889"/>
                  </a:cubicBezTo>
                  <a:cubicBezTo>
                    <a:pt x="10128" y="6571"/>
                    <a:pt x="7261" y="5064"/>
                    <a:pt x="4499" y="3369"/>
                  </a:cubicBezTo>
                  <a:cubicBezTo>
                    <a:pt x="2909" y="2365"/>
                    <a:pt x="1340" y="1319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42"/>
            <p:cNvSpPr/>
            <p:nvPr/>
          </p:nvSpPr>
          <p:spPr>
            <a:xfrm>
              <a:off x="4692620" y="5125172"/>
              <a:ext cx="295258" cy="175249"/>
            </a:xfrm>
            <a:custGeom>
              <a:avLst/>
              <a:gdLst/>
              <a:ahLst/>
              <a:cxnLst/>
              <a:rect l="l" t="t" r="r" b="b"/>
              <a:pathLst>
                <a:path w="11529" h="6843" extrusionOk="0">
                  <a:moveTo>
                    <a:pt x="0" y="0"/>
                  </a:moveTo>
                  <a:cubicBezTo>
                    <a:pt x="377" y="733"/>
                    <a:pt x="774" y="1465"/>
                    <a:pt x="1151" y="2197"/>
                  </a:cubicBezTo>
                  <a:cubicBezTo>
                    <a:pt x="4059" y="3746"/>
                    <a:pt x="6968" y="5294"/>
                    <a:pt x="9855" y="6842"/>
                  </a:cubicBezTo>
                  <a:cubicBezTo>
                    <a:pt x="10420" y="6570"/>
                    <a:pt x="10985" y="6298"/>
                    <a:pt x="11529" y="6026"/>
                  </a:cubicBezTo>
                  <a:cubicBezTo>
                    <a:pt x="11424" y="5963"/>
                    <a:pt x="11299" y="5901"/>
                    <a:pt x="11194" y="5838"/>
                  </a:cubicBezTo>
                  <a:cubicBezTo>
                    <a:pt x="7512" y="3913"/>
                    <a:pt x="3808" y="1988"/>
                    <a:pt x="126" y="6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42"/>
            <p:cNvSpPr/>
            <p:nvPr/>
          </p:nvSpPr>
          <p:spPr>
            <a:xfrm>
              <a:off x="3558199" y="3105542"/>
              <a:ext cx="221347" cy="282401"/>
            </a:xfrm>
            <a:custGeom>
              <a:avLst/>
              <a:gdLst/>
              <a:ahLst/>
              <a:cxnLst/>
              <a:rect l="l" t="t" r="r" b="b"/>
              <a:pathLst>
                <a:path w="8643" h="11027" extrusionOk="0">
                  <a:moveTo>
                    <a:pt x="7115" y="0"/>
                  </a:moveTo>
                  <a:cubicBezTo>
                    <a:pt x="5420" y="816"/>
                    <a:pt x="4060" y="2176"/>
                    <a:pt x="2888" y="3766"/>
                  </a:cubicBezTo>
                  <a:cubicBezTo>
                    <a:pt x="1528" y="5608"/>
                    <a:pt x="670" y="7805"/>
                    <a:pt x="105" y="10211"/>
                  </a:cubicBezTo>
                  <a:cubicBezTo>
                    <a:pt x="64" y="10378"/>
                    <a:pt x="22" y="10567"/>
                    <a:pt x="1" y="10734"/>
                  </a:cubicBezTo>
                  <a:cubicBezTo>
                    <a:pt x="524" y="10755"/>
                    <a:pt x="1047" y="10839"/>
                    <a:pt x="1549" y="11027"/>
                  </a:cubicBezTo>
                  <a:cubicBezTo>
                    <a:pt x="2512" y="6905"/>
                    <a:pt x="4395" y="3683"/>
                    <a:pt x="7533" y="1674"/>
                  </a:cubicBezTo>
                  <a:cubicBezTo>
                    <a:pt x="7722" y="1548"/>
                    <a:pt x="7952" y="1465"/>
                    <a:pt x="8161" y="1339"/>
                  </a:cubicBezTo>
                  <a:cubicBezTo>
                    <a:pt x="8391" y="1235"/>
                    <a:pt x="8580" y="1025"/>
                    <a:pt x="8642" y="753"/>
                  </a:cubicBezTo>
                  <a:cubicBezTo>
                    <a:pt x="8433" y="649"/>
                    <a:pt x="8245" y="523"/>
                    <a:pt x="8036" y="440"/>
                  </a:cubicBezTo>
                  <a:cubicBezTo>
                    <a:pt x="7743" y="272"/>
                    <a:pt x="7429" y="126"/>
                    <a:pt x="71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42"/>
            <p:cNvSpPr/>
            <p:nvPr/>
          </p:nvSpPr>
          <p:spPr>
            <a:xfrm>
              <a:off x="3334214" y="3845005"/>
              <a:ext cx="293670" cy="151150"/>
            </a:xfrm>
            <a:custGeom>
              <a:avLst/>
              <a:gdLst/>
              <a:ahLst/>
              <a:cxnLst/>
              <a:rect l="l" t="t" r="r" b="b"/>
              <a:pathLst>
                <a:path w="11467" h="5902" extrusionOk="0">
                  <a:moveTo>
                    <a:pt x="1" y="1"/>
                  </a:moveTo>
                  <a:lnTo>
                    <a:pt x="1" y="1"/>
                  </a:lnTo>
                  <a:cubicBezTo>
                    <a:pt x="336" y="754"/>
                    <a:pt x="670" y="1486"/>
                    <a:pt x="1005" y="2240"/>
                  </a:cubicBezTo>
                  <a:cubicBezTo>
                    <a:pt x="3788" y="3620"/>
                    <a:pt x="6634" y="4855"/>
                    <a:pt x="9563" y="5901"/>
                  </a:cubicBezTo>
                  <a:cubicBezTo>
                    <a:pt x="9940" y="5713"/>
                    <a:pt x="10316" y="5525"/>
                    <a:pt x="10672" y="5336"/>
                  </a:cubicBezTo>
                  <a:cubicBezTo>
                    <a:pt x="10965" y="5190"/>
                    <a:pt x="11216" y="5022"/>
                    <a:pt x="11467" y="4834"/>
                  </a:cubicBezTo>
                  <a:cubicBezTo>
                    <a:pt x="11362" y="4792"/>
                    <a:pt x="11237" y="4750"/>
                    <a:pt x="11111" y="4709"/>
                  </a:cubicBezTo>
                  <a:cubicBezTo>
                    <a:pt x="7366" y="3328"/>
                    <a:pt x="3642" y="1884"/>
                    <a:pt x="126" y="63"/>
                  </a:cubicBezTo>
                  <a:cubicBezTo>
                    <a:pt x="85" y="43"/>
                    <a:pt x="43" y="22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42"/>
            <p:cNvSpPr/>
            <p:nvPr/>
          </p:nvSpPr>
          <p:spPr>
            <a:xfrm>
              <a:off x="3715752" y="4135422"/>
              <a:ext cx="2118254" cy="1196141"/>
            </a:xfrm>
            <a:custGeom>
              <a:avLst/>
              <a:gdLst/>
              <a:ahLst/>
              <a:cxnLst/>
              <a:rect l="l" t="t" r="r" b="b"/>
              <a:pathLst>
                <a:path w="82712" h="46706" extrusionOk="0">
                  <a:moveTo>
                    <a:pt x="72254" y="3784"/>
                  </a:moveTo>
                  <a:cubicBezTo>
                    <a:pt x="72992" y="3784"/>
                    <a:pt x="73736" y="3861"/>
                    <a:pt x="74488" y="4040"/>
                  </a:cubicBezTo>
                  <a:cubicBezTo>
                    <a:pt x="75367" y="4249"/>
                    <a:pt x="76204" y="4646"/>
                    <a:pt x="76915" y="5232"/>
                  </a:cubicBezTo>
                  <a:cubicBezTo>
                    <a:pt x="78171" y="6257"/>
                    <a:pt x="78317" y="7701"/>
                    <a:pt x="77313" y="8978"/>
                  </a:cubicBezTo>
                  <a:cubicBezTo>
                    <a:pt x="76664" y="9752"/>
                    <a:pt x="75869" y="10379"/>
                    <a:pt x="74991" y="10840"/>
                  </a:cubicBezTo>
                  <a:cubicBezTo>
                    <a:pt x="72898" y="12032"/>
                    <a:pt x="70597" y="12660"/>
                    <a:pt x="68274" y="13141"/>
                  </a:cubicBezTo>
                  <a:cubicBezTo>
                    <a:pt x="62814" y="14319"/>
                    <a:pt x="57292" y="14538"/>
                    <a:pt x="51619" y="14538"/>
                  </a:cubicBezTo>
                  <a:cubicBezTo>
                    <a:pt x="50640" y="14538"/>
                    <a:pt x="49657" y="14532"/>
                    <a:pt x="48669" y="14522"/>
                  </a:cubicBezTo>
                  <a:cubicBezTo>
                    <a:pt x="48773" y="14355"/>
                    <a:pt x="48878" y="14208"/>
                    <a:pt x="49003" y="14062"/>
                  </a:cubicBezTo>
                  <a:cubicBezTo>
                    <a:pt x="54778" y="9731"/>
                    <a:pt x="61014" y="6278"/>
                    <a:pt x="68065" y="4437"/>
                  </a:cubicBezTo>
                  <a:cubicBezTo>
                    <a:pt x="69441" y="4066"/>
                    <a:pt x="70835" y="3784"/>
                    <a:pt x="72254" y="3784"/>
                  </a:cubicBezTo>
                  <a:close/>
                  <a:moveTo>
                    <a:pt x="13714" y="10481"/>
                  </a:moveTo>
                  <a:cubicBezTo>
                    <a:pt x="16510" y="10481"/>
                    <a:pt x="19292" y="10803"/>
                    <a:pt x="22012" y="11447"/>
                  </a:cubicBezTo>
                  <a:cubicBezTo>
                    <a:pt x="27138" y="12576"/>
                    <a:pt x="32181" y="14125"/>
                    <a:pt x="37056" y="16071"/>
                  </a:cubicBezTo>
                  <a:cubicBezTo>
                    <a:pt x="37600" y="16238"/>
                    <a:pt x="38102" y="16489"/>
                    <a:pt x="38563" y="16824"/>
                  </a:cubicBezTo>
                  <a:cubicBezTo>
                    <a:pt x="36868" y="17410"/>
                    <a:pt x="35110" y="17807"/>
                    <a:pt x="33311" y="18037"/>
                  </a:cubicBezTo>
                  <a:cubicBezTo>
                    <a:pt x="28885" y="18698"/>
                    <a:pt x="24413" y="19028"/>
                    <a:pt x="19931" y="19028"/>
                  </a:cubicBezTo>
                  <a:cubicBezTo>
                    <a:pt x="17738" y="19028"/>
                    <a:pt x="15543" y="18949"/>
                    <a:pt x="13350" y="18791"/>
                  </a:cubicBezTo>
                  <a:cubicBezTo>
                    <a:pt x="11111" y="18665"/>
                    <a:pt x="8893" y="18163"/>
                    <a:pt x="6801" y="17326"/>
                  </a:cubicBezTo>
                  <a:cubicBezTo>
                    <a:pt x="6089" y="17075"/>
                    <a:pt x="5441" y="16657"/>
                    <a:pt x="4897" y="16133"/>
                  </a:cubicBezTo>
                  <a:cubicBezTo>
                    <a:pt x="4373" y="15631"/>
                    <a:pt x="4206" y="14857"/>
                    <a:pt x="4520" y="14188"/>
                  </a:cubicBezTo>
                  <a:cubicBezTo>
                    <a:pt x="4876" y="13330"/>
                    <a:pt x="5482" y="12597"/>
                    <a:pt x="6257" y="12095"/>
                  </a:cubicBezTo>
                  <a:cubicBezTo>
                    <a:pt x="7742" y="11049"/>
                    <a:pt x="9437" y="10714"/>
                    <a:pt x="11195" y="10568"/>
                  </a:cubicBezTo>
                  <a:cubicBezTo>
                    <a:pt x="12035" y="10510"/>
                    <a:pt x="12875" y="10481"/>
                    <a:pt x="13714" y="10481"/>
                  </a:cubicBezTo>
                  <a:close/>
                  <a:moveTo>
                    <a:pt x="72445" y="1"/>
                  </a:moveTo>
                  <a:cubicBezTo>
                    <a:pt x="71718" y="1"/>
                    <a:pt x="70983" y="54"/>
                    <a:pt x="70241" y="148"/>
                  </a:cubicBezTo>
                  <a:cubicBezTo>
                    <a:pt x="68337" y="399"/>
                    <a:pt x="66454" y="838"/>
                    <a:pt x="64633" y="1466"/>
                  </a:cubicBezTo>
                  <a:cubicBezTo>
                    <a:pt x="56766" y="4040"/>
                    <a:pt x="49547" y="8308"/>
                    <a:pt x="43480" y="13957"/>
                  </a:cubicBezTo>
                  <a:cubicBezTo>
                    <a:pt x="43016" y="14398"/>
                    <a:pt x="42803" y="14588"/>
                    <a:pt x="42545" y="14588"/>
                  </a:cubicBezTo>
                  <a:cubicBezTo>
                    <a:pt x="42337" y="14588"/>
                    <a:pt x="42100" y="14465"/>
                    <a:pt x="41680" y="14250"/>
                  </a:cubicBezTo>
                  <a:cubicBezTo>
                    <a:pt x="33227" y="10045"/>
                    <a:pt x="24335" y="7387"/>
                    <a:pt x="14877" y="6697"/>
                  </a:cubicBezTo>
                  <a:cubicBezTo>
                    <a:pt x="14276" y="6645"/>
                    <a:pt x="13671" y="6618"/>
                    <a:pt x="13067" y="6618"/>
                  </a:cubicBezTo>
                  <a:cubicBezTo>
                    <a:pt x="11253" y="6618"/>
                    <a:pt x="9437" y="6854"/>
                    <a:pt x="7679" y="7325"/>
                  </a:cubicBezTo>
                  <a:cubicBezTo>
                    <a:pt x="4855" y="8120"/>
                    <a:pt x="2490" y="9605"/>
                    <a:pt x="1172" y="12367"/>
                  </a:cubicBezTo>
                  <a:cubicBezTo>
                    <a:pt x="0" y="14815"/>
                    <a:pt x="503" y="17263"/>
                    <a:pt x="2490" y="19084"/>
                  </a:cubicBezTo>
                  <a:cubicBezTo>
                    <a:pt x="3055" y="19586"/>
                    <a:pt x="3683" y="20025"/>
                    <a:pt x="4353" y="20360"/>
                  </a:cubicBezTo>
                  <a:cubicBezTo>
                    <a:pt x="5399" y="20883"/>
                    <a:pt x="6487" y="21302"/>
                    <a:pt x="7617" y="21615"/>
                  </a:cubicBezTo>
                  <a:cubicBezTo>
                    <a:pt x="10211" y="22348"/>
                    <a:pt x="12847" y="22620"/>
                    <a:pt x="15526" y="22724"/>
                  </a:cubicBezTo>
                  <a:cubicBezTo>
                    <a:pt x="17053" y="22784"/>
                    <a:pt x="18579" y="22817"/>
                    <a:pt x="20101" y="22817"/>
                  </a:cubicBezTo>
                  <a:cubicBezTo>
                    <a:pt x="24961" y="22817"/>
                    <a:pt x="29797" y="22486"/>
                    <a:pt x="34608" y="21657"/>
                  </a:cubicBezTo>
                  <a:cubicBezTo>
                    <a:pt x="35968" y="21427"/>
                    <a:pt x="37286" y="21134"/>
                    <a:pt x="38876" y="20820"/>
                  </a:cubicBezTo>
                  <a:lnTo>
                    <a:pt x="38876" y="20820"/>
                  </a:lnTo>
                  <a:cubicBezTo>
                    <a:pt x="37412" y="23624"/>
                    <a:pt x="36073" y="26219"/>
                    <a:pt x="34713" y="28792"/>
                  </a:cubicBezTo>
                  <a:cubicBezTo>
                    <a:pt x="33269" y="31429"/>
                    <a:pt x="31595" y="33939"/>
                    <a:pt x="29691" y="36283"/>
                  </a:cubicBezTo>
                  <a:cubicBezTo>
                    <a:pt x="28561" y="37768"/>
                    <a:pt x="27243" y="39128"/>
                    <a:pt x="25799" y="40321"/>
                  </a:cubicBezTo>
                  <a:cubicBezTo>
                    <a:pt x="24355" y="41535"/>
                    <a:pt x="22619" y="42372"/>
                    <a:pt x="20778" y="42769"/>
                  </a:cubicBezTo>
                  <a:cubicBezTo>
                    <a:pt x="20257" y="42868"/>
                    <a:pt x="19768" y="42920"/>
                    <a:pt x="19309" y="42920"/>
                  </a:cubicBezTo>
                  <a:cubicBezTo>
                    <a:pt x="17240" y="42920"/>
                    <a:pt x="15789" y="41852"/>
                    <a:pt x="14898" y="39128"/>
                  </a:cubicBezTo>
                  <a:cubicBezTo>
                    <a:pt x="14396" y="37643"/>
                    <a:pt x="15275" y="35718"/>
                    <a:pt x="16656" y="34923"/>
                  </a:cubicBezTo>
                  <a:cubicBezTo>
                    <a:pt x="16982" y="34732"/>
                    <a:pt x="17281" y="34636"/>
                    <a:pt x="17572" y="34636"/>
                  </a:cubicBezTo>
                  <a:cubicBezTo>
                    <a:pt x="17951" y="34636"/>
                    <a:pt x="18315" y="34800"/>
                    <a:pt x="18706" y="35132"/>
                  </a:cubicBezTo>
                  <a:cubicBezTo>
                    <a:pt x="18894" y="35320"/>
                    <a:pt x="19083" y="35467"/>
                    <a:pt x="19271" y="35634"/>
                  </a:cubicBezTo>
                  <a:cubicBezTo>
                    <a:pt x="19589" y="35823"/>
                    <a:pt x="19945" y="35917"/>
                    <a:pt x="20298" y="35917"/>
                  </a:cubicBezTo>
                  <a:cubicBezTo>
                    <a:pt x="20688" y="35917"/>
                    <a:pt x="21076" y="35802"/>
                    <a:pt x="21405" y="35571"/>
                  </a:cubicBezTo>
                  <a:cubicBezTo>
                    <a:pt x="22054" y="35069"/>
                    <a:pt x="22305" y="34211"/>
                    <a:pt x="22012" y="33437"/>
                  </a:cubicBezTo>
                  <a:cubicBezTo>
                    <a:pt x="21866" y="33102"/>
                    <a:pt x="21677" y="32768"/>
                    <a:pt x="21426" y="32496"/>
                  </a:cubicBezTo>
                  <a:cubicBezTo>
                    <a:pt x="20500" y="31425"/>
                    <a:pt x="19093" y="30844"/>
                    <a:pt x="17629" y="30844"/>
                  </a:cubicBezTo>
                  <a:cubicBezTo>
                    <a:pt x="16976" y="30844"/>
                    <a:pt x="16311" y="30960"/>
                    <a:pt x="15672" y="31198"/>
                  </a:cubicBezTo>
                  <a:cubicBezTo>
                    <a:pt x="12973" y="32203"/>
                    <a:pt x="10818" y="35509"/>
                    <a:pt x="10964" y="38417"/>
                  </a:cubicBezTo>
                  <a:cubicBezTo>
                    <a:pt x="11191" y="43207"/>
                    <a:pt x="14970" y="46706"/>
                    <a:pt x="19559" y="46706"/>
                  </a:cubicBezTo>
                  <a:cubicBezTo>
                    <a:pt x="20061" y="46706"/>
                    <a:pt x="20573" y="46664"/>
                    <a:pt x="21091" y="46577"/>
                  </a:cubicBezTo>
                  <a:cubicBezTo>
                    <a:pt x="21573" y="46473"/>
                    <a:pt x="22075" y="46368"/>
                    <a:pt x="22556" y="46222"/>
                  </a:cubicBezTo>
                  <a:cubicBezTo>
                    <a:pt x="25883" y="45280"/>
                    <a:pt x="28498" y="43292"/>
                    <a:pt x="30800" y="40781"/>
                  </a:cubicBezTo>
                  <a:cubicBezTo>
                    <a:pt x="34420" y="36848"/>
                    <a:pt x="37244" y="32391"/>
                    <a:pt x="39630" y="27620"/>
                  </a:cubicBezTo>
                  <a:cubicBezTo>
                    <a:pt x="41157" y="24587"/>
                    <a:pt x="42705" y="21532"/>
                    <a:pt x="44526" y="18561"/>
                  </a:cubicBezTo>
                  <a:cubicBezTo>
                    <a:pt x="44923" y="18895"/>
                    <a:pt x="45258" y="19293"/>
                    <a:pt x="45509" y="19732"/>
                  </a:cubicBezTo>
                  <a:cubicBezTo>
                    <a:pt x="46388" y="21092"/>
                    <a:pt x="47267" y="22473"/>
                    <a:pt x="48104" y="23854"/>
                  </a:cubicBezTo>
                  <a:cubicBezTo>
                    <a:pt x="49861" y="26763"/>
                    <a:pt x="51870" y="29483"/>
                    <a:pt x="54109" y="32014"/>
                  </a:cubicBezTo>
                  <a:cubicBezTo>
                    <a:pt x="55825" y="33960"/>
                    <a:pt x="57729" y="35739"/>
                    <a:pt x="59800" y="37287"/>
                  </a:cubicBezTo>
                  <a:cubicBezTo>
                    <a:pt x="62014" y="38898"/>
                    <a:pt x="64421" y="39948"/>
                    <a:pt x="67145" y="39948"/>
                  </a:cubicBezTo>
                  <a:cubicBezTo>
                    <a:pt x="67536" y="39948"/>
                    <a:pt x="67933" y="39926"/>
                    <a:pt x="68337" y="39882"/>
                  </a:cubicBezTo>
                  <a:cubicBezTo>
                    <a:pt x="72396" y="39421"/>
                    <a:pt x="75430" y="35258"/>
                    <a:pt x="74488" y="31261"/>
                  </a:cubicBezTo>
                  <a:cubicBezTo>
                    <a:pt x="73819" y="28332"/>
                    <a:pt x="71852" y="26491"/>
                    <a:pt x="69090" y="25528"/>
                  </a:cubicBezTo>
                  <a:cubicBezTo>
                    <a:pt x="68729" y="25401"/>
                    <a:pt x="68353" y="25342"/>
                    <a:pt x="67976" y="25342"/>
                  </a:cubicBezTo>
                  <a:cubicBezTo>
                    <a:pt x="66738" y="25342"/>
                    <a:pt x="65492" y="25987"/>
                    <a:pt x="64738" y="27014"/>
                  </a:cubicBezTo>
                  <a:cubicBezTo>
                    <a:pt x="64110" y="27872"/>
                    <a:pt x="64110" y="28813"/>
                    <a:pt x="64738" y="29525"/>
                  </a:cubicBezTo>
                  <a:cubicBezTo>
                    <a:pt x="65101" y="29922"/>
                    <a:pt x="65556" y="30122"/>
                    <a:pt x="66047" y="30122"/>
                  </a:cubicBezTo>
                  <a:cubicBezTo>
                    <a:pt x="66462" y="30122"/>
                    <a:pt x="66902" y="29979"/>
                    <a:pt x="67332" y="29692"/>
                  </a:cubicBezTo>
                  <a:cubicBezTo>
                    <a:pt x="67740" y="29409"/>
                    <a:pt x="67981" y="29268"/>
                    <a:pt x="68217" y="29268"/>
                  </a:cubicBezTo>
                  <a:cubicBezTo>
                    <a:pt x="68452" y="29268"/>
                    <a:pt x="68682" y="29409"/>
                    <a:pt x="69069" y="29692"/>
                  </a:cubicBezTo>
                  <a:cubicBezTo>
                    <a:pt x="69404" y="29943"/>
                    <a:pt x="69718" y="30236"/>
                    <a:pt x="70011" y="30529"/>
                  </a:cubicBezTo>
                  <a:cubicBezTo>
                    <a:pt x="70952" y="31575"/>
                    <a:pt x="71057" y="32768"/>
                    <a:pt x="70534" y="34023"/>
                  </a:cubicBezTo>
                  <a:cubicBezTo>
                    <a:pt x="70053" y="35258"/>
                    <a:pt x="69153" y="35990"/>
                    <a:pt x="67814" y="36115"/>
                  </a:cubicBezTo>
                  <a:cubicBezTo>
                    <a:pt x="67602" y="36134"/>
                    <a:pt x="67391" y="36143"/>
                    <a:pt x="67180" y="36143"/>
                  </a:cubicBezTo>
                  <a:cubicBezTo>
                    <a:pt x="66431" y="36143"/>
                    <a:pt x="65687" y="36026"/>
                    <a:pt x="64968" y="35781"/>
                  </a:cubicBezTo>
                  <a:cubicBezTo>
                    <a:pt x="62939" y="35111"/>
                    <a:pt x="61348" y="33772"/>
                    <a:pt x="59800" y="32370"/>
                  </a:cubicBezTo>
                  <a:cubicBezTo>
                    <a:pt x="55490" y="28478"/>
                    <a:pt x="52351" y="23729"/>
                    <a:pt x="49443" y="18770"/>
                  </a:cubicBezTo>
                  <a:cubicBezTo>
                    <a:pt x="49380" y="18623"/>
                    <a:pt x="49359" y="18477"/>
                    <a:pt x="49338" y="18309"/>
                  </a:cubicBezTo>
                  <a:lnTo>
                    <a:pt x="50740" y="18309"/>
                  </a:lnTo>
                  <a:cubicBezTo>
                    <a:pt x="51328" y="18313"/>
                    <a:pt x="51916" y="18315"/>
                    <a:pt x="52504" y="18315"/>
                  </a:cubicBezTo>
                  <a:cubicBezTo>
                    <a:pt x="55970" y="18315"/>
                    <a:pt x="59423" y="18240"/>
                    <a:pt x="62876" y="17828"/>
                  </a:cubicBezTo>
                  <a:cubicBezTo>
                    <a:pt x="66307" y="17431"/>
                    <a:pt x="69739" y="16908"/>
                    <a:pt x="73024" y="15799"/>
                  </a:cubicBezTo>
                  <a:cubicBezTo>
                    <a:pt x="75618" y="14941"/>
                    <a:pt x="78066" y="13790"/>
                    <a:pt x="79949" y="11719"/>
                  </a:cubicBezTo>
                  <a:cubicBezTo>
                    <a:pt x="82711" y="8664"/>
                    <a:pt x="82314" y="4542"/>
                    <a:pt x="79050" y="2073"/>
                  </a:cubicBezTo>
                  <a:cubicBezTo>
                    <a:pt x="77036" y="555"/>
                    <a:pt x="74791" y="1"/>
                    <a:pt x="72445" y="1"/>
                  </a:cubicBezTo>
                  <a:close/>
                </a:path>
              </a:pathLst>
            </a:custGeom>
            <a:solidFill>
              <a:srgbClr val="FFBB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42"/>
            <p:cNvSpPr/>
            <p:nvPr/>
          </p:nvSpPr>
          <p:spPr>
            <a:xfrm>
              <a:off x="4405916" y="4670774"/>
              <a:ext cx="729859" cy="80390"/>
            </a:xfrm>
            <a:custGeom>
              <a:avLst/>
              <a:gdLst/>
              <a:ahLst/>
              <a:cxnLst/>
              <a:rect l="l" t="t" r="r" b="b"/>
              <a:pathLst>
                <a:path w="28499" h="3139" extrusionOk="0">
                  <a:moveTo>
                    <a:pt x="1" y="0"/>
                  </a:moveTo>
                  <a:lnTo>
                    <a:pt x="1821" y="3139"/>
                  </a:lnTo>
                  <a:lnTo>
                    <a:pt x="26679" y="3139"/>
                  </a:lnTo>
                  <a:lnTo>
                    <a:pt x="28499" y="0"/>
                  </a:lnTo>
                  <a:close/>
                </a:path>
              </a:pathLst>
            </a:custGeom>
            <a:solidFill>
              <a:srgbClr val="FFBB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42"/>
            <p:cNvSpPr/>
            <p:nvPr/>
          </p:nvSpPr>
          <p:spPr>
            <a:xfrm>
              <a:off x="4506128" y="4791320"/>
              <a:ext cx="542855" cy="80415"/>
            </a:xfrm>
            <a:custGeom>
              <a:avLst/>
              <a:gdLst/>
              <a:ahLst/>
              <a:cxnLst/>
              <a:rect l="l" t="t" r="r" b="b"/>
              <a:pathLst>
                <a:path w="21197" h="3140" extrusionOk="0">
                  <a:moveTo>
                    <a:pt x="1" y="1"/>
                  </a:moveTo>
                  <a:lnTo>
                    <a:pt x="1319" y="3139"/>
                  </a:lnTo>
                  <a:lnTo>
                    <a:pt x="19878" y="3139"/>
                  </a:lnTo>
                  <a:lnTo>
                    <a:pt x="21196" y="1"/>
                  </a:lnTo>
                  <a:close/>
                </a:path>
              </a:pathLst>
            </a:custGeom>
            <a:solidFill>
              <a:srgbClr val="FFBB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14" name="Google Shape;414;p42"/>
          <p:cNvSpPr txBox="1">
            <a:spLocks noGrp="1"/>
          </p:cNvSpPr>
          <p:nvPr>
            <p:ph type="subTitle" idx="1"/>
          </p:nvPr>
        </p:nvSpPr>
        <p:spPr>
          <a:xfrm>
            <a:off x="1253400" y="1522769"/>
            <a:ext cx="2157600" cy="957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Cuaderno de campo</a:t>
            </a:r>
            <a:endParaRPr dirty="0"/>
          </a:p>
        </p:txBody>
      </p:sp>
      <p:sp>
        <p:nvSpPr>
          <p:cNvPr id="415" name="Google Shape;415;p42"/>
          <p:cNvSpPr txBox="1">
            <a:spLocks noGrp="1"/>
          </p:cNvSpPr>
          <p:nvPr>
            <p:ph type="subTitle" idx="2"/>
          </p:nvPr>
        </p:nvSpPr>
        <p:spPr>
          <a:xfrm>
            <a:off x="730525" y="2623819"/>
            <a:ext cx="2157600" cy="957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Cámara de fotos</a:t>
            </a:r>
            <a:endParaRPr dirty="0"/>
          </a:p>
        </p:txBody>
      </p:sp>
      <p:sp>
        <p:nvSpPr>
          <p:cNvPr id="416" name="Google Shape;416;p42"/>
          <p:cNvSpPr txBox="1">
            <a:spLocks noGrp="1"/>
          </p:cNvSpPr>
          <p:nvPr>
            <p:ph type="subTitle" idx="4"/>
          </p:nvPr>
        </p:nvSpPr>
        <p:spPr>
          <a:xfrm>
            <a:off x="5732950" y="1522769"/>
            <a:ext cx="2157600" cy="957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Aula TVA</a:t>
            </a:r>
            <a:endParaRPr dirty="0"/>
          </a:p>
        </p:txBody>
      </p:sp>
      <p:sp>
        <p:nvSpPr>
          <p:cNvPr id="417" name="Google Shape;417;p42"/>
          <p:cNvSpPr txBox="1">
            <a:spLocks noGrp="1"/>
          </p:cNvSpPr>
          <p:nvPr>
            <p:ph type="subTitle" idx="5"/>
          </p:nvPr>
        </p:nvSpPr>
        <p:spPr>
          <a:xfrm>
            <a:off x="6147150" y="2480069"/>
            <a:ext cx="2157600" cy="957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Programación</a:t>
            </a:r>
            <a:endParaRPr dirty="0"/>
          </a:p>
        </p:txBody>
      </p:sp>
      <p:sp>
        <p:nvSpPr>
          <p:cNvPr id="418" name="Google Shape;418;p42"/>
          <p:cNvSpPr/>
          <p:nvPr/>
        </p:nvSpPr>
        <p:spPr>
          <a:xfrm>
            <a:off x="127575" y="0"/>
            <a:ext cx="1659300" cy="16911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2"/>
                </a:solidFill>
                <a:latin typeface="Merriweather Black"/>
                <a:ea typeface="Merriweather Black"/>
                <a:cs typeface="Merriweather Black"/>
                <a:sym typeface="Merriweather Black"/>
              </a:rPr>
              <a:t>RECURSOS</a:t>
            </a:r>
            <a:endParaRPr sz="1300" b="1">
              <a:solidFill>
                <a:srgbClr val="666666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  <p:pic>
        <p:nvPicPr>
          <p:cNvPr id="12" name="Imagen 11" descr="Imagen que contiene tabla, interior, pastel, cuarto&#10;&#10;Descripción generada automáticamente">
            <a:extLst>
              <a:ext uri="{FF2B5EF4-FFF2-40B4-BE49-F238E27FC236}">
                <a16:creationId xmlns:a16="http://schemas.microsoft.com/office/drawing/2014/main" id="{08908B19-E717-4E6F-9B6A-27236236AC3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432" r="6111"/>
          <a:stretch/>
        </p:blipFill>
        <p:spPr>
          <a:xfrm>
            <a:off x="5571616" y="540866"/>
            <a:ext cx="2426630" cy="1324300"/>
          </a:xfrm>
          <a:prstGeom prst="rect">
            <a:avLst/>
          </a:prstGeom>
        </p:spPr>
      </p:pic>
      <p:pic>
        <p:nvPicPr>
          <p:cNvPr id="2050" name="Picture 2" descr="Libreta De Espiral, Bloc, Cuadra, Bolígrafo, Lápiz">
            <a:extLst>
              <a:ext uri="{FF2B5EF4-FFF2-40B4-BE49-F238E27FC236}">
                <a16:creationId xmlns:a16="http://schemas.microsoft.com/office/drawing/2014/main" id="{F31FEB1A-45EF-4ECC-9B46-EB0A381717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8255" y="601275"/>
            <a:ext cx="2305868" cy="1097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ámara De Fotos, Cámara, Agfa Isolette">
            <a:extLst>
              <a:ext uri="{FF2B5EF4-FFF2-40B4-BE49-F238E27FC236}">
                <a16:creationId xmlns:a16="http://schemas.microsoft.com/office/drawing/2014/main" id="{4A83D813-2517-4661-BE12-63F4134A37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656" y="3682430"/>
            <a:ext cx="1583142" cy="1188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alendario, Fecha, Eventos">
            <a:extLst>
              <a:ext uri="{FF2B5EF4-FFF2-40B4-BE49-F238E27FC236}">
                <a16:creationId xmlns:a16="http://schemas.microsoft.com/office/drawing/2014/main" id="{02E70833-F27A-4A6C-AAC1-26ABA0D342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3116" y="3436704"/>
            <a:ext cx="2231457" cy="1487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p43"/>
          <p:cNvSpPr txBox="1">
            <a:spLocks noGrp="1"/>
          </p:cNvSpPr>
          <p:nvPr>
            <p:ph type="title"/>
          </p:nvPr>
        </p:nvSpPr>
        <p:spPr>
          <a:xfrm>
            <a:off x="1115450" y="1264475"/>
            <a:ext cx="7337100" cy="3110700"/>
          </a:xfrm>
          <a:prstGeom prst="rect">
            <a:avLst/>
          </a:prstGeom>
          <a:solidFill>
            <a:srgbClr val="D9D2E9"/>
          </a:solidFill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_tradnl" sz="1800" dirty="0">
                <a:solidFill>
                  <a:schemeClr val="accent1"/>
                </a:solidFill>
              </a:rPr>
              <a:t> “</a:t>
            </a:r>
            <a:r>
              <a:rPr lang="es-ES_tradnl" sz="1800" dirty="0">
                <a:solidFill>
                  <a:schemeClr val="accent1"/>
                </a:solidFill>
                <a:latin typeface="Kalam" panose="020B0604020202020204" charset="0"/>
                <a:cs typeface="Kalam" panose="020B0604020202020204" charset="0"/>
              </a:rPr>
              <a:t>Es lunes, y al entrar a clase, hay una carta encima de la mesa. ¿Quién la habrá mandado?</a:t>
            </a:r>
            <a:br>
              <a:rPr lang="es-ES_tradnl" sz="1800" dirty="0">
                <a:solidFill>
                  <a:schemeClr val="accent1"/>
                </a:solidFill>
                <a:latin typeface="Kalam" panose="020B0604020202020204" charset="0"/>
                <a:cs typeface="Kalam" panose="020B0604020202020204" charset="0"/>
              </a:rPr>
            </a:br>
            <a:r>
              <a:rPr lang="es-ES_tradnl" sz="1800" dirty="0">
                <a:solidFill>
                  <a:schemeClr val="accent1"/>
                </a:solidFill>
                <a:latin typeface="Kalam" panose="020B0604020202020204" charset="0"/>
                <a:cs typeface="Kalam" panose="020B0604020202020204" charset="0"/>
              </a:rPr>
              <a:t>La abrimos y leemos, en ella, solo se encuentra unas instrucciones: deberán ir al hall del centro y encontrar las piezas de un puzle…</a:t>
            </a:r>
            <a:br>
              <a:rPr lang="es-ES_tradnl" sz="1800" dirty="0">
                <a:solidFill>
                  <a:schemeClr val="accent1"/>
                </a:solidFill>
                <a:latin typeface="Kalam" panose="020B0604020202020204" charset="0"/>
                <a:cs typeface="Kalam" panose="020B0604020202020204" charset="0"/>
              </a:rPr>
            </a:br>
            <a:r>
              <a:rPr lang="es-ES_tradnl" sz="1800" dirty="0">
                <a:solidFill>
                  <a:schemeClr val="accent1"/>
                </a:solidFill>
                <a:latin typeface="Kalam" panose="020B0604020202020204" charset="0"/>
                <a:cs typeface="Kalam" panose="020B0604020202020204" charset="0"/>
              </a:rPr>
              <a:t>Tras buscar y hacer el puzle encuentran el siguiente mensaje: la dirección del centro encarga al alumnado del Aula TVA la organización de la fiesta de navidad del centro: música, comida, decoración…</a:t>
            </a:r>
            <a:br>
              <a:rPr lang="es-ES_tradnl" sz="1800" dirty="0">
                <a:solidFill>
                  <a:schemeClr val="accent1"/>
                </a:solidFill>
                <a:latin typeface="Kalam" panose="020B0604020202020204" charset="0"/>
                <a:cs typeface="Kalam" panose="020B0604020202020204" charset="0"/>
              </a:rPr>
            </a:br>
            <a:r>
              <a:rPr lang="es-ES_tradnl" sz="1800" dirty="0">
                <a:solidFill>
                  <a:schemeClr val="accent1"/>
                </a:solidFill>
                <a:latin typeface="Kalam" panose="020B0604020202020204" charset="0"/>
                <a:cs typeface="Kalam" panose="020B0604020202020204" charset="0"/>
              </a:rPr>
              <a:t>Si no…no habrá fiesta de Navidad…”</a:t>
            </a:r>
            <a:br>
              <a:rPr lang="es-ES_tradnl" sz="1800" dirty="0">
                <a:solidFill>
                  <a:schemeClr val="accent1"/>
                </a:solidFill>
                <a:latin typeface="Kalam" panose="020B0604020202020204" charset="0"/>
                <a:cs typeface="Kalam" panose="020B0604020202020204" charset="0"/>
              </a:rPr>
            </a:br>
            <a:endParaRPr sz="1800" dirty="0">
              <a:solidFill>
                <a:schemeClr val="accent1"/>
              </a:solidFill>
              <a:latin typeface="Kalam" panose="020B0604020202020204" charset="0"/>
              <a:cs typeface="Kalam" panose="020B0604020202020204" charset="0"/>
            </a:endParaRPr>
          </a:p>
        </p:txBody>
      </p:sp>
      <p:grpSp>
        <p:nvGrpSpPr>
          <p:cNvPr id="425" name="Google Shape;425;p43"/>
          <p:cNvGrpSpPr/>
          <p:nvPr/>
        </p:nvGrpSpPr>
        <p:grpSpPr>
          <a:xfrm rot="-1865129" flipH="1">
            <a:off x="-45049" y="2545368"/>
            <a:ext cx="1474057" cy="2389125"/>
            <a:chOff x="2417163" y="439671"/>
            <a:chExt cx="1882463" cy="2280007"/>
          </a:xfrm>
        </p:grpSpPr>
        <p:sp>
          <p:nvSpPr>
            <p:cNvPr id="426" name="Google Shape;426;p43"/>
            <p:cNvSpPr/>
            <p:nvPr/>
          </p:nvSpPr>
          <p:spPr>
            <a:xfrm>
              <a:off x="2417163" y="439671"/>
              <a:ext cx="1882463" cy="2280007"/>
            </a:xfrm>
            <a:custGeom>
              <a:avLst/>
              <a:gdLst/>
              <a:ahLst/>
              <a:cxnLst/>
              <a:rect l="l" t="t" r="r" b="b"/>
              <a:pathLst>
                <a:path w="73505" h="89028" extrusionOk="0">
                  <a:moveTo>
                    <a:pt x="14800" y="1"/>
                  </a:moveTo>
                  <a:cubicBezTo>
                    <a:pt x="14484" y="1"/>
                    <a:pt x="14168" y="10"/>
                    <a:pt x="13852" y="30"/>
                  </a:cubicBezTo>
                  <a:lnTo>
                    <a:pt x="13831" y="50"/>
                  </a:lnTo>
                  <a:cubicBezTo>
                    <a:pt x="12701" y="92"/>
                    <a:pt x="11571" y="260"/>
                    <a:pt x="10483" y="553"/>
                  </a:cubicBezTo>
                  <a:cubicBezTo>
                    <a:pt x="8412" y="1034"/>
                    <a:pt x="6445" y="1934"/>
                    <a:pt x="4708" y="3189"/>
                  </a:cubicBezTo>
                  <a:cubicBezTo>
                    <a:pt x="3181" y="4340"/>
                    <a:pt x="1967" y="5846"/>
                    <a:pt x="1214" y="7604"/>
                  </a:cubicBezTo>
                  <a:cubicBezTo>
                    <a:pt x="816" y="8587"/>
                    <a:pt x="503" y="9613"/>
                    <a:pt x="335" y="10659"/>
                  </a:cubicBezTo>
                  <a:cubicBezTo>
                    <a:pt x="293" y="10973"/>
                    <a:pt x="231" y="11307"/>
                    <a:pt x="210" y="11642"/>
                  </a:cubicBezTo>
                  <a:cubicBezTo>
                    <a:pt x="0" y="13797"/>
                    <a:pt x="168" y="15994"/>
                    <a:pt x="712" y="18087"/>
                  </a:cubicBezTo>
                  <a:cubicBezTo>
                    <a:pt x="733" y="18149"/>
                    <a:pt x="733" y="18191"/>
                    <a:pt x="754" y="18254"/>
                  </a:cubicBezTo>
                  <a:cubicBezTo>
                    <a:pt x="963" y="19091"/>
                    <a:pt x="1151" y="19928"/>
                    <a:pt x="1402" y="20765"/>
                  </a:cubicBezTo>
                  <a:cubicBezTo>
                    <a:pt x="1528" y="21204"/>
                    <a:pt x="1674" y="21644"/>
                    <a:pt x="1842" y="22083"/>
                  </a:cubicBezTo>
                  <a:cubicBezTo>
                    <a:pt x="2846" y="24782"/>
                    <a:pt x="3934" y="27460"/>
                    <a:pt x="5085" y="30118"/>
                  </a:cubicBezTo>
                  <a:cubicBezTo>
                    <a:pt x="5420" y="30871"/>
                    <a:pt x="5754" y="31624"/>
                    <a:pt x="6089" y="32357"/>
                  </a:cubicBezTo>
                  <a:cubicBezTo>
                    <a:pt x="6801" y="33905"/>
                    <a:pt x="7554" y="35453"/>
                    <a:pt x="8328" y="36981"/>
                  </a:cubicBezTo>
                  <a:cubicBezTo>
                    <a:pt x="8412" y="37169"/>
                    <a:pt x="8516" y="37336"/>
                    <a:pt x="8621" y="37525"/>
                  </a:cubicBezTo>
                  <a:cubicBezTo>
                    <a:pt x="8792" y="37849"/>
                    <a:pt x="9130" y="38034"/>
                    <a:pt x="9488" y="38034"/>
                  </a:cubicBezTo>
                  <a:cubicBezTo>
                    <a:pt x="9568" y="38034"/>
                    <a:pt x="9649" y="38025"/>
                    <a:pt x="9730" y="38006"/>
                  </a:cubicBezTo>
                  <a:cubicBezTo>
                    <a:pt x="10295" y="37901"/>
                    <a:pt x="10839" y="37734"/>
                    <a:pt x="11383" y="37504"/>
                  </a:cubicBezTo>
                  <a:cubicBezTo>
                    <a:pt x="12492" y="37064"/>
                    <a:pt x="13580" y="36562"/>
                    <a:pt x="14647" y="36018"/>
                  </a:cubicBezTo>
                  <a:cubicBezTo>
                    <a:pt x="15024" y="35830"/>
                    <a:pt x="15400" y="35642"/>
                    <a:pt x="15756" y="35453"/>
                  </a:cubicBezTo>
                  <a:cubicBezTo>
                    <a:pt x="16049" y="35307"/>
                    <a:pt x="16300" y="35139"/>
                    <a:pt x="16551" y="34951"/>
                  </a:cubicBezTo>
                  <a:cubicBezTo>
                    <a:pt x="16739" y="34805"/>
                    <a:pt x="16928" y="34679"/>
                    <a:pt x="17116" y="34533"/>
                  </a:cubicBezTo>
                  <a:cubicBezTo>
                    <a:pt x="17639" y="34177"/>
                    <a:pt x="17660" y="34093"/>
                    <a:pt x="17409" y="33528"/>
                  </a:cubicBezTo>
                  <a:cubicBezTo>
                    <a:pt x="17011" y="32629"/>
                    <a:pt x="16572" y="31750"/>
                    <a:pt x="16132" y="30871"/>
                  </a:cubicBezTo>
                  <a:cubicBezTo>
                    <a:pt x="15672" y="29929"/>
                    <a:pt x="15212" y="28988"/>
                    <a:pt x="14772" y="28046"/>
                  </a:cubicBezTo>
                  <a:lnTo>
                    <a:pt x="14752" y="28046"/>
                  </a:lnTo>
                  <a:cubicBezTo>
                    <a:pt x="14438" y="27356"/>
                    <a:pt x="14124" y="26665"/>
                    <a:pt x="13810" y="25975"/>
                  </a:cubicBezTo>
                  <a:cubicBezTo>
                    <a:pt x="13433" y="25180"/>
                    <a:pt x="13078" y="24385"/>
                    <a:pt x="12743" y="23569"/>
                  </a:cubicBezTo>
                  <a:cubicBezTo>
                    <a:pt x="12617" y="23297"/>
                    <a:pt x="12492" y="23025"/>
                    <a:pt x="12387" y="22753"/>
                  </a:cubicBezTo>
                  <a:cubicBezTo>
                    <a:pt x="12073" y="21978"/>
                    <a:pt x="11780" y="21204"/>
                    <a:pt x="11529" y="20430"/>
                  </a:cubicBezTo>
                  <a:cubicBezTo>
                    <a:pt x="11132" y="19196"/>
                    <a:pt x="10839" y="17919"/>
                    <a:pt x="10692" y="16622"/>
                  </a:cubicBezTo>
                  <a:cubicBezTo>
                    <a:pt x="10671" y="16517"/>
                    <a:pt x="10671" y="16392"/>
                    <a:pt x="10650" y="16287"/>
                  </a:cubicBezTo>
                  <a:cubicBezTo>
                    <a:pt x="10567" y="15639"/>
                    <a:pt x="10588" y="14969"/>
                    <a:pt x="10713" y="14299"/>
                  </a:cubicBezTo>
                  <a:cubicBezTo>
                    <a:pt x="10734" y="14174"/>
                    <a:pt x="10776" y="14048"/>
                    <a:pt x="10818" y="13923"/>
                  </a:cubicBezTo>
                  <a:cubicBezTo>
                    <a:pt x="11194" y="12793"/>
                    <a:pt x="12262" y="11998"/>
                    <a:pt x="13454" y="11977"/>
                  </a:cubicBezTo>
                  <a:lnTo>
                    <a:pt x="13831" y="11977"/>
                  </a:lnTo>
                  <a:cubicBezTo>
                    <a:pt x="14354" y="11998"/>
                    <a:pt x="14877" y="12082"/>
                    <a:pt x="15379" y="12270"/>
                  </a:cubicBezTo>
                  <a:cubicBezTo>
                    <a:pt x="15798" y="12416"/>
                    <a:pt x="16195" y="12605"/>
                    <a:pt x="16593" y="12835"/>
                  </a:cubicBezTo>
                  <a:cubicBezTo>
                    <a:pt x="16990" y="13065"/>
                    <a:pt x="17388" y="13337"/>
                    <a:pt x="17765" y="13609"/>
                  </a:cubicBezTo>
                  <a:cubicBezTo>
                    <a:pt x="18225" y="13944"/>
                    <a:pt x="18643" y="14299"/>
                    <a:pt x="19041" y="14655"/>
                  </a:cubicBezTo>
                  <a:cubicBezTo>
                    <a:pt x="19145" y="14739"/>
                    <a:pt x="19250" y="14823"/>
                    <a:pt x="19334" y="14906"/>
                  </a:cubicBezTo>
                  <a:cubicBezTo>
                    <a:pt x="20003" y="15513"/>
                    <a:pt x="20631" y="16141"/>
                    <a:pt x="21217" y="16789"/>
                  </a:cubicBezTo>
                  <a:lnTo>
                    <a:pt x="21217" y="16810"/>
                  </a:lnTo>
                  <a:cubicBezTo>
                    <a:pt x="21698" y="17312"/>
                    <a:pt x="22138" y="17815"/>
                    <a:pt x="22556" y="18359"/>
                  </a:cubicBezTo>
                  <a:cubicBezTo>
                    <a:pt x="23560" y="19614"/>
                    <a:pt x="24481" y="20911"/>
                    <a:pt x="25360" y="22250"/>
                  </a:cubicBezTo>
                  <a:cubicBezTo>
                    <a:pt x="27159" y="24971"/>
                    <a:pt x="28917" y="27711"/>
                    <a:pt x="30612" y="30452"/>
                  </a:cubicBezTo>
                  <a:cubicBezTo>
                    <a:pt x="31051" y="31164"/>
                    <a:pt x="31490" y="31854"/>
                    <a:pt x="31930" y="32566"/>
                  </a:cubicBezTo>
                  <a:cubicBezTo>
                    <a:pt x="33227" y="34679"/>
                    <a:pt x="34524" y="36813"/>
                    <a:pt x="35801" y="38968"/>
                  </a:cubicBezTo>
                  <a:cubicBezTo>
                    <a:pt x="36198" y="39638"/>
                    <a:pt x="36596" y="40308"/>
                    <a:pt x="36993" y="40956"/>
                  </a:cubicBezTo>
                  <a:lnTo>
                    <a:pt x="36993" y="40977"/>
                  </a:lnTo>
                  <a:cubicBezTo>
                    <a:pt x="37014" y="40998"/>
                    <a:pt x="37035" y="41040"/>
                    <a:pt x="37035" y="41061"/>
                  </a:cubicBezTo>
                  <a:cubicBezTo>
                    <a:pt x="39211" y="44743"/>
                    <a:pt x="41324" y="48447"/>
                    <a:pt x="43375" y="52171"/>
                  </a:cubicBezTo>
                  <a:cubicBezTo>
                    <a:pt x="43752" y="52841"/>
                    <a:pt x="44128" y="53510"/>
                    <a:pt x="44484" y="54180"/>
                  </a:cubicBezTo>
                  <a:cubicBezTo>
                    <a:pt x="45488" y="55979"/>
                    <a:pt x="46451" y="57779"/>
                    <a:pt x="47434" y="59599"/>
                  </a:cubicBezTo>
                  <a:cubicBezTo>
                    <a:pt x="47769" y="60248"/>
                    <a:pt x="48125" y="60896"/>
                    <a:pt x="48480" y="61545"/>
                  </a:cubicBezTo>
                  <a:cubicBezTo>
                    <a:pt x="48501" y="61587"/>
                    <a:pt x="48522" y="61629"/>
                    <a:pt x="48543" y="61671"/>
                  </a:cubicBezTo>
                  <a:cubicBezTo>
                    <a:pt x="50698" y="65751"/>
                    <a:pt x="52812" y="69873"/>
                    <a:pt x="54925" y="73974"/>
                  </a:cubicBezTo>
                  <a:cubicBezTo>
                    <a:pt x="55280" y="74664"/>
                    <a:pt x="55657" y="75375"/>
                    <a:pt x="56013" y="76066"/>
                  </a:cubicBezTo>
                  <a:cubicBezTo>
                    <a:pt x="56222" y="76505"/>
                    <a:pt x="56473" y="76945"/>
                    <a:pt x="56682" y="77363"/>
                  </a:cubicBezTo>
                  <a:cubicBezTo>
                    <a:pt x="57164" y="78284"/>
                    <a:pt x="57645" y="79205"/>
                    <a:pt x="58126" y="80104"/>
                  </a:cubicBezTo>
                  <a:cubicBezTo>
                    <a:pt x="58503" y="80837"/>
                    <a:pt x="58900" y="81569"/>
                    <a:pt x="59277" y="82301"/>
                  </a:cubicBezTo>
                  <a:cubicBezTo>
                    <a:pt x="60093" y="83850"/>
                    <a:pt x="60909" y="85398"/>
                    <a:pt x="61725" y="86946"/>
                  </a:cubicBezTo>
                  <a:cubicBezTo>
                    <a:pt x="61934" y="87344"/>
                    <a:pt x="62143" y="87762"/>
                    <a:pt x="62353" y="88181"/>
                  </a:cubicBezTo>
                  <a:cubicBezTo>
                    <a:pt x="62670" y="88775"/>
                    <a:pt x="62870" y="89028"/>
                    <a:pt x="63227" y="89028"/>
                  </a:cubicBezTo>
                  <a:cubicBezTo>
                    <a:pt x="63436" y="89028"/>
                    <a:pt x="63698" y="88942"/>
                    <a:pt x="64068" y="88788"/>
                  </a:cubicBezTo>
                  <a:cubicBezTo>
                    <a:pt x="65135" y="88327"/>
                    <a:pt x="66182" y="87846"/>
                    <a:pt x="67207" y="87323"/>
                  </a:cubicBezTo>
                  <a:cubicBezTo>
                    <a:pt x="67479" y="87197"/>
                    <a:pt x="67730" y="87072"/>
                    <a:pt x="67981" y="86946"/>
                  </a:cubicBezTo>
                  <a:cubicBezTo>
                    <a:pt x="68546" y="86674"/>
                    <a:pt x="69090" y="86402"/>
                    <a:pt x="69655" y="86130"/>
                  </a:cubicBezTo>
                  <a:cubicBezTo>
                    <a:pt x="70576" y="85691"/>
                    <a:pt x="71475" y="85231"/>
                    <a:pt x="72396" y="84770"/>
                  </a:cubicBezTo>
                  <a:cubicBezTo>
                    <a:pt x="72459" y="84749"/>
                    <a:pt x="72501" y="84707"/>
                    <a:pt x="72563" y="84687"/>
                  </a:cubicBezTo>
                  <a:cubicBezTo>
                    <a:pt x="72689" y="84624"/>
                    <a:pt x="72814" y="84561"/>
                    <a:pt x="72940" y="84477"/>
                  </a:cubicBezTo>
                  <a:cubicBezTo>
                    <a:pt x="73484" y="84163"/>
                    <a:pt x="73505" y="84122"/>
                    <a:pt x="73296" y="83515"/>
                  </a:cubicBezTo>
                  <a:cubicBezTo>
                    <a:pt x="72898" y="82343"/>
                    <a:pt x="72417" y="81192"/>
                    <a:pt x="71894" y="80062"/>
                  </a:cubicBezTo>
                  <a:cubicBezTo>
                    <a:pt x="70345" y="76736"/>
                    <a:pt x="68734" y="73451"/>
                    <a:pt x="67081" y="70166"/>
                  </a:cubicBezTo>
                  <a:cubicBezTo>
                    <a:pt x="66726" y="69454"/>
                    <a:pt x="66370" y="68743"/>
                    <a:pt x="66014" y="68031"/>
                  </a:cubicBezTo>
                  <a:lnTo>
                    <a:pt x="66014" y="68010"/>
                  </a:lnTo>
                  <a:cubicBezTo>
                    <a:pt x="65010" y="66044"/>
                    <a:pt x="64006" y="64056"/>
                    <a:pt x="63022" y="62089"/>
                  </a:cubicBezTo>
                  <a:lnTo>
                    <a:pt x="63022" y="62068"/>
                  </a:lnTo>
                  <a:cubicBezTo>
                    <a:pt x="62813" y="61691"/>
                    <a:pt x="62625" y="61294"/>
                    <a:pt x="62436" y="60896"/>
                  </a:cubicBezTo>
                  <a:cubicBezTo>
                    <a:pt x="62290" y="60603"/>
                    <a:pt x="62122" y="60310"/>
                    <a:pt x="61976" y="60018"/>
                  </a:cubicBezTo>
                  <a:cubicBezTo>
                    <a:pt x="60218" y="56502"/>
                    <a:pt x="58482" y="52945"/>
                    <a:pt x="56661" y="49451"/>
                  </a:cubicBezTo>
                  <a:cubicBezTo>
                    <a:pt x="56285" y="48740"/>
                    <a:pt x="55908" y="48028"/>
                    <a:pt x="55532" y="47317"/>
                  </a:cubicBezTo>
                  <a:cubicBezTo>
                    <a:pt x="55511" y="47296"/>
                    <a:pt x="55490" y="47254"/>
                    <a:pt x="55490" y="47233"/>
                  </a:cubicBezTo>
                  <a:cubicBezTo>
                    <a:pt x="54234" y="44890"/>
                    <a:pt x="52979" y="42567"/>
                    <a:pt x="51703" y="40245"/>
                  </a:cubicBezTo>
                  <a:cubicBezTo>
                    <a:pt x="51326" y="39575"/>
                    <a:pt x="50949" y="38906"/>
                    <a:pt x="50573" y="38215"/>
                  </a:cubicBezTo>
                  <a:cubicBezTo>
                    <a:pt x="47999" y="33549"/>
                    <a:pt x="45321" y="28925"/>
                    <a:pt x="42433" y="24426"/>
                  </a:cubicBezTo>
                  <a:cubicBezTo>
                    <a:pt x="41952" y="23652"/>
                    <a:pt x="41450" y="22899"/>
                    <a:pt x="40948" y="22146"/>
                  </a:cubicBezTo>
                  <a:cubicBezTo>
                    <a:pt x="40529" y="21518"/>
                    <a:pt x="40132" y="20911"/>
                    <a:pt x="39713" y="20305"/>
                  </a:cubicBezTo>
                  <a:cubicBezTo>
                    <a:pt x="38688" y="18798"/>
                    <a:pt x="37642" y="17333"/>
                    <a:pt x="36575" y="15890"/>
                  </a:cubicBezTo>
                  <a:cubicBezTo>
                    <a:pt x="36073" y="15199"/>
                    <a:pt x="35570" y="14530"/>
                    <a:pt x="35047" y="13860"/>
                  </a:cubicBezTo>
                  <a:cubicBezTo>
                    <a:pt x="33499" y="11851"/>
                    <a:pt x="31867" y="9906"/>
                    <a:pt x="30130" y="8022"/>
                  </a:cubicBezTo>
                  <a:cubicBezTo>
                    <a:pt x="27912" y="5616"/>
                    <a:pt x="25318" y="3587"/>
                    <a:pt x="22472" y="1996"/>
                  </a:cubicBezTo>
                  <a:cubicBezTo>
                    <a:pt x="22263" y="1892"/>
                    <a:pt x="22075" y="1766"/>
                    <a:pt x="21866" y="1683"/>
                  </a:cubicBezTo>
                  <a:cubicBezTo>
                    <a:pt x="21573" y="1515"/>
                    <a:pt x="21259" y="1369"/>
                    <a:pt x="20945" y="1243"/>
                  </a:cubicBezTo>
                  <a:cubicBezTo>
                    <a:pt x="18998" y="424"/>
                    <a:pt x="16908" y="1"/>
                    <a:pt x="14800" y="1"/>
                  </a:cubicBezTo>
                  <a:close/>
                </a:path>
              </a:pathLst>
            </a:custGeom>
            <a:solidFill>
              <a:srgbClr val="E54E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43"/>
            <p:cNvSpPr/>
            <p:nvPr/>
          </p:nvSpPr>
          <p:spPr>
            <a:xfrm>
              <a:off x="3334001" y="1437641"/>
              <a:ext cx="534276" cy="268495"/>
            </a:xfrm>
            <a:custGeom>
              <a:avLst/>
              <a:gdLst/>
              <a:ahLst/>
              <a:cxnLst/>
              <a:rect l="l" t="t" r="r" b="b"/>
              <a:pathLst>
                <a:path w="20862" h="10484" extrusionOk="0">
                  <a:moveTo>
                    <a:pt x="1" y="0"/>
                  </a:moveTo>
                  <a:cubicBezTo>
                    <a:pt x="398" y="670"/>
                    <a:pt x="796" y="1340"/>
                    <a:pt x="1193" y="1988"/>
                  </a:cubicBezTo>
                  <a:lnTo>
                    <a:pt x="1193" y="2009"/>
                  </a:lnTo>
                  <a:cubicBezTo>
                    <a:pt x="3599" y="2992"/>
                    <a:pt x="5985" y="4039"/>
                    <a:pt x="8370" y="5064"/>
                  </a:cubicBezTo>
                  <a:cubicBezTo>
                    <a:pt x="12450" y="6780"/>
                    <a:pt x="16467" y="8579"/>
                    <a:pt x="20527" y="10358"/>
                  </a:cubicBezTo>
                  <a:cubicBezTo>
                    <a:pt x="20631" y="10399"/>
                    <a:pt x="20736" y="10462"/>
                    <a:pt x="20861" y="10483"/>
                  </a:cubicBezTo>
                  <a:cubicBezTo>
                    <a:pt x="20485" y="9772"/>
                    <a:pt x="20108" y="9060"/>
                    <a:pt x="19732" y="8349"/>
                  </a:cubicBezTo>
                  <a:cubicBezTo>
                    <a:pt x="19711" y="8328"/>
                    <a:pt x="19690" y="8286"/>
                    <a:pt x="19690" y="8265"/>
                  </a:cubicBezTo>
                  <a:cubicBezTo>
                    <a:pt x="14543" y="5985"/>
                    <a:pt x="9395" y="3725"/>
                    <a:pt x="4185" y="1591"/>
                  </a:cubicBezTo>
                  <a:cubicBezTo>
                    <a:pt x="2804" y="1047"/>
                    <a:pt x="1403" y="523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43"/>
            <p:cNvSpPr/>
            <p:nvPr/>
          </p:nvSpPr>
          <p:spPr>
            <a:xfrm>
              <a:off x="3201111" y="1219547"/>
              <a:ext cx="540166" cy="250799"/>
            </a:xfrm>
            <a:custGeom>
              <a:avLst/>
              <a:gdLst/>
              <a:ahLst/>
              <a:cxnLst/>
              <a:rect l="l" t="t" r="r" b="b"/>
              <a:pathLst>
                <a:path w="21092" h="9793" extrusionOk="0">
                  <a:moveTo>
                    <a:pt x="1" y="0"/>
                  </a:moveTo>
                  <a:cubicBezTo>
                    <a:pt x="440" y="712"/>
                    <a:pt x="879" y="1402"/>
                    <a:pt x="1319" y="2114"/>
                  </a:cubicBezTo>
                  <a:cubicBezTo>
                    <a:pt x="7638" y="4771"/>
                    <a:pt x="14019" y="7303"/>
                    <a:pt x="20527" y="9625"/>
                  </a:cubicBezTo>
                  <a:cubicBezTo>
                    <a:pt x="20715" y="9688"/>
                    <a:pt x="20882" y="9751"/>
                    <a:pt x="21092" y="9793"/>
                  </a:cubicBezTo>
                  <a:cubicBezTo>
                    <a:pt x="20715" y="9123"/>
                    <a:pt x="20338" y="8454"/>
                    <a:pt x="19962" y="7763"/>
                  </a:cubicBezTo>
                  <a:cubicBezTo>
                    <a:pt x="13308" y="5378"/>
                    <a:pt x="6843" y="2658"/>
                    <a:pt x="273" y="105"/>
                  </a:cubicBezTo>
                  <a:cubicBezTo>
                    <a:pt x="189" y="84"/>
                    <a:pt x="105" y="42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43"/>
            <p:cNvSpPr/>
            <p:nvPr/>
          </p:nvSpPr>
          <p:spPr>
            <a:xfrm>
              <a:off x="3631948" y="1966001"/>
              <a:ext cx="503185" cy="270621"/>
            </a:xfrm>
            <a:custGeom>
              <a:avLst/>
              <a:gdLst/>
              <a:ahLst/>
              <a:cxnLst/>
              <a:rect l="l" t="t" r="r" b="b"/>
              <a:pathLst>
                <a:path w="19648" h="10567" extrusionOk="0">
                  <a:moveTo>
                    <a:pt x="0" y="0"/>
                  </a:moveTo>
                  <a:lnTo>
                    <a:pt x="0" y="0"/>
                  </a:lnTo>
                  <a:cubicBezTo>
                    <a:pt x="335" y="628"/>
                    <a:pt x="691" y="1297"/>
                    <a:pt x="1046" y="1946"/>
                  </a:cubicBezTo>
                  <a:cubicBezTo>
                    <a:pt x="1067" y="1988"/>
                    <a:pt x="1088" y="2030"/>
                    <a:pt x="1109" y="2072"/>
                  </a:cubicBezTo>
                  <a:cubicBezTo>
                    <a:pt x="4373" y="3641"/>
                    <a:pt x="7616" y="5273"/>
                    <a:pt x="10964" y="6717"/>
                  </a:cubicBezTo>
                  <a:cubicBezTo>
                    <a:pt x="13747" y="7930"/>
                    <a:pt x="16488" y="9165"/>
                    <a:pt x="19250" y="10378"/>
                  </a:cubicBezTo>
                  <a:cubicBezTo>
                    <a:pt x="19396" y="10462"/>
                    <a:pt x="19522" y="10504"/>
                    <a:pt x="19647" y="10567"/>
                  </a:cubicBezTo>
                  <a:cubicBezTo>
                    <a:pt x="19292" y="9855"/>
                    <a:pt x="18936" y="9144"/>
                    <a:pt x="18580" y="8432"/>
                  </a:cubicBezTo>
                  <a:lnTo>
                    <a:pt x="18580" y="8411"/>
                  </a:lnTo>
                  <a:cubicBezTo>
                    <a:pt x="12345" y="5712"/>
                    <a:pt x="6194" y="2783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43"/>
            <p:cNvSpPr/>
            <p:nvPr/>
          </p:nvSpPr>
          <p:spPr>
            <a:xfrm>
              <a:off x="2960505" y="870175"/>
              <a:ext cx="543393" cy="195071"/>
            </a:xfrm>
            <a:custGeom>
              <a:avLst/>
              <a:gdLst/>
              <a:ahLst/>
              <a:cxnLst/>
              <a:rect l="l" t="t" r="r" b="b"/>
              <a:pathLst>
                <a:path w="21218" h="7617" extrusionOk="0">
                  <a:moveTo>
                    <a:pt x="1" y="0"/>
                  </a:moveTo>
                  <a:lnTo>
                    <a:pt x="1" y="0"/>
                  </a:lnTo>
                  <a:cubicBezTo>
                    <a:pt x="482" y="502"/>
                    <a:pt x="922" y="1005"/>
                    <a:pt x="1340" y="1549"/>
                  </a:cubicBezTo>
                  <a:cubicBezTo>
                    <a:pt x="4792" y="2114"/>
                    <a:pt x="8056" y="3076"/>
                    <a:pt x="11341" y="4039"/>
                  </a:cubicBezTo>
                  <a:cubicBezTo>
                    <a:pt x="14710" y="5043"/>
                    <a:pt x="17995" y="6236"/>
                    <a:pt x="21217" y="7616"/>
                  </a:cubicBezTo>
                  <a:cubicBezTo>
                    <a:pt x="20736" y="6842"/>
                    <a:pt x="20234" y="6089"/>
                    <a:pt x="19732" y="5336"/>
                  </a:cubicBezTo>
                  <a:cubicBezTo>
                    <a:pt x="14041" y="3076"/>
                    <a:pt x="8161" y="1256"/>
                    <a:pt x="1926" y="210"/>
                  </a:cubicBezTo>
                  <a:cubicBezTo>
                    <a:pt x="1277" y="105"/>
                    <a:pt x="650" y="42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43"/>
            <p:cNvSpPr/>
            <p:nvPr/>
          </p:nvSpPr>
          <p:spPr>
            <a:xfrm>
              <a:off x="3527971" y="1775770"/>
              <a:ext cx="503211" cy="253488"/>
            </a:xfrm>
            <a:custGeom>
              <a:avLst/>
              <a:gdLst/>
              <a:ahLst/>
              <a:cxnLst/>
              <a:rect l="l" t="t" r="r" b="b"/>
              <a:pathLst>
                <a:path w="19649" h="9898" extrusionOk="0">
                  <a:moveTo>
                    <a:pt x="1" y="0"/>
                  </a:moveTo>
                  <a:cubicBezTo>
                    <a:pt x="378" y="670"/>
                    <a:pt x="754" y="1339"/>
                    <a:pt x="1110" y="2009"/>
                  </a:cubicBezTo>
                  <a:cubicBezTo>
                    <a:pt x="7094" y="4708"/>
                    <a:pt x="13141" y="7303"/>
                    <a:pt x="19251" y="9751"/>
                  </a:cubicBezTo>
                  <a:cubicBezTo>
                    <a:pt x="19397" y="9813"/>
                    <a:pt x="19544" y="9876"/>
                    <a:pt x="19648" y="9897"/>
                  </a:cubicBezTo>
                  <a:cubicBezTo>
                    <a:pt x="19439" y="9520"/>
                    <a:pt x="19251" y="9123"/>
                    <a:pt x="19062" y="8725"/>
                  </a:cubicBezTo>
                  <a:cubicBezTo>
                    <a:pt x="18916" y="8432"/>
                    <a:pt x="18748" y="8139"/>
                    <a:pt x="18602" y="7847"/>
                  </a:cubicBezTo>
                  <a:cubicBezTo>
                    <a:pt x="12367" y="5315"/>
                    <a:pt x="6236" y="2574"/>
                    <a:pt x="2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43"/>
            <p:cNvSpPr/>
            <p:nvPr/>
          </p:nvSpPr>
          <p:spPr>
            <a:xfrm>
              <a:off x="3823767" y="2334119"/>
              <a:ext cx="475859" cy="276537"/>
            </a:xfrm>
            <a:custGeom>
              <a:avLst/>
              <a:gdLst/>
              <a:ahLst/>
              <a:cxnLst/>
              <a:rect l="l" t="t" r="r" b="b"/>
              <a:pathLst>
                <a:path w="18581" h="10798" extrusionOk="0">
                  <a:moveTo>
                    <a:pt x="1" y="1"/>
                  </a:moveTo>
                  <a:cubicBezTo>
                    <a:pt x="356" y="691"/>
                    <a:pt x="733" y="1402"/>
                    <a:pt x="1089" y="2093"/>
                  </a:cubicBezTo>
                  <a:cubicBezTo>
                    <a:pt x="6654" y="4792"/>
                    <a:pt x="12032" y="7889"/>
                    <a:pt x="17472" y="10797"/>
                  </a:cubicBezTo>
                  <a:cubicBezTo>
                    <a:pt x="17535" y="10776"/>
                    <a:pt x="17577" y="10734"/>
                    <a:pt x="17639" y="10714"/>
                  </a:cubicBezTo>
                  <a:cubicBezTo>
                    <a:pt x="17765" y="10651"/>
                    <a:pt x="17890" y="10588"/>
                    <a:pt x="18016" y="10504"/>
                  </a:cubicBezTo>
                  <a:cubicBezTo>
                    <a:pt x="18560" y="10190"/>
                    <a:pt x="18581" y="10149"/>
                    <a:pt x="18372" y="9542"/>
                  </a:cubicBezTo>
                  <a:cubicBezTo>
                    <a:pt x="14626" y="7512"/>
                    <a:pt x="10881" y="5441"/>
                    <a:pt x="7094" y="3453"/>
                  </a:cubicBezTo>
                  <a:cubicBezTo>
                    <a:pt x="4750" y="2239"/>
                    <a:pt x="2365" y="1130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43"/>
            <p:cNvSpPr/>
            <p:nvPr/>
          </p:nvSpPr>
          <p:spPr>
            <a:xfrm>
              <a:off x="2872099" y="762126"/>
              <a:ext cx="481750" cy="84487"/>
            </a:xfrm>
            <a:custGeom>
              <a:avLst/>
              <a:gdLst/>
              <a:ahLst/>
              <a:cxnLst/>
              <a:rect l="l" t="t" r="r" b="b"/>
              <a:pathLst>
                <a:path w="18811" h="3299" extrusionOk="0">
                  <a:moveTo>
                    <a:pt x="7757" y="1"/>
                  </a:moveTo>
                  <a:cubicBezTo>
                    <a:pt x="6049" y="1"/>
                    <a:pt x="4316" y="131"/>
                    <a:pt x="2553" y="411"/>
                  </a:cubicBezTo>
                  <a:cubicBezTo>
                    <a:pt x="2281" y="453"/>
                    <a:pt x="2030" y="516"/>
                    <a:pt x="1779" y="579"/>
                  </a:cubicBezTo>
                  <a:cubicBezTo>
                    <a:pt x="1277" y="683"/>
                    <a:pt x="796" y="788"/>
                    <a:pt x="273" y="913"/>
                  </a:cubicBezTo>
                  <a:cubicBezTo>
                    <a:pt x="189" y="955"/>
                    <a:pt x="105" y="997"/>
                    <a:pt x="1" y="1018"/>
                  </a:cubicBezTo>
                  <a:cubicBezTo>
                    <a:pt x="461" y="1353"/>
                    <a:pt x="879" y="1708"/>
                    <a:pt x="1277" y="2064"/>
                  </a:cubicBezTo>
                  <a:cubicBezTo>
                    <a:pt x="1842" y="1939"/>
                    <a:pt x="2386" y="1834"/>
                    <a:pt x="2951" y="1771"/>
                  </a:cubicBezTo>
                  <a:cubicBezTo>
                    <a:pt x="4452" y="1574"/>
                    <a:pt x="5933" y="1481"/>
                    <a:pt x="7396" y="1481"/>
                  </a:cubicBezTo>
                  <a:cubicBezTo>
                    <a:pt x="11048" y="1481"/>
                    <a:pt x="14585" y="2061"/>
                    <a:pt x="18037" y="3048"/>
                  </a:cubicBezTo>
                  <a:cubicBezTo>
                    <a:pt x="18288" y="3131"/>
                    <a:pt x="18539" y="3215"/>
                    <a:pt x="18811" y="3299"/>
                  </a:cubicBezTo>
                  <a:cubicBezTo>
                    <a:pt x="18309" y="2608"/>
                    <a:pt x="17806" y="1939"/>
                    <a:pt x="17283" y="1269"/>
                  </a:cubicBezTo>
                  <a:cubicBezTo>
                    <a:pt x="14181" y="473"/>
                    <a:pt x="11015" y="1"/>
                    <a:pt x="775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43"/>
            <p:cNvSpPr/>
            <p:nvPr/>
          </p:nvSpPr>
          <p:spPr>
            <a:xfrm>
              <a:off x="2425742" y="634384"/>
              <a:ext cx="308677" cy="387991"/>
            </a:xfrm>
            <a:custGeom>
              <a:avLst/>
              <a:gdLst/>
              <a:ahLst/>
              <a:cxnLst/>
              <a:rect l="l" t="t" r="r" b="b"/>
              <a:pathLst>
                <a:path w="12053" h="15150" extrusionOk="0">
                  <a:moveTo>
                    <a:pt x="879" y="1"/>
                  </a:moveTo>
                  <a:cubicBezTo>
                    <a:pt x="481" y="984"/>
                    <a:pt x="168" y="2010"/>
                    <a:pt x="0" y="3056"/>
                  </a:cubicBezTo>
                  <a:lnTo>
                    <a:pt x="168" y="3537"/>
                  </a:lnTo>
                  <a:cubicBezTo>
                    <a:pt x="1569" y="7199"/>
                    <a:pt x="4185" y="10065"/>
                    <a:pt x="7386" y="12409"/>
                  </a:cubicBezTo>
                  <a:cubicBezTo>
                    <a:pt x="8683" y="13308"/>
                    <a:pt x="10002" y="14124"/>
                    <a:pt x="11383" y="14857"/>
                  </a:cubicBezTo>
                  <a:cubicBezTo>
                    <a:pt x="11550" y="14961"/>
                    <a:pt x="11717" y="15045"/>
                    <a:pt x="11906" y="15108"/>
                  </a:cubicBezTo>
                  <a:cubicBezTo>
                    <a:pt x="11948" y="15129"/>
                    <a:pt x="11989" y="15129"/>
                    <a:pt x="12052" y="15150"/>
                  </a:cubicBezTo>
                  <a:cubicBezTo>
                    <a:pt x="11738" y="14375"/>
                    <a:pt x="11445" y="13601"/>
                    <a:pt x="11194" y="12827"/>
                  </a:cubicBezTo>
                  <a:cubicBezTo>
                    <a:pt x="10378" y="12346"/>
                    <a:pt x="9541" y="11865"/>
                    <a:pt x="8746" y="11342"/>
                  </a:cubicBezTo>
                  <a:cubicBezTo>
                    <a:pt x="6089" y="9563"/>
                    <a:pt x="3871" y="7178"/>
                    <a:pt x="2302" y="4395"/>
                  </a:cubicBezTo>
                  <a:cubicBezTo>
                    <a:pt x="1653" y="3265"/>
                    <a:pt x="1235" y="2010"/>
                    <a:pt x="1025" y="733"/>
                  </a:cubicBezTo>
                  <a:cubicBezTo>
                    <a:pt x="1004" y="482"/>
                    <a:pt x="942" y="252"/>
                    <a:pt x="87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43"/>
            <p:cNvSpPr/>
            <p:nvPr/>
          </p:nvSpPr>
          <p:spPr>
            <a:xfrm>
              <a:off x="2596126" y="440951"/>
              <a:ext cx="175249" cy="424409"/>
            </a:xfrm>
            <a:custGeom>
              <a:avLst/>
              <a:gdLst/>
              <a:ahLst/>
              <a:cxnLst/>
              <a:rect l="l" t="t" r="r" b="b"/>
              <a:pathLst>
                <a:path w="6843" h="16572" extrusionOk="0">
                  <a:moveTo>
                    <a:pt x="6843" y="0"/>
                  </a:moveTo>
                  <a:cubicBezTo>
                    <a:pt x="5713" y="42"/>
                    <a:pt x="4583" y="210"/>
                    <a:pt x="3495" y="503"/>
                  </a:cubicBezTo>
                  <a:cubicBezTo>
                    <a:pt x="1235" y="3139"/>
                    <a:pt x="1" y="7617"/>
                    <a:pt x="1779" y="12680"/>
                  </a:cubicBezTo>
                  <a:cubicBezTo>
                    <a:pt x="2135" y="13789"/>
                    <a:pt x="2616" y="14835"/>
                    <a:pt x="3160" y="15861"/>
                  </a:cubicBezTo>
                  <a:cubicBezTo>
                    <a:pt x="3202" y="15944"/>
                    <a:pt x="3265" y="16049"/>
                    <a:pt x="3307" y="16133"/>
                  </a:cubicBezTo>
                  <a:cubicBezTo>
                    <a:pt x="3411" y="16300"/>
                    <a:pt x="3537" y="16446"/>
                    <a:pt x="3704" y="16572"/>
                  </a:cubicBezTo>
                  <a:cubicBezTo>
                    <a:pt x="3683" y="16467"/>
                    <a:pt x="3662" y="16342"/>
                    <a:pt x="3662" y="16237"/>
                  </a:cubicBezTo>
                  <a:cubicBezTo>
                    <a:pt x="3579" y="15589"/>
                    <a:pt x="3600" y="14919"/>
                    <a:pt x="3725" y="14249"/>
                  </a:cubicBezTo>
                  <a:cubicBezTo>
                    <a:pt x="3746" y="14124"/>
                    <a:pt x="3788" y="13998"/>
                    <a:pt x="3830" y="13873"/>
                  </a:cubicBezTo>
                  <a:cubicBezTo>
                    <a:pt x="3181" y="12471"/>
                    <a:pt x="2721" y="10985"/>
                    <a:pt x="2512" y="9437"/>
                  </a:cubicBezTo>
                  <a:cubicBezTo>
                    <a:pt x="2051" y="5399"/>
                    <a:pt x="3893" y="1402"/>
                    <a:pt x="68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43"/>
            <p:cNvSpPr/>
            <p:nvPr/>
          </p:nvSpPr>
          <p:spPr>
            <a:xfrm>
              <a:off x="2435372" y="902853"/>
              <a:ext cx="359590" cy="255101"/>
            </a:xfrm>
            <a:custGeom>
              <a:avLst/>
              <a:gdLst/>
              <a:ahLst/>
              <a:cxnLst/>
              <a:rect l="l" t="t" r="r" b="b"/>
              <a:pathLst>
                <a:path w="14041" h="9961" extrusionOk="0">
                  <a:moveTo>
                    <a:pt x="1" y="1"/>
                  </a:moveTo>
                  <a:lnTo>
                    <a:pt x="1" y="1"/>
                  </a:lnTo>
                  <a:cubicBezTo>
                    <a:pt x="22" y="63"/>
                    <a:pt x="22" y="105"/>
                    <a:pt x="43" y="168"/>
                  </a:cubicBezTo>
                  <a:cubicBezTo>
                    <a:pt x="252" y="1005"/>
                    <a:pt x="440" y="1842"/>
                    <a:pt x="691" y="2679"/>
                  </a:cubicBezTo>
                  <a:cubicBezTo>
                    <a:pt x="1110" y="3014"/>
                    <a:pt x="1528" y="3327"/>
                    <a:pt x="1947" y="3620"/>
                  </a:cubicBezTo>
                  <a:cubicBezTo>
                    <a:pt x="5462" y="6110"/>
                    <a:pt x="9354" y="8035"/>
                    <a:pt x="13350" y="9793"/>
                  </a:cubicBezTo>
                  <a:cubicBezTo>
                    <a:pt x="13476" y="9877"/>
                    <a:pt x="13643" y="9918"/>
                    <a:pt x="13789" y="9960"/>
                  </a:cubicBezTo>
                  <a:lnTo>
                    <a:pt x="14041" y="9960"/>
                  </a:lnTo>
                  <a:cubicBezTo>
                    <a:pt x="13727" y="9270"/>
                    <a:pt x="13413" y="8579"/>
                    <a:pt x="13099" y="7889"/>
                  </a:cubicBezTo>
                  <a:cubicBezTo>
                    <a:pt x="10128" y="6571"/>
                    <a:pt x="7261" y="5064"/>
                    <a:pt x="4499" y="3369"/>
                  </a:cubicBezTo>
                  <a:cubicBezTo>
                    <a:pt x="2909" y="2365"/>
                    <a:pt x="1340" y="1319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43"/>
            <p:cNvSpPr/>
            <p:nvPr/>
          </p:nvSpPr>
          <p:spPr>
            <a:xfrm>
              <a:off x="3905770" y="2491134"/>
              <a:ext cx="295258" cy="175249"/>
            </a:xfrm>
            <a:custGeom>
              <a:avLst/>
              <a:gdLst/>
              <a:ahLst/>
              <a:cxnLst/>
              <a:rect l="l" t="t" r="r" b="b"/>
              <a:pathLst>
                <a:path w="11529" h="6843" extrusionOk="0">
                  <a:moveTo>
                    <a:pt x="0" y="0"/>
                  </a:moveTo>
                  <a:cubicBezTo>
                    <a:pt x="377" y="733"/>
                    <a:pt x="774" y="1465"/>
                    <a:pt x="1151" y="2197"/>
                  </a:cubicBezTo>
                  <a:cubicBezTo>
                    <a:pt x="4059" y="3746"/>
                    <a:pt x="6968" y="5294"/>
                    <a:pt x="9855" y="6842"/>
                  </a:cubicBezTo>
                  <a:cubicBezTo>
                    <a:pt x="10420" y="6570"/>
                    <a:pt x="10985" y="6298"/>
                    <a:pt x="11529" y="6026"/>
                  </a:cubicBezTo>
                  <a:cubicBezTo>
                    <a:pt x="11424" y="5963"/>
                    <a:pt x="11299" y="5901"/>
                    <a:pt x="11194" y="5838"/>
                  </a:cubicBezTo>
                  <a:cubicBezTo>
                    <a:pt x="7512" y="3913"/>
                    <a:pt x="3808" y="1988"/>
                    <a:pt x="126" y="6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43"/>
            <p:cNvSpPr/>
            <p:nvPr/>
          </p:nvSpPr>
          <p:spPr>
            <a:xfrm>
              <a:off x="2771349" y="471504"/>
              <a:ext cx="221347" cy="282401"/>
            </a:xfrm>
            <a:custGeom>
              <a:avLst/>
              <a:gdLst/>
              <a:ahLst/>
              <a:cxnLst/>
              <a:rect l="l" t="t" r="r" b="b"/>
              <a:pathLst>
                <a:path w="8643" h="11027" extrusionOk="0">
                  <a:moveTo>
                    <a:pt x="7115" y="0"/>
                  </a:moveTo>
                  <a:cubicBezTo>
                    <a:pt x="5420" y="816"/>
                    <a:pt x="4060" y="2176"/>
                    <a:pt x="2888" y="3766"/>
                  </a:cubicBezTo>
                  <a:cubicBezTo>
                    <a:pt x="1528" y="5608"/>
                    <a:pt x="670" y="7805"/>
                    <a:pt x="105" y="10211"/>
                  </a:cubicBezTo>
                  <a:cubicBezTo>
                    <a:pt x="64" y="10378"/>
                    <a:pt x="22" y="10567"/>
                    <a:pt x="1" y="10734"/>
                  </a:cubicBezTo>
                  <a:cubicBezTo>
                    <a:pt x="524" y="10755"/>
                    <a:pt x="1047" y="10839"/>
                    <a:pt x="1549" y="11027"/>
                  </a:cubicBezTo>
                  <a:cubicBezTo>
                    <a:pt x="2512" y="6905"/>
                    <a:pt x="4395" y="3683"/>
                    <a:pt x="7533" y="1674"/>
                  </a:cubicBezTo>
                  <a:cubicBezTo>
                    <a:pt x="7722" y="1548"/>
                    <a:pt x="7952" y="1465"/>
                    <a:pt x="8161" y="1339"/>
                  </a:cubicBezTo>
                  <a:cubicBezTo>
                    <a:pt x="8391" y="1235"/>
                    <a:pt x="8580" y="1025"/>
                    <a:pt x="8642" y="753"/>
                  </a:cubicBezTo>
                  <a:cubicBezTo>
                    <a:pt x="8433" y="649"/>
                    <a:pt x="8245" y="523"/>
                    <a:pt x="8036" y="440"/>
                  </a:cubicBezTo>
                  <a:cubicBezTo>
                    <a:pt x="7743" y="272"/>
                    <a:pt x="7429" y="126"/>
                    <a:pt x="71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43"/>
            <p:cNvSpPr/>
            <p:nvPr/>
          </p:nvSpPr>
          <p:spPr>
            <a:xfrm>
              <a:off x="2547364" y="1210967"/>
              <a:ext cx="293670" cy="151150"/>
            </a:xfrm>
            <a:custGeom>
              <a:avLst/>
              <a:gdLst/>
              <a:ahLst/>
              <a:cxnLst/>
              <a:rect l="l" t="t" r="r" b="b"/>
              <a:pathLst>
                <a:path w="11467" h="5902" extrusionOk="0">
                  <a:moveTo>
                    <a:pt x="1" y="1"/>
                  </a:moveTo>
                  <a:lnTo>
                    <a:pt x="1" y="1"/>
                  </a:lnTo>
                  <a:cubicBezTo>
                    <a:pt x="336" y="754"/>
                    <a:pt x="670" y="1486"/>
                    <a:pt x="1005" y="2240"/>
                  </a:cubicBezTo>
                  <a:cubicBezTo>
                    <a:pt x="3788" y="3620"/>
                    <a:pt x="6634" y="4855"/>
                    <a:pt x="9563" y="5901"/>
                  </a:cubicBezTo>
                  <a:cubicBezTo>
                    <a:pt x="9940" y="5713"/>
                    <a:pt x="10316" y="5525"/>
                    <a:pt x="10672" y="5336"/>
                  </a:cubicBezTo>
                  <a:cubicBezTo>
                    <a:pt x="10965" y="5190"/>
                    <a:pt x="11216" y="5022"/>
                    <a:pt x="11467" y="4834"/>
                  </a:cubicBezTo>
                  <a:cubicBezTo>
                    <a:pt x="11362" y="4792"/>
                    <a:pt x="11237" y="4750"/>
                    <a:pt x="11111" y="4709"/>
                  </a:cubicBezTo>
                  <a:cubicBezTo>
                    <a:pt x="7366" y="3328"/>
                    <a:pt x="3642" y="1884"/>
                    <a:pt x="126" y="63"/>
                  </a:cubicBezTo>
                  <a:cubicBezTo>
                    <a:pt x="85" y="43"/>
                    <a:pt x="43" y="22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0" name="Google Shape;440;p43"/>
          <p:cNvGrpSpPr/>
          <p:nvPr/>
        </p:nvGrpSpPr>
        <p:grpSpPr>
          <a:xfrm>
            <a:off x="163941" y="195149"/>
            <a:ext cx="2252853" cy="1196173"/>
            <a:chOff x="721672" y="533706"/>
            <a:chExt cx="1544425" cy="902977"/>
          </a:xfrm>
        </p:grpSpPr>
        <p:sp>
          <p:nvSpPr>
            <p:cNvPr id="441" name="Google Shape;441;p43"/>
            <p:cNvSpPr/>
            <p:nvPr/>
          </p:nvSpPr>
          <p:spPr>
            <a:xfrm>
              <a:off x="721672" y="533706"/>
              <a:ext cx="1544425" cy="902977"/>
            </a:xfrm>
            <a:custGeom>
              <a:avLst/>
              <a:gdLst/>
              <a:ahLst/>
              <a:cxnLst/>
              <a:rect l="l" t="t" r="r" b="b"/>
              <a:pathLst>
                <a:path w="48188" h="28174" extrusionOk="0">
                  <a:moveTo>
                    <a:pt x="18130" y="1"/>
                  </a:moveTo>
                  <a:cubicBezTo>
                    <a:pt x="17870" y="1"/>
                    <a:pt x="17623" y="177"/>
                    <a:pt x="17460" y="530"/>
                  </a:cubicBezTo>
                  <a:cubicBezTo>
                    <a:pt x="17243" y="981"/>
                    <a:pt x="17093" y="1466"/>
                    <a:pt x="17043" y="1967"/>
                  </a:cubicBezTo>
                  <a:cubicBezTo>
                    <a:pt x="16926" y="3320"/>
                    <a:pt x="16909" y="4690"/>
                    <a:pt x="17210" y="6027"/>
                  </a:cubicBezTo>
                  <a:cubicBezTo>
                    <a:pt x="17594" y="7698"/>
                    <a:pt x="18129" y="9319"/>
                    <a:pt x="19081" y="10756"/>
                  </a:cubicBezTo>
                  <a:cubicBezTo>
                    <a:pt x="19115" y="10822"/>
                    <a:pt x="19131" y="10889"/>
                    <a:pt x="19165" y="10956"/>
                  </a:cubicBezTo>
                  <a:cubicBezTo>
                    <a:pt x="18597" y="10572"/>
                    <a:pt x="18079" y="10221"/>
                    <a:pt x="17577" y="9853"/>
                  </a:cubicBezTo>
                  <a:cubicBezTo>
                    <a:pt x="15038" y="8116"/>
                    <a:pt x="12097" y="7046"/>
                    <a:pt x="9023" y="6779"/>
                  </a:cubicBezTo>
                  <a:cubicBezTo>
                    <a:pt x="8455" y="6729"/>
                    <a:pt x="7886" y="6645"/>
                    <a:pt x="7318" y="6578"/>
                  </a:cubicBezTo>
                  <a:cubicBezTo>
                    <a:pt x="7218" y="6570"/>
                    <a:pt x="7122" y="6566"/>
                    <a:pt x="7026" y="6566"/>
                  </a:cubicBezTo>
                  <a:cubicBezTo>
                    <a:pt x="6930" y="6566"/>
                    <a:pt x="6834" y="6570"/>
                    <a:pt x="6734" y="6578"/>
                  </a:cubicBezTo>
                  <a:cubicBezTo>
                    <a:pt x="6299" y="6629"/>
                    <a:pt x="6032" y="7063"/>
                    <a:pt x="6165" y="7481"/>
                  </a:cubicBezTo>
                  <a:cubicBezTo>
                    <a:pt x="6232" y="7681"/>
                    <a:pt x="6333" y="7865"/>
                    <a:pt x="6450" y="8032"/>
                  </a:cubicBezTo>
                  <a:cubicBezTo>
                    <a:pt x="7084" y="9018"/>
                    <a:pt x="7987" y="9753"/>
                    <a:pt x="8939" y="10405"/>
                  </a:cubicBezTo>
                  <a:cubicBezTo>
                    <a:pt x="11262" y="11992"/>
                    <a:pt x="13835" y="12878"/>
                    <a:pt x="16592" y="13228"/>
                  </a:cubicBezTo>
                  <a:cubicBezTo>
                    <a:pt x="17494" y="13345"/>
                    <a:pt x="18396" y="13412"/>
                    <a:pt x="19332" y="13479"/>
                  </a:cubicBezTo>
                  <a:cubicBezTo>
                    <a:pt x="19265" y="13563"/>
                    <a:pt x="19165" y="13629"/>
                    <a:pt x="19048" y="13646"/>
                  </a:cubicBezTo>
                  <a:cubicBezTo>
                    <a:pt x="17728" y="14147"/>
                    <a:pt x="16441" y="14749"/>
                    <a:pt x="15222" y="15434"/>
                  </a:cubicBezTo>
                  <a:cubicBezTo>
                    <a:pt x="15127" y="15491"/>
                    <a:pt x="15021" y="15521"/>
                    <a:pt x="14914" y="15521"/>
                  </a:cubicBezTo>
                  <a:cubicBezTo>
                    <a:pt x="14832" y="15521"/>
                    <a:pt x="14750" y="15504"/>
                    <a:pt x="14670" y="15467"/>
                  </a:cubicBezTo>
                  <a:cubicBezTo>
                    <a:pt x="12910" y="14814"/>
                    <a:pt x="11167" y="14487"/>
                    <a:pt x="9440" y="14487"/>
                  </a:cubicBezTo>
                  <a:cubicBezTo>
                    <a:pt x="7281" y="14487"/>
                    <a:pt x="5148" y="14998"/>
                    <a:pt x="3041" y="16019"/>
                  </a:cubicBezTo>
                  <a:cubicBezTo>
                    <a:pt x="2206" y="16420"/>
                    <a:pt x="1420" y="16871"/>
                    <a:pt x="618" y="17322"/>
                  </a:cubicBezTo>
                  <a:cubicBezTo>
                    <a:pt x="0" y="17673"/>
                    <a:pt x="234" y="18274"/>
                    <a:pt x="652" y="18475"/>
                  </a:cubicBezTo>
                  <a:cubicBezTo>
                    <a:pt x="718" y="18492"/>
                    <a:pt x="785" y="18525"/>
                    <a:pt x="852" y="18542"/>
                  </a:cubicBezTo>
                  <a:cubicBezTo>
                    <a:pt x="2594" y="19185"/>
                    <a:pt x="4351" y="19494"/>
                    <a:pt x="6117" y="19494"/>
                  </a:cubicBezTo>
                  <a:cubicBezTo>
                    <a:pt x="7653" y="19494"/>
                    <a:pt x="9197" y="19260"/>
                    <a:pt x="10744" y="18809"/>
                  </a:cubicBezTo>
                  <a:cubicBezTo>
                    <a:pt x="10844" y="18776"/>
                    <a:pt x="10944" y="18742"/>
                    <a:pt x="11078" y="18709"/>
                  </a:cubicBezTo>
                  <a:lnTo>
                    <a:pt x="11078" y="18709"/>
                  </a:lnTo>
                  <a:cubicBezTo>
                    <a:pt x="11095" y="18876"/>
                    <a:pt x="10961" y="18943"/>
                    <a:pt x="10894" y="19010"/>
                  </a:cubicBezTo>
                  <a:cubicBezTo>
                    <a:pt x="10125" y="19845"/>
                    <a:pt x="9424" y="20731"/>
                    <a:pt x="8822" y="21683"/>
                  </a:cubicBezTo>
                  <a:cubicBezTo>
                    <a:pt x="8020" y="22986"/>
                    <a:pt x="7502" y="24457"/>
                    <a:pt x="7285" y="25977"/>
                  </a:cubicBezTo>
                  <a:cubicBezTo>
                    <a:pt x="7218" y="26445"/>
                    <a:pt x="7168" y="26913"/>
                    <a:pt x="7118" y="27397"/>
                  </a:cubicBezTo>
                  <a:cubicBezTo>
                    <a:pt x="7068" y="27564"/>
                    <a:pt x="7118" y="27748"/>
                    <a:pt x="7218" y="27915"/>
                  </a:cubicBezTo>
                  <a:cubicBezTo>
                    <a:pt x="7313" y="28085"/>
                    <a:pt x="7489" y="28173"/>
                    <a:pt x="7673" y="28173"/>
                  </a:cubicBezTo>
                  <a:cubicBezTo>
                    <a:pt x="7779" y="28173"/>
                    <a:pt x="7889" y="28144"/>
                    <a:pt x="7987" y="28082"/>
                  </a:cubicBezTo>
                  <a:cubicBezTo>
                    <a:pt x="8054" y="28049"/>
                    <a:pt x="8120" y="27999"/>
                    <a:pt x="8187" y="27932"/>
                  </a:cubicBezTo>
                  <a:cubicBezTo>
                    <a:pt x="9357" y="26796"/>
                    <a:pt x="10493" y="25643"/>
                    <a:pt x="11412" y="24273"/>
                  </a:cubicBezTo>
                  <a:cubicBezTo>
                    <a:pt x="12130" y="23220"/>
                    <a:pt x="12699" y="22067"/>
                    <a:pt x="13116" y="20848"/>
                  </a:cubicBezTo>
                  <a:cubicBezTo>
                    <a:pt x="13484" y="19761"/>
                    <a:pt x="13768" y="18659"/>
                    <a:pt x="13935" y="17523"/>
                  </a:cubicBezTo>
                  <a:cubicBezTo>
                    <a:pt x="13952" y="17339"/>
                    <a:pt x="14069" y="17155"/>
                    <a:pt x="14236" y="17071"/>
                  </a:cubicBezTo>
                  <a:cubicBezTo>
                    <a:pt x="15188" y="16520"/>
                    <a:pt x="16174" y="16019"/>
                    <a:pt x="17176" y="15584"/>
                  </a:cubicBezTo>
                  <a:cubicBezTo>
                    <a:pt x="18964" y="14766"/>
                    <a:pt x="20769" y="14064"/>
                    <a:pt x="22707" y="13730"/>
                  </a:cubicBezTo>
                  <a:cubicBezTo>
                    <a:pt x="22813" y="13698"/>
                    <a:pt x="22912" y="13686"/>
                    <a:pt x="23013" y="13686"/>
                  </a:cubicBezTo>
                  <a:cubicBezTo>
                    <a:pt x="23071" y="13686"/>
                    <a:pt x="23130" y="13690"/>
                    <a:pt x="23192" y="13696"/>
                  </a:cubicBezTo>
                  <a:cubicBezTo>
                    <a:pt x="23108" y="13813"/>
                    <a:pt x="23008" y="13930"/>
                    <a:pt x="22891" y="13997"/>
                  </a:cubicBezTo>
                  <a:cubicBezTo>
                    <a:pt x="21187" y="15534"/>
                    <a:pt x="19766" y="17339"/>
                    <a:pt x="18697" y="19360"/>
                  </a:cubicBezTo>
                  <a:cubicBezTo>
                    <a:pt x="17962" y="20781"/>
                    <a:pt x="17427" y="22284"/>
                    <a:pt x="17110" y="23838"/>
                  </a:cubicBezTo>
                  <a:cubicBezTo>
                    <a:pt x="17093" y="23905"/>
                    <a:pt x="17076" y="23972"/>
                    <a:pt x="17059" y="24056"/>
                  </a:cubicBezTo>
                  <a:cubicBezTo>
                    <a:pt x="16993" y="24563"/>
                    <a:pt x="17235" y="24889"/>
                    <a:pt x="17650" y="24889"/>
                  </a:cubicBezTo>
                  <a:cubicBezTo>
                    <a:pt x="17755" y="24889"/>
                    <a:pt x="17871" y="24868"/>
                    <a:pt x="17995" y="24824"/>
                  </a:cubicBezTo>
                  <a:cubicBezTo>
                    <a:pt x="18430" y="24691"/>
                    <a:pt x="18831" y="24490"/>
                    <a:pt x="19198" y="24256"/>
                  </a:cubicBezTo>
                  <a:cubicBezTo>
                    <a:pt x="20485" y="23437"/>
                    <a:pt x="21454" y="22318"/>
                    <a:pt x="22273" y="21048"/>
                  </a:cubicBezTo>
                  <a:cubicBezTo>
                    <a:pt x="22573" y="20580"/>
                    <a:pt x="22841" y="20079"/>
                    <a:pt x="23091" y="19578"/>
                  </a:cubicBezTo>
                  <a:cubicBezTo>
                    <a:pt x="23192" y="19695"/>
                    <a:pt x="23242" y="19862"/>
                    <a:pt x="23242" y="20012"/>
                  </a:cubicBezTo>
                  <a:cubicBezTo>
                    <a:pt x="23425" y="21232"/>
                    <a:pt x="23893" y="22385"/>
                    <a:pt x="24578" y="23421"/>
                  </a:cubicBezTo>
                  <a:cubicBezTo>
                    <a:pt x="25180" y="24273"/>
                    <a:pt x="25882" y="25058"/>
                    <a:pt x="26650" y="25760"/>
                  </a:cubicBezTo>
                  <a:cubicBezTo>
                    <a:pt x="26829" y="25932"/>
                    <a:pt x="27033" y="26015"/>
                    <a:pt x="27228" y="26015"/>
                  </a:cubicBezTo>
                  <a:cubicBezTo>
                    <a:pt x="27543" y="26015"/>
                    <a:pt x="27836" y="25801"/>
                    <a:pt x="27970" y="25409"/>
                  </a:cubicBezTo>
                  <a:cubicBezTo>
                    <a:pt x="28087" y="25058"/>
                    <a:pt x="28154" y="24691"/>
                    <a:pt x="28204" y="24306"/>
                  </a:cubicBezTo>
                  <a:cubicBezTo>
                    <a:pt x="28522" y="22134"/>
                    <a:pt x="28121" y="20046"/>
                    <a:pt x="27436" y="17974"/>
                  </a:cubicBezTo>
                  <a:cubicBezTo>
                    <a:pt x="26951" y="16503"/>
                    <a:pt x="26232" y="15133"/>
                    <a:pt x="25280" y="13897"/>
                  </a:cubicBezTo>
                  <a:cubicBezTo>
                    <a:pt x="25197" y="13780"/>
                    <a:pt x="25046" y="13680"/>
                    <a:pt x="25096" y="13546"/>
                  </a:cubicBezTo>
                  <a:cubicBezTo>
                    <a:pt x="25144" y="13427"/>
                    <a:pt x="25251" y="13410"/>
                    <a:pt x="25364" y="13410"/>
                  </a:cubicBezTo>
                  <a:cubicBezTo>
                    <a:pt x="25409" y="13410"/>
                    <a:pt x="25454" y="13412"/>
                    <a:pt x="25497" y="13412"/>
                  </a:cubicBezTo>
                  <a:cubicBezTo>
                    <a:pt x="26216" y="13357"/>
                    <a:pt x="26936" y="13329"/>
                    <a:pt x="27656" y="13329"/>
                  </a:cubicBezTo>
                  <a:cubicBezTo>
                    <a:pt x="29097" y="13329"/>
                    <a:pt x="30538" y="13440"/>
                    <a:pt x="31964" y="13663"/>
                  </a:cubicBezTo>
                  <a:cubicBezTo>
                    <a:pt x="34603" y="14097"/>
                    <a:pt x="37160" y="14899"/>
                    <a:pt x="39599" y="16035"/>
                  </a:cubicBezTo>
                  <a:lnTo>
                    <a:pt x="40351" y="16386"/>
                  </a:lnTo>
                  <a:cubicBezTo>
                    <a:pt x="40251" y="16475"/>
                    <a:pt x="40158" y="16483"/>
                    <a:pt x="40073" y="16483"/>
                  </a:cubicBezTo>
                  <a:cubicBezTo>
                    <a:pt x="40056" y="16483"/>
                    <a:pt x="40039" y="16483"/>
                    <a:pt x="40022" y="16483"/>
                  </a:cubicBezTo>
                  <a:cubicBezTo>
                    <a:pt x="39998" y="16483"/>
                    <a:pt x="39974" y="16483"/>
                    <a:pt x="39950" y="16487"/>
                  </a:cubicBezTo>
                  <a:cubicBezTo>
                    <a:pt x="37761" y="16553"/>
                    <a:pt x="35639" y="17222"/>
                    <a:pt x="33801" y="18408"/>
                  </a:cubicBezTo>
                  <a:cubicBezTo>
                    <a:pt x="32899" y="19026"/>
                    <a:pt x="32047" y="19711"/>
                    <a:pt x="31262" y="20463"/>
                  </a:cubicBezTo>
                  <a:cubicBezTo>
                    <a:pt x="31061" y="20647"/>
                    <a:pt x="30861" y="20831"/>
                    <a:pt x="30660" y="21031"/>
                  </a:cubicBezTo>
                  <a:cubicBezTo>
                    <a:pt x="30243" y="21466"/>
                    <a:pt x="30343" y="21984"/>
                    <a:pt x="30928" y="22168"/>
                  </a:cubicBezTo>
                  <a:cubicBezTo>
                    <a:pt x="31880" y="22481"/>
                    <a:pt x="32839" y="22677"/>
                    <a:pt x="33812" y="22677"/>
                  </a:cubicBezTo>
                  <a:cubicBezTo>
                    <a:pt x="34393" y="22677"/>
                    <a:pt x="34979" y="22608"/>
                    <a:pt x="35573" y="22452"/>
                  </a:cubicBezTo>
                  <a:cubicBezTo>
                    <a:pt x="37010" y="22084"/>
                    <a:pt x="38329" y="21382"/>
                    <a:pt x="39449" y="20396"/>
                  </a:cubicBezTo>
                  <a:cubicBezTo>
                    <a:pt x="39533" y="20330"/>
                    <a:pt x="39616" y="20263"/>
                    <a:pt x="39700" y="20179"/>
                  </a:cubicBezTo>
                  <a:cubicBezTo>
                    <a:pt x="39733" y="20179"/>
                    <a:pt x="39750" y="20162"/>
                    <a:pt x="39783" y="20162"/>
                  </a:cubicBezTo>
                  <a:cubicBezTo>
                    <a:pt x="39817" y="20196"/>
                    <a:pt x="39833" y="20229"/>
                    <a:pt x="39817" y="20279"/>
                  </a:cubicBezTo>
                  <a:cubicBezTo>
                    <a:pt x="39416" y="21549"/>
                    <a:pt x="39432" y="22853"/>
                    <a:pt x="39549" y="24173"/>
                  </a:cubicBezTo>
                  <a:cubicBezTo>
                    <a:pt x="39649" y="25192"/>
                    <a:pt x="39850" y="26211"/>
                    <a:pt x="40151" y="27197"/>
                  </a:cubicBezTo>
                  <a:cubicBezTo>
                    <a:pt x="40167" y="27247"/>
                    <a:pt x="40184" y="27297"/>
                    <a:pt x="40201" y="27347"/>
                  </a:cubicBezTo>
                  <a:cubicBezTo>
                    <a:pt x="40285" y="27661"/>
                    <a:pt x="40562" y="27853"/>
                    <a:pt x="40848" y="27853"/>
                  </a:cubicBezTo>
                  <a:cubicBezTo>
                    <a:pt x="40957" y="27853"/>
                    <a:pt x="41068" y="27825"/>
                    <a:pt x="41170" y="27765"/>
                  </a:cubicBezTo>
                  <a:cubicBezTo>
                    <a:pt x="41521" y="27598"/>
                    <a:pt x="41805" y="27347"/>
                    <a:pt x="42039" y="27046"/>
                  </a:cubicBezTo>
                  <a:cubicBezTo>
                    <a:pt x="42323" y="26679"/>
                    <a:pt x="42557" y="26278"/>
                    <a:pt x="42741" y="25860"/>
                  </a:cubicBezTo>
                  <a:cubicBezTo>
                    <a:pt x="43342" y="24640"/>
                    <a:pt x="43676" y="23320"/>
                    <a:pt x="43760" y="21967"/>
                  </a:cubicBezTo>
                  <a:cubicBezTo>
                    <a:pt x="43793" y="21065"/>
                    <a:pt x="43643" y="20146"/>
                    <a:pt x="43292" y="19310"/>
                  </a:cubicBezTo>
                  <a:cubicBezTo>
                    <a:pt x="43125" y="18876"/>
                    <a:pt x="42924" y="18475"/>
                    <a:pt x="42741" y="18057"/>
                  </a:cubicBezTo>
                  <a:cubicBezTo>
                    <a:pt x="42690" y="17957"/>
                    <a:pt x="42607" y="17873"/>
                    <a:pt x="42640" y="17723"/>
                  </a:cubicBezTo>
                  <a:cubicBezTo>
                    <a:pt x="42659" y="17721"/>
                    <a:pt x="42678" y="17721"/>
                    <a:pt x="42696" y="17721"/>
                  </a:cubicBezTo>
                  <a:cubicBezTo>
                    <a:pt x="42858" y="17721"/>
                    <a:pt x="43005" y="17785"/>
                    <a:pt x="43125" y="17890"/>
                  </a:cubicBezTo>
                  <a:cubicBezTo>
                    <a:pt x="44462" y="18742"/>
                    <a:pt x="45765" y="19661"/>
                    <a:pt x="47001" y="20664"/>
                  </a:cubicBezTo>
                  <a:cubicBezTo>
                    <a:pt x="47101" y="20747"/>
                    <a:pt x="47218" y="20831"/>
                    <a:pt x="47335" y="20914"/>
                  </a:cubicBezTo>
                  <a:cubicBezTo>
                    <a:pt x="47422" y="20968"/>
                    <a:pt x="47523" y="20995"/>
                    <a:pt x="47622" y="20995"/>
                  </a:cubicBezTo>
                  <a:cubicBezTo>
                    <a:pt x="47772" y="20995"/>
                    <a:pt x="47920" y="20934"/>
                    <a:pt x="48020" y="20814"/>
                  </a:cubicBezTo>
                  <a:cubicBezTo>
                    <a:pt x="48188" y="20614"/>
                    <a:pt x="48171" y="20313"/>
                    <a:pt x="48004" y="20112"/>
                  </a:cubicBezTo>
                  <a:cubicBezTo>
                    <a:pt x="47937" y="20062"/>
                    <a:pt x="47887" y="19995"/>
                    <a:pt x="47820" y="19945"/>
                  </a:cubicBezTo>
                  <a:cubicBezTo>
                    <a:pt x="46299" y="18776"/>
                    <a:pt x="44762" y="17606"/>
                    <a:pt x="43091" y="16637"/>
                  </a:cubicBezTo>
                  <a:cubicBezTo>
                    <a:pt x="41604" y="15785"/>
                    <a:pt x="40034" y="15033"/>
                    <a:pt x="38430" y="14381"/>
                  </a:cubicBezTo>
                  <a:cubicBezTo>
                    <a:pt x="38196" y="14298"/>
                    <a:pt x="37979" y="14181"/>
                    <a:pt x="37728" y="14114"/>
                  </a:cubicBezTo>
                  <a:cubicBezTo>
                    <a:pt x="37544" y="14064"/>
                    <a:pt x="37394" y="13897"/>
                    <a:pt x="37394" y="13696"/>
                  </a:cubicBezTo>
                  <a:cubicBezTo>
                    <a:pt x="37344" y="13362"/>
                    <a:pt x="37260" y="13045"/>
                    <a:pt x="37227" y="12710"/>
                  </a:cubicBezTo>
                  <a:cubicBezTo>
                    <a:pt x="36959" y="10555"/>
                    <a:pt x="36291" y="8450"/>
                    <a:pt x="35272" y="6528"/>
                  </a:cubicBezTo>
                  <a:cubicBezTo>
                    <a:pt x="34587" y="5258"/>
                    <a:pt x="33735" y="4106"/>
                    <a:pt x="32732" y="3053"/>
                  </a:cubicBezTo>
                  <a:cubicBezTo>
                    <a:pt x="32498" y="2802"/>
                    <a:pt x="32248" y="2568"/>
                    <a:pt x="31997" y="2318"/>
                  </a:cubicBezTo>
                  <a:cubicBezTo>
                    <a:pt x="31863" y="2167"/>
                    <a:pt x="31713" y="2067"/>
                    <a:pt x="31529" y="1984"/>
                  </a:cubicBezTo>
                  <a:cubicBezTo>
                    <a:pt x="31432" y="1937"/>
                    <a:pt x="31329" y="1915"/>
                    <a:pt x="31229" y="1915"/>
                  </a:cubicBezTo>
                  <a:cubicBezTo>
                    <a:pt x="30967" y="1915"/>
                    <a:pt x="30719" y="2064"/>
                    <a:pt x="30610" y="2318"/>
                  </a:cubicBezTo>
                  <a:cubicBezTo>
                    <a:pt x="30493" y="2518"/>
                    <a:pt x="30426" y="2752"/>
                    <a:pt x="30393" y="2986"/>
                  </a:cubicBezTo>
                  <a:cubicBezTo>
                    <a:pt x="30142" y="5492"/>
                    <a:pt x="30660" y="7815"/>
                    <a:pt x="32181" y="9853"/>
                  </a:cubicBezTo>
                  <a:cubicBezTo>
                    <a:pt x="33050" y="11006"/>
                    <a:pt x="34035" y="12059"/>
                    <a:pt x="35121" y="12995"/>
                  </a:cubicBezTo>
                  <a:cubicBezTo>
                    <a:pt x="35205" y="13061"/>
                    <a:pt x="35272" y="13111"/>
                    <a:pt x="35339" y="13195"/>
                  </a:cubicBezTo>
                  <a:cubicBezTo>
                    <a:pt x="35355" y="13212"/>
                    <a:pt x="35355" y="13245"/>
                    <a:pt x="35389" y="13295"/>
                  </a:cubicBezTo>
                  <a:cubicBezTo>
                    <a:pt x="35021" y="13245"/>
                    <a:pt x="34654" y="13162"/>
                    <a:pt x="34303" y="13045"/>
                  </a:cubicBezTo>
                  <a:cubicBezTo>
                    <a:pt x="32133" y="12525"/>
                    <a:pt x="29906" y="12264"/>
                    <a:pt x="27680" y="12264"/>
                  </a:cubicBezTo>
                  <a:cubicBezTo>
                    <a:pt x="26974" y="12264"/>
                    <a:pt x="26268" y="12291"/>
                    <a:pt x="25564" y="12343"/>
                  </a:cubicBezTo>
                  <a:cubicBezTo>
                    <a:pt x="24445" y="12410"/>
                    <a:pt x="23342" y="12543"/>
                    <a:pt x="22239" y="12744"/>
                  </a:cubicBezTo>
                  <a:cubicBezTo>
                    <a:pt x="22176" y="12756"/>
                    <a:pt x="22120" y="12762"/>
                    <a:pt x="22071" y="12762"/>
                  </a:cubicBezTo>
                  <a:cubicBezTo>
                    <a:pt x="21848" y="12762"/>
                    <a:pt x="21773" y="12637"/>
                    <a:pt x="21855" y="12376"/>
                  </a:cubicBezTo>
                  <a:cubicBezTo>
                    <a:pt x="22473" y="10405"/>
                    <a:pt x="22206" y="8433"/>
                    <a:pt x="21788" y="6478"/>
                  </a:cubicBezTo>
                  <a:cubicBezTo>
                    <a:pt x="21471" y="4974"/>
                    <a:pt x="20869" y="3538"/>
                    <a:pt x="20017" y="2251"/>
                  </a:cubicBezTo>
                  <a:cubicBezTo>
                    <a:pt x="19683" y="1750"/>
                    <a:pt x="19349" y="1232"/>
                    <a:pt x="19014" y="714"/>
                  </a:cubicBezTo>
                  <a:cubicBezTo>
                    <a:pt x="18948" y="597"/>
                    <a:pt x="18864" y="480"/>
                    <a:pt x="18780" y="380"/>
                  </a:cubicBezTo>
                  <a:cubicBezTo>
                    <a:pt x="18581" y="127"/>
                    <a:pt x="18351" y="1"/>
                    <a:pt x="18130" y="1"/>
                  </a:cubicBezTo>
                  <a:close/>
                </a:path>
              </a:pathLst>
            </a:custGeom>
            <a:solidFill>
              <a:srgbClr val="00B6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43"/>
            <p:cNvSpPr/>
            <p:nvPr/>
          </p:nvSpPr>
          <p:spPr>
            <a:xfrm>
              <a:off x="1097586" y="1022500"/>
              <a:ext cx="182108" cy="175634"/>
            </a:xfrm>
            <a:custGeom>
              <a:avLst/>
              <a:gdLst/>
              <a:ahLst/>
              <a:cxnLst/>
              <a:rect l="l" t="t" r="r" b="b"/>
              <a:pathLst>
                <a:path w="5682" h="5480" extrusionOk="0">
                  <a:moveTo>
                    <a:pt x="2804" y="0"/>
                  </a:moveTo>
                  <a:cubicBezTo>
                    <a:pt x="1773" y="0"/>
                    <a:pt x="773" y="614"/>
                    <a:pt x="368" y="1687"/>
                  </a:cubicBezTo>
                  <a:cubicBezTo>
                    <a:pt x="0" y="2606"/>
                    <a:pt x="117" y="4343"/>
                    <a:pt x="1354" y="5112"/>
                  </a:cubicBezTo>
                  <a:cubicBezTo>
                    <a:pt x="1721" y="5346"/>
                    <a:pt x="2173" y="5480"/>
                    <a:pt x="2607" y="5480"/>
                  </a:cubicBezTo>
                  <a:cubicBezTo>
                    <a:pt x="2619" y="5480"/>
                    <a:pt x="2631" y="5480"/>
                    <a:pt x="2643" y="5480"/>
                  </a:cubicBezTo>
                  <a:cubicBezTo>
                    <a:pt x="3965" y="5480"/>
                    <a:pt x="5116" y="4582"/>
                    <a:pt x="5431" y="3307"/>
                  </a:cubicBezTo>
                  <a:cubicBezTo>
                    <a:pt x="5681" y="2338"/>
                    <a:pt x="5230" y="1185"/>
                    <a:pt x="4378" y="534"/>
                  </a:cubicBezTo>
                  <a:cubicBezTo>
                    <a:pt x="3900" y="171"/>
                    <a:pt x="3348" y="0"/>
                    <a:pt x="2804" y="0"/>
                  </a:cubicBezTo>
                  <a:close/>
                </a:path>
              </a:pathLst>
            </a:custGeom>
            <a:solidFill>
              <a:srgbClr val="E54E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43"/>
            <p:cNvSpPr/>
            <p:nvPr/>
          </p:nvSpPr>
          <p:spPr>
            <a:xfrm>
              <a:off x="1618623" y="935196"/>
              <a:ext cx="186948" cy="167333"/>
            </a:xfrm>
            <a:custGeom>
              <a:avLst/>
              <a:gdLst/>
              <a:ahLst/>
              <a:cxnLst/>
              <a:rect l="l" t="t" r="r" b="b"/>
              <a:pathLst>
                <a:path w="5833" h="5221" extrusionOk="0">
                  <a:moveTo>
                    <a:pt x="3000" y="0"/>
                  </a:moveTo>
                  <a:cubicBezTo>
                    <a:pt x="1950" y="0"/>
                    <a:pt x="898" y="675"/>
                    <a:pt x="502" y="1704"/>
                  </a:cubicBezTo>
                  <a:cubicBezTo>
                    <a:pt x="1" y="3057"/>
                    <a:pt x="619" y="4561"/>
                    <a:pt x="1906" y="5046"/>
                  </a:cubicBezTo>
                  <a:cubicBezTo>
                    <a:pt x="2225" y="5164"/>
                    <a:pt x="2553" y="5221"/>
                    <a:pt x="2875" y="5221"/>
                  </a:cubicBezTo>
                  <a:cubicBezTo>
                    <a:pt x="3918" y="5221"/>
                    <a:pt x="4894" y="4623"/>
                    <a:pt x="5264" y="3575"/>
                  </a:cubicBezTo>
                  <a:cubicBezTo>
                    <a:pt x="5832" y="2239"/>
                    <a:pt x="5181" y="685"/>
                    <a:pt x="3827" y="150"/>
                  </a:cubicBezTo>
                  <a:cubicBezTo>
                    <a:pt x="3560" y="48"/>
                    <a:pt x="3280" y="0"/>
                    <a:pt x="3000" y="0"/>
                  </a:cubicBezTo>
                  <a:close/>
                </a:path>
              </a:pathLst>
            </a:custGeom>
            <a:solidFill>
              <a:srgbClr val="E54E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43"/>
            <p:cNvSpPr/>
            <p:nvPr/>
          </p:nvSpPr>
          <p:spPr>
            <a:xfrm>
              <a:off x="1457988" y="797926"/>
              <a:ext cx="167109" cy="163519"/>
            </a:xfrm>
            <a:custGeom>
              <a:avLst/>
              <a:gdLst/>
              <a:ahLst/>
              <a:cxnLst/>
              <a:rect l="l" t="t" r="r" b="b"/>
              <a:pathLst>
                <a:path w="5214" h="5102" extrusionOk="0">
                  <a:moveTo>
                    <a:pt x="2424" y="0"/>
                  </a:moveTo>
                  <a:cubicBezTo>
                    <a:pt x="1780" y="0"/>
                    <a:pt x="1263" y="252"/>
                    <a:pt x="852" y="724"/>
                  </a:cubicBezTo>
                  <a:cubicBezTo>
                    <a:pt x="134" y="1626"/>
                    <a:pt x="0" y="2862"/>
                    <a:pt x="502" y="3898"/>
                  </a:cubicBezTo>
                  <a:cubicBezTo>
                    <a:pt x="910" y="4672"/>
                    <a:pt x="1720" y="5102"/>
                    <a:pt x="2565" y="5102"/>
                  </a:cubicBezTo>
                  <a:cubicBezTo>
                    <a:pt x="2999" y="5102"/>
                    <a:pt x="3441" y="4988"/>
                    <a:pt x="3843" y="4751"/>
                  </a:cubicBezTo>
                  <a:cubicBezTo>
                    <a:pt x="4712" y="4266"/>
                    <a:pt x="5213" y="3297"/>
                    <a:pt x="5113" y="2294"/>
                  </a:cubicBezTo>
                  <a:cubicBezTo>
                    <a:pt x="5096" y="1442"/>
                    <a:pt x="4578" y="674"/>
                    <a:pt x="3793" y="306"/>
                  </a:cubicBezTo>
                  <a:cubicBezTo>
                    <a:pt x="3284" y="100"/>
                    <a:pt x="2829" y="0"/>
                    <a:pt x="2424" y="0"/>
                  </a:cubicBezTo>
                  <a:close/>
                </a:path>
              </a:pathLst>
            </a:custGeom>
            <a:solidFill>
              <a:srgbClr val="E54E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43"/>
            <p:cNvSpPr/>
            <p:nvPr/>
          </p:nvSpPr>
          <p:spPr>
            <a:xfrm>
              <a:off x="1905118" y="848597"/>
              <a:ext cx="178358" cy="162045"/>
            </a:xfrm>
            <a:custGeom>
              <a:avLst/>
              <a:gdLst/>
              <a:ahLst/>
              <a:cxnLst/>
              <a:rect l="l" t="t" r="r" b="b"/>
              <a:pathLst>
                <a:path w="5565" h="5056" extrusionOk="0">
                  <a:moveTo>
                    <a:pt x="2531" y="1"/>
                  </a:moveTo>
                  <a:cubicBezTo>
                    <a:pt x="1717" y="1"/>
                    <a:pt x="937" y="445"/>
                    <a:pt x="536" y="1198"/>
                  </a:cubicBezTo>
                  <a:cubicBezTo>
                    <a:pt x="285" y="1582"/>
                    <a:pt x="135" y="2033"/>
                    <a:pt x="85" y="2484"/>
                  </a:cubicBezTo>
                  <a:cubicBezTo>
                    <a:pt x="1" y="3153"/>
                    <a:pt x="268" y="3821"/>
                    <a:pt x="786" y="4222"/>
                  </a:cubicBezTo>
                  <a:cubicBezTo>
                    <a:pt x="987" y="4406"/>
                    <a:pt x="1187" y="4573"/>
                    <a:pt x="1421" y="4723"/>
                  </a:cubicBezTo>
                  <a:cubicBezTo>
                    <a:pt x="1801" y="4948"/>
                    <a:pt x="2221" y="5055"/>
                    <a:pt x="2636" y="5055"/>
                  </a:cubicBezTo>
                  <a:cubicBezTo>
                    <a:pt x="3425" y="5055"/>
                    <a:pt x="4197" y="4667"/>
                    <a:pt x="4646" y="3955"/>
                  </a:cubicBezTo>
                  <a:cubicBezTo>
                    <a:pt x="5565" y="2568"/>
                    <a:pt x="5014" y="814"/>
                    <a:pt x="3443" y="195"/>
                  </a:cubicBezTo>
                  <a:cubicBezTo>
                    <a:pt x="3147" y="63"/>
                    <a:pt x="2837" y="1"/>
                    <a:pt x="2531" y="1"/>
                  </a:cubicBezTo>
                  <a:close/>
                </a:path>
              </a:pathLst>
            </a:custGeom>
            <a:solidFill>
              <a:srgbClr val="E54E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43"/>
            <p:cNvSpPr/>
            <p:nvPr/>
          </p:nvSpPr>
          <p:spPr>
            <a:xfrm>
              <a:off x="2044952" y="980355"/>
              <a:ext cx="158487" cy="125732"/>
            </a:xfrm>
            <a:custGeom>
              <a:avLst/>
              <a:gdLst/>
              <a:ahLst/>
              <a:cxnLst/>
              <a:rect l="l" t="t" r="r" b="b"/>
              <a:pathLst>
                <a:path w="4945" h="3923" extrusionOk="0">
                  <a:moveTo>
                    <a:pt x="2254" y="1"/>
                  </a:moveTo>
                  <a:cubicBezTo>
                    <a:pt x="850" y="1"/>
                    <a:pt x="0" y="1225"/>
                    <a:pt x="216" y="2534"/>
                  </a:cubicBezTo>
                  <a:cubicBezTo>
                    <a:pt x="300" y="3069"/>
                    <a:pt x="667" y="3520"/>
                    <a:pt x="1202" y="3670"/>
                  </a:cubicBezTo>
                  <a:cubicBezTo>
                    <a:pt x="1581" y="3841"/>
                    <a:pt x="1965" y="3923"/>
                    <a:pt x="2328" y="3923"/>
                  </a:cubicBezTo>
                  <a:cubicBezTo>
                    <a:pt x="2924" y="3923"/>
                    <a:pt x="3462" y="3701"/>
                    <a:pt x="3825" y="3286"/>
                  </a:cubicBezTo>
                  <a:cubicBezTo>
                    <a:pt x="4945" y="2133"/>
                    <a:pt x="4226" y="195"/>
                    <a:pt x="2622" y="28"/>
                  </a:cubicBezTo>
                  <a:cubicBezTo>
                    <a:pt x="2496" y="9"/>
                    <a:pt x="2373" y="1"/>
                    <a:pt x="2254" y="1"/>
                  </a:cubicBezTo>
                  <a:close/>
                </a:path>
              </a:pathLst>
            </a:custGeom>
            <a:solidFill>
              <a:srgbClr val="E54E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43"/>
            <p:cNvSpPr/>
            <p:nvPr/>
          </p:nvSpPr>
          <p:spPr>
            <a:xfrm>
              <a:off x="1500294" y="1000578"/>
              <a:ext cx="118906" cy="348832"/>
            </a:xfrm>
            <a:custGeom>
              <a:avLst/>
              <a:gdLst/>
              <a:ahLst/>
              <a:cxnLst/>
              <a:rect l="l" t="t" r="r" b="b"/>
              <a:pathLst>
                <a:path w="3710" h="10884" extrusionOk="0">
                  <a:moveTo>
                    <a:pt x="676" y="1"/>
                  </a:moveTo>
                  <a:cubicBezTo>
                    <a:pt x="647" y="1"/>
                    <a:pt x="617" y="5"/>
                    <a:pt x="585" y="15"/>
                  </a:cubicBezTo>
                  <a:cubicBezTo>
                    <a:pt x="418" y="65"/>
                    <a:pt x="368" y="182"/>
                    <a:pt x="418" y="416"/>
                  </a:cubicBezTo>
                  <a:cubicBezTo>
                    <a:pt x="585" y="1101"/>
                    <a:pt x="719" y="1803"/>
                    <a:pt x="903" y="2488"/>
                  </a:cubicBezTo>
                  <a:cubicBezTo>
                    <a:pt x="1053" y="2989"/>
                    <a:pt x="1053" y="3540"/>
                    <a:pt x="903" y="4042"/>
                  </a:cubicBezTo>
                  <a:cubicBezTo>
                    <a:pt x="652" y="4977"/>
                    <a:pt x="451" y="5930"/>
                    <a:pt x="101" y="6849"/>
                  </a:cubicBezTo>
                  <a:cubicBezTo>
                    <a:pt x="0" y="7149"/>
                    <a:pt x="34" y="7300"/>
                    <a:pt x="184" y="7367"/>
                  </a:cubicBezTo>
                  <a:cubicBezTo>
                    <a:pt x="220" y="7381"/>
                    <a:pt x="252" y="7388"/>
                    <a:pt x="282" y="7388"/>
                  </a:cubicBezTo>
                  <a:cubicBezTo>
                    <a:pt x="395" y="7388"/>
                    <a:pt x="480" y="7286"/>
                    <a:pt x="585" y="7049"/>
                  </a:cubicBezTo>
                  <a:cubicBezTo>
                    <a:pt x="836" y="6398"/>
                    <a:pt x="1053" y="5729"/>
                    <a:pt x="1220" y="5061"/>
                  </a:cubicBezTo>
                  <a:cubicBezTo>
                    <a:pt x="1253" y="4944"/>
                    <a:pt x="1287" y="4844"/>
                    <a:pt x="1304" y="4743"/>
                  </a:cubicBezTo>
                  <a:lnTo>
                    <a:pt x="1404" y="4727"/>
                  </a:lnTo>
                  <a:cubicBezTo>
                    <a:pt x="1471" y="5061"/>
                    <a:pt x="1554" y="5395"/>
                    <a:pt x="1621" y="5729"/>
                  </a:cubicBezTo>
                  <a:cubicBezTo>
                    <a:pt x="1905" y="7300"/>
                    <a:pt x="2339" y="8820"/>
                    <a:pt x="2690" y="10374"/>
                  </a:cubicBezTo>
                  <a:cubicBezTo>
                    <a:pt x="2707" y="10491"/>
                    <a:pt x="2741" y="10608"/>
                    <a:pt x="2791" y="10725"/>
                  </a:cubicBezTo>
                  <a:cubicBezTo>
                    <a:pt x="2832" y="10822"/>
                    <a:pt x="2919" y="10884"/>
                    <a:pt x="3004" y="10884"/>
                  </a:cubicBezTo>
                  <a:cubicBezTo>
                    <a:pt x="3023" y="10884"/>
                    <a:pt x="3040" y="10881"/>
                    <a:pt x="3058" y="10875"/>
                  </a:cubicBezTo>
                  <a:cubicBezTo>
                    <a:pt x="3192" y="10859"/>
                    <a:pt x="3275" y="10725"/>
                    <a:pt x="3258" y="10591"/>
                  </a:cubicBezTo>
                  <a:cubicBezTo>
                    <a:pt x="3242" y="10491"/>
                    <a:pt x="3225" y="10408"/>
                    <a:pt x="3192" y="10307"/>
                  </a:cubicBezTo>
                  <a:cubicBezTo>
                    <a:pt x="2824" y="8570"/>
                    <a:pt x="2440" y="6832"/>
                    <a:pt x="2055" y="5094"/>
                  </a:cubicBezTo>
                  <a:cubicBezTo>
                    <a:pt x="2039" y="4977"/>
                    <a:pt x="2022" y="4877"/>
                    <a:pt x="2005" y="4760"/>
                  </a:cubicBezTo>
                  <a:cubicBezTo>
                    <a:pt x="2156" y="4760"/>
                    <a:pt x="2189" y="4877"/>
                    <a:pt x="2223" y="4944"/>
                  </a:cubicBezTo>
                  <a:cubicBezTo>
                    <a:pt x="2507" y="5362"/>
                    <a:pt x="2774" y="5779"/>
                    <a:pt x="3058" y="6197"/>
                  </a:cubicBezTo>
                  <a:cubicBezTo>
                    <a:pt x="3108" y="6297"/>
                    <a:pt x="3175" y="6381"/>
                    <a:pt x="3258" y="6464"/>
                  </a:cubicBezTo>
                  <a:cubicBezTo>
                    <a:pt x="3307" y="6513"/>
                    <a:pt x="3367" y="6539"/>
                    <a:pt x="3429" y="6539"/>
                  </a:cubicBezTo>
                  <a:cubicBezTo>
                    <a:pt x="3473" y="6539"/>
                    <a:pt x="3517" y="6526"/>
                    <a:pt x="3559" y="6498"/>
                  </a:cubicBezTo>
                  <a:cubicBezTo>
                    <a:pt x="3659" y="6448"/>
                    <a:pt x="3710" y="6331"/>
                    <a:pt x="3693" y="6214"/>
                  </a:cubicBezTo>
                  <a:cubicBezTo>
                    <a:pt x="3659" y="6080"/>
                    <a:pt x="3593" y="5963"/>
                    <a:pt x="3492" y="5846"/>
                  </a:cubicBezTo>
                  <a:cubicBezTo>
                    <a:pt x="2924" y="4994"/>
                    <a:pt x="2406" y="4108"/>
                    <a:pt x="1721" y="3323"/>
                  </a:cubicBezTo>
                  <a:cubicBezTo>
                    <a:pt x="1654" y="3206"/>
                    <a:pt x="1604" y="3073"/>
                    <a:pt x="1588" y="2939"/>
                  </a:cubicBezTo>
                  <a:cubicBezTo>
                    <a:pt x="1404" y="2137"/>
                    <a:pt x="1220" y="1335"/>
                    <a:pt x="1036" y="533"/>
                  </a:cubicBezTo>
                  <a:cubicBezTo>
                    <a:pt x="1020" y="433"/>
                    <a:pt x="986" y="349"/>
                    <a:pt x="969" y="249"/>
                  </a:cubicBezTo>
                  <a:cubicBezTo>
                    <a:pt x="902" y="86"/>
                    <a:pt x="801" y="1"/>
                    <a:pt x="67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43"/>
            <p:cNvSpPr/>
            <p:nvPr/>
          </p:nvSpPr>
          <p:spPr>
            <a:xfrm>
              <a:off x="954611" y="777414"/>
              <a:ext cx="350242" cy="149000"/>
            </a:xfrm>
            <a:custGeom>
              <a:avLst/>
              <a:gdLst/>
              <a:ahLst/>
              <a:cxnLst/>
              <a:rect l="l" t="t" r="r" b="b"/>
              <a:pathLst>
                <a:path w="10928" h="4649" extrusionOk="0">
                  <a:moveTo>
                    <a:pt x="253" y="0"/>
                  </a:moveTo>
                  <a:cubicBezTo>
                    <a:pt x="167" y="0"/>
                    <a:pt x="77" y="51"/>
                    <a:pt x="50" y="144"/>
                  </a:cubicBezTo>
                  <a:cubicBezTo>
                    <a:pt x="0" y="244"/>
                    <a:pt x="34" y="378"/>
                    <a:pt x="134" y="445"/>
                  </a:cubicBezTo>
                  <a:cubicBezTo>
                    <a:pt x="251" y="495"/>
                    <a:pt x="368" y="562"/>
                    <a:pt x="485" y="595"/>
                  </a:cubicBezTo>
                  <a:cubicBezTo>
                    <a:pt x="2206" y="1330"/>
                    <a:pt x="3960" y="1949"/>
                    <a:pt x="5664" y="2717"/>
                  </a:cubicBezTo>
                  <a:cubicBezTo>
                    <a:pt x="5815" y="2751"/>
                    <a:pt x="5949" y="2834"/>
                    <a:pt x="6049" y="2934"/>
                  </a:cubicBezTo>
                  <a:cubicBezTo>
                    <a:pt x="5848" y="3001"/>
                    <a:pt x="5648" y="3035"/>
                    <a:pt x="5447" y="3051"/>
                  </a:cubicBezTo>
                  <a:cubicBezTo>
                    <a:pt x="5080" y="3101"/>
                    <a:pt x="4729" y="3118"/>
                    <a:pt x="4361" y="3168"/>
                  </a:cubicBezTo>
                  <a:cubicBezTo>
                    <a:pt x="4261" y="3168"/>
                    <a:pt x="4177" y="3185"/>
                    <a:pt x="4077" y="3218"/>
                  </a:cubicBezTo>
                  <a:cubicBezTo>
                    <a:pt x="3843" y="3319"/>
                    <a:pt x="3877" y="3670"/>
                    <a:pt x="4127" y="3720"/>
                  </a:cubicBezTo>
                  <a:cubicBezTo>
                    <a:pt x="4177" y="3728"/>
                    <a:pt x="4223" y="3732"/>
                    <a:pt x="4269" y="3732"/>
                  </a:cubicBezTo>
                  <a:cubicBezTo>
                    <a:pt x="4315" y="3732"/>
                    <a:pt x="4361" y="3728"/>
                    <a:pt x="4411" y="3720"/>
                  </a:cubicBezTo>
                  <a:cubicBezTo>
                    <a:pt x="5263" y="3670"/>
                    <a:pt x="6099" y="3553"/>
                    <a:pt x="6934" y="3369"/>
                  </a:cubicBezTo>
                  <a:cubicBezTo>
                    <a:pt x="6979" y="3360"/>
                    <a:pt x="7024" y="3356"/>
                    <a:pt x="7068" y="3356"/>
                  </a:cubicBezTo>
                  <a:cubicBezTo>
                    <a:pt x="7190" y="3356"/>
                    <a:pt x="7309" y="3387"/>
                    <a:pt x="7419" y="3436"/>
                  </a:cubicBezTo>
                  <a:cubicBezTo>
                    <a:pt x="8371" y="3803"/>
                    <a:pt x="9307" y="4171"/>
                    <a:pt x="10259" y="4538"/>
                  </a:cubicBezTo>
                  <a:cubicBezTo>
                    <a:pt x="10343" y="4572"/>
                    <a:pt x="10410" y="4605"/>
                    <a:pt x="10493" y="4622"/>
                  </a:cubicBezTo>
                  <a:cubicBezTo>
                    <a:pt x="10529" y="4640"/>
                    <a:pt x="10567" y="4648"/>
                    <a:pt x="10605" y="4648"/>
                  </a:cubicBezTo>
                  <a:cubicBezTo>
                    <a:pt x="10708" y="4648"/>
                    <a:pt x="10807" y="4586"/>
                    <a:pt x="10844" y="4488"/>
                  </a:cubicBezTo>
                  <a:cubicBezTo>
                    <a:pt x="10928" y="4338"/>
                    <a:pt x="10844" y="4171"/>
                    <a:pt x="10677" y="4121"/>
                  </a:cubicBezTo>
                  <a:cubicBezTo>
                    <a:pt x="10593" y="4071"/>
                    <a:pt x="10510" y="4037"/>
                    <a:pt x="10410" y="4004"/>
                  </a:cubicBezTo>
                  <a:cubicBezTo>
                    <a:pt x="9558" y="3670"/>
                    <a:pt x="8705" y="3319"/>
                    <a:pt x="7853" y="2985"/>
                  </a:cubicBezTo>
                  <a:cubicBezTo>
                    <a:pt x="7653" y="2934"/>
                    <a:pt x="7502" y="2817"/>
                    <a:pt x="7402" y="2634"/>
                  </a:cubicBezTo>
                  <a:cubicBezTo>
                    <a:pt x="7352" y="2550"/>
                    <a:pt x="7285" y="2467"/>
                    <a:pt x="7185" y="2383"/>
                  </a:cubicBezTo>
                  <a:cubicBezTo>
                    <a:pt x="6533" y="1748"/>
                    <a:pt x="5915" y="1080"/>
                    <a:pt x="5280" y="411"/>
                  </a:cubicBezTo>
                  <a:cubicBezTo>
                    <a:pt x="5163" y="278"/>
                    <a:pt x="5046" y="177"/>
                    <a:pt x="4913" y="77"/>
                  </a:cubicBezTo>
                  <a:cubicBezTo>
                    <a:pt x="4862" y="37"/>
                    <a:pt x="4809" y="20"/>
                    <a:pt x="4758" y="20"/>
                  </a:cubicBezTo>
                  <a:cubicBezTo>
                    <a:pt x="4577" y="20"/>
                    <a:pt x="4435" y="241"/>
                    <a:pt x="4578" y="411"/>
                  </a:cubicBezTo>
                  <a:cubicBezTo>
                    <a:pt x="4645" y="495"/>
                    <a:pt x="4712" y="562"/>
                    <a:pt x="4779" y="629"/>
                  </a:cubicBezTo>
                  <a:cubicBezTo>
                    <a:pt x="5230" y="1130"/>
                    <a:pt x="5681" y="1614"/>
                    <a:pt x="6132" y="2116"/>
                  </a:cubicBezTo>
                  <a:cubicBezTo>
                    <a:pt x="6182" y="2149"/>
                    <a:pt x="6216" y="2216"/>
                    <a:pt x="6249" y="2266"/>
                  </a:cubicBezTo>
                  <a:lnTo>
                    <a:pt x="6216" y="2316"/>
                  </a:lnTo>
                  <a:cubicBezTo>
                    <a:pt x="6099" y="2266"/>
                    <a:pt x="5965" y="2216"/>
                    <a:pt x="5848" y="2166"/>
                  </a:cubicBezTo>
                  <a:cubicBezTo>
                    <a:pt x="4144" y="1431"/>
                    <a:pt x="2406" y="779"/>
                    <a:pt x="685" y="127"/>
                  </a:cubicBezTo>
                  <a:cubicBezTo>
                    <a:pt x="568" y="77"/>
                    <a:pt x="451" y="27"/>
                    <a:pt x="318" y="10"/>
                  </a:cubicBezTo>
                  <a:cubicBezTo>
                    <a:pt x="297" y="4"/>
                    <a:pt x="275" y="0"/>
                    <a:pt x="25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43"/>
            <p:cNvSpPr/>
            <p:nvPr/>
          </p:nvSpPr>
          <p:spPr>
            <a:xfrm>
              <a:off x="1280207" y="997726"/>
              <a:ext cx="212075" cy="321013"/>
            </a:xfrm>
            <a:custGeom>
              <a:avLst/>
              <a:gdLst/>
              <a:ahLst/>
              <a:cxnLst/>
              <a:rect l="l" t="t" r="r" b="b"/>
              <a:pathLst>
                <a:path w="6617" h="10016" extrusionOk="0">
                  <a:moveTo>
                    <a:pt x="6321" y="0"/>
                  </a:moveTo>
                  <a:cubicBezTo>
                    <a:pt x="6249" y="0"/>
                    <a:pt x="6180" y="30"/>
                    <a:pt x="6132" y="87"/>
                  </a:cubicBezTo>
                  <a:cubicBezTo>
                    <a:pt x="6065" y="154"/>
                    <a:pt x="6015" y="238"/>
                    <a:pt x="5965" y="321"/>
                  </a:cubicBezTo>
                  <a:cubicBezTo>
                    <a:pt x="5514" y="1006"/>
                    <a:pt x="5079" y="1708"/>
                    <a:pt x="4645" y="2410"/>
                  </a:cubicBezTo>
                  <a:cubicBezTo>
                    <a:pt x="4562" y="2543"/>
                    <a:pt x="4478" y="2660"/>
                    <a:pt x="4294" y="2660"/>
                  </a:cubicBezTo>
                  <a:cubicBezTo>
                    <a:pt x="4144" y="2677"/>
                    <a:pt x="4010" y="2761"/>
                    <a:pt x="3893" y="2877"/>
                  </a:cubicBezTo>
                  <a:cubicBezTo>
                    <a:pt x="3225" y="3462"/>
                    <a:pt x="2490" y="3964"/>
                    <a:pt x="1771" y="4498"/>
                  </a:cubicBezTo>
                  <a:cubicBezTo>
                    <a:pt x="1688" y="4548"/>
                    <a:pt x="1621" y="4615"/>
                    <a:pt x="1554" y="4682"/>
                  </a:cubicBezTo>
                  <a:cubicBezTo>
                    <a:pt x="1454" y="4766"/>
                    <a:pt x="1454" y="4916"/>
                    <a:pt x="1537" y="5016"/>
                  </a:cubicBezTo>
                  <a:cubicBezTo>
                    <a:pt x="1587" y="5076"/>
                    <a:pt x="1650" y="5106"/>
                    <a:pt x="1713" y="5106"/>
                  </a:cubicBezTo>
                  <a:cubicBezTo>
                    <a:pt x="1755" y="5106"/>
                    <a:pt x="1798" y="5093"/>
                    <a:pt x="1838" y="5066"/>
                  </a:cubicBezTo>
                  <a:cubicBezTo>
                    <a:pt x="1922" y="5016"/>
                    <a:pt x="2005" y="4949"/>
                    <a:pt x="2089" y="4899"/>
                  </a:cubicBezTo>
                  <a:cubicBezTo>
                    <a:pt x="2556" y="4565"/>
                    <a:pt x="3041" y="4231"/>
                    <a:pt x="3526" y="3880"/>
                  </a:cubicBezTo>
                  <a:cubicBezTo>
                    <a:pt x="3551" y="3867"/>
                    <a:pt x="3576" y="3835"/>
                    <a:pt x="3624" y="3835"/>
                  </a:cubicBezTo>
                  <a:cubicBezTo>
                    <a:pt x="3639" y="3835"/>
                    <a:pt x="3656" y="3839"/>
                    <a:pt x="3676" y="3847"/>
                  </a:cubicBezTo>
                  <a:cubicBezTo>
                    <a:pt x="3693" y="3947"/>
                    <a:pt x="3609" y="4047"/>
                    <a:pt x="3559" y="4131"/>
                  </a:cubicBezTo>
                  <a:cubicBezTo>
                    <a:pt x="2440" y="5885"/>
                    <a:pt x="1370" y="7673"/>
                    <a:pt x="201" y="9410"/>
                  </a:cubicBezTo>
                  <a:cubicBezTo>
                    <a:pt x="150" y="9494"/>
                    <a:pt x="100" y="9578"/>
                    <a:pt x="50" y="9661"/>
                  </a:cubicBezTo>
                  <a:cubicBezTo>
                    <a:pt x="0" y="9761"/>
                    <a:pt x="33" y="9895"/>
                    <a:pt x="117" y="9962"/>
                  </a:cubicBezTo>
                  <a:cubicBezTo>
                    <a:pt x="160" y="9998"/>
                    <a:pt x="216" y="10015"/>
                    <a:pt x="271" y="10015"/>
                  </a:cubicBezTo>
                  <a:cubicBezTo>
                    <a:pt x="343" y="10015"/>
                    <a:pt x="413" y="9985"/>
                    <a:pt x="451" y="9928"/>
                  </a:cubicBezTo>
                  <a:cubicBezTo>
                    <a:pt x="535" y="9845"/>
                    <a:pt x="602" y="9745"/>
                    <a:pt x="668" y="9661"/>
                  </a:cubicBezTo>
                  <a:cubicBezTo>
                    <a:pt x="1521" y="8391"/>
                    <a:pt x="2373" y="7121"/>
                    <a:pt x="3175" y="5818"/>
                  </a:cubicBezTo>
                  <a:cubicBezTo>
                    <a:pt x="3409" y="5400"/>
                    <a:pt x="3659" y="4999"/>
                    <a:pt x="3960" y="4632"/>
                  </a:cubicBezTo>
                  <a:lnTo>
                    <a:pt x="3960" y="4632"/>
                  </a:lnTo>
                  <a:cubicBezTo>
                    <a:pt x="3943" y="4999"/>
                    <a:pt x="3893" y="5384"/>
                    <a:pt x="3843" y="5751"/>
                  </a:cubicBezTo>
                  <a:cubicBezTo>
                    <a:pt x="3793" y="6085"/>
                    <a:pt x="3860" y="6236"/>
                    <a:pt x="4044" y="6269"/>
                  </a:cubicBezTo>
                  <a:cubicBezTo>
                    <a:pt x="4062" y="6273"/>
                    <a:pt x="4079" y="6274"/>
                    <a:pt x="4096" y="6274"/>
                  </a:cubicBezTo>
                  <a:cubicBezTo>
                    <a:pt x="4253" y="6274"/>
                    <a:pt x="4364" y="6133"/>
                    <a:pt x="4394" y="5801"/>
                  </a:cubicBezTo>
                  <a:cubicBezTo>
                    <a:pt x="4495" y="5100"/>
                    <a:pt x="4578" y="4398"/>
                    <a:pt x="4645" y="3696"/>
                  </a:cubicBezTo>
                  <a:cubicBezTo>
                    <a:pt x="4662" y="3496"/>
                    <a:pt x="4729" y="3312"/>
                    <a:pt x="4829" y="3145"/>
                  </a:cubicBezTo>
                  <a:cubicBezTo>
                    <a:pt x="5364" y="2343"/>
                    <a:pt x="5865" y="1524"/>
                    <a:pt x="6383" y="722"/>
                  </a:cubicBezTo>
                  <a:cubicBezTo>
                    <a:pt x="6450" y="605"/>
                    <a:pt x="6516" y="471"/>
                    <a:pt x="6567" y="354"/>
                  </a:cubicBezTo>
                  <a:cubicBezTo>
                    <a:pt x="6617" y="238"/>
                    <a:pt x="6583" y="121"/>
                    <a:pt x="6483" y="54"/>
                  </a:cubicBezTo>
                  <a:cubicBezTo>
                    <a:pt x="6432" y="18"/>
                    <a:pt x="6376" y="0"/>
                    <a:pt x="632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43"/>
            <p:cNvSpPr/>
            <p:nvPr/>
          </p:nvSpPr>
          <p:spPr>
            <a:xfrm>
              <a:off x="1709132" y="617549"/>
              <a:ext cx="163904" cy="310020"/>
            </a:xfrm>
            <a:custGeom>
              <a:avLst/>
              <a:gdLst/>
              <a:ahLst/>
              <a:cxnLst/>
              <a:rect l="l" t="t" r="r" b="b"/>
              <a:pathLst>
                <a:path w="5114" h="9673" extrusionOk="0">
                  <a:moveTo>
                    <a:pt x="422" y="0"/>
                  </a:moveTo>
                  <a:cubicBezTo>
                    <a:pt x="387" y="0"/>
                    <a:pt x="352" y="6"/>
                    <a:pt x="318" y="19"/>
                  </a:cubicBezTo>
                  <a:cubicBezTo>
                    <a:pt x="168" y="86"/>
                    <a:pt x="118" y="236"/>
                    <a:pt x="168" y="370"/>
                  </a:cubicBezTo>
                  <a:cubicBezTo>
                    <a:pt x="218" y="487"/>
                    <a:pt x="268" y="604"/>
                    <a:pt x="318" y="721"/>
                  </a:cubicBezTo>
                  <a:cubicBezTo>
                    <a:pt x="920" y="2175"/>
                    <a:pt x="1638" y="3578"/>
                    <a:pt x="2306" y="4998"/>
                  </a:cubicBezTo>
                  <a:cubicBezTo>
                    <a:pt x="2373" y="5165"/>
                    <a:pt x="2457" y="5333"/>
                    <a:pt x="2524" y="5500"/>
                  </a:cubicBezTo>
                  <a:cubicBezTo>
                    <a:pt x="2512" y="5501"/>
                    <a:pt x="2500" y="5501"/>
                    <a:pt x="2489" y="5501"/>
                  </a:cubicBezTo>
                  <a:cubicBezTo>
                    <a:pt x="2331" y="5501"/>
                    <a:pt x="2266" y="5394"/>
                    <a:pt x="2173" y="5316"/>
                  </a:cubicBezTo>
                  <a:cubicBezTo>
                    <a:pt x="1655" y="4965"/>
                    <a:pt x="1154" y="4597"/>
                    <a:pt x="636" y="4230"/>
                  </a:cubicBezTo>
                  <a:cubicBezTo>
                    <a:pt x="552" y="4180"/>
                    <a:pt x="485" y="4130"/>
                    <a:pt x="385" y="4079"/>
                  </a:cubicBezTo>
                  <a:cubicBezTo>
                    <a:pt x="350" y="4050"/>
                    <a:pt x="308" y="4037"/>
                    <a:pt x="267" y="4037"/>
                  </a:cubicBezTo>
                  <a:cubicBezTo>
                    <a:pt x="189" y="4037"/>
                    <a:pt x="111" y="4081"/>
                    <a:pt x="67" y="4146"/>
                  </a:cubicBezTo>
                  <a:cubicBezTo>
                    <a:pt x="1" y="4247"/>
                    <a:pt x="1" y="4380"/>
                    <a:pt x="101" y="4464"/>
                  </a:cubicBezTo>
                  <a:cubicBezTo>
                    <a:pt x="184" y="4531"/>
                    <a:pt x="268" y="4597"/>
                    <a:pt x="352" y="4664"/>
                  </a:cubicBezTo>
                  <a:cubicBezTo>
                    <a:pt x="1237" y="5299"/>
                    <a:pt x="2106" y="5967"/>
                    <a:pt x="2941" y="6636"/>
                  </a:cubicBezTo>
                  <a:cubicBezTo>
                    <a:pt x="3108" y="6769"/>
                    <a:pt x="3242" y="6937"/>
                    <a:pt x="3342" y="7120"/>
                  </a:cubicBezTo>
                  <a:cubicBezTo>
                    <a:pt x="3727" y="7839"/>
                    <a:pt x="4111" y="8574"/>
                    <a:pt x="4495" y="9292"/>
                  </a:cubicBezTo>
                  <a:cubicBezTo>
                    <a:pt x="4562" y="9409"/>
                    <a:pt x="4629" y="9510"/>
                    <a:pt x="4712" y="9610"/>
                  </a:cubicBezTo>
                  <a:cubicBezTo>
                    <a:pt x="4753" y="9650"/>
                    <a:pt x="4812" y="9673"/>
                    <a:pt x="4870" y="9673"/>
                  </a:cubicBezTo>
                  <a:cubicBezTo>
                    <a:pt x="4909" y="9673"/>
                    <a:pt x="4947" y="9663"/>
                    <a:pt x="4980" y="9643"/>
                  </a:cubicBezTo>
                  <a:cubicBezTo>
                    <a:pt x="5080" y="9593"/>
                    <a:pt x="5113" y="9493"/>
                    <a:pt x="5097" y="9393"/>
                  </a:cubicBezTo>
                  <a:cubicBezTo>
                    <a:pt x="5047" y="9259"/>
                    <a:pt x="4997" y="9125"/>
                    <a:pt x="4930" y="9008"/>
                  </a:cubicBezTo>
                  <a:cubicBezTo>
                    <a:pt x="4579" y="8307"/>
                    <a:pt x="4211" y="7588"/>
                    <a:pt x="3844" y="6886"/>
                  </a:cubicBezTo>
                  <a:cubicBezTo>
                    <a:pt x="3760" y="6719"/>
                    <a:pt x="3710" y="6519"/>
                    <a:pt x="3727" y="6335"/>
                  </a:cubicBezTo>
                  <a:cubicBezTo>
                    <a:pt x="3777" y="5333"/>
                    <a:pt x="3743" y="4347"/>
                    <a:pt x="3743" y="3361"/>
                  </a:cubicBezTo>
                  <a:cubicBezTo>
                    <a:pt x="3743" y="3311"/>
                    <a:pt x="3743" y="3244"/>
                    <a:pt x="3727" y="3194"/>
                  </a:cubicBezTo>
                  <a:cubicBezTo>
                    <a:pt x="3727" y="3043"/>
                    <a:pt x="3593" y="2943"/>
                    <a:pt x="3443" y="2943"/>
                  </a:cubicBezTo>
                  <a:cubicBezTo>
                    <a:pt x="3276" y="2943"/>
                    <a:pt x="3209" y="3060"/>
                    <a:pt x="3192" y="3211"/>
                  </a:cubicBezTo>
                  <a:cubicBezTo>
                    <a:pt x="3175" y="3328"/>
                    <a:pt x="3175" y="3445"/>
                    <a:pt x="3175" y="3545"/>
                  </a:cubicBezTo>
                  <a:cubicBezTo>
                    <a:pt x="3192" y="4146"/>
                    <a:pt x="3192" y="4748"/>
                    <a:pt x="3192" y="5383"/>
                  </a:cubicBezTo>
                  <a:cubicBezTo>
                    <a:pt x="3092" y="5349"/>
                    <a:pt x="3025" y="5266"/>
                    <a:pt x="3008" y="5165"/>
                  </a:cubicBezTo>
                  <a:cubicBezTo>
                    <a:pt x="2256" y="3578"/>
                    <a:pt x="1471" y="2024"/>
                    <a:pt x="803" y="420"/>
                  </a:cubicBezTo>
                  <a:cubicBezTo>
                    <a:pt x="769" y="337"/>
                    <a:pt x="719" y="236"/>
                    <a:pt x="669" y="153"/>
                  </a:cubicBezTo>
                  <a:cubicBezTo>
                    <a:pt x="619" y="53"/>
                    <a:pt x="523" y="0"/>
                    <a:pt x="42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43"/>
            <p:cNvSpPr/>
            <p:nvPr/>
          </p:nvSpPr>
          <p:spPr>
            <a:xfrm>
              <a:off x="1278572" y="589954"/>
              <a:ext cx="121566" cy="334442"/>
            </a:xfrm>
            <a:custGeom>
              <a:avLst/>
              <a:gdLst/>
              <a:ahLst/>
              <a:cxnLst/>
              <a:rect l="l" t="t" r="r" b="b"/>
              <a:pathLst>
                <a:path w="3793" h="10435" extrusionOk="0">
                  <a:moveTo>
                    <a:pt x="1277" y="0"/>
                  </a:moveTo>
                  <a:cubicBezTo>
                    <a:pt x="1254" y="0"/>
                    <a:pt x="1229" y="4"/>
                    <a:pt x="1204" y="11"/>
                  </a:cubicBezTo>
                  <a:cubicBezTo>
                    <a:pt x="1037" y="62"/>
                    <a:pt x="970" y="195"/>
                    <a:pt x="1020" y="463"/>
                  </a:cubicBezTo>
                  <a:cubicBezTo>
                    <a:pt x="1254" y="1565"/>
                    <a:pt x="1505" y="2668"/>
                    <a:pt x="1739" y="3771"/>
                  </a:cubicBezTo>
                  <a:cubicBezTo>
                    <a:pt x="1872" y="4372"/>
                    <a:pt x="2023" y="4991"/>
                    <a:pt x="2156" y="5609"/>
                  </a:cubicBezTo>
                  <a:cubicBezTo>
                    <a:pt x="2131" y="5617"/>
                    <a:pt x="2109" y="5621"/>
                    <a:pt x="2090" y="5621"/>
                  </a:cubicBezTo>
                  <a:cubicBezTo>
                    <a:pt x="1994" y="5621"/>
                    <a:pt x="1964" y="5531"/>
                    <a:pt x="1922" y="5475"/>
                  </a:cubicBezTo>
                  <a:cubicBezTo>
                    <a:pt x="1471" y="4957"/>
                    <a:pt x="1037" y="4422"/>
                    <a:pt x="602" y="3904"/>
                  </a:cubicBezTo>
                  <a:cubicBezTo>
                    <a:pt x="552" y="3804"/>
                    <a:pt x="469" y="3737"/>
                    <a:pt x="369" y="3671"/>
                  </a:cubicBezTo>
                  <a:cubicBezTo>
                    <a:pt x="330" y="3647"/>
                    <a:pt x="287" y="3635"/>
                    <a:pt x="245" y="3635"/>
                  </a:cubicBezTo>
                  <a:cubicBezTo>
                    <a:pt x="196" y="3635"/>
                    <a:pt x="146" y="3651"/>
                    <a:pt x="101" y="3687"/>
                  </a:cubicBezTo>
                  <a:cubicBezTo>
                    <a:pt x="18" y="3754"/>
                    <a:pt x="1" y="3854"/>
                    <a:pt x="34" y="3955"/>
                  </a:cubicBezTo>
                  <a:cubicBezTo>
                    <a:pt x="84" y="4038"/>
                    <a:pt x="135" y="4122"/>
                    <a:pt x="185" y="4205"/>
                  </a:cubicBezTo>
                  <a:cubicBezTo>
                    <a:pt x="903" y="5091"/>
                    <a:pt x="1588" y="6010"/>
                    <a:pt x="2374" y="6828"/>
                  </a:cubicBezTo>
                  <a:cubicBezTo>
                    <a:pt x="2474" y="6945"/>
                    <a:pt x="2541" y="7096"/>
                    <a:pt x="2557" y="7246"/>
                  </a:cubicBezTo>
                  <a:cubicBezTo>
                    <a:pt x="2758" y="8132"/>
                    <a:pt x="2975" y="9017"/>
                    <a:pt x="3176" y="9886"/>
                  </a:cubicBezTo>
                  <a:cubicBezTo>
                    <a:pt x="3209" y="10020"/>
                    <a:pt x="3242" y="10137"/>
                    <a:pt x="3276" y="10254"/>
                  </a:cubicBezTo>
                  <a:cubicBezTo>
                    <a:pt x="3310" y="10378"/>
                    <a:pt x="3411" y="10434"/>
                    <a:pt x="3511" y="10434"/>
                  </a:cubicBezTo>
                  <a:cubicBezTo>
                    <a:pt x="3652" y="10434"/>
                    <a:pt x="3793" y="10323"/>
                    <a:pt x="3744" y="10137"/>
                  </a:cubicBezTo>
                  <a:cubicBezTo>
                    <a:pt x="3744" y="10070"/>
                    <a:pt x="3727" y="10003"/>
                    <a:pt x="3710" y="9936"/>
                  </a:cubicBezTo>
                  <a:cubicBezTo>
                    <a:pt x="3493" y="8900"/>
                    <a:pt x="3259" y="7864"/>
                    <a:pt x="3025" y="6828"/>
                  </a:cubicBezTo>
                  <a:cubicBezTo>
                    <a:pt x="2975" y="6645"/>
                    <a:pt x="2992" y="6444"/>
                    <a:pt x="3042" y="6260"/>
                  </a:cubicBezTo>
                  <a:cubicBezTo>
                    <a:pt x="3293" y="5392"/>
                    <a:pt x="3460" y="4506"/>
                    <a:pt x="3560" y="3604"/>
                  </a:cubicBezTo>
                  <a:cubicBezTo>
                    <a:pt x="3577" y="3537"/>
                    <a:pt x="3577" y="3470"/>
                    <a:pt x="3577" y="3387"/>
                  </a:cubicBezTo>
                  <a:cubicBezTo>
                    <a:pt x="3560" y="3270"/>
                    <a:pt x="3460" y="3153"/>
                    <a:pt x="3326" y="3153"/>
                  </a:cubicBezTo>
                  <a:cubicBezTo>
                    <a:pt x="3314" y="3151"/>
                    <a:pt x="3302" y="3150"/>
                    <a:pt x="3290" y="3150"/>
                  </a:cubicBezTo>
                  <a:cubicBezTo>
                    <a:pt x="3186" y="3150"/>
                    <a:pt x="3089" y="3215"/>
                    <a:pt x="3059" y="3320"/>
                  </a:cubicBezTo>
                  <a:cubicBezTo>
                    <a:pt x="3025" y="3437"/>
                    <a:pt x="2992" y="3587"/>
                    <a:pt x="2975" y="3721"/>
                  </a:cubicBezTo>
                  <a:cubicBezTo>
                    <a:pt x="2925" y="4222"/>
                    <a:pt x="2808" y="4723"/>
                    <a:pt x="2641" y="5208"/>
                  </a:cubicBezTo>
                  <a:cubicBezTo>
                    <a:pt x="2457" y="4406"/>
                    <a:pt x="2290" y="3620"/>
                    <a:pt x="2106" y="2818"/>
                  </a:cubicBezTo>
                  <a:cubicBezTo>
                    <a:pt x="1939" y="2033"/>
                    <a:pt x="1755" y="1231"/>
                    <a:pt x="1588" y="446"/>
                  </a:cubicBezTo>
                  <a:cubicBezTo>
                    <a:pt x="1572" y="412"/>
                    <a:pt x="1572" y="362"/>
                    <a:pt x="1555" y="329"/>
                  </a:cubicBezTo>
                  <a:cubicBezTo>
                    <a:pt x="1498" y="116"/>
                    <a:pt x="1406" y="0"/>
                    <a:pt x="127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43"/>
            <p:cNvSpPr/>
            <p:nvPr/>
          </p:nvSpPr>
          <p:spPr>
            <a:xfrm>
              <a:off x="1724132" y="1081024"/>
              <a:ext cx="319731" cy="151052"/>
            </a:xfrm>
            <a:custGeom>
              <a:avLst/>
              <a:gdLst/>
              <a:ahLst/>
              <a:cxnLst/>
              <a:rect l="l" t="t" r="r" b="b"/>
              <a:pathLst>
                <a:path w="9976" h="4713" extrusionOk="0">
                  <a:moveTo>
                    <a:pt x="9712" y="1"/>
                  </a:moveTo>
                  <a:cubicBezTo>
                    <a:pt x="9689" y="1"/>
                    <a:pt x="9665" y="4"/>
                    <a:pt x="9641" y="11"/>
                  </a:cubicBezTo>
                  <a:cubicBezTo>
                    <a:pt x="9508" y="45"/>
                    <a:pt x="9374" y="95"/>
                    <a:pt x="9257" y="162"/>
                  </a:cubicBezTo>
                  <a:cubicBezTo>
                    <a:pt x="8472" y="546"/>
                    <a:pt x="7703" y="930"/>
                    <a:pt x="6935" y="1314"/>
                  </a:cubicBezTo>
                  <a:cubicBezTo>
                    <a:pt x="6767" y="1398"/>
                    <a:pt x="6600" y="1431"/>
                    <a:pt x="6417" y="1431"/>
                  </a:cubicBezTo>
                  <a:lnTo>
                    <a:pt x="3192" y="1431"/>
                  </a:lnTo>
                  <a:cubicBezTo>
                    <a:pt x="3160" y="1427"/>
                    <a:pt x="3128" y="1425"/>
                    <a:pt x="3095" y="1425"/>
                  </a:cubicBezTo>
                  <a:cubicBezTo>
                    <a:pt x="3004" y="1425"/>
                    <a:pt x="2910" y="1440"/>
                    <a:pt x="2824" y="1465"/>
                  </a:cubicBezTo>
                  <a:cubicBezTo>
                    <a:pt x="2707" y="1481"/>
                    <a:pt x="2640" y="1598"/>
                    <a:pt x="2657" y="1715"/>
                  </a:cubicBezTo>
                  <a:cubicBezTo>
                    <a:pt x="2657" y="1816"/>
                    <a:pt x="2741" y="1899"/>
                    <a:pt x="2841" y="1916"/>
                  </a:cubicBezTo>
                  <a:cubicBezTo>
                    <a:pt x="2924" y="1933"/>
                    <a:pt x="3025" y="1933"/>
                    <a:pt x="3125" y="1933"/>
                  </a:cubicBezTo>
                  <a:cubicBezTo>
                    <a:pt x="3726" y="1949"/>
                    <a:pt x="4328" y="1966"/>
                    <a:pt x="4930" y="1983"/>
                  </a:cubicBezTo>
                  <a:cubicBezTo>
                    <a:pt x="4970" y="1974"/>
                    <a:pt x="5011" y="1970"/>
                    <a:pt x="5053" y="1970"/>
                  </a:cubicBezTo>
                  <a:cubicBezTo>
                    <a:pt x="5168" y="1970"/>
                    <a:pt x="5287" y="2001"/>
                    <a:pt x="5397" y="2050"/>
                  </a:cubicBezTo>
                  <a:cubicBezTo>
                    <a:pt x="4645" y="2384"/>
                    <a:pt x="3944" y="2701"/>
                    <a:pt x="3242" y="3019"/>
                  </a:cubicBezTo>
                  <a:cubicBezTo>
                    <a:pt x="2290" y="3420"/>
                    <a:pt x="1354" y="3821"/>
                    <a:pt x="368" y="4155"/>
                  </a:cubicBezTo>
                  <a:cubicBezTo>
                    <a:pt x="335" y="4172"/>
                    <a:pt x="285" y="4188"/>
                    <a:pt x="251" y="4205"/>
                  </a:cubicBezTo>
                  <a:cubicBezTo>
                    <a:pt x="117" y="4272"/>
                    <a:pt x="0" y="4339"/>
                    <a:pt x="51" y="4522"/>
                  </a:cubicBezTo>
                  <a:cubicBezTo>
                    <a:pt x="76" y="4637"/>
                    <a:pt x="189" y="4713"/>
                    <a:pt x="308" y="4713"/>
                  </a:cubicBezTo>
                  <a:cubicBezTo>
                    <a:pt x="345" y="4713"/>
                    <a:pt x="382" y="4705"/>
                    <a:pt x="418" y="4690"/>
                  </a:cubicBezTo>
                  <a:cubicBezTo>
                    <a:pt x="970" y="4489"/>
                    <a:pt x="1521" y="4305"/>
                    <a:pt x="2072" y="4088"/>
                  </a:cubicBezTo>
                  <a:cubicBezTo>
                    <a:pt x="3075" y="3720"/>
                    <a:pt x="4061" y="3286"/>
                    <a:pt x="5030" y="2835"/>
                  </a:cubicBezTo>
                  <a:cubicBezTo>
                    <a:pt x="5113" y="2780"/>
                    <a:pt x="5207" y="2747"/>
                    <a:pt x="5294" y="2747"/>
                  </a:cubicBezTo>
                  <a:cubicBezTo>
                    <a:pt x="5312" y="2747"/>
                    <a:pt x="5330" y="2748"/>
                    <a:pt x="5347" y="2751"/>
                  </a:cubicBezTo>
                  <a:cubicBezTo>
                    <a:pt x="5063" y="3069"/>
                    <a:pt x="4796" y="3370"/>
                    <a:pt x="4545" y="3670"/>
                  </a:cubicBezTo>
                  <a:cubicBezTo>
                    <a:pt x="4445" y="3754"/>
                    <a:pt x="4361" y="3854"/>
                    <a:pt x="4295" y="3954"/>
                  </a:cubicBezTo>
                  <a:cubicBezTo>
                    <a:pt x="4194" y="4055"/>
                    <a:pt x="4211" y="4238"/>
                    <a:pt x="4328" y="4322"/>
                  </a:cubicBezTo>
                  <a:cubicBezTo>
                    <a:pt x="4378" y="4372"/>
                    <a:pt x="4441" y="4397"/>
                    <a:pt x="4503" y="4397"/>
                  </a:cubicBezTo>
                  <a:cubicBezTo>
                    <a:pt x="4566" y="4397"/>
                    <a:pt x="4629" y="4372"/>
                    <a:pt x="4679" y="4322"/>
                  </a:cubicBezTo>
                  <a:cubicBezTo>
                    <a:pt x="4762" y="4238"/>
                    <a:pt x="4863" y="4155"/>
                    <a:pt x="4946" y="4055"/>
                  </a:cubicBezTo>
                  <a:cubicBezTo>
                    <a:pt x="5481" y="3470"/>
                    <a:pt x="6032" y="2868"/>
                    <a:pt x="6567" y="2267"/>
                  </a:cubicBezTo>
                  <a:cubicBezTo>
                    <a:pt x="6701" y="2100"/>
                    <a:pt x="6884" y="1966"/>
                    <a:pt x="7085" y="1866"/>
                  </a:cubicBezTo>
                  <a:cubicBezTo>
                    <a:pt x="7920" y="1465"/>
                    <a:pt x="8739" y="1047"/>
                    <a:pt x="9558" y="646"/>
                  </a:cubicBezTo>
                  <a:cubicBezTo>
                    <a:pt x="9675" y="596"/>
                    <a:pt x="9792" y="529"/>
                    <a:pt x="9875" y="446"/>
                  </a:cubicBezTo>
                  <a:cubicBezTo>
                    <a:pt x="9959" y="362"/>
                    <a:pt x="9975" y="245"/>
                    <a:pt x="9925" y="145"/>
                  </a:cubicBezTo>
                  <a:cubicBezTo>
                    <a:pt x="9885" y="52"/>
                    <a:pt x="9803" y="1"/>
                    <a:pt x="971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43"/>
            <p:cNvSpPr/>
            <p:nvPr/>
          </p:nvSpPr>
          <p:spPr>
            <a:xfrm>
              <a:off x="1994569" y="1103266"/>
              <a:ext cx="108746" cy="300020"/>
            </a:xfrm>
            <a:custGeom>
              <a:avLst/>
              <a:gdLst/>
              <a:ahLst/>
              <a:cxnLst/>
              <a:rect l="l" t="t" r="r" b="b"/>
              <a:pathLst>
                <a:path w="3393" h="9361" extrusionOk="0">
                  <a:moveTo>
                    <a:pt x="2023" y="1"/>
                  </a:moveTo>
                  <a:cubicBezTo>
                    <a:pt x="1844" y="1"/>
                    <a:pt x="1754" y="138"/>
                    <a:pt x="1738" y="453"/>
                  </a:cubicBezTo>
                  <a:cubicBezTo>
                    <a:pt x="1688" y="1122"/>
                    <a:pt x="1654" y="1773"/>
                    <a:pt x="1621" y="2442"/>
                  </a:cubicBezTo>
                  <a:cubicBezTo>
                    <a:pt x="1621" y="2592"/>
                    <a:pt x="1571" y="2742"/>
                    <a:pt x="1504" y="2893"/>
                  </a:cubicBezTo>
                  <a:cubicBezTo>
                    <a:pt x="1036" y="3879"/>
                    <a:pt x="568" y="4881"/>
                    <a:pt x="101" y="5867"/>
                  </a:cubicBezTo>
                  <a:cubicBezTo>
                    <a:pt x="67" y="5934"/>
                    <a:pt x="50" y="6001"/>
                    <a:pt x="34" y="6067"/>
                  </a:cubicBezTo>
                  <a:cubicBezTo>
                    <a:pt x="0" y="6168"/>
                    <a:pt x="34" y="6268"/>
                    <a:pt x="134" y="6318"/>
                  </a:cubicBezTo>
                  <a:cubicBezTo>
                    <a:pt x="167" y="6345"/>
                    <a:pt x="209" y="6358"/>
                    <a:pt x="252" y="6358"/>
                  </a:cubicBezTo>
                  <a:cubicBezTo>
                    <a:pt x="316" y="6358"/>
                    <a:pt x="385" y="6328"/>
                    <a:pt x="435" y="6268"/>
                  </a:cubicBezTo>
                  <a:cubicBezTo>
                    <a:pt x="502" y="6184"/>
                    <a:pt x="552" y="6101"/>
                    <a:pt x="602" y="6001"/>
                  </a:cubicBezTo>
                  <a:cubicBezTo>
                    <a:pt x="869" y="5466"/>
                    <a:pt x="1136" y="4948"/>
                    <a:pt x="1404" y="4430"/>
                  </a:cubicBezTo>
                  <a:cubicBezTo>
                    <a:pt x="1471" y="4647"/>
                    <a:pt x="1471" y="4864"/>
                    <a:pt x="1421" y="5098"/>
                  </a:cubicBezTo>
                  <a:cubicBezTo>
                    <a:pt x="1354" y="6368"/>
                    <a:pt x="1237" y="7638"/>
                    <a:pt x="1086" y="8925"/>
                  </a:cubicBezTo>
                  <a:cubicBezTo>
                    <a:pt x="1086" y="8958"/>
                    <a:pt x="1070" y="9008"/>
                    <a:pt x="1070" y="9041"/>
                  </a:cubicBezTo>
                  <a:cubicBezTo>
                    <a:pt x="1053" y="9192"/>
                    <a:pt x="1103" y="9326"/>
                    <a:pt x="1270" y="9359"/>
                  </a:cubicBezTo>
                  <a:cubicBezTo>
                    <a:pt x="1282" y="9360"/>
                    <a:pt x="1294" y="9361"/>
                    <a:pt x="1305" y="9361"/>
                  </a:cubicBezTo>
                  <a:cubicBezTo>
                    <a:pt x="1449" y="9361"/>
                    <a:pt x="1524" y="9264"/>
                    <a:pt x="1571" y="9125"/>
                  </a:cubicBezTo>
                  <a:cubicBezTo>
                    <a:pt x="1604" y="8975"/>
                    <a:pt x="1621" y="8824"/>
                    <a:pt x="1638" y="8674"/>
                  </a:cubicBezTo>
                  <a:cubicBezTo>
                    <a:pt x="1788" y="7471"/>
                    <a:pt x="1922" y="6268"/>
                    <a:pt x="2005" y="5065"/>
                  </a:cubicBezTo>
                  <a:cubicBezTo>
                    <a:pt x="1989" y="4898"/>
                    <a:pt x="2005" y="4747"/>
                    <a:pt x="2089" y="4614"/>
                  </a:cubicBezTo>
                  <a:cubicBezTo>
                    <a:pt x="2206" y="4781"/>
                    <a:pt x="2273" y="4965"/>
                    <a:pt x="2323" y="5148"/>
                  </a:cubicBezTo>
                  <a:cubicBezTo>
                    <a:pt x="2490" y="5666"/>
                    <a:pt x="2640" y="6184"/>
                    <a:pt x="2807" y="6702"/>
                  </a:cubicBezTo>
                  <a:cubicBezTo>
                    <a:pt x="2824" y="6786"/>
                    <a:pt x="2857" y="6869"/>
                    <a:pt x="2891" y="6936"/>
                  </a:cubicBezTo>
                  <a:cubicBezTo>
                    <a:pt x="2931" y="7029"/>
                    <a:pt x="3013" y="7080"/>
                    <a:pt x="3104" y="7080"/>
                  </a:cubicBezTo>
                  <a:cubicBezTo>
                    <a:pt x="3127" y="7080"/>
                    <a:pt x="3151" y="7077"/>
                    <a:pt x="3175" y="7070"/>
                  </a:cubicBezTo>
                  <a:cubicBezTo>
                    <a:pt x="3292" y="7053"/>
                    <a:pt x="3375" y="6970"/>
                    <a:pt x="3392" y="6853"/>
                  </a:cubicBezTo>
                  <a:cubicBezTo>
                    <a:pt x="3392" y="6719"/>
                    <a:pt x="3375" y="6602"/>
                    <a:pt x="3325" y="6485"/>
                  </a:cubicBezTo>
                  <a:cubicBezTo>
                    <a:pt x="2991" y="5416"/>
                    <a:pt x="2690" y="4346"/>
                    <a:pt x="2256" y="3310"/>
                  </a:cubicBezTo>
                  <a:cubicBezTo>
                    <a:pt x="2189" y="3143"/>
                    <a:pt x="2156" y="2943"/>
                    <a:pt x="2172" y="2742"/>
                  </a:cubicBezTo>
                  <a:cubicBezTo>
                    <a:pt x="2223" y="1990"/>
                    <a:pt x="2256" y="1239"/>
                    <a:pt x="2289" y="487"/>
                  </a:cubicBezTo>
                  <a:cubicBezTo>
                    <a:pt x="2306" y="153"/>
                    <a:pt x="2239" y="19"/>
                    <a:pt x="2055" y="2"/>
                  </a:cubicBezTo>
                  <a:cubicBezTo>
                    <a:pt x="2044" y="1"/>
                    <a:pt x="2034" y="1"/>
                    <a:pt x="202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43"/>
            <p:cNvSpPr/>
            <p:nvPr/>
          </p:nvSpPr>
          <p:spPr>
            <a:xfrm>
              <a:off x="761285" y="1034776"/>
              <a:ext cx="320276" cy="106662"/>
            </a:xfrm>
            <a:custGeom>
              <a:avLst/>
              <a:gdLst/>
              <a:ahLst/>
              <a:cxnLst/>
              <a:rect l="l" t="t" r="r" b="b"/>
              <a:pathLst>
                <a:path w="9993" h="3328" extrusionOk="0">
                  <a:moveTo>
                    <a:pt x="3769" y="0"/>
                  </a:moveTo>
                  <a:cubicBezTo>
                    <a:pt x="3678" y="0"/>
                    <a:pt x="3594" y="37"/>
                    <a:pt x="3543" y="151"/>
                  </a:cubicBezTo>
                  <a:cubicBezTo>
                    <a:pt x="3476" y="335"/>
                    <a:pt x="3593" y="435"/>
                    <a:pt x="3743" y="502"/>
                  </a:cubicBezTo>
                  <a:cubicBezTo>
                    <a:pt x="4244" y="736"/>
                    <a:pt x="4762" y="970"/>
                    <a:pt x="5264" y="1203"/>
                  </a:cubicBezTo>
                  <a:cubicBezTo>
                    <a:pt x="5347" y="1237"/>
                    <a:pt x="5447" y="1254"/>
                    <a:pt x="5514" y="1371"/>
                  </a:cubicBezTo>
                  <a:lnTo>
                    <a:pt x="5531" y="1371"/>
                  </a:lnTo>
                  <a:cubicBezTo>
                    <a:pt x="5394" y="1412"/>
                    <a:pt x="5256" y="1442"/>
                    <a:pt x="5128" y="1442"/>
                  </a:cubicBezTo>
                  <a:cubicBezTo>
                    <a:pt x="5100" y="1442"/>
                    <a:pt x="5073" y="1440"/>
                    <a:pt x="5046" y="1437"/>
                  </a:cubicBezTo>
                  <a:cubicBezTo>
                    <a:pt x="3576" y="1571"/>
                    <a:pt x="2106" y="1705"/>
                    <a:pt x="635" y="1838"/>
                  </a:cubicBezTo>
                  <a:cubicBezTo>
                    <a:pt x="485" y="1855"/>
                    <a:pt x="335" y="1872"/>
                    <a:pt x="184" y="1905"/>
                  </a:cubicBezTo>
                  <a:cubicBezTo>
                    <a:pt x="67" y="1939"/>
                    <a:pt x="0" y="2056"/>
                    <a:pt x="17" y="2173"/>
                  </a:cubicBezTo>
                  <a:cubicBezTo>
                    <a:pt x="34" y="2290"/>
                    <a:pt x="134" y="2373"/>
                    <a:pt x="251" y="2373"/>
                  </a:cubicBezTo>
                  <a:cubicBezTo>
                    <a:pt x="351" y="2373"/>
                    <a:pt x="435" y="2373"/>
                    <a:pt x="535" y="2356"/>
                  </a:cubicBezTo>
                  <a:cubicBezTo>
                    <a:pt x="2039" y="2239"/>
                    <a:pt x="3526" y="2122"/>
                    <a:pt x="5030" y="2006"/>
                  </a:cubicBezTo>
                  <a:cubicBezTo>
                    <a:pt x="5080" y="2006"/>
                    <a:pt x="5126" y="1997"/>
                    <a:pt x="5174" y="1997"/>
                  </a:cubicBezTo>
                  <a:cubicBezTo>
                    <a:pt x="5222" y="1997"/>
                    <a:pt x="5272" y="2006"/>
                    <a:pt x="5331" y="2039"/>
                  </a:cubicBezTo>
                  <a:cubicBezTo>
                    <a:pt x="5314" y="2156"/>
                    <a:pt x="5214" y="2173"/>
                    <a:pt x="5147" y="2223"/>
                  </a:cubicBezTo>
                  <a:cubicBezTo>
                    <a:pt x="4879" y="2356"/>
                    <a:pt x="4629" y="2507"/>
                    <a:pt x="4361" y="2640"/>
                  </a:cubicBezTo>
                  <a:cubicBezTo>
                    <a:pt x="4261" y="2691"/>
                    <a:pt x="4178" y="2741"/>
                    <a:pt x="4077" y="2808"/>
                  </a:cubicBezTo>
                  <a:cubicBezTo>
                    <a:pt x="3944" y="2874"/>
                    <a:pt x="3894" y="3041"/>
                    <a:pt x="3960" y="3175"/>
                  </a:cubicBezTo>
                  <a:cubicBezTo>
                    <a:pt x="4004" y="3272"/>
                    <a:pt x="4095" y="3328"/>
                    <a:pt x="4196" y="3328"/>
                  </a:cubicBezTo>
                  <a:cubicBezTo>
                    <a:pt x="4251" y="3328"/>
                    <a:pt x="4308" y="3311"/>
                    <a:pt x="4361" y="3275"/>
                  </a:cubicBezTo>
                  <a:cubicBezTo>
                    <a:pt x="4662" y="3142"/>
                    <a:pt x="4946" y="2975"/>
                    <a:pt x="5247" y="2808"/>
                  </a:cubicBezTo>
                  <a:cubicBezTo>
                    <a:pt x="5498" y="2691"/>
                    <a:pt x="5748" y="2540"/>
                    <a:pt x="5999" y="2373"/>
                  </a:cubicBezTo>
                  <a:cubicBezTo>
                    <a:pt x="6534" y="1972"/>
                    <a:pt x="7185" y="1772"/>
                    <a:pt x="7870" y="1772"/>
                  </a:cubicBezTo>
                  <a:cubicBezTo>
                    <a:pt x="8388" y="1772"/>
                    <a:pt x="8923" y="1688"/>
                    <a:pt x="9441" y="1655"/>
                  </a:cubicBezTo>
                  <a:cubicBezTo>
                    <a:pt x="9508" y="1638"/>
                    <a:pt x="9591" y="1638"/>
                    <a:pt x="9658" y="1621"/>
                  </a:cubicBezTo>
                  <a:cubicBezTo>
                    <a:pt x="9859" y="1588"/>
                    <a:pt x="9992" y="1454"/>
                    <a:pt x="9959" y="1304"/>
                  </a:cubicBezTo>
                  <a:cubicBezTo>
                    <a:pt x="9930" y="1158"/>
                    <a:pt x="9812" y="1063"/>
                    <a:pt x="9672" y="1063"/>
                  </a:cubicBezTo>
                  <a:cubicBezTo>
                    <a:pt x="9651" y="1063"/>
                    <a:pt x="9629" y="1066"/>
                    <a:pt x="9608" y="1070"/>
                  </a:cubicBezTo>
                  <a:cubicBezTo>
                    <a:pt x="9107" y="1103"/>
                    <a:pt x="8605" y="1137"/>
                    <a:pt x="8121" y="1203"/>
                  </a:cubicBezTo>
                  <a:cubicBezTo>
                    <a:pt x="7919" y="1238"/>
                    <a:pt x="7716" y="1255"/>
                    <a:pt x="7516" y="1255"/>
                  </a:cubicBezTo>
                  <a:cubicBezTo>
                    <a:pt x="7037" y="1255"/>
                    <a:pt x="6568" y="1158"/>
                    <a:pt x="6133" y="970"/>
                  </a:cubicBezTo>
                  <a:cubicBezTo>
                    <a:pt x="5598" y="736"/>
                    <a:pt x="5046" y="535"/>
                    <a:pt x="4512" y="285"/>
                  </a:cubicBezTo>
                  <a:cubicBezTo>
                    <a:pt x="4328" y="184"/>
                    <a:pt x="4127" y="117"/>
                    <a:pt x="3944" y="34"/>
                  </a:cubicBezTo>
                  <a:cubicBezTo>
                    <a:pt x="3886" y="15"/>
                    <a:pt x="3826" y="0"/>
                    <a:pt x="376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43"/>
            <p:cNvSpPr/>
            <p:nvPr/>
          </p:nvSpPr>
          <p:spPr>
            <a:xfrm>
              <a:off x="964771" y="1164290"/>
              <a:ext cx="153744" cy="243644"/>
            </a:xfrm>
            <a:custGeom>
              <a:avLst/>
              <a:gdLst/>
              <a:ahLst/>
              <a:cxnLst/>
              <a:rect l="l" t="t" r="r" b="b"/>
              <a:pathLst>
                <a:path w="4797" h="7602" extrusionOk="0">
                  <a:moveTo>
                    <a:pt x="4491" y="1"/>
                  </a:moveTo>
                  <a:cubicBezTo>
                    <a:pt x="4394" y="1"/>
                    <a:pt x="4299" y="56"/>
                    <a:pt x="4245" y="153"/>
                  </a:cubicBezTo>
                  <a:cubicBezTo>
                    <a:pt x="4094" y="387"/>
                    <a:pt x="3944" y="621"/>
                    <a:pt x="3810" y="872"/>
                  </a:cubicBezTo>
                  <a:cubicBezTo>
                    <a:pt x="3510" y="1457"/>
                    <a:pt x="3075" y="1975"/>
                    <a:pt x="2540" y="2376"/>
                  </a:cubicBezTo>
                  <a:cubicBezTo>
                    <a:pt x="1922" y="2827"/>
                    <a:pt x="1354" y="3345"/>
                    <a:pt x="769" y="3829"/>
                  </a:cubicBezTo>
                  <a:cubicBezTo>
                    <a:pt x="686" y="3896"/>
                    <a:pt x="602" y="3980"/>
                    <a:pt x="519" y="4046"/>
                  </a:cubicBezTo>
                  <a:cubicBezTo>
                    <a:pt x="418" y="4180"/>
                    <a:pt x="352" y="4330"/>
                    <a:pt x="502" y="4464"/>
                  </a:cubicBezTo>
                  <a:cubicBezTo>
                    <a:pt x="552" y="4508"/>
                    <a:pt x="600" y="4526"/>
                    <a:pt x="647" y="4526"/>
                  </a:cubicBezTo>
                  <a:cubicBezTo>
                    <a:pt x="724" y="4526"/>
                    <a:pt x="797" y="4477"/>
                    <a:pt x="870" y="4414"/>
                  </a:cubicBezTo>
                  <a:cubicBezTo>
                    <a:pt x="1237" y="4113"/>
                    <a:pt x="1605" y="3829"/>
                    <a:pt x="1989" y="3528"/>
                  </a:cubicBezTo>
                  <a:cubicBezTo>
                    <a:pt x="2051" y="3482"/>
                    <a:pt x="2098" y="3393"/>
                    <a:pt x="2224" y="3393"/>
                  </a:cubicBezTo>
                  <a:cubicBezTo>
                    <a:pt x="2234" y="3393"/>
                    <a:pt x="2245" y="3394"/>
                    <a:pt x="2256" y="3395"/>
                  </a:cubicBezTo>
                  <a:cubicBezTo>
                    <a:pt x="1972" y="3896"/>
                    <a:pt x="1688" y="4381"/>
                    <a:pt x="1404" y="4865"/>
                  </a:cubicBezTo>
                  <a:cubicBezTo>
                    <a:pt x="970" y="5617"/>
                    <a:pt x="535" y="6352"/>
                    <a:pt x="118" y="7104"/>
                  </a:cubicBezTo>
                  <a:cubicBezTo>
                    <a:pt x="84" y="7154"/>
                    <a:pt x="51" y="7204"/>
                    <a:pt x="34" y="7254"/>
                  </a:cubicBezTo>
                  <a:cubicBezTo>
                    <a:pt x="1" y="7355"/>
                    <a:pt x="34" y="7488"/>
                    <a:pt x="118" y="7555"/>
                  </a:cubicBezTo>
                  <a:cubicBezTo>
                    <a:pt x="162" y="7587"/>
                    <a:pt x="211" y="7602"/>
                    <a:pt x="258" y="7602"/>
                  </a:cubicBezTo>
                  <a:cubicBezTo>
                    <a:pt x="336" y="7602"/>
                    <a:pt x="410" y="7561"/>
                    <a:pt x="452" y="7488"/>
                  </a:cubicBezTo>
                  <a:cubicBezTo>
                    <a:pt x="619" y="7254"/>
                    <a:pt x="769" y="7037"/>
                    <a:pt x="903" y="6787"/>
                  </a:cubicBezTo>
                  <a:cubicBezTo>
                    <a:pt x="1421" y="5934"/>
                    <a:pt x="1922" y="5066"/>
                    <a:pt x="2440" y="4197"/>
                  </a:cubicBezTo>
                  <a:cubicBezTo>
                    <a:pt x="2490" y="4130"/>
                    <a:pt x="2557" y="4046"/>
                    <a:pt x="2607" y="3980"/>
                  </a:cubicBezTo>
                  <a:lnTo>
                    <a:pt x="2674" y="3996"/>
                  </a:lnTo>
                  <a:cubicBezTo>
                    <a:pt x="2607" y="4381"/>
                    <a:pt x="2557" y="4765"/>
                    <a:pt x="2490" y="5149"/>
                  </a:cubicBezTo>
                  <a:cubicBezTo>
                    <a:pt x="2423" y="5550"/>
                    <a:pt x="2457" y="5717"/>
                    <a:pt x="2657" y="5751"/>
                  </a:cubicBezTo>
                  <a:cubicBezTo>
                    <a:pt x="2682" y="5757"/>
                    <a:pt x="2705" y="5760"/>
                    <a:pt x="2727" y="5760"/>
                  </a:cubicBezTo>
                  <a:cubicBezTo>
                    <a:pt x="2886" y="5760"/>
                    <a:pt x="2983" y="5597"/>
                    <a:pt x="3042" y="5216"/>
                  </a:cubicBezTo>
                  <a:cubicBezTo>
                    <a:pt x="3175" y="4431"/>
                    <a:pt x="3326" y="3629"/>
                    <a:pt x="3443" y="2843"/>
                  </a:cubicBezTo>
                  <a:cubicBezTo>
                    <a:pt x="3510" y="2493"/>
                    <a:pt x="3660" y="2175"/>
                    <a:pt x="3860" y="1891"/>
                  </a:cubicBezTo>
                  <a:cubicBezTo>
                    <a:pt x="4111" y="1473"/>
                    <a:pt x="4362" y="1056"/>
                    <a:pt x="4612" y="638"/>
                  </a:cubicBezTo>
                  <a:cubicBezTo>
                    <a:pt x="4646" y="571"/>
                    <a:pt x="4679" y="521"/>
                    <a:pt x="4713" y="454"/>
                  </a:cubicBezTo>
                  <a:cubicBezTo>
                    <a:pt x="4796" y="304"/>
                    <a:pt x="4796" y="153"/>
                    <a:pt x="4646" y="53"/>
                  </a:cubicBezTo>
                  <a:cubicBezTo>
                    <a:pt x="4598" y="18"/>
                    <a:pt x="4545" y="1"/>
                    <a:pt x="449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56" name="Google Shape;456;p43"/>
          <p:cNvSpPr txBox="1"/>
          <p:nvPr/>
        </p:nvSpPr>
        <p:spPr>
          <a:xfrm>
            <a:off x="2985200" y="504550"/>
            <a:ext cx="3069300" cy="415500"/>
          </a:xfrm>
          <a:prstGeom prst="rect">
            <a:avLst/>
          </a:prstGeom>
          <a:solidFill>
            <a:srgbClr val="EAD1DC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Kalam"/>
                <a:ea typeface="Kalam"/>
                <a:cs typeface="Kalam"/>
                <a:sym typeface="Kalam"/>
              </a:rPr>
              <a:t>PLANTEAMIENTO DEL PROBLEMA</a:t>
            </a:r>
            <a:endParaRPr sz="1500">
              <a:latin typeface="Kalam"/>
              <a:ea typeface="Kalam"/>
              <a:cs typeface="Kalam"/>
              <a:sym typeface="Kalam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p44"/>
          <p:cNvSpPr txBox="1">
            <a:spLocks noGrp="1"/>
          </p:cNvSpPr>
          <p:nvPr>
            <p:ph type="title"/>
          </p:nvPr>
        </p:nvSpPr>
        <p:spPr>
          <a:xfrm>
            <a:off x="198325" y="198300"/>
            <a:ext cx="1978500" cy="74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3200" dirty="0"/>
              <a:t>Sesión 1</a:t>
            </a:r>
            <a:br>
              <a:rPr lang="en" sz="3200" dirty="0"/>
            </a:br>
            <a:r>
              <a:rPr lang="en" sz="1400" dirty="0">
                <a:solidFill>
                  <a:schemeClr val="bg2"/>
                </a:solidFill>
              </a:rPr>
              <a:t>“Comenzamos ”</a:t>
            </a:r>
            <a:endParaRPr sz="1400" dirty="0">
              <a:solidFill>
                <a:schemeClr val="bg2"/>
              </a:solidFill>
            </a:endParaRPr>
          </a:p>
        </p:txBody>
      </p:sp>
      <p:sp>
        <p:nvSpPr>
          <p:cNvPr id="462" name="Google Shape;462;p44"/>
          <p:cNvSpPr txBox="1">
            <a:spLocks noGrp="1"/>
          </p:cNvSpPr>
          <p:nvPr>
            <p:ph type="subTitle" idx="5"/>
          </p:nvPr>
        </p:nvSpPr>
        <p:spPr>
          <a:xfrm>
            <a:off x="5298948" y="2456152"/>
            <a:ext cx="1790400" cy="44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/>
              <a:t>Búsqueda de las piezas del puzle por espacio. Realizar el puzle.</a:t>
            </a:r>
            <a:endParaRPr dirty="0"/>
          </a:p>
        </p:txBody>
      </p:sp>
      <p:sp>
        <p:nvSpPr>
          <p:cNvPr id="465" name="Google Shape;465;p44"/>
          <p:cNvSpPr txBox="1">
            <a:spLocks noGrp="1"/>
          </p:cNvSpPr>
          <p:nvPr>
            <p:ph type="title" idx="4"/>
          </p:nvPr>
        </p:nvSpPr>
        <p:spPr>
          <a:xfrm>
            <a:off x="5365082" y="2070558"/>
            <a:ext cx="1790400" cy="27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dirty="0"/>
              <a:t>MATHS</a:t>
            </a:r>
            <a:endParaRPr sz="1900" dirty="0"/>
          </a:p>
        </p:txBody>
      </p:sp>
      <p:grpSp>
        <p:nvGrpSpPr>
          <p:cNvPr id="470" name="Google Shape;470;p44"/>
          <p:cNvGrpSpPr/>
          <p:nvPr/>
        </p:nvGrpSpPr>
        <p:grpSpPr>
          <a:xfrm>
            <a:off x="198334" y="2340558"/>
            <a:ext cx="3894528" cy="2402236"/>
            <a:chOff x="6057416" y="722000"/>
            <a:chExt cx="2365194" cy="1824991"/>
          </a:xfrm>
        </p:grpSpPr>
        <p:sp>
          <p:nvSpPr>
            <p:cNvPr id="471" name="Google Shape;471;p44"/>
            <p:cNvSpPr/>
            <p:nvPr/>
          </p:nvSpPr>
          <p:spPr>
            <a:xfrm>
              <a:off x="6188885" y="866577"/>
              <a:ext cx="1879124" cy="1629454"/>
            </a:xfrm>
            <a:custGeom>
              <a:avLst/>
              <a:gdLst/>
              <a:ahLst/>
              <a:cxnLst/>
              <a:rect l="l" t="t" r="r" b="b"/>
              <a:pathLst>
                <a:path w="58631" h="50841" extrusionOk="0">
                  <a:moveTo>
                    <a:pt x="38296" y="2909"/>
                  </a:moveTo>
                  <a:cubicBezTo>
                    <a:pt x="40000" y="2909"/>
                    <a:pt x="41621" y="3611"/>
                    <a:pt x="42791" y="4831"/>
                  </a:cubicBezTo>
                  <a:cubicBezTo>
                    <a:pt x="44194" y="6268"/>
                    <a:pt x="44913" y="8022"/>
                    <a:pt x="45163" y="9994"/>
                  </a:cubicBezTo>
                  <a:cubicBezTo>
                    <a:pt x="45330" y="11381"/>
                    <a:pt x="45046" y="12734"/>
                    <a:pt x="44679" y="14087"/>
                  </a:cubicBezTo>
                  <a:cubicBezTo>
                    <a:pt x="43960" y="16727"/>
                    <a:pt x="42390" y="18816"/>
                    <a:pt x="40335" y="20570"/>
                  </a:cubicBezTo>
                  <a:cubicBezTo>
                    <a:pt x="39883" y="20954"/>
                    <a:pt x="39399" y="21305"/>
                    <a:pt x="38898" y="21623"/>
                  </a:cubicBezTo>
                  <a:cubicBezTo>
                    <a:pt x="38820" y="21692"/>
                    <a:pt x="38724" y="21725"/>
                    <a:pt x="38629" y="21725"/>
                  </a:cubicBezTo>
                  <a:cubicBezTo>
                    <a:pt x="38541" y="21725"/>
                    <a:pt x="38452" y="21696"/>
                    <a:pt x="38380" y="21640"/>
                  </a:cubicBezTo>
                  <a:cubicBezTo>
                    <a:pt x="34954" y="19451"/>
                    <a:pt x="32649" y="16426"/>
                    <a:pt x="31680" y="12450"/>
                  </a:cubicBezTo>
                  <a:cubicBezTo>
                    <a:pt x="31212" y="10645"/>
                    <a:pt x="31279" y="8741"/>
                    <a:pt x="31897" y="6986"/>
                  </a:cubicBezTo>
                  <a:cubicBezTo>
                    <a:pt x="32615" y="4981"/>
                    <a:pt x="34035" y="3761"/>
                    <a:pt x="36041" y="3210"/>
                  </a:cubicBezTo>
                  <a:cubicBezTo>
                    <a:pt x="36408" y="3110"/>
                    <a:pt x="36776" y="3026"/>
                    <a:pt x="37143" y="2993"/>
                  </a:cubicBezTo>
                  <a:cubicBezTo>
                    <a:pt x="37528" y="2926"/>
                    <a:pt x="37912" y="2909"/>
                    <a:pt x="38296" y="2909"/>
                  </a:cubicBezTo>
                  <a:close/>
                  <a:moveTo>
                    <a:pt x="832" y="1"/>
                  </a:moveTo>
                  <a:cubicBezTo>
                    <a:pt x="737" y="1"/>
                    <a:pt x="642" y="18"/>
                    <a:pt x="552" y="52"/>
                  </a:cubicBezTo>
                  <a:cubicBezTo>
                    <a:pt x="201" y="203"/>
                    <a:pt x="0" y="570"/>
                    <a:pt x="50" y="938"/>
                  </a:cubicBezTo>
                  <a:cubicBezTo>
                    <a:pt x="67" y="1021"/>
                    <a:pt x="100" y="1121"/>
                    <a:pt x="134" y="1205"/>
                  </a:cubicBezTo>
                  <a:cubicBezTo>
                    <a:pt x="869" y="3678"/>
                    <a:pt x="1838" y="6067"/>
                    <a:pt x="2974" y="8373"/>
                  </a:cubicBezTo>
                  <a:cubicBezTo>
                    <a:pt x="5698" y="13853"/>
                    <a:pt x="9958" y="18432"/>
                    <a:pt x="15255" y="21506"/>
                  </a:cubicBezTo>
                  <a:cubicBezTo>
                    <a:pt x="16558" y="22274"/>
                    <a:pt x="17928" y="22926"/>
                    <a:pt x="19365" y="23444"/>
                  </a:cubicBezTo>
                  <a:cubicBezTo>
                    <a:pt x="20852" y="23979"/>
                    <a:pt x="22373" y="24430"/>
                    <a:pt x="23910" y="24781"/>
                  </a:cubicBezTo>
                  <a:cubicBezTo>
                    <a:pt x="25514" y="25165"/>
                    <a:pt x="27118" y="25499"/>
                    <a:pt x="28772" y="25533"/>
                  </a:cubicBezTo>
                  <a:cubicBezTo>
                    <a:pt x="29026" y="25539"/>
                    <a:pt x="29281" y="25543"/>
                    <a:pt x="29536" y="25543"/>
                  </a:cubicBezTo>
                  <a:cubicBezTo>
                    <a:pt x="30555" y="25543"/>
                    <a:pt x="31579" y="25489"/>
                    <a:pt x="32582" y="25382"/>
                  </a:cubicBezTo>
                  <a:cubicBezTo>
                    <a:pt x="34570" y="25198"/>
                    <a:pt x="36492" y="24664"/>
                    <a:pt x="38263" y="23795"/>
                  </a:cubicBezTo>
                  <a:cubicBezTo>
                    <a:pt x="38360" y="23738"/>
                    <a:pt x="38464" y="23709"/>
                    <a:pt x="38567" y="23709"/>
                  </a:cubicBezTo>
                  <a:cubicBezTo>
                    <a:pt x="38678" y="23709"/>
                    <a:pt x="38786" y="23743"/>
                    <a:pt x="38881" y="23812"/>
                  </a:cubicBezTo>
                  <a:cubicBezTo>
                    <a:pt x="39716" y="24279"/>
                    <a:pt x="40569" y="24714"/>
                    <a:pt x="41437" y="25081"/>
                  </a:cubicBezTo>
                  <a:cubicBezTo>
                    <a:pt x="42941" y="25750"/>
                    <a:pt x="44412" y="26518"/>
                    <a:pt x="45848" y="27287"/>
                  </a:cubicBezTo>
                  <a:cubicBezTo>
                    <a:pt x="48956" y="28958"/>
                    <a:pt x="51596" y="31147"/>
                    <a:pt x="53618" y="34037"/>
                  </a:cubicBezTo>
                  <a:cubicBezTo>
                    <a:pt x="54052" y="34622"/>
                    <a:pt x="54453" y="35240"/>
                    <a:pt x="54804" y="35892"/>
                  </a:cubicBezTo>
                  <a:cubicBezTo>
                    <a:pt x="56057" y="38265"/>
                    <a:pt x="56592" y="40821"/>
                    <a:pt x="56843" y="43444"/>
                  </a:cubicBezTo>
                  <a:cubicBezTo>
                    <a:pt x="56960" y="44647"/>
                    <a:pt x="56893" y="45833"/>
                    <a:pt x="56876" y="47020"/>
                  </a:cubicBezTo>
                  <a:cubicBezTo>
                    <a:pt x="56893" y="47939"/>
                    <a:pt x="56826" y="48841"/>
                    <a:pt x="56676" y="49743"/>
                  </a:cubicBezTo>
                  <a:cubicBezTo>
                    <a:pt x="56625" y="49944"/>
                    <a:pt x="56625" y="50144"/>
                    <a:pt x="56676" y="50328"/>
                  </a:cubicBezTo>
                  <a:cubicBezTo>
                    <a:pt x="56768" y="50661"/>
                    <a:pt x="57061" y="50841"/>
                    <a:pt x="57354" y="50841"/>
                  </a:cubicBezTo>
                  <a:cubicBezTo>
                    <a:pt x="57591" y="50841"/>
                    <a:pt x="57828" y="50724"/>
                    <a:pt x="57962" y="50478"/>
                  </a:cubicBezTo>
                  <a:cubicBezTo>
                    <a:pt x="58012" y="50378"/>
                    <a:pt x="58046" y="50278"/>
                    <a:pt x="58062" y="50161"/>
                  </a:cubicBezTo>
                  <a:cubicBezTo>
                    <a:pt x="58280" y="49275"/>
                    <a:pt x="58413" y="48373"/>
                    <a:pt x="58463" y="47454"/>
                  </a:cubicBezTo>
                  <a:cubicBezTo>
                    <a:pt x="58631" y="45065"/>
                    <a:pt x="58480" y="42659"/>
                    <a:pt x="58012" y="40320"/>
                  </a:cubicBezTo>
                  <a:cubicBezTo>
                    <a:pt x="57444" y="37613"/>
                    <a:pt x="56475" y="35107"/>
                    <a:pt x="54771" y="32884"/>
                  </a:cubicBezTo>
                  <a:cubicBezTo>
                    <a:pt x="53317" y="30996"/>
                    <a:pt x="51730" y="29225"/>
                    <a:pt x="49758" y="27838"/>
                  </a:cubicBezTo>
                  <a:cubicBezTo>
                    <a:pt x="47753" y="26468"/>
                    <a:pt x="45631" y="25265"/>
                    <a:pt x="43426" y="24229"/>
                  </a:cubicBezTo>
                  <a:cubicBezTo>
                    <a:pt x="42507" y="23795"/>
                    <a:pt x="41571" y="23361"/>
                    <a:pt x="40652" y="22926"/>
                  </a:cubicBezTo>
                  <a:cubicBezTo>
                    <a:pt x="40502" y="22876"/>
                    <a:pt x="40368" y="22809"/>
                    <a:pt x="40268" y="22692"/>
                  </a:cubicBezTo>
                  <a:cubicBezTo>
                    <a:pt x="40368" y="22575"/>
                    <a:pt x="40502" y="22475"/>
                    <a:pt x="40635" y="22391"/>
                  </a:cubicBezTo>
                  <a:cubicBezTo>
                    <a:pt x="43426" y="20253"/>
                    <a:pt x="45447" y="17596"/>
                    <a:pt x="46350" y="14121"/>
                  </a:cubicBezTo>
                  <a:cubicBezTo>
                    <a:pt x="47051" y="11431"/>
                    <a:pt x="46985" y="8807"/>
                    <a:pt x="45731" y="6268"/>
                  </a:cubicBezTo>
                  <a:cubicBezTo>
                    <a:pt x="44562" y="3878"/>
                    <a:pt x="42757" y="2124"/>
                    <a:pt x="40101" y="1522"/>
                  </a:cubicBezTo>
                  <a:cubicBezTo>
                    <a:pt x="39424" y="1362"/>
                    <a:pt x="38738" y="1282"/>
                    <a:pt x="38055" y="1282"/>
                  </a:cubicBezTo>
                  <a:cubicBezTo>
                    <a:pt x="36329" y="1282"/>
                    <a:pt x="34628" y="1789"/>
                    <a:pt x="33167" y="2759"/>
                  </a:cubicBezTo>
                  <a:cubicBezTo>
                    <a:pt x="32164" y="3411"/>
                    <a:pt x="31345" y="4346"/>
                    <a:pt x="30811" y="5432"/>
                  </a:cubicBezTo>
                  <a:cubicBezTo>
                    <a:pt x="29992" y="7070"/>
                    <a:pt x="29641" y="8891"/>
                    <a:pt x="29792" y="10712"/>
                  </a:cubicBezTo>
                  <a:cubicBezTo>
                    <a:pt x="29942" y="12700"/>
                    <a:pt x="30510" y="14639"/>
                    <a:pt x="31429" y="16410"/>
                  </a:cubicBezTo>
                  <a:cubicBezTo>
                    <a:pt x="32565" y="18682"/>
                    <a:pt x="34236" y="20637"/>
                    <a:pt x="36274" y="22124"/>
                  </a:cubicBezTo>
                  <a:lnTo>
                    <a:pt x="36909" y="22592"/>
                  </a:lnTo>
                  <a:cubicBezTo>
                    <a:pt x="36809" y="22742"/>
                    <a:pt x="36659" y="22759"/>
                    <a:pt x="36542" y="22809"/>
                  </a:cubicBezTo>
                  <a:cubicBezTo>
                    <a:pt x="35305" y="23294"/>
                    <a:pt x="34035" y="23594"/>
                    <a:pt x="32716" y="23745"/>
                  </a:cubicBezTo>
                  <a:cubicBezTo>
                    <a:pt x="31744" y="23878"/>
                    <a:pt x="30762" y="23946"/>
                    <a:pt x="29779" y="23946"/>
                  </a:cubicBezTo>
                  <a:cubicBezTo>
                    <a:pt x="29036" y="23946"/>
                    <a:pt x="28293" y="23907"/>
                    <a:pt x="27553" y="23828"/>
                  </a:cubicBezTo>
                  <a:cubicBezTo>
                    <a:pt x="26233" y="23661"/>
                    <a:pt x="24929" y="23411"/>
                    <a:pt x="23643" y="23060"/>
                  </a:cubicBezTo>
                  <a:cubicBezTo>
                    <a:pt x="21771" y="22575"/>
                    <a:pt x="19900" y="22041"/>
                    <a:pt x="18146" y="21205"/>
                  </a:cubicBezTo>
                  <a:cubicBezTo>
                    <a:pt x="12632" y="18582"/>
                    <a:pt x="8070" y="14288"/>
                    <a:pt x="5113" y="8941"/>
                  </a:cubicBezTo>
                  <a:cubicBezTo>
                    <a:pt x="3693" y="6368"/>
                    <a:pt x="2557" y="3661"/>
                    <a:pt x="1704" y="854"/>
                  </a:cubicBezTo>
                  <a:cubicBezTo>
                    <a:pt x="1654" y="687"/>
                    <a:pt x="1587" y="537"/>
                    <a:pt x="1521" y="386"/>
                  </a:cubicBezTo>
                  <a:cubicBezTo>
                    <a:pt x="1372" y="138"/>
                    <a:pt x="1104" y="1"/>
                    <a:pt x="832" y="1"/>
                  </a:cubicBezTo>
                  <a:close/>
                </a:path>
              </a:pathLst>
            </a:custGeom>
            <a:solidFill>
              <a:srgbClr val="00B6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44"/>
            <p:cNvSpPr/>
            <p:nvPr/>
          </p:nvSpPr>
          <p:spPr>
            <a:xfrm>
              <a:off x="7235253" y="1022052"/>
              <a:ext cx="226561" cy="180089"/>
            </a:xfrm>
            <a:custGeom>
              <a:avLst/>
              <a:gdLst/>
              <a:ahLst/>
              <a:cxnLst/>
              <a:rect l="l" t="t" r="r" b="b"/>
              <a:pathLst>
                <a:path w="7069" h="5619" extrusionOk="0">
                  <a:moveTo>
                    <a:pt x="1709" y="1"/>
                  </a:moveTo>
                  <a:cubicBezTo>
                    <a:pt x="1246" y="1"/>
                    <a:pt x="790" y="42"/>
                    <a:pt x="335" y="130"/>
                  </a:cubicBezTo>
                  <a:cubicBezTo>
                    <a:pt x="134" y="130"/>
                    <a:pt x="1" y="297"/>
                    <a:pt x="17" y="498"/>
                  </a:cubicBezTo>
                  <a:cubicBezTo>
                    <a:pt x="34" y="1183"/>
                    <a:pt x="151" y="1868"/>
                    <a:pt x="418" y="2519"/>
                  </a:cubicBezTo>
                  <a:cubicBezTo>
                    <a:pt x="1090" y="4003"/>
                    <a:pt x="2783" y="5618"/>
                    <a:pt x="5185" y="5618"/>
                  </a:cubicBezTo>
                  <a:cubicBezTo>
                    <a:pt x="5352" y="5618"/>
                    <a:pt x="5524" y="5610"/>
                    <a:pt x="5698" y="5594"/>
                  </a:cubicBezTo>
                  <a:cubicBezTo>
                    <a:pt x="6049" y="5577"/>
                    <a:pt x="6417" y="5510"/>
                    <a:pt x="6768" y="5427"/>
                  </a:cubicBezTo>
                  <a:cubicBezTo>
                    <a:pt x="6968" y="5377"/>
                    <a:pt x="7068" y="5260"/>
                    <a:pt x="7035" y="5042"/>
                  </a:cubicBezTo>
                  <a:cubicBezTo>
                    <a:pt x="7018" y="4942"/>
                    <a:pt x="7002" y="4859"/>
                    <a:pt x="6985" y="4758"/>
                  </a:cubicBezTo>
                  <a:cubicBezTo>
                    <a:pt x="6801" y="3856"/>
                    <a:pt x="6450" y="3004"/>
                    <a:pt x="5982" y="2235"/>
                  </a:cubicBezTo>
                  <a:cubicBezTo>
                    <a:pt x="5381" y="1233"/>
                    <a:pt x="4412" y="498"/>
                    <a:pt x="3292" y="197"/>
                  </a:cubicBezTo>
                  <a:cubicBezTo>
                    <a:pt x="2925" y="97"/>
                    <a:pt x="2540" y="47"/>
                    <a:pt x="2156" y="13"/>
                  </a:cubicBezTo>
                  <a:cubicBezTo>
                    <a:pt x="2006" y="5"/>
                    <a:pt x="1857" y="1"/>
                    <a:pt x="1709" y="1"/>
                  </a:cubicBezTo>
                  <a:close/>
                </a:path>
              </a:pathLst>
            </a:custGeom>
            <a:solidFill>
              <a:srgbClr val="727C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44"/>
            <p:cNvSpPr/>
            <p:nvPr/>
          </p:nvSpPr>
          <p:spPr>
            <a:xfrm>
              <a:off x="8055124" y="2306071"/>
              <a:ext cx="267778" cy="151276"/>
            </a:xfrm>
            <a:custGeom>
              <a:avLst/>
              <a:gdLst/>
              <a:ahLst/>
              <a:cxnLst/>
              <a:rect l="l" t="t" r="r" b="b"/>
              <a:pathLst>
                <a:path w="8355" h="4720" extrusionOk="0">
                  <a:moveTo>
                    <a:pt x="3843" y="1"/>
                  </a:moveTo>
                  <a:cubicBezTo>
                    <a:pt x="2524" y="1"/>
                    <a:pt x="1337" y="468"/>
                    <a:pt x="201" y="1120"/>
                  </a:cubicBezTo>
                  <a:cubicBezTo>
                    <a:pt x="1" y="1237"/>
                    <a:pt x="17" y="1371"/>
                    <a:pt x="101" y="1571"/>
                  </a:cubicBezTo>
                  <a:cubicBezTo>
                    <a:pt x="402" y="2323"/>
                    <a:pt x="869" y="2991"/>
                    <a:pt x="1471" y="3526"/>
                  </a:cubicBezTo>
                  <a:cubicBezTo>
                    <a:pt x="2296" y="4280"/>
                    <a:pt x="3243" y="4719"/>
                    <a:pt x="4342" y="4719"/>
                  </a:cubicBezTo>
                  <a:cubicBezTo>
                    <a:pt x="4533" y="4719"/>
                    <a:pt x="4729" y="4706"/>
                    <a:pt x="4930" y="4679"/>
                  </a:cubicBezTo>
                  <a:cubicBezTo>
                    <a:pt x="6082" y="4529"/>
                    <a:pt x="7118" y="4011"/>
                    <a:pt x="8104" y="3442"/>
                  </a:cubicBezTo>
                  <a:cubicBezTo>
                    <a:pt x="8355" y="3309"/>
                    <a:pt x="8355" y="3192"/>
                    <a:pt x="8154" y="2891"/>
                  </a:cubicBezTo>
                  <a:cubicBezTo>
                    <a:pt x="7536" y="1905"/>
                    <a:pt x="6684" y="1087"/>
                    <a:pt x="5665" y="518"/>
                  </a:cubicBezTo>
                  <a:cubicBezTo>
                    <a:pt x="5113" y="201"/>
                    <a:pt x="4478" y="34"/>
                    <a:pt x="3843" y="1"/>
                  </a:cubicBezTo>
                  <a:close/>
                </a:path>
              </a:pathLst>
            </a:custGeom>
            <a:solidFill>
              <a:srgbClr val="727C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44"/>
            <p:cNvSpPr/>
            <p:nvPr/>
          </p:nvSpPr>
          <p:spPr>
            <a:xfrm>
              <a:off x="6237601" y="1373031"/>
              <a:ext cx="220664" cy="184063"/>
            </a:xfrm>
            <a:custGeom>
              <a:avLst/>
              <a:gdLst/>
              <a:ahLst/>
              <a:cxnLst/>
              <a:rect l="l" t="t" r="r" b="b"/>
              <a:pathLst>
                <a:path w="6885" h="5743" extrusionOk="0">
                  <a:moveTo>
                    <a:pt x="5573" y="0"/>
                  </a:moveTo>
                  <a:cubicBezTo>
                    <a:pt x="5481" y="0"/>
                    <a:pt x="5389" y="2"/>
                    <a:pt x="5297" y="6"/>
                  </a:cubicBezTo>
                  <a:cubicBezTo>
                    <a:pt x="3409" y="56"/>
                    <a:pt x="1939" y="842"/>
                    <a:pt x="953" y="2462"/>
                  </a:cubicBezTo>
                  <a:cubicBezTo>
                    <a:pt x="468" y="3281"/>
                    <a:pt x="151" y="4200"/>
                    <a:pt x="34" y="5152"/>
                  </a:cubicBezTo>
                  <a:cubicBezTo>
                    <a:pt x="1" y="5420"/>
                    <a:pt x="34" y="5487"/>
                    <a:pt x="301" y="5553"/>
                  </a:cubicBezTo>
                  <a:cubicBezTo>
                    <a:pt x="769" y="5654"/>
                    <a:pt x="1220" y="5704"/>
                    <a:pt x="1688" y="5737"/>
                  </a:cubicBezTo>
                  <a:cubicBezTo>
                    <a:pt x="1762" y="5741"/>
                    <a:pt x="1835" y="5743"/>
                    <a:pt x="1908" y="5743"/>
                  </a:cubicBezTo>
                  <a:cubicBezTo>
                    <a:pt x="3217" y="5743"/>
                    <a:pt x="4478" y="5181"/>
                    <a:pt x="5364" y="4200"/>
                  </a:cubicBezTo>
                  <a:cubicBezTo>
                    <a:pt x="6300" y="3198"/>
                    <a:pt x="6717" y="1978"/>
                    <a:pt x="6851" y="641"/>
                  </a:cubicBezTo>
                  <a:cubicBezTo>
                    <a:pt x="6885" y="207"/>
                    <a:pt x="6834" y="140"/>
                    <a:pt x="6400" y="56"/>
                  </a:cubicBezTo>
                  <a:cubicBezTo>
                    <a:pt x="6124" y="19"/>
                    <a:pt x="5849" y="0"/>
                    <a:pt x="5573" y="0"/>
                  </a:cubicBezTo>
                  <a:close/>
                </a:path>
              </a:pathLst>
            </a:custGeom>
            <a:solidFill>
              <a:srgbClr val="00B6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44"/>
            <p:cNvSpPr/>
            <p:nvPr/>
          </p:nvSpPr>
          <p:spPr>
            <a:xfrm>
              <a:off x="6295451" y="895230"/>
              <a:ext cx="232427" cy="169032"/>
            </a:xfrm>
            <a:custGeom>
              <a:avLst/>
              <a:gdLst/>
              <a:ahLst/>
              <a:cxnLst/>
              <a:rect l="l" t="t" r="r" b="b"/>
              <a:pathLst>
                <a:path w="7252" h="5274" extrusionOk="0">
                  <a:moveTo>
                    <a:pt x="5038" y="1"/>
                  </a:moveTo>
                  <a:cubicBezTo>
                    <a:pt x="4896" y="1"/>
                    <a:pt x="4754" y="4"/>
                    <a:pt x="4612" y="10"/>
                  </a:cubicBezTo>
                  <a:cubicBezTo>
                    <a:pt x="3308" y="111"/>
                    <a:pt x="2206" y="645"/>
                    <a:pt x="1420" y="1698"/>
                  </a:cubicBezTo>
                  <a:cubicBezTo>
                    <a:pt x="785" y="2583"/>
                    <a:pt x="351" y="3586"/>
                    <a:pt x="84" y="4639"/>
                  </a:cubicBezTo>
                  <a:cubicBezTo>
                    <a:pt x="0" y="4956"/>
                    <a:pt x="84" y="5056"/>
                    <a:pt x="418" y="5123"/>
                  </a:cubicBezTo>
                  <a:cubicBezTo>
                    <a:pt x="886" y="5207"/>
                    <a:pt x="1370" y="5257"/>
                    <a:pt x="1855" y="5257"/>
                  </a:cubicBezTo>
                  <a:cubicBezTo>
                    <a:pt x="2105" y="5257"/>
                    <a:pt x="2356" y="5273"/>
                    <a:pt x="2607" y="5273"/>
                  </a:cubicBezTo>
                  <a:cubicBezTo>
                    <a:pt x="3860" y="5257"/>
                    <a:pt x="5029" y="4655"/>
                    <a:pt x="5765" y="3636"/>
                  </a:cubicBezTo>
                  <a:cubicBezTo>
                    <a:pt x="6416" y="2767"/>
                    <a:pt x="6884" y="1781"/>
                    <a:pt x="7151" y="729"/>
                  </a:cubicBezTo>
                  <a:cubicBezTo>
                    <a:pt x="7252" y="361"/>
                    <a:pt x="7202" y="294"/>
                    <a:pt x="6834" y="211"/>
                  </a:cubicBezTo>
                  <a:cubicBezTo>
                    <a:pt x="6251" y="62"/>
                    <a:pt x="5647" y="1"/>
                    <a:pt x="5038" y="1"/>
                  </a:cubicBezTo>
                  <a:close/>
                </a:path>
              </a:pathLst>
            </a:custGeom>
            <a:solidFill>
              <a:srgbClr val="E54E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44"/>
            <p:cNvSpPr/>
            <p:nvPr/>
          </p:nvSpPr>
          <p:spPr>
            <a:xfrm>
              <a:off x="7614949" y="857315"/>
              <a:ext cx="217972" cy="174288"/>
            </a:xfrm>
            <a:custGeom>
              <a:avLst/>
              <a:gdLst/>
              <a:ahLst/>
              <a:cxnLst/>
              <a:rect l="l" t="t" r="r" b="b"/>
              <a:pathLst>
                <a:path w="6801" h="5438" extrusionOk="0">
                  <a:moveTo>
                    <a:pt x="5185" y="0"/>
                  </a:moveTo>
                  <a:cubicBezTo>
                    <a:pt x="5055" y="0"/>
                    <a:pt x="4925" y="2"/>
                    <a:pt x="4795" y="7"/>
                  </a:cubicBezTo>
                  <a:cubicBezTo>
                    <a:pt x="3292" y="91"/>
                    <a:pt x="2055" y="675"/>
                    <a:pt x="1170" y="1945"/>
                  </a:cubicBezTo>
                  <a:cubicBezTo>
                    <a:pt x="702" y="2647"/>
                    <a:pt x="351" y="3432"/>
                    <a:pt x="150" y="4234"/>
                  </a:cubicBezTo>
                  <a:cubicBezTo>
                    <a:pt x="84" y="4435"/>
                    <a:pt x="50" y="4652"/>
                    <a:pt x="33" y="4852"/>
                  </a:cubicBezTo>
                  <a:cubicBezTo>
                    <a:pt x="0" y="5136"/>
                    <a:pt x="67" y="5220"/>
                    <a:pt x="351" y="5287"/>
                  </a:cubicBezTo>
                  <a:cubicBezTo>
                    <a:pt x="672" y="5374"/>
                    <a:pt x="993" y="5424"/>
                    <a:pt x="1314" y="5424"/>
                  </a:cubicBezTo>
                  <a:cubicBezTo>
                    <a:pt x="1360" y="5424"/>
                    <a:pt x="1407" y="5423"/>
                    <a:pt x="1454" y="5421"/>
                  </a:cubicBezTo>
                  <a:cubicBezTo>
                    <a:pt x="1587" y="5421"/>
                    <a:pt x="1704" y="5437"/>
                    <a:pt x="1821" y="5437"/>
                  </a:cubicBezTo>
                  <a:cubicBezTo>
                    <a:pt x="3693" y="5337"/>
                    <a:pt x="5180" y="4568"/>
                    <a:pt x="6099" y="2881"/>
                  </a:cubicBezTo>
                  <a:cubicBezTo>
                    <a:pt x="6483" y="2196"/>
                    <a:pt x="6717" y="1427"/>
                    <a:pt x="6767" y="642"/>
                  </a:cubicBezTo>
                  <a:cubicBezTo>
                    <a:pt x="6800" y="174"/>
                    <a:pt x="6700" y="74"/>
                    <a:pt x="6249" y="40"/>
                  </a:cubicBezTo>
                  <a:cubicBezTo>
                    <a:pt x="5894" y="16"/>
                    <a:pt x="5540" y="0"/>
                    <a:pt x="5185" y="0"/>
                  </a:cubicBezTo>
                  <a:close/>
                </a:path>
              </a:pathLst>
            </a:custGeom>
            <a:solidFill>
              <a:srgbClr val="FFBB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44"/>
            <p:cNvSpPr/>
            <p:nvPr/>
          </p:nvSpPr>
          <p:spPr>
            <a:xfrm>
              <a:off x="7874651" y="1650007"/>
              <a:ext cx="184736" cy="201691"/>
            </a:xfrm>
            <a:custGeom>
              <a:avLst/>
              <a:gdLst/>
              <a:ahLst/>
              <a:cxnLst/>
              <a:rect l="l" t="t" r="r" b="b"/>
              <a:pathLst>
                <a:path w="5764" h="6293" extrusionOk="0">
                  <a:moveTo>
                    <a:pt x="5381" y="1"/>
                  </a:moveTo>
                  <a:cubicBezTo>
                    <a:pt x="5355" y="1"/>
                    <a:pt x="5327" y="1"/>
                    <a:pt x="5297" y="3"/>
                  </a:cubicBezTo>
                  <a:cubicBezTo>
                    <a:pt x="4562" y="36"/>
                    <a:pt x="3827" y="186"/>
                    <a:pt x="3159" y="454"/>
                  </a:cubicBezTo>
                  <a:cubicBezTo>
                    <a:pt x="2106" y="821"/>
                    <a:pt x="1254" y="1573"/>
                    <a:pt x="753" y="2559"/>
                  </a:cubicBezTo>
                  <a:cubicBezTo>
                    <a:pt x="318" y="3411"/>
                    <a:pt x="68" y="4330"/>
                    <a:pt x="17" y="5266"/>
                  </a:cubicBezTo>
                  <a:cubicBezTo>
                    <a:pt x="17" y="5416"/>
                    <a:pt x="1" y="5567"/>
                    <a:pt x="17" y="5717"/>
                  </a:cubicBezTo>
                  <a:cubicBezTo>
                    <a:pt x="34" y="6185"/>
                    <a:pt x="134" y="6268"/>
                    <a:pt x="586" y="6285"/>
                  </a:cubicBezTo>
                  <a:cubicBezTo>
                    <a:pt x="676" y="6290"/>
                    <a:pt x="766" y="6293"/>
                    <a:pt x="855" y="6293"/>
                  </a:cubicBezTo>
                  <a:cubicBezTo>
                    <a:pt x="2738" y="6293"/>
                    <a:pt x="4445" y="5132"/>
                    <a:pt x="5147" y="3378"/>
                  </a:cubicBezTo>
                  <a:cubicBezTo>
                    <a:pt x="5531" y="2442"/>
                    <a:pt x="5732" y="1456"/>
                    <a:pt x="5748" y="470"/>
                  </a:cubicBezTo>
                  <a:cubicBezTo>
                    <a:pt x="5764" y="100"/>
                    <a:pt x="5694" y="1"/>
                    <a:pt x="5381" y="1"/>
                  </a:cubicBezTo>
                  <a:close/>
                </a:path>
              </a:pathLst>
            </a:custGeom>
            <a:solidFill>
              <a:srgbClr val="00B6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44"/>
            <p:cNvSpPr/>
            <p:nvPr/>
          </p:nvSpPr>
          <p:spPr>
            <a:xfrm>
              <a:off x="7443033" y="1690486"/>
              <a:ext cx="178358" cy="224895"/>
            </a:xfrm>
            <a:custGeom>
              <a:avLst/>
              <a:gdLst/>
              <a:ahLst/>
              <a:cxnLst/>
              <a:rect l="l" t="t" r="r" b="b"/>
              <a:pathLst>
                <a:path w="5565" h="7017" extrusionOk="0">
                  <a:moveTo>
                    <a:pt x="4179" y="1"/>
                  </a:moveTo>
                  <a:cubicBezTo>
                    <a:pt x="4109" y="1"/>
                    <a:pt x="4027" y="16"/>
                    <a:pt x="3927" y="43"/>
                  </a:cubicBezTo>
                  <a:cubicBezTo>
                    <a:pt x="3042" y="243"/>
                    <a:pt x="2206" y="661"/>
                    <a:pt x="1504" y="1246"/>
                  </a:cubicBezTo>
                  <a:cubicBezTo>
                    <a:pt x="619" y="2031"/>
                    <a:pt x="34" y="2967"/>
                    <a:pt x="17" y="4270"/>
                  </a:cubicBezTo>
                  <a:cubicBezTo>
                    <a:pt x="1" y="5106"/>
                    <a:pt x="184" y="5958"/>
                    <a:pt x="535" y="6710"/>
                  </a:cubicBezTo>
                  <a:cubicBezTo>
                    <a:pt x="644" y="6926"/>
                    <a:pt x="710" y="7017"/>
                    <a:pt x="839" y="7017"/>
                  </a:cubicBezTo>
                  <a:cubicBezTo>
                    <a:pt x="909" y="7017"/>
                    <a:pt x="997" y="6990"/>
                    <a:pt x="1120" y="6943"/>
                  </a:cubicBezTo>
                  <a:cubicBezTo>
                    <a:pt x="1471" y="6826"/>
                    <a:pt x="1822" y="6693"/>
                    <a:pt x="2156" y="6526"/>
                  </a:cubicBezTo>
                  <a:cubicBezTo>
                    <a:pt x="4495" y="5473"/>
                    <a:pt x="5565" y="2750"/>
                    <a:pt x="4579" y="377"/>
                  </a:cubicBezTo>
                  <a:cubicBezTo>
                    <a:pt x="4469" y="109"/>
                    <a:pt x="4368" y="1"/>
                    <a:pt x="4179" y="1"/>
                  </a:cubicBezTo>
                  <a:close/>
                </a:path>
              </a:pathLst>
            </a:custGeom>
            <a:solidFill>
              <a:srgbClr val="727C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44"/>
            <p:cNvSpPr/>
            <p:nvPr/>
          </p:nvSpPr>
          <p:spPr>
            <a:xfrm>
              <a:off x="7748822" y="2087586"/>
              <a:ext cx="249573" cy="136277"/>
            </a:xfrm>
            <a:custGeom>
              <a:avLst/>
              <a:gdLst/>
              <a:ahLst/>
              <a:cxnLst/>
              <a:rect l="l" t="t" r="r" b="b"/>
              <a:pathLst>
                <a:path w="7787" h="4252" extrusionOk="0">
                  <a:moveTo>
                    <a:pt x="4528" y="0"/>
                  </a:moveTo>
                  <a:cubicBezTo>
                    <a:pt x="4528" y="0"/>
                    <a:pt x="4528" y="0"/>
                    <a:pt x="4528" y="0"/>
                  </a:cubicBezTo>
                  <a:lnTo>
                    <a:pt x="4528" y="0"/>
                  </a:lnTo>
                  <a:cubicBezTo>
                    <a:pt x="4534" y="0"/>
                    <a:pt x="4539" y="0"/>
                    <a:pt x="4545" y="0"/>
                  </a:cubicBezTo>
                  <a:close/>
                  <a:moveTo>
                    <a:pt x="4528" y="0"/>
                  </a:moveTo>
                  <a:cubicBezTo>
                    <a:pt x="4284" y="0"/>
                    <a:pt x="4055" y="1"/>
                    <a:pt x="3826" y="34"/>
                  </a:cubicBezTo>
                  <a:cubicBezTo>
                    <a:pt x="3593" y="84"/>
                    <a:pt x="3342" y="151"/>
                    <a:pt x="3125" y="234"/>
                  </a:cubicBezTo>
                  <a:cubicBezTo>
                    <a:pt x="2005" y="702"/>
                    <a:pt x="1036" y="1471"/>
                    <a:pt x="318" y="2440"/>
                  </a:cubicBezTo>
                  <a:cubicBezTo>
                    <a:pt x="251" y="2523"/>
                    <a:pt x="201" y="2624"/>
                    <a:pt x="151" y="2724"/>
                  </a:cubicBezTo>
                  <a:cubicBezTo>
                    <a:pt x="0" y="3025"/>
                    <a:pt x="50" y="3175"/>
                    <a:pt x="351" y="3309"/>
                  </a:cubicBezTo>
                  <a:cubicBezTo>
                    <a:pt x="1019" y="3609"/>
                    <a:pt x="1721" y="3860"/>
                    <a:pt x="2423" y="4061"/>
                  </a:cubicBezTo>
                  <a:cubicBezTo>
                    <a:pt x="2865" y="4190"/>
                    <a:pt x="3291" y="4251"/>
                    <a:pt x="3701" y="4251"/>
                  </a:cubicBezTo>
                  <a:cubicBezTo>
                    <a:pt x="4781" y="4251"/>
                    <a:pt x="5759" y="3825"/>
                    <a:pt x="6667" y="3075"/>
                  </a:cubicBezTo>
                  <a:cubicBezTo>
                    <a:pt x="7101" y="2707"/>
                    <a:pt x="7452" y="2223"/>
                    <a:pt x="7669" y="1671"/>
                  </a:cubicBezTo>
                  <a:cubicBezTo>
                    <a:pt x="7786" y="1387"/>
                    <a:pt x="7753" y="1254"/>
                    <a:pt x="7536" y="1103"/>
                  </a:cubicBezTo>
                  <a:cubicBezTo>
                    <a:pt x="6617" y="518"/>
                    <a:pt x="5664" y="17"/>
                    <a:pt x="4528" y="0"/>
                  </a:cubicBezTo>
                  <a:close/>
                </a:path>
              </a:pathLst>
            </a:custGeom>
            <a:solidFill>
              <a:srgbClr val="FFBB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44"/>
            <p:cNvSpPr/>
            <p:nvPr/>
          </p:nvSpPr>
          <p:spPr>
            <a:xfrm>
              <a:off x="6737773" y="1327424"/>
              <a:ext cx="144610" cy="228420"/>
            </a:xfrm>
            <a:custGeom>
              <a:avLst/>
              <a:gdLst/>
              <a:ahLst/>
              <a:cxnLst/>
              <a:rect l="l" t="t" r="r" b="b"/>
              <a:pathLst>
                <a:path w="4512" h="7127" extrusionOk="0">
                  <a:moveTo>
                    <a:pt x="3219" y="1"/>
                  </a:moveTo>
                  <a:cubicBezTo>
                    <a:pt x="3145" y="1"/>
                    <a:pt x="3061" y="39"/>
                    <a:pt x="2941" y="109"/>
                  </a:cubicBezTo>
                  <a:cubicBezTo>
                    <a:pt x="2507" y="377"/>
                    <a:pt x="2089" y="644"/>
                    <a:pt x="1688" y="945"/>
                  </a:cubicBezTo>
                  <a:cubicBezTo>
                    <a:pt x="569" y="1780"/>
                    <a:pt x="67" y="2933"/>
                    <a:pt x="0" y="4370"/>
                  </a:cubicBezTo>
                  <a:cubicBezTo>
                    <a:pt x="17" y="5272"/>
                    <a:pt x="301" y="6124"/>
                    <a:pt x="802" y="6876"/>
                  </a:cubicBezTo>
                  <a:cubicBezTo>
                    <a:pt x="916" y="7047"/>
                    <a:pt x="992" y="7126"/>
                    <a:pt x="1095" y="7126"/>
                  </a:cubicBezTo>
                  <a:cubicBezTo>
                    <a:pt x="1173" y="7126"/>
                    <a:pt x="1267" y="7080"/>
                    <a:pt x="1404" y="6993"/>
                  </a:cubicBezTo>
                  <a:cubicBezTo>
                    <a:pt x="2056" y="6592"/>
                    <a:pt x="2657" y="6124"/>
                    <a:pt x="3192" y="5590"/>
                  </a:cubicBezTo>
                  <a:cubicBezTo>
                    <a:pt x="3726" y="5038"/>
                    <a:pt x="4127" y="4353"/>
                    <a:pt x="4345" y="3601"/>
                  </a:cubicBezTo>
                  <a:cubicBezTo>
                    <a:pt x="4462" y="3284"/>
                    <a:pt x="4512" y="2933"/>
                    <a:pt x="4478" y="2582"/>
                  </a:cubicBezTo>
                  <a:cubicBezTo>
                    <a:pt x="4378" y="1730"/>
                    <a:pt x="4061" y="911"/>
                    <a:pt x="3526" y="226"/>
                  </a:cubicBezTo>
                  <a:cubicBezTo>
                    <a:pt x="3400" y="72"/>
                    <a:pt x="3320" y="1"/>
                    <a:pt x="3219" y="1"/>
                  </a:cubicBezTo>
                  <a:close/>
                </a:path>
              </a:pathLst>
            </a:custGeom>
            <a:solidFill>
              <a:srgbClr val="FFBB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44"/>
            <p:cNvSpPr/>
            <p:nvPr/>
          </p:nvSpPr>
          <p:spPr>
            <a:xfrm>
              <a:off x="6909657" y="1193840"/>
              <a:ext cx="246913" cy="124931"/>
            </a:xfrm>
            <a:custGeom>
              <a:avLst/>
              <a:gdLst/>
              <a:ahLst/>
              <a:cxnLst/>
              <a:rect l="l" t="t" r="r" b="b"/>
              <a:pathLst>
                <a:path w="7704" h="3898" extrusionOk="0">
                  <a:moveTo>
                    <a:pt x="4230" y="0"/>
                  </a:moveTo>
                  <a:cubicBezTo>
                    <a:pt x="2765" y="0"/>
                    <a:pt x="1280" y="579"/>
                    <a:pt x="185" y="1972"/>
                  </a:cubicBezTo>
                  <a:cubicBezTo>
                    <a:pt x="1" y="2205"/>
                    <a:pt x="1" y="2306"/>
                    <a:pt x="251" y="2473"/>
                  </a:cubicBezTo>
                  <a:cubicBezTo>
                    <a:pt x="552" y="2690"/>
                    <a:pt x="870" y="2890"/>
                    <a:pt x="1204" y="3074"/>
                  </a:cubicBezTo>
                  <a:cubicBezTo>
                    <a:pt x="1989" y="3559"/>
                    <a:pt x="2891" y="3843"/>
                    <a:pt x="3810" y="3893"/>
                  </a:cubicBezTo>
                  <a:cubicBezTo>
                    <a:pt x="3868" y="3896"/>
                    <a:pt x="3925" y="3897"/>
                    <a:pt x="3982" y="3897"/>
                  </a:cubicBezTo>
                  <a:cubicBezTo>
                    <a:pt x="4259" y="3897"/>
                    <a:pt x="4536" y="3865"/>
                    <a:pt x="4813" y="3809"/>
                  </a:cubicBezTo>
                  <a:cubicBezTo>
                    <a:pt x="5983" y="3509"/>
                    <a:pt x="6918" y="2874"/>
                    <a:pt x="7536" y="1804"/>
                  </a:cubicBezTo>
                  <a:cubicBezTo>
                    <a:pt x="7620" y="1654"/>
                    <a:pt x="7704" y="1520"/>
                    <a:pt x="7553" y="1370"/>
                  </a:cubicBezTo>
                  <a:cubicBezTo>
                    <a:pt x="7085" y="902"/>
                    <a:pt x="6601" y="468"/>
                    <a:pt x="5966" y="267"/>
                  </a:cubicBezTo>
                  <a:cubicBezTo>
                    <a:pt x="5409" y="94"/>
                    <a:pt x="4821" y="0"/>
                    <a:pt x="4230" y="0"/>
                  </a:cubicBezTo>
                  <a:close/>
                </a:path>
              </a:pathLst>
            </a:custGeom>
            <a:solidFill>
              <a:srgbClr val="FFBB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44"/>
            <p:cNvSpPr/>
            <p:nvPr/>
          </p:nvSpPr>
          <p:spPr>
            <a:xfrm>
              <a:off x="7643859" y="1367326"/>
              <a:ext cx="219062" cy="125155"/>
            </a:xfrm>
            <a:custGeom>
              <a:avLst/>
              <a:gdLst/>
              <a:ahLst/>
              <a:cxnLst/>
              <a:rect l="l" t="t" r="r" b="b"/>
              <a:pathLst>
                <a:path w="6835" h="3905" extrusionOk="0">
                  <a:moveTo>
                    <a:pt x="2256" y="0"/>
                  </a:moveTo>
                  <a:cubicBezTo>
                    <a:pt x="1638" y="17"/>
                    <a:pt x="1020" y="117"/>
                    <a:pt x="418" y="318"/>
                  </a:cubicBezTo>
                  <a:cubicBezTo>
                    <a:pt x="17" y="468"/>
                    <a:pt x="0" y="552"/>
                    <a:pt x="184" y="919"/>
                  </a:cubicBezTo>
                  <a:cubicBezTo>
                    <a:pt x="385" y="1320"/>
                    <a:pt x="602" y="1705"/>
                    <a:pt x="852" y="2072"/>
                  </a:cubicBezTo>
                  <a:cubicBezTo>
                    <a:pt x="1657" y="3294"/>
                    <a:pt x="2766" y="3904"/>
                    <a:pt x="4145" y="3904"/>
                  </a:cubicBezTo>
                  <a:cubicBezTo>
                    <a:pt x="4314" y="3904"/>
                    <a:pt x="4486" y="3895"/>
                    <a:pt x="4662" y="3877"/>
                  </a:cubicBezTo>
                  <a:cubicBezTo>
                    <a:pt x="5280" y="3843"/>
                    <a:pt x="5882" y="3726"/>
                    <a:pt x="6450" y="3493"/>
                  </a:cubicBezTo>
                  <a:cubicBezTo>
                    <a:pt x="6801" y="3325"/>
                    <a:pt x="6834" y="3242"/>
                    <a:pt x="6617" y="2908"/>
                  </a:cubicBezTo>
                  <a:cubicBezTo>
                    <a:pt x="6216" y="2256"/>
                    <a:pt x="5715" y="1671"/>
                    <a:pt x="5163" y="1170"/>
                  </a:cubicBezTo>
                  <a:cubicBezTo>
                    <a:pt x="4345" y="401"/>
                    <a:pt x="3342" y="101"/>
                    <a:pt x="2273" y="0"/>
                  </a:cubicBezTo>
                  <a:close/>
                </a:path>
              </a:pathLst>
            </a:custGeom>
            <a:solidFill>
              <a:srgbClr val="E54E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44"/>
            <p:cNvSpPr/>
            <p:nvPr/>
          </p:nvSpPr>
          <p:spPr>
            <a:xfrm>
              <a:off x="6404133" y="1336142"/>
              <a:ext cx="81984" cy="77273"/>
            </a:xfrm>
            <a:custGeom>
              <a:avLst/>
              <a:gdLst/>
              <a:ahLst/>
              <a:cxnLst/>
              <a:rect l="l" t="t" r="r" b="b"/>
              <a:pathLst>
                <a:path w="2558" h="2411" extrusionOk="0">
                  <a:moveTo>
                    <a:pt x="678" y="0"/>
                  </a:moveTo>
                  <a:cubicBezTo>
                    <a:pt x="515" y="0"/>
                    <a:pt x="352" y="63"/>
                    <a:pt x="235" y="188"/>
                  </a:cubicBezTo>
                  <a:cubicBezTo>
                    <a:pt x="1" y="456"/>
                    <a:pt x="18" y="857"/>
                    <a:pt x="285" y="1074"/>
                  </a:cubicBezTo>
                  <a:cubicBezTo>
                    <a:pt x="686" y="1475"/>
                    <a:pt x="1087" y="1842"/>
                    <a:pt x="1488" y="2227"/>
                  </a:cubicBezTo>
                  <a:cubicBezTo>
                    <a:pt x="1605" y="2344"/>
                    <a:pt x="1772" y="2410"/>
                    <a:pt x="1939" y="2410"/>
                  </a:cubicBezTo>
                  <a:cubicBezTo>
                    <a:pt x="2156" y="2410"/>
                    <a:pt x="2357" y="2293"/>
                    <a:pt x="2440" y="2093"/>
                  </a:cubicBezTo>
                  <a:cubicBezTo>
                    <a:pt x="2557" y="1876"/>
                    <a:pt x="2507" y="1608"/>
                    <a:pt x="2340" y="1441"/>
                  </a:cubicBezTo>
                  <a:cubicBezTo>
                    <a:pt x="1939" y="1024"/>
                    <a:pt x="1538" y="589"/>
                    <a:pt x="1120" y="188"/>
                  </a:cubicBezTo>
                  <a:cubicBezTo>
                    <a:pt x="1003" y="63"/>
                    <a:pt x="841" y="0"/>
                    <a:pt x="678" y="0"/>
                  </a:cubicBezTo>
                  <a:close/>
                </a:path>
              </a:pathLst>
            </a:custGeom>
            <a:solidFill>
              <a:srgbClr val="E1E1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44"/>
            <p:cNvSpPr/>
            <p:nvPr/>
          </p:nvSpPr>
          <p:spPr>
            <a:xfrm>
              <a:off x="7611200" y="1341238"/>
              <a:ext cx="59998" cy="81503"/>
            </a:xfrm>
            <a:custGeom>
              <a:avLst/>
              <a:gdLst/>
              <a:ahLst/>
              <a:cxnLst/>
              <a:rect l="l" t="t" r="r" b="b"/>
              <a:pathLst>
                <a:path w="1872" h="2543" extrusionOk="0">
                  <a:moveTo>
                    <a:pt x="1298" y="0"/>
                  </a:moveTo>
                  <a:cubicBezTo>
                    <a:pt x="1126" y="0"/>
                    <a:pt x="957" y="79"/>
                    <a:pt x="852" y="230"/>
                  </a:cubicBezTo>
                  <a:cubicBezTo>
                    <a:pt x="518" y="714"/>
                    <a:pt x="251" y="1249"/>
                    <a:pt x="67" y="1817"/>
                  </a:cubicBezTo>
                  <a:cubicBezTo>
                    <a:pt x="0" y="2084"/>
                    <a:pt x="117" y="2368"/>
                    <a:pt x="384" y="2469"/>
                  </a:cubicBezTo>
                  <a:cubicBezTo>
                    <a:pt x="471" y="2518"/>
                    <a:pt x="567" y="2542"/>
                    <a:pt x="661" y="2542"/>
                  </a:cubicBezTo>
                  <a:cubicBezTo>
                    <a:pt x="822" y="2542"/>
                    <a:pt x="981" y="2472"/>
                    <a:pt x="1086" y="2335"/>
                  </a:cubicBezTo>
                  <a:cubicBezTo>
                    <a:pt x="1153" y="2268"/>
                    <a:pt x="1203" y="2185"/>
                    <a:pt x="1253" y="2084"/>
                  </a:cubicBezTo>
                  <a:cubicBezTo>
                    <a:pt x="1420" y="1667"/>
                    <a:pt x="1587" y="1249"/>
                    <a:pt x="1805" y="848"/>
                  </a:cubicBezTo>
                  <a:cubicBezTo>
                    <a:pt x="1838" y="764"/>
                    <a:pt x="1855" y="681"/>
                    <a:pt x="1871" y="614"/>
                  </a:cubicBezTo>
                  <a:cubicBezTo>
                    <a:pt x="1871" y="363"/>
                    <a:pt x="1738" y="146"/>
                    <a:pt x="1521" y="46"/>
                  </a:cubicBezTo>
                  <a:cubicBezTo>
                    <a:pt x="1449" y="15"/>
                    <a:pt x="1373" y="0"/>
                    <a:pt x="1298" y="0"/>
                  </a:cubicBezTo>
                  <a:close/>
                </a:path>
              </a:pathLst>
            </a:custGeom>
            <a:solidFill>
              <a:srgbClr val="E1E1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44"/>
            <p:cNvSpPr/>
            <p:nvPr/>
          </p:nvSpPr>
          <p:spPr>
            <a:xfrm>
              <a:off x="7972115" y="2095855"/>
              <a:ext cx="47178" cy="85638"/>
            </a:xfrm>
            <a:custGeom>
              <a:avLst/>
              <a:gdLst/>
              <a:ahLst/>
              <a:cxnLst/>
              <a:rect l="l" t="t" r="r" b="b"/>
              <a:pathLst>
                <a:path w="1472" h="2672" extrusionOk="0">
                  <a:moveTo>
                    <a:pt x="580" y="1"/>
                  </a:moveTo>
                  <a:cubicBezTo>
                    <a:pt x="549" y="1"/>
                    <a:pt x="517" y="4"/>
                    <a:pt x="485" y="10"/>
                  </a:cubicBezTo>
                  <a:cubicBezTo>
                    <a:pt x="201" y="43"/>
                    <a:pt x="1" y="277"/>
                    <a:pt x="1" y="661"/>
                  </a:cubicBezTo>
                  <a:cubicBezTo>
                    <a:pt x="51" y="1029"/>
                    <a:pt x="134" y="1463"/>
                    <a:pt x="201" y="1881"/>
                  </a:cubicBezTo>
                  <a:cubicBezTo>
                    <a:pt x="218" y="2032"/>
                    <a:pt x="251" y="2165"/>
                    <a:pt x="301" y="2282"/>
                  </a:cubicBezTo>
                  <a:cubicBezTo>
                    <a:pt x="384" y="2517"/>
                    <a:pt x="615" y="2671"/>
                    <a:pt x="852" y="2671"/>
                  </a:cubicBezTo>
                  <a:cubicBezTo>
                    <a:pt x="903" y="2671"/>
                    <a:pt x="954" y="2664"/>
                    <a:pt x="1003" y="2650"/>
                  </a:cubicBezTo>
                  <a:cubicBezTo>
                    <a:pt x="1287" y="2583"/>
                    <a:pt x="1471" y="2316"/>
                    <a:pt x="1454" y="2032"/>
                  </a:cubicBezTo>
                  <a:cubicBezTo>
                    <a:pt x="1387" y="1480"/>
                    <a:pt x="1271" y="912"/>
                    <a:pt x="1087" y="377"/>
                  </a:cubicBezTo>
                  <a:cubicBezTo>
                    <a:pt x="1013" y="157"/>
                    <a:pt x="810" y="1"/>
                    <a:pt x="580" y="1"/>
                  </a:cubicBezTo>
                  <a:close/>
                </a:path>
              </a:pathLst>
            </a:custGeom>
            <a:solidFill>
              <a:srgbClr val="E1E1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44"/>
            <p:cNvSpPr/>
            <p:nvPr/>
          </p:nvSpPr>
          <p:spPr>
            <a:xfrm>
              <a:off x="7132982" y="1201275"/>
              <a:ext cx="40736" cy="86856"/>
            </a:xfrm>
            <a:custGeom>
              <a:avLst/>
              <a:gdLst/>
              <a:ahLst/>
              <a:cxnLst/>
              <a:rect l="l" t="t" r="r" b="b"/>
              <a:pathLst>
                <a:path w="1271" h="2710" extrusionOk="0">
                  <a:moveTo>
                    <a:pt x="621" y="1"/>
                  </a:moveTo>
                  <a:cubicBezTo>
                    <a:pt x="339" y="1"/>
                    <a:pt x="58" y="186"/>
                    <a:pt x="50" y="570"/>
                  </a:cubicBezTo>
                  <a:cubicBezTo>
                    <a:pt x="34" y="787"/>
                    <a:pt x="34" y="1021"/>
                    <a:pt x="34" y="1339"/>
                  </a:cubicBezTo>
                  <a:cubicBezTo>
                    <a:pt x="0" y="1656"/>
                    <a:pt x="17" y="1957"/>
                    <a:pt x="84" y="2257"/>
                  </a:cubicBezTo>
                  <a:cubicBezTo>
                    <a:pt x="164" y="2530"/>
                    <a:pt x="413" y="2710"/>
                    <a:pt x="683" y="2710"/>
                  </a:cubicBezTo>
                  <a:cubicBezTo>
                    <a:pt x="695" y="2710"/>
                    <a:pt x="707" y="2709"/>
                    <a:pt x="719" y="2709"/>
                  </a:cubicBezTo>
                  <a:cubicBezTo>
                    <a:pt x="1003" y="2675"/>
                    <a:pt x="1220" y="2458"/>
                    <a:pt x="1253" y="2157"/>
                  </a:cubicBezTo>
                  <a:cubicBezTo>
                    <a:pt x="1270" y="2090"/>
                    <a:pt x="1270" y="2024"/>
                    <a:pt x="1270" y="1957"/>
                  </a:cubicBezTo>
                  <a:cubicBezTo>
                    <a:pt x="1220" y="1522"/>
                    <a:pt x="1203" y="1071"/>
                    <a:pt x="1203" y="637"/>
                  </a:cubicBezTo>
                  <a:cubicBezTo>
                    <a:pt x="1238" y="219"/>
                    <a:pt x="929" y="1"/>
                    <a:pt x="621" y="1"/>
                  </a:cubicBezTo>
                  <a:close/>
                </a:path>
              </a:pathLst>
            </a:custGeom>
            <a:solidFill>
              <a:srgbClr val="E1E1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44"/>
            <p:cNvSpPr/>
            <p:nvPr/>
          </p:nvSpPr>
          <p:spPr>
            <a:xfrm>
              <a:off x="7540497" y="1663821"/>
              <a:ext cx="81439" cy="57658"/>
            </a:xfrm>
            <a:custGeom>
              <a:avLst/>
              <a:gdLst/>
              <a:ahLst/>
              <a:cxnLst/>
              <a:rect l="l" t="t" r="r" b="b"/>
              <a:pathLst>
                <a:path w="2541" h="1799" extrusionOk="0">
                  <a:moveTo>
                    <a:pt x="611" y="0"/>
                  </a:moveTo>
                  <a:cubicBezTo>
                    <a:pt x="435" y="0"/>
                    <a:pt x="265" y="93"/>
                    <a:pt x="168" y="240"/>
                  </a:cubicBezTo>
                  <a:cubicBezTo>
                    <a:pt x="34" y="424"/>
                    <a:pt x="1" y="658"/>
                    <a:pt x="118" y="875"/>
                  </a:cubicBezTo>
                  <a:cubicBezTo>
                    <a:pt x="168" y="975"/>
                    <a:pt x="251" y="1075"/>
                    <a:pt x="368" y="1142"/>
                  </a:cubicBezTo>
                  <a:cubicBezTo>
                    <a:pt x="803" y="1343"/>
                    <a:pt x="1237" y="1560"/>
                    <a:pt x="1671" y="1760"/>
                  </a:cubicBezTo>
                  <a:cubicBezTo>
                    <a:pt x="1722" y="1777"/>
                    <a:pt x="1788" y="1794"/>
                    <a:pt x="1839" y="1794"/>
                  </a:cubicBezTo>
                  <a:cubicBezTo>
                    <a:pt x="1862" y="1797"/>
                    <a:pt x="1885" y="1798"/>
                    <a:pt x="1909" y="1798"/>
                  </a:cubicBezTo>
                  <a:cubicBezTo>
                    <a:pt x="2134" y="1798"/>
                    <a:pt x="2348" y="1655"/>
                    <a:pt x="2423" y="1443"/>
                  </a:cubicBezTo>
                  <a:cubicBezTo>
                    <a:pt x="2540" y="1209"/>
                    <a:pt x="2457" y="942"/>
                    <a:pt x="2256" y="808"/>
                  </a:cubicBezTo>
                  <a:cubicBezTo>
                    <a:pt x="1805" y="491"/>
                    <a:pt x="1321" y="240"/>
                    <a:pt x="803" y="39"/>
                  </a:cubicBezTo>
                  <a:cubicBezTo>
                    <a:pt x="740" y="13"/>
                    <a:pt x="675" y="0"/>
                    <a:pt x="611" y="0"/>
                  </a:cubicBezTo>
                  <a:close/>
                </a:path>
              </a:pathLst>
            </a:custGeom>
            <a:solidFill>
              <a:srgbClr val="E1E1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44"/>
            <p:cNvSpPr/>
            <p:nvPr/>
          </p:nvSpPr>
          <p:spPr>
            <a:xfrm>
              <a:off x="6722774" y="1531294"/>
              <a:ext cx="85189" cy="49229"/>
            </a:xfrm>
            <a:custGeom>
              <a:avLst/>
              <a:gdLst/>
              <a:ahLst/>
              <a:cxnLst/>
              <a:rect l="l" t="t" r="r" b="b"/>
              <a:pathLst>
                <a:path w="2658" h="1536" extrusionOk="0">
                  <a:moveTo>
                    <a:pt x="629" y="0"/>
                  </a:moveTo>
                  <a:cubicBezTo>
                    <a:pt x="377" y="0"/>
                    <a:pt x="156" y="173"/>
                    <a:pt x="84" y="432"/>
                  </a:cubicBezTo>
                  <a:cubicBezTo>
                    <a:pt x="1" y="716"/>
                    <a:pt x="151" y="1033"/>
                    <a:pt x="435" y="1150"/>
                  </a:cubicBezTo>
                  <a:cubicBezTo>
                    <a:pt x="903" y="1317"/>
                    <a:pt x="1387" y="1451"/>
                    <a:pt x="1889" y="1534"/>
                  </a:cubicBezTo>
                  <a:cubicBezTo>
                    <a:pt x="1907" y="1535"/>
                    <a:pt x="1925" y="1536"/>
                    <a:pt x="1943" y="1536"/>
                  </a:cubicBezTo>
                  <a:cubicBezTo>
                    <a:pt x="2279" y="1536"/>
                    <a:pt x="2494" y="1387"/>
                    <a:pt x="2574" y="1117"/>
                  </a:cubicBezTo>
                  <a:cubicBezTo>
                    <a:pt x="2657" y="849"/>
                    <a:pt x="2507" y="565"/>
                    <a:pt x="2256" y="465"/>
                  </a:cubicBezTo>
                  <a:cubicBezTo>
                    <a:pt x="1772" y="298"/>
                    <a:pt x="1270" y="131"/>
                    <a:pt x="752" y="14"/>
                  </a:cubicBezTo>
                  <a:cubicBezTo>
                    <a:pt x="711" y="5"/>
                    <a:pt x="670" y="0"/>
                    <a:pt x="629" y="0"/>
                  </a:cubicBezTo>
                  <a:close/>
                </a:path>
              </a:pathLst>
            </a:custGeom>
            <a:solidFill>
              <a:srgbClr val="E1E1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44"/>
            <p:cNvSpPr/>
            <p:nvPr/>
          </p:nvSpPr>
          <p:spPr>
            <a:xfrm>
              <a:off x="7210639" y="993143"/>
              <a:ext cx="60542" cy="73074"/>
            </a:xfrm>
            <a:custGeom>
              <a:avLst/>
              <a:gdLst/>
              <a:ahLst/>
              <a:cxnLst/>
              <a:rect l="l" t="t" r="r" b="b"/>
              <a:pathLst>
                <a:path w="1889" h="2280" extrusionOk="0">
                  <a:moveTo>
                    <a:pt x="1298" y="0"/>
                  </a:moveTo>
                  <a:cubicBezTo>
                    <a:pt x="1110" y="0"/>
                    <a:pt x="921" y="98"/>
                    <a:pt x="819" y="264"/>
                  </a:cubicBezTo>
                  <a:cubicBezTo>
                    <a:pt x="585" y="614"/>
                    <a:pt x="368" y="982"/>
                    <a:pt x="134" y="1350"/>
                  </a:cubicBezTo>
                  <a:cubicBezTo>
                    <a:pt x="100" y="1400"/>
                    <a:pt x="84" y="1467"/>
                    <a:pt x="67" y="1533"/>
                  </a:cubicBezTo>
                  <a:cubicBezTo>
                    <a:pt x="0" y="1767"/>
                    <a:pt x="100" y="2018"/>
                    <a:pt x="284" y="2152"/>
                  </a:cubicBezTo>
                  <a:cubicBezTo>
                    <a:pt x="387" y="2237"/>
                    <a:pt x="508" y="2279"/>
                    <a:pt x="628" y="2279"/>
                  </a:cubicBezTo>
                  <a:cubicBezTo>
                    <a:pt x="741" y="2279"/>
                    <a:pt x="855" y="2242"/>
                    <a:pt x="952" y="2168"/>
                  </a:cubicBezTo>
                  <a:cubicBezTo>
                    <a:pt x="1353" y="1734"/>
                    <a:pt x="1654" y="1233"/>
                    <a:pt x="1855" y="681"/>
                  </a:cubicBezTo>
                  <a:cubicBezTo>
                    <a:pt x="1888" y="397"/>
                    <a:pt x="1738" y="147"/>
                    <a:pt x="1470" y="30"/>
                  </a:cubicBezTo>
                  <a:cubicBezTo>
                    <a:pt x="1415" y="10"/>
                    <a:pt x="1356" y="0"/>
                    <a:pt x="1298" y="0"/>
                  </a:cubicBezTo>
                  <a:close/>
                </a:path>
              </a:pathLst>
            </a:custGeom>
            <a:solidFill>
              <a:srgbClr val="E1E1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44"/>
            <p:cNvSpPr/>
            <p:nvPr/>
          </p:nvSpPr>
          <p:spPr>
            <a:xfrm>
              <a:off x="6270260" y="1012982"/>
              <a:ext cx="63779" cy="73779"/>
            </a:xfrm>
            <a:custGeom>
              <a:avLst/>
              <a:gdLst/>
              <a:ahLst/>
              <a:cxnLst/>
              <a:rect l="l" t="t" r="r" b="b"/>
              <a:pathLst>
                <a:path w="1990" h="2302" extrusionOk="0">
                  <a:moveTo>
                    <a:pt x="639" y="1"/>
                  </a:moveTo>
                  <a:cubicBezTo>
                    <a:pt x="560" y="1"/>
                    <a:pt x="480" y="15"/>
                    <a:pt x="402" y="46"/>
                  </a:cubicBezTo>
                  <a:cubicBezTo>
                    <a:pt x="118" y="196"/>
                    <a:pt x="1" y="547"/>
                    <a:pt x="134" y="831"/>
                  </a:cubicBezTo>
                  <a:cubicBezTo>
                    <a:pt x="302" y="1249"/>
                    <a:pt x="502" y="1633"/>
                    <a:pt x="736" y="2017"/>
                  </a:cubicBezTo>
                  <a:cubicBezTo>
                    <a:pt x="836" y="2201"/>
                    <a:pt x="1037" y="2301"/>
                    <a:pt x="1254" y="2301"/>
                  </a:cubicBezTo>
                  <a:cubicBezTo>
                    <a:pt x="1722" y="2301"/>
                    <a:pt x="1989" y="1833"/>
                    <a:pt x="1772" y="1382"/>
                  </a:cubicBezTo>
                  <a:cubicBezTo>
                    <a:pt x="1588" y="1031"/>
                    <a:pt x="1388" y="680"/>
                    <a:pt x="1187" y="330"/>
                  </a:cubicBezTo>
                  <a:cubicBezTo>
                    <a:pt x="1076" y="119"/>
                    <a:pt x="864" y="1"/>
                    <a:pt x="639" y="1"/>
                  </a:cubicBezTo>
                  <a:close/>
                </a:path>
              </a:pathLst>
            </a:custGeom>
            <a:solidFill>
              <a:srgbClr val="E1E1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44"/>
            <p:cNvSpPr/>
            <p:nvPr/>
          </p:nvSpPr>
          <p:spPr>
            <a:xfrm>
              <a:off x="7584951" y="984585"/>
              <a:ext cx="57850" cy="74196"/>
            </a:xfrm>
            <a:custGeom>
              <a:avLst/>
              <a:gdLst/>
              <a:ahLst/>
              <a:cxnLst/>
              <a:rect l="l" t="t" r="r" b="b"/>
              <a:pathLst>
                <a:path w="1805" h="2315" extrusionOk="0">
                  <a:moveTo>
                    <a:pt x="646" y="0"/>
                  </a:moveTo>
                  <a:cubicBezTo>
                    <a:pt x="587" y="0"/>
                    <a:pt x="528" y="10"/>
                    <a:pt x="468" y="29"/>
                  </a:cubicBezTo>
                  <a:cubicBezTo>
                    <a:pt x="184" y="113"/>
                    <a:pt x="0" y="414"/>
                    <a:pt x="84" y="714"/>
                  </a:cubicBezTo>
                  <a:cubicBezTo>
                    <a:pt x="218" y="1232"/>
                    <a:pt x="452" y="1700"/>
                    <a:pt x="769" y="2118"/>
                  </a:cubicBezTo>
                  <a:cubicBezTo>
                    <a:pt x="872" y="2244"/>
                    <a:pt x="1030" y="2315"/>
                    <a:pt x="1189" y="2315"/>
                  </a:cubicBezTo>
                  <a:cubicBezTo>
                    <a:pt x="1262" y="2315"/>
                    <a:pt x="1335" y="2300"/>
                    <a:pt x="1404" y="2268"/>
                  </a:cubicBezTo>
                  <a:cubicBezTo>
                    <a:pt x="1604" y="2201"/>
                    <a:pt x="1755" y="2018"/>
                    <a:pt x="1788" y="1817"/>
                  </a:cubicBezTo>
                  <a:cubicBezTo>
                    <a:pt x="1805" y="1633"/>
                    <a:pt x="1755" y="1450"/>
                    <a:pt x="1655" y="1299"/>
                  </a:cubicBezTo>
                  <a:cubicBezTo>
                    <a:pt x="1471" y="1015"/>
                    <a:pt x="1320" y="698"/>
                    <a:pt x="1170" y="397"/>
                  </a:cubicBezTo>
                  <a:cubicBezTo>
                    <a:pt x="1103" y="155"/>
                    <a:pt x="885" y="0"/>
                    <a:pt x="646" y="0"/>
                  </a:cubicBezTo>
                  <a:close/>
                </a:path>
              </a:pathLst>
            </a:custGeom>
            <a:solidFill>
              <a:srgbClr val="E1E1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44"/>
            <p:cNvSpPr/>
            <p:nvPr/>
          </p:nvSpPr>
          <p:spPr>
            <a:xfrm>
              <a:off x="6134239" y="1409889"/>
              <a:ext cx="96438" cy="38909"/>
            </a:xfrm>
            <a:custGeom>
              <a:avLst/>
              <a:gdLst/>
              <a:ahLst/>
              <a:cxnLst/>
              <a:rect l="l" t="t" r="r" b="b"/>
              <a:pathLst>
                <a:path w="3009" h="1214" extrusionOk="0">
                  <a:moveTo>
                    <a:pt x="533" y="0"/>
                  </a:moveTo>
                  <a:cubicBezTo>
                    <a:pt x="249" y="0"/>
                    <a:pt x="64" y="160"/>
                    <a:pt x="34" y="410"/>
                  </a:cubicBezTo>
                  <a:cubicBezTo>
                    <a:pt x="1" y="677"/>
                    <a:pt x="151" y="878"/>
                    <a:pt x="485" y="945"/>
                  </a:cubicBezTo>
                  <a:cubicBezTo>
                    <a:pt x="1120" y="1045"/>
                    <a:pt x="1772" y="1129"/>
                    <a:pt x="2424" y="1212"/>
                  </a:cubicBezTo>
                  <a:cubicBezTo>
                    <a:pt x="2444" y="1213"/>
                    <a:pt x="2463" y="1214"/>
                    <a:pt x="2483" y="1214"/>
                  </a:cubicBezTo>
                  <a:cubicBezTo>
                    <a:pt x="2733" y="1214"/>
                    <a:pt x="2896" y="1112"/>
                    <a:pt x="2958" y="895"/>
                  </a:cubicBezTo>
                  <a:cubicBezTo>
                    <a:pt x="3008" y="661"/>
                    <a:pt x="2875" y="460"/>
                    <a:pt x="2591" y="360"/>
                  </a:cubicBezTo>
                  <a:cubicBezTo>
                    <a:pt x="2557" y="343"/>
                    <a:pt x="2524" y="343"/>
                    <a:pt x="2474" y="327"/>
                  </a:cubicBezTo>
                  <a:cubicBezTo>
                    <a:pt x="1872" y="210"/>
                    <a:pt x="1254" y="109"/>
                    <a:pt x="652" y="9"/>
                  </a:cubicBezTo>
                  <a:cubicBezTo>
                    <a:pt x="611" y="3"/>
                    <a:pt x="571" y="0"/>
                    <a:pt x="533" y="0"/>
                  </a:cubicBezTo>
                  <a:close/>
                </a:path>
              </a:pathLst>
            </a:custGeom>
            <a:solidFill>
              <a:srgbClr val="FFBB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44"/>
            <p:cNvSpPr/>
            <p:nvPr/>
          </p:nvSpPr>
          <p:spPr>
            <a:xfrm>
              <a:off x="8030478" y="2313314"/>
              <a:ext cx="43428" cy="69965"/>
            </a:xfrm>
            <a:custGeom>
              <a:avLst/>
              <a:gdLst/>
              <a:ahLst/>
              <a:cxnLst/>
              <a:rect l="l" t="t" r="r" b="b"/>
              <a:pathLst>
                <a:path w="1355" h="2183" extrusionOk="0">
                  <a:moveTo>
                    <a:pt x="760" y="0"/>
                  </a:moveTo>
                  <a:cubicBezTo>
                    <a:pt x="512" y="0"/>
                    <a:pt x="294" y="174"/>
                    <a:pt x="235" y="426"/>
                  </a:cubicBezTo>
                  <a:cubicBezTo>
                    <a:pt x="135" y="777"/>
                    <a:pt x="84" y="1128"/>
                    <a:pt x="34" y="1395"/>
                  </a:cubicBezTo>
                  <a:cubicBezTo>
                    <a:pt x="1" y="1863"/>
                    <a:pt x="168" y="2114"/>
                    <a:pt x="485" y="2164"/>
                  </a:cubicBezTo>
                  <a:cubicBezTo>
                    <a:pt x="535" y="2177"/>
                    <a:pt x="584" y="2183"/>
                    <a:pt x="632" y="2183"/>
                  </a:cubicBezTo>
                  <a:cubicBezTo>
                    <a:pt x="895" y="2183"/>
                    <a:pt x="1131" y="2000"/>
                    <a:pt x="1187" y="1746"/>
                  </a:cubicBezTo>
                  <a:cubicBezTo>
                    <a:pt x="1287" y="1362"/>
                    <a:pt x="1338" y="978"/>
                    <a:pt x="1338" y="593"/>
                  </a:cubicBezTo>
                  <a:cubicBezTo>
                    <a:pt x="1354" y="292"/>
                    <a:pt x="1137" y="42"/>
                    <a:pt x="853" y="8"/>
                  </a:cubicBezTo>
                  <a:cubicBezTo>
                    <a:pt x="822" y="3"/>
                    <a:pt x="790" y="0"/>
                    <a:pt x="760" y="0"/>
                  </a:cubicBezTo>
                  <a:close/>
                </a:path>
              </a:pathLst>
            </a:custGeom>
            <a:solidFill>
              <a:srgbClr val="E1E1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44"/>
            <p:cNvSpPr/>
            <p:nvPr/>
          </p:nvSpPr>
          <p:spPr>
            <a:xfrm>
              <a:off x="7895547" y="1461778"/>
              <a:ext cx="83042" cy="42819"/>
            </a:xfrm>
            <a:custGeom>
              <a:avLst/>
              <a:gdLst/>
              <a:ahLst/>
              <a:cxnLst/>
              <a:rect l="l" t="t" r="r" b="b"/>
              <a:pathLst>
                <a:path w="2591" h="1336" extrusionOk="0">
                  <a:moveTo>
                    <a:pt x="515" y="0"/>
                  </a:moveTo>
                  <a:cubicBezTo>
                    <a:pt x="306" y="0"/>
                    <a:pt x="125" y="129"/>
                    <a:pt x="67" y="345"/>
                  </a:cubicBezTo>
                  <a:cubicBezTo>
                    <a:pt x="0" y="562"/>
                    <a:pt x="134" y="796"/>
                    <a:pt x="351" y="880"/>
                  </a:cubicBezTo>
                  <a:cubicBezTo>
                    <a:pt x="903" y="1064"/>
                    <a:pt x="1454" y="1197"/>
                    <a:pt x="1888" y="1331"/>
                  </a:cubicBezTo>
                  <a:cubicBezTo>
                    <a:pt x="1933" y="1334"/>
                    <a:pt x="1974" y="1336"/>
                    <a:pt x="2014" y="1336"/>
                  </a:cubicBezTo>
                  <a:cubicBezTo>
                    <a:pt x="2359" y="1336"/>
                    <a:pt x="2512" y="1207"/>
                    <a:pt x="2557" y="997"/>
                  </a:cubicBezTo>
                  <a:cubicBezTo>
                    <a:pt x="2590" y="763"/>
                    <a:pt x="2473" y="579"/>
                    <a:pt x="2189" y="479"/>
                  </a:cubicBezTo>
                  <a:cubicBezTo>
                    <a:pt x="1838" y="362"/>
                    <a:pt x="1487" y="262"/>
                    <a:pt x="1137" y="145"/>
                  </a:cubicBezTo>
                  <a:cubicBezTo>
                    <a:pt x="969" y="94"/>
                    <a:pt x="786" y="44"/>
                    <a:pt x="619" y="11"/>
                  </a:cubicBezTo>
                  <a:cubicBezTo>
                    <a:pt x="583" y="4"/>
                    <a:pt x="549" y="0"/>
                    <a:pt x="515" y="0"/>
                  </a:cubicBezTo>
                  <a:close/>
                </a:path>
              </a:pathLst>
            </a:custGeom>
            <a:solidFill>
              <a:srgbClr val="FFBB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44"/>
            <p:cNvSpPr/>
            <p:nvPr/>
          </p:nvSpPr>
          <p:spPr>
            <a:xfrm>
              <a:off x="7859138" y="1828975"/>
              <a:ext cx="62145" cy="56793"/>
            </a:xfrm>
            <a:custGeom>
              <a:avLst/>
              <a:gdLst/>
              <a:ahLst/>
              <a:cxnLst/>
              <a:rect l="l" t="t" r="r" b="b"/>
              <a:pathLst>
                <a:path w="1939" h="1772" extrusionOk="0">
                  <a:moveTo>
                    <a:pt x="627" y="0"/>
                  </a:moveTo>
                  <a:cubicBezTo>
                    <a:pt x="493" y="0"/>
                    <a:pt x="358" y="52"/>
                    <a:pt x="251" y="150"/>
                  </a:cubicBezTo>
                  <a:cubicBezTo>
                    <a:pt x="67" y="300"/>
                    <a:pt x="0" y="534"/>
                    <a:pt x="67" y="751"/>
                  </a:cubicBezTo>
                  <a:cubicBezTo>
                    <a:pt x="134" y="1052"/>
                    <a:pt x="1019" y="1754"/>
                    <a:pt x="1320" y="1770"/>
                  </a:cubicBezTo>
                  <a:cubicBezTo>
                    <a:pt x="1333" y="1771"/>
                    <a:pt x="1346" y="1772"/>
                    <a:pt x="1358" y="1772"/>
                  </a:cubicBezTo>
                  <a:cubicBezTo>
                    <a:pt x="1546" y="1772"/>
                    <a:pt x="1727" y="1657"/>
                    <a:pt x="1821" y="1470"/>
                  </a:cubicBezTo>
                  <a:cubicBezTo>
                    <a:pt x="1938" y="1286"/>
                    <a:pt x="1922" y="1052"/>
                    <a:pt x="1788" y="885"/>
                  </a:cubicBezTo>
                  <a:cubicBezTo>
                    <a:pt x="1554" y="567"/>
                    <a:pt x="1253" y="300"/>
                    <a:pt x="902" y="83"/>
                  </a:cubicBezTo>
                  <a:cubicBezTo>
                    <a:pt x="819" y="27"/>
                    <a:pt x="723" y="0"/>
                    <a:pt x="627" y="0"/>
                  </a:cubicBezTo>
                  <a:close/>
                </a:path>
              </a:pathLst>
            </a:custGeom>
            <a:solidFill>
              <a:srgbClr val="E1E1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44"/>
            <p:cNvSpPr/>
            <p:nvPr/>
          </p:nvSpPr>
          <p:spPr>
            <a:xfrm>
              <a:off x="7851094" y="1320085"/>
              <a:ext cx="79837" cy="45126"/>
            </a:xfrm>
            <a:custGeom>
              <a:avLst/>
              <a:gdLst/>
              <a:ahLst/>
              <a:cxnLst/>
              <a:rect l="l" t="t" r="r" b="b"/>
              <a:pathLst>
                <a:path w="2491" h="1408" extrusionOk="0">
                  <a:moveTo>
                    <a:pt x="1987" y="1"/>
                  </a:moveTo>
                  <a:cubicBezTo>
                    <a:pt x="1931" y="1"/>
                    <a:pt x="1870" y="7"/>
                    <a:pt x="1805" y="21"/>
                  </a:cubicBezTo>
                  <a:cubicBezTo>
                    <a:pt x="1354" y="138"/>
                    <a:pt x="903" y="288"/>
                    <a:pt x="468" y="455"/>
                  </a:cubicBezTo>
                  <a:cubicBezTo>
                    <a:pt x="385" y="489"/>
                    <a:pt x="301" y="539"/>
                    <a:pt x="218" y="589"/>
                  </a:cubicBezTo>
                  <a:cubicBezTo>
                    <a:pt x="67" y="723"/>
                    <a:pt x="1" y="940"/>
                    <a:pt x="84" y="1124"/>
                  </a:cubicBezTo>
                  <a:cubicBezTo>
                    <a:pt x="168" y="1291"/>
                    <a:pt x="335" y="1408"/>
                    <a:pt x="518" y="1408"/>
                  </a:cubicBezTo>
                  <a:cubicBezTo>
                    <a:pt x="569" y="1391"/>
                    <a:pt x="619" y="1391"/>
                    <a:pt x="669" y="1374"/>
                  </a:cubicBezTo>
                  <a:cubicBezTo>
                    <a:pt x="1153" y="1190"/>
                    <a:pt x="1638" y="1040"/>
                    <a:pt x="2106" y="856"/>
                  </a:cubicBezTo>
                  <a:cubicBezTo>
                    <a:pt x="2356" y="789"/>
                    <a:pt x="2490" y="539"/>
                    <a:pt x="2423" y="288"/>
                  </a:cubicBezTo>
                  <a:cubicBezTo>
                    <a:pt x="2357" y="102"/>
                    <a:pt x="2206" y="1"/>
                    <a:pt x="1987" y="1"/>
                  </a:cubicBezTo>
                  <a:close/>
                </a:path>
              </a:pathLst>
            </a:custGeom>
            <a:solidFill>
              <a:srgbClr val="FFBB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44"/>
            <p:cNvSpPr/>
            <p:nvPr/>
          </p:nvSpPr>
          <p:spPr>
            <a:xfrm>
              <a:off x="6538775" y="907120"/>
              <a:ext cx="75317" cy="54357"/>
            </a:xfrm>
            <a:custGeom>
              <a:avLst/>
              <a:gdLst/>
              <a:ahLst/>
              <a:cxnLst/>
              <a:rect l="l" t="t" r="r" b="b"/>
              <a:pathLst>
                <a:path w="2350" h="1696" extrusionOk="0">
                  <a:moveTo>
                    <a:pt x="1859" y="0"/>
                  </a:moveTo>
                  <a:cubicBezTo>
                    <a:pt x="1787" y="0"/>
                    <a:pt x="1714" y="19"/>
                    <a:pt x="1648" y="57"/>
                  </a:cubicBezTo>
                  <a:cubicBezTo>
                    <a:pt x="1180" y="308"/>
                    <a:pt x="729" y="575"/>
                    <a:pt x="278" y="826"/>
                  </a:cubicBezTo>
                  <a:cubicBezTo>
                    <a:pt x="127" y="909"/>
                    <a:pt x="44" y="1043"/>
                    <a:pt x="27" y="1193"/>
                  </a:cubicBezTo>
                  <a:cubicBezTo>
                    <a:pt x="1" y="1470"/>
                    <a:pt x="225" y="1695"/>
                    <a:pt x="476" y="1695"/>
                  </a:cubicBezTo>
                  <a:cubicBezTo>
                    <a:pt x="543" y="1695"/>
                    <a:pt x="612" y="1679"/>
                    <a:pt x="679" y="1644"/>
                  </a:cubicBezTo>
                  <a:cubicBezTo>
                    <a:pt x="930" y="1527"/>
                    <a:pt x="1180" y="1377"/>
                    <a:pt x="1431" y="1227"/>
                  </a:cubicBezTo>
                  <a:cubicBezTo>
                    <a:pt x="1665" y="1093"/>
                    <a:pt x="1882" y="959"/>
                    <a:pt x="2099" y="809"/>
                  </a:cubicBezTo>
                  <a:cubicBezTo>
                    <a:pt x="2300" y="675"/>
                    <a:pt x="2350" y="408"/>
                    <a:pt x="2233" y="224"/>
                  </a:cubicBezTo>
                  <a:cubicBezTo>
                    <a:pt x="2154" y="78"/>
                    <a:pt x="2008" y="0"/>
                    <a:pt x="1859" y="0"/>
                  </a:cubicBezTo>
                  <a:close/>
                </a:path>
              </a:pathLst>
            </a:custGeom>
            <a:solidFill>
              <a:srgbClr val="FFBB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44"/>
            <p:cNvSpPr/>
            <p:nvPr/>
          </p:nvSpPr>
          <p:spPr>
            <a:xfrm>
              <a:off x="7319865" y="1799328"/>
              <a:ext cx="80349" cy="29839"/>
            </a:xfrm>
            <a:custGeom>
              <a:avLst/>
              <a:gdLst/>
              <a:ahLst/>
              <a:cxnLst/>
              <a:rect l="l" t="t" r="r" b="b"/>
              <a:pathLst>
                <a:path w="2507" h="931" extrusionOk="0">
                  <a:moveTo>
                    <a:pt x="622" y="1"/>
                  </a:moveTo>
                  <a:cubicBezTo>
                    <a:pt x="565" y="1"/>
                    <a:pt x="509" y="2"/>
                    <a:pt x="452" y="5"/>
                  </a:cubicBezTo>
                  <a:cubicBezTo>
                    <a:pt x="201" y="5"/>
                    <a:pt x="1" y="222"/>
                    <a:pt x="1" y="456"/>
                  </a:cubicBezTo>
                  <a:cubicBezTo>
                    <a:pt x="1" y="690"/>
                    <a:pt x="184" y="891"/>
                    <a:pt x="418" y="908"/>
                  </a:cubicBezTo>
                  <a:cubicBezTo>
                    <a:pt x="666" y="923"/>
                    <a:pt x="914" y="931"/>
                    <a:pt x="1162" y="931"/>
                  </a:cubicBezTo>
                  <a:cubicBezTo>
                    <a:pt x="1465" y="931"/>
                    <a:pt x="1769" y="918"/>
                    <a:pt x="2072" y="891"/>
                  </a:cubicBezTo>
                  <a:cubicBezTo>
                    <a:pt x="2323" y="874"/>
                    <a:pt x="2507" y="657"/>
                    <a:pt x="2473" y="406"/>
                  </a:cubicBezTo>
                  <a:cubicBezTo>
                    <a:pt x="2457" y="189"/>
                    <a:pt x="2290" y="55"/>
                    <a:pt x="2022" y="22"/>
                  </a:cubicBezTo>
                  <a:cubicBezTo>
                    <a:pt x="1788" y="22"/>
                    <a:pt x="1538" y="22"/>
                    <a:pt x="1304" y="5"/>
                  </a:cubicBezTo>
                  <a:lnTo>
                    <a:pt x="1304" y="22"/>
                  </a:lnTo>
                  <a:cubicBezTo>
                    <a:pt x="1077" y="22"/>
                    <a:pt x="849" y="1"/>
                    <a:pt x="622" y="1"/>
                  </a:cubicBezTo>
                  <a:close/>
                </a:path>
              </a:pathLst>
            </a:custGeom>
            <a:solidFill>
              <a:srgbClr val="FFBB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44"/>
            <p:cNvSpPr/>
            <p:nvPr/>
          </p:nvSpPr>
          <p:spPr>
            <a:xfrm>
              <a:off x="8338959" y="2389048"/>
              <a:ext cx="83651" cy="39582"/>
            </a:xfrm>
            <a:custGeom>
              <a:avLst/>
              <a:gdLst/>
              <a:ahLst/>
              <a:cxnLst/>
              <a:rect l="l" t="t" r="r" b="b"/>
              <a:pathLst>
                <a:path w="2610" h="1235" extrusionOk="0">
                  <a:moveTo>
                    <a:pt x="436" y="0"/>
                  </a:moveTo>
                  <a:cubicBezTo>
                    <a:pt x="201" y="0"/>
                    <a:pt x="16" y="179"/>
                    <a:pt x="0" y="419"/>
                  </a:cubicBezTo>
                  <a:cubicBezTo>
                    <a:pt x="0" y="686"/>
                    <a:pt x="184" y="904"/>
                    <a:pt x="451" y="937"/>
                  </a:cubicBezTo>
                  <a:cubicBezTo>
                    <a:pt x="902" y="1037"/>
                    <a:pt x="1370" y="1138"/>
                    <a:pt x="1821" y="1204"/>
                  </a:cubicBezTo>
                  <a:cubicBezTo>
                    <a:pt x="1884" y="1225"/>
                    <a:pt x="1942" y="1235"/>
                    <a:pt x="1996" y="1235"/>
                  </a:cubicBezTo>
                  <a:cubicBezTo>
                    <a:pt x="2503" y="1235"/>
                    <a:pt x="2609" y="396"/>
                    <a:pt x="2005" y="336"/>
                  </a:cubicBezTo>
                  <a:cubicBezTo>
                    <a:pt x="1604" y="235"/>
                    <a:pt x="1203" y="152"/>
                    <a:pt x="802" y="51"/>
                  </a:cubicBezTo>
                  <a:cubicBezTo>
                    <a:pt x="685" y="18"/>
                    <a:pt x="585" y="1"/>
                    <a:pt x="468" y="1"/>
                  </a:cubicBezTo>
                  <a:cubicBezTo>
                    <a:pt x="457" y="1"/>
                    <a:pt x="447" y="0"/>
                    <a:pt x="436" y="0"/>
                  </a:cubicBezTo>
                  <a:close/>
                </a:path>
              </a:pathLst>
            </a:custGeom>
            <a:solidFill>
              <a:srgbClr val="FFBB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44"/>
            <p:cNvSpPr/>
            <p:nvPr/>
          </p:nvSpPr>
          <p:spPr>
            <a:xfrm>
              <a:off x="7745072" y="722000"/>
              <a:ext cx="30544" cy="79324"/>
            </a:xfrm>
            <a:custGeom>
              <a:avLst/>
              <a:gdLst/>
              <a:ahLst/>
              <a:cxnLst/>
              <a:rect l="l" t="t" r="r" b="b"/>
              <a:pathLst>
                <a:path w="953" h="2475" extrusionOk="0">
                  <a:moveTo>
                    <a:pt x="452" y="0"/>
                  </a:moveTo>
                  <a:cubicBezTo>
                    <a:pt x="249" y="0"/>
                    <a:pt x="82" y="146"/>
                    <a:pt x="50" y="353"/>
                  </a:cubicBezTo>
                  <a:cubicBezTo>
                    <a:pt x="34" y="403"/>
                    <a:pt x="17" y="470"/>
                    <a:pt x="17" y="520"/>
                  </a:cubicBezTo>
                  <a:cubicBezTo>
                    <a:pt x="17" y="1004"/>
                    <a:pt x="0" y="1489"/>
                    <a:pt x="17" y="1957"/>
                  </a:cubicBezTo>
                  <a:cubicBezTo>
                    <a:pt x="0" y="2241"/>
                    <a:pt x="217" y="2475"/>
                    <a:pt x="501" y="2475"/>
                  </a:cubicBezTo>
                  <a:cubicBezTo>
                    <a:pt x="769" y="2458"/>
                    <a:pt x="953" y="2224"/>
                    <a:pt x="936" y="1957"/>
                  </a:cubicBezTo>
                  <a:cubicBezTo>
                    <a:pt x="953" y="1723"/>
                    <a:pt x="936" y="1489"/>
                    <a:pt x="919" y="1255"/>
                  </a:cubicBezTo>
                  <a:lnTo>
                    <a:pt x="886" y="1255"/>
                  </a:lnTo>
                  <a:cubicBezTo>
                    <a:pt x="886" y="988"/>
                    <a:pt x="902" y="703"/>
                    <a:pt x="902" y="436"/>
                  </a:cubicBezTo>
                  <a:cubicBezTo>
                    <a:pt x="902" y="202"/>
                    <a:pt x="719" y="2"/>
                    <a:pt x="485" y="2"/>
                  </a:cubicBezTo>
                  <a:cubicBezTo>
                    <a:pt x="474" y="1"/>
                    <a:pt x="463" y="0"/>
                    <a:pt x="452" y="0"/>
                  </a:cubicBezTo>
                  <a:close/>
                </a:path>
              </a:pathLst>
            </a:custGeom>
            <a:solidFill>
              <a:srgbClr val="FFBB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44"/>
            <p:cNvSpPr/>
            <p:nvPr/>
          </p:nvSpPr>
          <p:spPr>
            <a:xfrm>
              <a:off x="8289153" y="2485711"/>
              <a:ext cx="64292" cy="61280"/>
            </a:xfrm>
            <a:custGeom>
              <a:avLst/>
              <a:gdLst/>
              <a:ahLst/>
              <a:cxnLst/>
              <a:rect l="l" t="t" r="r" b="b"/>
              <a:pathLst>
                <a:path w="2006" h="1912" extrusionOk="0">
                  <a:moveTo>
                    <a:pt x="451" y="0"/>
                  </a:moveTo>
                  <a:cubicBezTo>
                    <a:pt x="220" y="0"/>
                    <a:pt x="14" y="180"/>
                    <a:pt x="0" y="427"/>
                  </a:cubicBezTo>
                  <a:lnTo>
                    <a:pt x="17" y="427"/>
                  </a:lnTo>
                  <a:cubicBezTo>
                    <a:pt x="0" y="594"/>
                    <a:pt x="84" y="745"/>
                    <a:pt x="217" y="862"/>
                  </a:cubicBezTo>
                  <a:cubicBezTo>
                    <a:pt x="468" y="1112"/>
                    <a:pt x="735" y="1346"/>
                    <a:pt x="1003" y="1597"/>
                  </a:cubicBezTo>
                  <a:cubicBezTo>
                    <a:pt x="1103" y="1697"/>
                    <a:pt x="1203" y="1781"/>
                    <a:pt x="1320" y="1848"/>
                  </a:cubicBezTo>
                  <a:cubicBezTo>
                    <a:pt x="1385" y="1890"/>
                    <a:pt x="1461" y="1912"/>
                    <a:pt x="1538" y="1912"/>
                  </a:cubicBezTo>
                  <a:cubicBezTo>
                    <a:pt x="1641" y="1912"/>
                    <a:pt x="1745" y="1874"/>
                    <a:pt x="1821" y="1797"/>
                  </a:cubicBezTo>
                  <a:cubicBezTo>
                    <a:pt x="1972" y="1664"/>
                    <a:pt x="2005" y="1447"/>
                    <a:pt x="1905" y="1279"/>
                  </a:cubicBezTo>
                  <a:cubicBezTo>
                    <a:pt x="1872" y="1213"/>
                    <a:pt x="1838" y="1162"/>
                    <a:pt x="1788" y="1112"/>
                  </a:cubicBezTo>
                  <a:cubicBezTo>
                    <a:pt x="1471" y="795"/>
                    <a:pt x="1153" y="477"/>
                    <a:pt x="836" y="177"/>
                  </a:cubicBezTo>
                  <a:cubicBezTo>
                    <a:pt x="769" y="110"/>
                    <a:pt x="685" y="43"/>
                    <a:pt x="602" y="26"/>
                  </a:cubicBezTo>
                  <a:cubicBezTo>
                    <a:pt x="551" y="9"/>
                    <a:pt x="501" y="0"/>
                    <a:pt x="451" y="0"/>
                  </a:cubicBezTo>
                  <a:close/>
                </a:path>
              </a:pathLst>
            </a:custGeom>
            <a:solidFill>
              <a:srgbClr val="FFBB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44"/>
            <p:cNvSpPr/>
            <p:nvPr/>
          </p:nvSpPr>
          <p:spPr>
            <a:xfrm>
              <a:off x="6940810" y="1365724"/>
              <a:ext cx="60991" cy="65382"/>
            </a:xfrm>
            <a:custGeom>
              <a:avLst/>
              <a:gdLst/>
              <a:ahLst/>
              <a:cxnLst/>
              <a:rect l="l" t="t" r="r" b="b"/>
              <a:pathLst>
                <a:path w="1903" h="2040" extrusionOk="0">
                  <a:moveTo>
                    <a:pt x="1433" y="1"/>
                  </a:moveTo>
                  <a:cubicBezTo>
                    <a:pt x="1293" y="1"/>
                    <a:pt x="1157" y="79"/>
                    <a:pt x="1084" y="201"/>
                  </a:cubicBezTo>
                  <a:cubicBezTo>
                    <a:pt x="833" y="535"/>
                    <a:pt x="583" y="852"/>
                    <a:pt x="299" y="1170"/>
                  </a:cubicBezTo>
                  <a:cubicBezTo>
                    <a:pt x="232" y="1253"/>
                    <a:pt x="165" y="1337"/>
                    <a:pt x="115" y="1437"/>
                  </a:cubicBezTo>
                  <a:cubicBezTo>
                    <a:pt x="1" y="1730"/>
                    <a:pt x="204" y="2039"/>
                    <a:pt x="509" y="2039"/>
                  </a:cubicBezTo>
                  <a:cubicBezTo>
                    <a:pt x="517" y="2039"/>
                    <a:pt x="525" y="2039"/>
                    <a:pt x="533" y="2039"/>
                  </a:cubicBezTo>
                  <a:cubicBezTo>
                    <a:pt x="683" y="2039"/>
                    <a:pt x="833" y="1972"/>
                    <a:pt x="934" y="1855"/>
                  </a:cubicBezTo>
                  <a:cubicBezTo>
                    <a:pt x="1201" y="1521"/>
                    <a:pt x="1452" y="1203"/>
                    <a:pt x="1719" y="886"/>
                  </a:cubicBezTo>
                  <a:cubicBezTo>
                    <a:pt x="1786" y="786"/>
                    <a:pt x="1836" y="669"/>
                    <a:pt x="1853" y="535"/>
                  </a:cubicBezTo>
                  <a:cubicBezTo>
                    <a:pt x="1903" y="335"/>
                    <a:pt x="1802" y="117"/>
                    <a:pt x="1585" y="34"/>
                  </a:cubicBezTo>
                  <a:cubicBezTo>
                    <a:pt x="1536" y="11"/>
                    <a:pt x="1484" y="1"/>
                    <a:pt x="1433" y="1"/>
                  </a:cubicBezTo>
                  <a:close/>
                </a:path>
              </a:pathLst>
            </a:custGeom>
            <a:solidFill>
              <a:srgbClr val="FFBB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44"/>
            <p:cNvSpPr/>
            <p:nvPr/>
          </p:nvSpPr>
          <p:spPr>
            <a:xfrm>
              <a:off x="6127829" y="1559114"/>
              <a:ext cx="68042" cy="53876"/>
            </a:xfrm>
            <a:custGeom>
              <a:avLst/>
              <a:gdLst/>
              <a:ahLst/>
              <a:cxnLst/>
              <a:rect l="l" t="t" r="r" b="b"/>
              <a:pathLst>
                <a:path w="2123" h="1681" extrusionOk="0">
                  <a:moveTo>
                    <a:pt x="1631" y="1"/>
                  </a:moveTo>
                  <a:cubicBezTo>
                    <a:pt x="1554" y="1"/>
                    <a:pt x="1475" y="21"/>
                    <a:pt x="1404" y="65"/>
                  </a:cubicBezTo>
                  <a:cubicBezTo>
                    <a:pt x="1003" y="265"/>
                    <a:pt x="602" y="483"/>
                    <a:pt x="234" y="750"/>
                  </a:cubicBezTo>
                  <a:cubicBezTo>
                    <a:pt x="84" y="850"/>
                    <a:pt x="0" y="1017"/>
                    <a:pt x="0" y="1184"/>
                  </a:cubicBezTo>
                  <a:cubicBezTo>
                    <a:pt x="0" y="1385"/>
                    <a:pt x="117" y="1552"/>
                    <a:pt x="301" y="1636"/>
                  </a:cubicBezTo>
                  <a:cubicBezTo>
                    <a:pt x="361" y="1665"/>
                    <a:pt x="425" y="1680"/>
                    <a:pt x="488" y="1680"/>
                  </a:cubicBezTo>
                  <a:cubicBezTo>
                    <a:pt x="601" y="1680"/>
                    <a:pt x="710" y="1632"/>
                    <a:pt x="786" y="1535"/>
                  </a:cubicBezTo>
                  <a:cubicBezTo>
                    <a:pt x="1020" y="1335"/>
                    <a:pt x="1270" y="1151"/>
                    <a:pt x="1538" y="1017"/>
                  </a:cubicBezTo>
                  <a:cubicBezTo>
                    <a:pt x="1638" y="951"/>
                    <a:pt x="1755" y="884"/>
                    <a:pt x="1855" y="817"/>
                  </a:cubicBezTo>
                  <a:cubicBezTo>
                    <a:pt x="2039" y="700"/>
                    <a:pt x="2122" y="449"/>
                    <a:pt x="2022" y="232"/>
                  </a:cubicBezTo>
                  <a:cubicBezTo>
                    <a:pt x="1944" y="86"/>
                    <a:pt x="1790" y="1"/>
                    <a:pt x="1631" y="1"/>
                  </a:cubicBezTo>
                  <a:close/>
                </a:path>
              </a:pathLst>
            </a:custGeom>
            <a:solidFill>
              <a:srgbClr val="FFBB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44"/>
            <p:cNvSpPr/>
            <p:nvPr/>
          </p:nvSpPr>
          <p:spPr>
            <a:xfrm>
              <a:off x="6518198" y="999392"/>
              <a:ext cx="74420" cy="40255"/>
            </a:xfrm>
            <a:custGeom>
              <a:avLst/>
              <a:gdLst/>
              <a:ahLst/>
              <a:cxnLst/>
              <a:rect l="l" t="t" r="r" b="b"/>
              <a:pathLst>
                <a:path w="2322" h="1256" extrusionOk="0">
                  <a:moveTo>
                    <a:pt x="495" y="0"/>
                  </a:moveTo>
                  <a:cubicBezTo>
                    <a:pt x="296" y="0"/>
                    <a:pt x="129" y="115"/>
                    <a:pt x="51" y="302"/>
                  </a:cubicBezTo>
                  <a:cubicBezTo>
                    <a:pt x="1" y="486"/>
                    <a:pt x="84" y="703"/>
                    <a:pt x="252" y="804"/>
                  </a:cubicBezTo>
                  <a:cubicBezTo>
                    <a:pt x="736" y="1038"/>
                    <a:pt x="1254" y="1188"/>
                    <a:pt x="1789" y="1255"/>
                  </a:cubicBezTo>
                  <a:cubicBezTo>
                    <a:pt x="1798" y="1255"/>
                    <a:pt x="1807" y="1256"/>
                    <a:pt x="1815" y="1256"/>
                  </a:cubicBezTo>
                  <a:cubicBezTo>
                    <a:pt x="2103" y="1256"/>
                    <a:pt x="2321" y="996"/>
                    <a:pt x="2257" y="720"/>
                  </a:cubicBezTo>
                  <a:cubicBezTo>
                    <a:pt x="2206" y="520"/>
                    <a:pt x="2056" y="369"/>
                    <a:pt x="1856" y="336"/>
                  </a:cubicBezTo>
                  <a:cubicBezTo>
                    <a:pt x="1538" y="269"/>
                    <a:pt x="1221" y="186"/>
                    <a:pt x="903" y="102"/>
                  </a:cubicBezTo>
                  <a:cubicBezTo>
                    <a:pt x="769" y="69"/>
                    <a:pt x="636" y="18"/>
                    <a:pt x="536" y="2"/>
                  </a:cubicBezTo>
                  <a:cubicBezTo>
                    <a:pt x="522" y="1"/>
                    <a:pt x="508" y="0"/>
                    <a:pt x="495" y="0"/>
                  </a:cubicBezTo>
                  <a:close/>
                </a:path>
              </a:pathLst>
            </a:custGeom>
            <a:solidFill>
              <a:srgbClr val="FFBB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44"/>
            <p:cNvSpPr/>
            <p:nvPr/>
          </p:nvSpPr>
          <p:spPr>
            <a:xfrm>
              <a:off x="7798628" y="1540653"/>
              <a:ext cx="61985" cy="65542"/>
            </a:xfrm>
            <a:custGeom>
              <a:avLst/>
              <a:gdLst/>
              <a:ahLst/>
              <a:cxnLst/>
              <a:rect l="l" t="t" r="r" b="b"/>
              <a:pathLst>
                <a:path w="1934" h="2045" extrusionOk="0">
                  <a:moveTo>
                    <a:pt x="582" y="0"/>
                  </a:moveTo>
                  <a:cubicBezTo>
                    <a:pt x="289" y="0"/>
                    <a:pt x="1" y="317"/>
                    <a:pt x="201" y="658"/>
                  </a:cubicBezTo>
                  <a:cubicBezTo>
                    <a:pt x="418" y="1092"/>
                    <a:pt x="668" y="1493"/>
                    <a:pt x="986" y="1861"/>
                  </a:cubicBezTo>
                  <a:cubicBezTo>
                    <a:pt x="1069" y="1978"/>
                    <a:pt x="1186" y="2028"/>
                    <a:pt x="1320" y="2044"/>
                  </a:cubicBezTo>
                  <a:cubicBezTo>
                    <a:pt x="1328" y="2045"/>
                    <a:pt x="1336" y="2045"/>
                    <a:pt x="1343" y="2045"/>
                  </a:cubicBezTo>
                  <a:cubicBezTo>
                    <a:pt x="1714" y="2045"/>
                    <a:pt x="1934" y="1654"/>
                    <a:pt x="1721" y="1343"/>
                  </a:cubicBezTo>
                  <a:cubicBezTo>
                    <a:pt x="1487" y="958"/>
                    <a:pt x="1203" y="574"/>
                    <a:pt x="919" y="190"/>
                  </a:cubicBezTo>
                  <a:cubicBezTo>
                    <a:pt x="830" y="56"/>
                    <a:pt x="706" y="0"/>
                    <a:pt x="582" y="0"/>
                  </a:cubicBezTo>
                  <a:close/>
                </a:path>
              </a:pathLst>
            </a:custGeom>
            <a:solidFill>
              <a:srgbClr val="FFBB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44"/>
            <p:cNvSpPr/>
            <p:nvPr/>
          </p:nvSpPr>
          <p:spPr>
            <a:xfrm>
              <a:off x="7656711" y="2201588"/>
              <a:ext cx="71792" cy="38075"/>
            </a:xfrm>
            <a:custGeom>
              <a:avLst/>
              <a:gdLst/>
              <a:ahLst/>
              <a:cxnLst/>
              <a:rect l="l" t="t" r="r" b="b"/>
              <a:pathLst>
                <a:path w="2240" h="1188" extrusionOk="0">
                  <a:moveTo>
                    <a:pt x="1741" y="1"/>
                  </a:moveTo>
                  <a:cubicBezTo>
                    <a:pt x="1729" y="1"/>
                    <a:pt x="1717" y="1"/>
                    <a:pt x="1705" y="2"/>
                  </a:cubicBezTo>
                  <a:cubicBezTo>
                    <a:pt x="1320" y="86"/>
                    <a:pt x="869" y="169"/>
                    <a:pt x="435" y="270"/>
                  </a:cubicBezTo>
                  <a:cubicBezTo>
                    <a:pt x="167" y="320"/>
                    <a:pt x="0" y="587"/>
                    <a:pt x="84" y="838"/>
                  </a:cubicBezTo>
                  <a:cubicBezTo>
                    <a:pt x="140" y="1048"/>
                    <a:pt x="337" y="1188"/>
                    <a:pt x="547" y="1188"/>
                  </a:cubicBezTo>
                  <a:cubicBezTo>
                    <a:pt x="588" y="1188"/>
                    <a:pt x="628" y="1183"/>
                    <a:pt x="669" y="1172"/>
                  </a:cubicBezTo>
                  <a:cubicBezTo>
                    <a:pt x="1036" y="1088"/>
                    <a:pt x="1421" y="988"/>
                    <a:pt x="1788" y="888"/>
                  </a:cubicBezTo>
                  <a:cubicBezTo>
                    <a:pt x="1855" y="871"/>
                    <a:pt x="1922" y="854"/>
                    <a:pt x="1972" y="821"/>
                  </a:cubicBezTo>
                  <a:cubicBezTo>
                    <a:pt x="2156" y="738"/>
                    <a:pt x="2239" y="520"/>
                    <a:pt x="2189" y="337"/>
                  </a:cubicBezTo>
                  <a:cubicBezTo>
                    <a:pt x="2126" y="132"/>
                    <a:pt x="1944" y="1"/>
                    <a:pt x="1741" y="1"/>
                  </a:cubicBezTo>
                  <a:close/>
                </a:path>
              </a:pathLst>
            </a:custGeom>
            <a:solidFill>
              <a:srgbClr val="FFBB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44"/>
            <p:cNvSpPr/>
            <p:nvPr/>
          </p:nvSpPr>
          <p:spPr>
            <a:xfrm>
              <a:off x="7501941" y="1949386"/>
              <a:ext cx="30544" cy="67017"/>
            </a:xfrm>
            <a:custGeom>
              <a:avLst/>
              <a:gdLst/>
              <a:ahLst/>
              <a:cxnLst/>
              <a:rect l="l" t="t" r="r" b="b"/>
              <a:pathLst>
                <a:path w="953" h="2091" extrusionOk="0">
                  <a:moveTo>
                    <a:pt x="481" y="1"/>
                  </a:moveTo>
                  <a:cubicBezTo>
                    <a:pt x="471" y="1"/>
                    <a:pt x="461" y="1"/>
                    <a:pt x="452" y="2"/>
                  </a:cubicBezTo>
                  <a:cubicBezTo>
                    <a:pt x="218" y="2"/>
                    <a:pt x="34" y="202"/>
                    <a:pt x="34" y="436"/>
                  </a:cubicBezTo>
                  <a:cubicBezTo>
                    <a:pt x="17" y="603"/>
                    <a:pt x="17" y="787"/>
                    <a:pt x="17" y="971"/>
                  </a:cubicBezTo>
                  <a:cubicBezTo>
                    <a:pt x="17" y="1071"/>
                    <a:pt x="1" y="1188"/>
                    <a:pt x="17" y="1305"/>
                  </a:cubicBezTo>
                  <a:cubicBezTo>
                    <a:pt x="1" y="1405"/>
                    <a:pt x="17" y="1522"/>
                    <a:pt x="34" y="1622"/>
                  </a:cubicBezTo>
                  <a:cubicBezTo>
                    <a:pt x="34" y="1873"/>
                    <a:pt x="234" y="2073"/>
                    <a:pt x="485" y="2090"/>
                  </a:cubicBezTo>
                  <a:cubicBezTo>
                    <a:pt x="736" y="2090"/>
                    <a:pt x="953" y="1856"/>
                    <a:pt x="936" y="1606"/>
                  </a:cubicBezTo>
                  <a:cubicBezTo>
                    <a:pt x="953" y="1221"/>
                    <a:pt x="936" y="820"/>
                    <a:pt x="903" y="436"/>
                  </a:cubicBezTo>
                  <a:cubicBezTo>
                    <a:pt x="903" y="195"/>
                    <a:pt x="718" y="1"/>
                    <a:pt x="481" y="1"/>
                  </a:cubicBezTo>
                  <a:close/>
                </a:path>
              </a:pathLst>
            </a:custGeom>
            <a:solidFill>
              <a:srgbClr val="FFBB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44"/>
            <p:cNvSpPr/>
            <p:nvPr/>
          </p:nvSpPr>
          <p:spPr>
            <a:xfrm>
              <a:off x="7425374" y="1240569"/>
              <a:ext cx="41248" cy="65318"/>
            </a:xfrm>
            <a:custGeom>
              <a:avLst/>
              <a:gdLst/>
              <a:ahLst/>
              <a:cxnLst/>
              <a:rect l="l" t="t" r="r" b="b"/>
              <a:pathLst>
                <a:path w="1287" h="2038" extrusionOk="0">
                  <a:moveTo>
                    <a:pt x="469" y="1"/>
                  </a:moveTo>
                  <a:cubicBezTo>
                    <a:pt x="436" y="1"/>
                    <a:pt x="402" y="4"/>
                    <a:pt x="368" y="12"/>
                  </a:cubicBezTo>
                  <a:cubicBezTo>
                    <a:pt x="151" y="79"/>
                    <a:pt x="0" y="296"/>
                    <a:pt x="34" y="530"/>
                  </a:cubicBezTo>
                  <a:cubicBezTo>
                    <a:pt x="117" y="965"/>
                    <a:pt x="234" y="1382"/>
                    <a:pt x="385" y="1783"/>
                  </a:cubicBezTo>
                  <a:cubicBezTo>
                    <a:pt x="451" y="1942"/>
                    <a:pt x="611" y="2038"/>
                    <a:pt x="774" y="2038"/>
                  </a:cubicBezTo>
                  <a:cubicBezTo>
                    <a:pt x="817" y="2038"/>
                    <a:pt x="861" y="2031"/>
                    <a:pt x="902" y="2017"/>
                  </a:cubicBezTo>
                  <a:cubicBezTo>
                    <a:pt x="1136" y="1967"/>
                    <a:pt x="1287" y="1733"/>
                    <a:pt x="1237" y="1516"/>
                  </a:cubicBezTo>
                  <a:cubicBezTo>
                    <a:pt x="1136" y="1098"/>
                    <a:pt x="1003" y="681"/>
                    <a:pt x="869" y="280"/>
                  </a:cubicBezTo>
                  <a:cubicBezTo>
                    <a:pt x="813" y="110"/>
                    <a:pt x="649" y="1"/>
                    <a:pt x="469" y="1"/>
                  </a:cubicBezTo>
                  <a:close/>
                </a:path>
              </a:pathLst>
            </a:custGeom>
            <a:solidFill>
              <a:srgbClr val="FFBB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44"/>
            <p:cNvSpPr/>
            <p:nvPr/>
          </p:nvSpPr>
          <p:spPr>
            <a:xfrm>
              <a:off x="6666013" y="1307329"/>
              <a:ext cx="60542" cy="52979"/>
            </a:xfrm>
            <a:custGeom>
              <a:avLst/>
              <a:gdLst/>
              <a:ahLst/>
              <a:cxnLst/>
              <a:rect l="l" t="t" r="r" b="b"/>
              <a:pathLst>
                <a:path w="1889" h="1653" extrusionOk="0">
                  <a:moveTo>
                    <a:pt x="457" y="1"/>
                  </a:moveTo>
                  <a:cubicBezTo>
                    <a:pt x="339" y="1"/>
                    <a:pt x="220" y="49"/>
                    <a:pt x="134" y="135"/>
                  </a:cubicBezTo>
                  <a:cubicBezTo>
                    <a:pt x="0" y="335"/>
                    <a:pt x="0" y="586"/>
                    <a:pt x="168" y="770"/>
                  </a:cubicBezTo>
                  <a:lnTo>
                    <a:pt x="168" y="753"/>
                  </a:lnTo>
                  <a:cubicBezTo>
                    <a:pt x="468" y="1070"/>
                    <a:pt x="819" y="1338"/>
                    <a:pt x="1170" y="1588"/>
                  </a:cubicBezTo>
                  <a:cubicBezTo>
                    <a:pt x="1238" y="1632"/>
                    <a:pt x="1315" y="1652"/>
                    <a:pt x="1393" y="1652"/>
                  </a:cubicBezTo>
                  <a:cubicBezTo>
                    <a:pt x="1524" y="1652"/>
                    <a:pt x="1654" y="1593"/>
                    <a:pt x="1738" y="1488"/>
                  </a:cubicBezTo>
                  <a:cubicBezTo>
                    <a:pt x="1889" y="1304"/>
                    <a:pt x="1889" y="1037"/>
                    <a:pt x="1705" y="887"/>
                  </a:cubicBezTo>
                  <a:cubicBezTo>
                    <a:pt x="1387" y="603"/>
                    <a:pt x="1053" y="335"/>
                    <a:pt x="702" y="85"/>
                  </a:cubicBezTo>
                  <a:cubicBezTo>
                    <a:pt x="631" y="28"/>
                    <a:pt x="544" y="1"/>
                    <a:pt x="457" y="1"/>
                  </a:cubicBezTo>
                  <a:close/>
                </a:path>
              </a:pathLst>
            </a:custGeom>
            <a:solidFill>
              <a:srgbClr val="FFBB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44"/>
            <p:cNvSpPr/>
            <p:nvPr/>
          </p:nvSpPr>
          <p:spPr>
            <a:xfrm>
              <a:off x="6742581" y="1260375"/>
              <a:ext cx="41280" cy="65863"/>
            </a:xfrm>
            <a:custGeom>
              <a:avLst/>
              <a:gdLst/>
              <a:ahLst/>
              <a:cxnLst/>
              <a:rect l="l" t="t" r="r" b="b"/>
              <a:pathLst>
                <a:path w="1288" h="2055" extrusionOk="0">
                  <a:moveTo>
                    <a:pt x="469" y="1"/>
                  </a:moveTo>
                  <a:cubicBezTo>
                    <a:pt x="436" y="1"/>
                    <a:pt x="402" y="5"/>
                    <a:pt x="368" y="12"/>
                  </a:cubicBezTo>
                  <a:cubicBezTo>
                    <a:pt x="151" y="79"/>
                    <a:pt x="1" y="313"/>
                    <a:pt x="34" y="530"/>
                  </a:cubicBezTo>
                  <a:cubicBezTo>
                    <a:pt x="118" y="965"/>
                    <a:pt x="235" y="1383"/>
                    <a:pt x="385" y="1800"/>
                  </a:cubicBezTo>
                  <a:cubicBezTo>
                    <a:pt x="451" y="1959"/>
                    <a:pt x="611" y="2055"/>
                    <a:pt x="775" y="2055"/>
                  </a:cubicBezTo>
                  <a:cubicBezTo>
                    <a:pt x="818" y="2055"/>
                    <a:pt x="861" y="2048"/>
                    <a:pt x="903" y="2034"/>
                  </a:cubicBezTo>
                  <a:cubicBezTo>
                    <a:pt x="1137" y="1967"/>
                    <a:pt x="1287" y="1750"/>
                    <a:pt x="1237" y="1516"/>
                  </a:cubicBezTo>
                  <a:cubicBezTo>
                    <a:pt x="1137" y="1099"/>
                    <a:pt x="1003" y="698"/>
                    <a:pt x="870" y="297"/>
                  </a:cubicBezTo>
                  <a:cubicBezTo>
                    <a:pt x="813" y="113"/>
                    <a:pt x="649" y="1"/>
                    <a:pt x="469" y="1"/>
                  </a:cubicBezTo>
                  <a:close/>
                </a:path>
              </a:pathLst>
            </a:custGeom>
            <a:solidFill>
              <a:srgbClr val="FFBB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44"/>
            <p:cNvSpPr/>
            <p:nvPr/>
          </p:nvSpPr>
          <p:spPr>
            <a:xfrm>
              <a:off x="7355216" y="1902113"/>
              <a:ext cx="55190" cy="58267"/>
            </a:xfrm>
            <a:custGeom>
              <a:avLst/>
              <a:gdLst/>
              <a:ahLst/>
              <a:cxnLst/>
              <a:rect l="l" t="t" r="r" b="b"/>
              <a:pathLst>
                <a:path w="1722" h="1818" extrusionOk="0">
                  <a:moveTo>
                    <a:pt x="1229" y="1"/>
                  </a:moveTo>
                  <a:cubicBezTo>
                    <a:pt x="1095" y="1"/>
                    <a:pt x="963" y="65"/>
                    <a:pt x="886" y="190"/>
                  </a:cubicBezTo>
                  <a:cubicBezTo>
                    <a:pt x="619" y="457"/>
                    <a:pt x="385" y="741"/>
                    <a:pt x="134" y="1026"/>
                  </a:cubicBezTo>
                  <a:cubicBezTo>
                    <a:pt x="67" y="1109"/>
                    <a:pt x="17" y="1209"/>
                    <a:pt x="17" y="1326"/>
                  </a:cubicBezTo>
                  <a:cubicBezTo>
                    <a:pt x="0" y="1527"/>
                    <a:pt x="117" y="1711"/>
                    <a:pt x="301" y="1777"/>
                  </a:cubicBezTo>
                  <a:cubicBezTo>
                    <a:pt x="356" y="1805"/>
                    <a:pt x="414" y="1818"/>
                    <a:pt x="471" y="1818"/>
                  </a:cubicBezTo>
                  <a:cubicBezTo>
                    <a:pt x="590" y="1818"/>
                    <a:pt x="707" y="1762"/>
                    <a:pt x="786" y="1660"/>
                  </a:cubicBezTo>
                  <a:cubicBezTo>
                    <a:pt x="1053" y="1376"/>
                    <a:pt x="1287" y="1076"/>
                    <a:pt x="1538" y="775"/>
                  </a:cubicBezTo>
                  <a:cubicBezTo>
                    <a:pt x="1721" y="524"/>
                    <a:pt x="1705" y="274"/>
                    <a:pt x="1504" y="107"/>
                  </a:cubicBezTo>
                  <a:cubicBezTo>
                    <a:pt x="1426" y="36"/>
                    <a:pt x="1327" y="1"/>
                    <a:pt x="1229" y="1"/>
                  </a:cubicBezTo>
                  <a:close/>
                </a:path>
              </a:pathLst>
            </a:custGeom>
            <a:solidFill>
              <a:srgbClr val="FFBB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44"/>
            <p:cNvSpPr/>
            <p:nvPr/>
          </p:nvSpPr>
          <p:spPr>
            <a:xfrm>
              <a:off x="7502999" y="1129131"/>
              <a:ext cx="72177" cy="29903"/>
            </a:xfrm>
            <a:custGeom>
              <a:avLst/>
              <a:gdLst/>
              <a:ahLst/>
              <a:cxnLst/>
              <a:rect l="l" t="t" r="r" b="b"/>
              <a:pathLst>
                <a:path w="2252" h="933" extrusionOk="0">
                  <a:moveTo>
                    <a:pt x="616" y="1"/>
                  </a:moveTo>
                  <a:cubicBezTo>
                    <a:pt x="534" y="1"/>
                    <a:pt x="452" y="8"/>
                    <a:pt x="369" y="31"/>
                  </a:cubicBezTo>
                  <a:cubicBezTo>
                    <a:pt x="168" y="64"/>
                    <a:pt x="18" y="231"/>
                    <a:pt x="18" y="432"/>
                  </a:cubicBezTo>
                  <a:cubicBezTo>
                    <a:pt x="1" y="632"/>
                    <a:pt x="118" y="816"/>
                    <a:pt x="318" y="883"/>
                  </a:cubicBezTo>
                  <a:cubicBezTo>
                    <a:pt x="402" y="916"/>
                    <a:pt x="486" y="933"/>
                    <a:pt x="552" y="933"/>
                  </a:cubicBezTo>
                  <a:cubicBezTo>
                    <a:pt x="920" y="933"/>
                    <a:pt x="1271" y="933"/>
                    <a:pt x="1638" y="916"/>
                  </a:cubicBezTo>
                  <a:cubicBezTo>
                    <a:pt x="1649" y="917"/>
                    <a:pt x="1660" y="917"/>
                    <a:pt x="1670" y="917"/>
                  </a:cubicBezTo>
                  <a:cubicBezTo>
                    <a:pt x="2251" y="917"/>
                    <a:pt x="2246" y="30"/>
                    <a:pt x="1655" y="30"/>
                  </a:cubicBezTo>
                  <a:cubicBezTo>
                    <a:pt x="1649" y="30"/>
                    <a:pt x="1644" y="30"/>
                    <a:pt x="1638" y="31"/>
                  </a:cubicBezTo>
                  <a:cubicBezTo>
                    <a:pt x="1583" y="25"/>
                    <a:pt x="1525" y="23"/>
                    <a:pt x="1468" y="23"/>
                  </a:cubicBezTo>
                  <a:cubicBezTo>
                    <a:pt x="1352" y="23"/>
                    <a:pt x="1237" y="31"/>
                    <a:pt x="1137" y="31"/>
                  </a:cubicBezTo>
                  <a:cubicBezTo>
                    <a:pt x="948" y="31"/>
                    <a:pt x="781" y="1"/>
                    <a:pt x="616" y="1"/>
                  </a:cubicBezTo>
                  <a:close/>
                </a:path>
              </a:pathLst>
            </a:custGeom>
            <a:solidFill>
              <a:srgbClr val="FFBB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44"/>
            <p:cNvSpPr/>
            <p:nvPr/>
          </p:nvSpPr>
          <p:spPr>
            <a:xfrm>
              <a:off x="7879490" y="773696"/>
              <a:ext cx="63427" cy="48652"/>
            </a:xfrm>
            <a:custGeom>
              <a:avLst/>
              <a:gdLst/>
              <a:ahLst/>
              <a:cxnLst/>
              <a:rect l="l" t="t" r="r" b="b"/>
              <a:pathLst>
                <a:path w="1979" h="1518" extrusionOk="0">
                  <a:moveTo>
                    <a:pt x="1377" y="0"/>
                  </a:moveTo>
                  <a:cubicBezTo>
                    <a:pt x="1300" y="0"/>
                    <a:pt x="1219" y="23"/>
                    <a:pt x="1136" y="76"/>
                  </a:cubicBezTo>
                  <a:cubicBezTo>
                    <a:pt x="802" y="243"/>
                    <a:pt x="485" y="461"/>
                    <a:pt x="201" y="694"/>
                  </a:cubicBezTo>
                  <a:cubicBezTo>
                    <a:pt x="84" y="778"/>
                    <a:pt x="17" y="912"/>
                    <a:pt x="17" y="1045"/>
                  </a:cubicBezTo>
                  <a:cubicBezTo>
                    <a:pt x="0" y="1196"/>
                    <a:pt x="67" y="1346"/>
                    <a:pt x="201" y="1430"/>
                  </a:cubicBezTo>
                  <a:cubicBezTo>
                    <a:pt x="276" y="1488"/>
                    <a:pt x="368" y="1517"/>
                    <a:pt x="460" y="1517"/>
                  </a:cubicBezTo>
                  <a:cubicBezTo>
                    <a:pt x="551" y="1517"/>
                    <a:pt x="643" y="1488"/>
                    <a:pt x="719" y="1430"/>
                  </a:cubicBezTo>
                  <a:cubicBezTo>
                    <a:pt x="1019" y="1229"/>
                    <a:pt x="1337" y="1012"/>
                    <a:pt x="1621" y="778"/>
                  </a:cubicBezTo>
                  <a:cubicBezTo>
                    <a:pt x="1979" y="503"/>
                    <a:pt x="1735" y="0"/>
                    <a:pt x="1377" y="0"/>
                  </a:cubicBezTo>
                  <a:close/>
                </a:path>
              </a:pathLst>
            </a:custGeom>
            <a:solidFill>
              <a:srgbClr val="FFBB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44"/>
            <p:cNvSpPr/>
            <p:nvPr/>
          </p:nvSpPr>
          <p:spPr>
            <a:xfrm>
              <a:off x="7664723" y="2104797"/>
              <a:ext cx="67561" cy="43973"/>
            </a:xfrm>
            <a:custGeom>
              <a:avLst/>
              <a:gdLst/>
              <a:ahLst/>
              <a:cxnLst/>
              <a:rect l="l" t="t" r="r" b="b"/>
              <a:pathLst>
                <a:path w="2108" h="1372" extrusionOk="0">
                  <a:moveTo>
                    <a:pt x="530" y="1"/>
                  </a:moveTo>
                  <a:cubicBezTo>
                    <a:pt x="365" y="1"/>
                    <a:pt x="208" y="86"/>
                    <a:pt x="118" y="232"/>
                  </a:cubicBezTo>
                  <a:cubicBezTo>
                    <a:pt x="1" y="499"/>
                    <a:pt x="135" y="800"/>
                    <a:pt x="385" y="884"/>
                  </a:cubicBezTo>
                  <a:cubicBezTo>
                    <a:pt x="686" y="1034"/>
                    <a:pt x="987" y="1168"/>
                    <a:pt x="1288" y="1318"/>
                  </a:cubicBezTo>
                  <a:cubicBezTo>
                    <a:pt x="1354" y="1335"/>
                    <a:pt x="1404" y="1351"/>
                    <a:pt x="1471" y="1368"/>
                  </a:cubicBezTo>
                  <a:cubicBezTo>
                    <a:pt x="1490" y="1370"/>
                    <a:pt x="1508" y="1371"/>
                    <a:pt x="1525" y="1371"/>
                  </a:cubicBezTo>
                  <a:cubicBezTo>
                    <a:pt x="1938" y="1371"/>
                    <a:pt x="2108" y="823"/>
                    <a:pt x="1755" y="583"/>
                  </a:cubicBezTo>
                  <a:cubicBezTo>
                    <a:pt x="1438" y="366"/>
                    <a:pt x="1120" y="199"/>
                    <a:pt x="770" y="65"/>
                  </a:cubicBezTo>
                  <a:cubicBezTo>
                    <a:pt x="693" y="21"/>
                    <a:pt x="610" y="1"/>
                    <a:pt x="530" y="1"/>
                  </a:cubicBezTo>
                  <a:close/>
                </a:path>
              </a:pathLst>
            </a:custGeom>
            <a:solidFill>
              <a:srgbClr val="FFBB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44"/>
            <p:cNvSpPr/>
            <p:nvPr/>
          </p:nvSpPr>
          <p:spPr>
            <a:xfrm>
              <a:off x="6825590" y="1217396"/>
              <a:ext cx="63747" cy="31890"/>
            </a:xfrm>
            <a:custGeom>
              <a:avLst/>
              <a:gdLst/>
              <a:ahLst/>
              <a:cxnLst/>
              <a:rect l="l" t="t" r="r" b="b"/>
              <a:pathLst>
                <a:path w="1989" h="995" extrusionOk="0">
                  <a:moveTo>
                    <a:pt x="452" y="0"/>
                  </a:moveTo>
                  <a:cubicBezTo>
                    <a:pt x="201" y="0"/>
                    <a:pt x="1" y="201"/>
                    <a:pt x="1" y="451"/>
                  </a:cubicBezTo>
                  <a:cubicBezTo>
                    <a:pt x="1" y="702"/>
                    <a:pt x="201" y="902"/>
                    <a:pt x="452" y="902"/>
                  </a:cubicBezTo>
                  <a:cubicBezTo>
                    <a:pt x="769" y="936"/>
                    <a:pt x="1103" y="969"/>
                    <a:pt x="1438" y="986"/>
                  </a:cubicBezTo>
                  <a:cubicBezTo>
                    <a:pt x="1467" y="991"/>
                    <a:pt x="1497" y="994"/>
                    <a:pt x="1525" y="994"/>
                  </a:cubicBezTo>
                  <a:cubicBezTo>
                    <a:pt x="1754" y="994"/>
                    <a:pt x="1943" y="823"/>
                    <a:pt x="1972" y="585"/>
                  </a:cubicBezTo>
                  <a:cubicBezTo>
                    <a:pt x="1989" y="334"/>
                    <a:pt x="1805" y="134"/>
                    <a:pt x="1555" y="100"/>
                  </a:cubicBezTo>
                  <a:cubicBezTo>
                    <a:pt x="1287" y="50"/>
                    <a:pt x="1020" y="34"/>
                    <a:pt x="819" y="0"/>
                  </a:cubicBezTo>
                  <a:close/>
                </a:path>
              </a:pathLst>
            </a:custGeom>
            <a:solidFill>
              <a:srgbClr val="FFBB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44"/>
            <p:cNvSpPr/>
            <p:nvPr/>
          </p:nvSpPr>
          <p:spPr>
            <a:xfrm>
              <a:off x="7490147" y="1204288"/>
              <a:ext cx="51889" cy="56408"/>
            </a:xfrm>
            <a:custGeom>
              <a:avLst/>
              <a:gdLst/>
              <a:ahLst/>
              <a:cxnLst/>
              <a:rect l="l" t="t" r="r" b="b"/>
              <a:pathLst>
                <a:path w="1619" h="1760" extrusionOk="0">
                  <a:moveTo>
                    <a:pt x="494" y="0"/>
                  </a:moveTo>
                  <a:cubicBezTo>
                    <a:pt x="404" y="0"/>
                    <a:pt x="315" y="31"/>
                    <a:pt x="235" y="92"/>
                  </a:cubicBezTo>
                  <a:cubicBezTo>
                    <a:pt x="34" y="242"/>
                    <a:pt x="1" y="526"/>
                    <a:pt x="168" y="727"/>
                  </a:cubicBezTo>
                  <a:cubicBezTo>
                    <a:pt x="352" y="1011"/>
                    <a:pt x="552" y="1261"/>
                    <a:pt x="736" y="1529"/>
                  </a:cubicBezTo>
                  <a:cubicBezTo>
                    <a:pt x="803" y="1629"/>
                    <a:pt x="903" y="1696"/>
                    <a:pt x="1003" y="1729"/>
                  </a:cubicBezTo>
                  <a:cubicBezTo>
                    <a:pt x="1057" y="1750"/>
                    <a:pt x="1112" y="1760"/>
                    <a:pt x="1164" y="1760"/>
                  </a:cubicBezTo>
                  <a:cubicBezTo>
                    <a:pt x="1407" y="1760"/>
                    <a:pt x="1619" y="1555"/>
                    <a:pt x="1605" y="1295"/>
                  </a:cubicBezTo>
                  <a:cubicBezTo>
                    <a:pt x="1605" y="1194"/>
                    <a:pt x="1572" y="1111"/>
                    <a:pt x="1505" y="1044"/>
                  </a:cubicBezTo>
                  <a:cubicBezTo>
                    <a:pt x="1304" y="760"/>
                    <a:pt x="1104" y="476"/>
                    <a:pt x="887" y="209"/>
                  </a:cubicBezTo>
                  <a:cubicBezTo>
                    <a:pt x="767" y="69"/>
                    <a:pt x="629" y="0"/>
                    <a:pt x="494" y="0"/>
                  </a:cubicBezTo>
                  <a:close/>
                </a:path>
              </a:pathLst>
            </a:custGeom>
            <a:solidFill>
              <a:srgbClr val="FFBB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44"/>
            <p:cNvSpPr/>
            <p:nvPr/>
          </p:nvSpPr>
          <p:spPr>
            <a:xfrm>
              <a:off x="6900042" y="1155380"/>
              <a:ext cx="59421" cy="43396"/>
            </a:xfrm>
            <a:custGeom>
              <a:avLst/>
              <a:gdLst/>
              <a:ahLst/>
              <a:cxnLst/>
              <a:rect l="l" t="t" r="r" b="b"/>
              <a:pathLst>
                <a:path w="1854" h="1354" extrusionOk="0">
                  <a:moveTo>
                    <a:pt x="499" y="1"/>
                  </a:moveTo>
                  <a:cubicBezTo>
                    <a:pt x="338" y="1"/>
                    <a:pt x="203" y="86"/>
                    <a:pt x="117" y="248"/>
                  </a:cubicBezTo>
                  <a:cubicBezTo>
                    <a:pt x="0" y="465"/>
                    <a:pt x="84" y="715"/>
                    <a:pt x="351" y="866"/>
                  </a:cubicBezTo>
                  <a:cubicBezTo>
                    <a:pt x="618" y="1033"/>
                    <a:pt x="902" y="1166"/>
                    <a:pt x="1186" y="1300"/>
                  </a:cubicBezTo>
                  <a:cubicBezTo>
                    <a:pt x="1237" y="1334"/>
                    <a:pt x="1303" y="1350"/>
                    <a:pt x="1354" y="1350"/>
                  </a:cubicBezTo>
                  <a:cubicBezTo>
                    <a:pt x="1372" y="1352"/>
                    <a:pt x="1390" y="1353"/>
                    <a:pt x="1407" y="1353"/>
                  </a:cubicBezTo>
                  <a:cubicBezTo>
                    <a:pt x="1665" y="1353"/>
                    <a:pt x="1854" y="1133"/>
                    <a:pt x="1838" y="882"/>
                  </a:cubicBezTo>
                  <a:cubicBezTo>
                    <a:pt x="1805" y="715"/>
                    <a:pt x="1704" y="565"/>
                    <a:pt x="1537" y="498"/>
                  </a:cubicBezTo>
                  <a:cubicBezTo>
                    <a:pt x="1287" y="348"/>
                    <a:pt x="1053" y="214"/>
                    <a:pt x="785" y="80"/>
                  </a:cubicBezTo>
                  <a:cubicBezTo>
                    <a:pt x="684" y="27"/>
                    <a:pt x="587" y="1"/>
                    <a:pt x="499" y="1"/>
                  </a:cubicBezTo>
                  <a:close/>
                </a:path>
              </a:pathLst>
            </a:custGeom>
            <a:solidFill>
              <a:srgbClr val="FFBB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44"/>
            <p:cNvSpPr/>
            <p:nvPr/>
          </p:nvSpPr>
          <p:spPr>
            <a:xfrm>
              <a:off x="7742380" y="2251586"/>
              <a:ext cx="44485" cy="57850"/>
            </a:xfrm>
            <a:custGeom>
              <a:avLst/>
              <a:gdLst/>
              <a:ahLst/>
              <a:cxnLst/>
              <a:rect l="l" t="t" r="r" b="b"/>
              <a:pathLst>
                <a:path w="1388" h="1805" extrusionOk="0">
                  <a:moveTo>
                    <a:pt x="895" y="1"/>
                  </a:moveTo>
                  <a:cubicBezTo>
                    <a:pt x="715" y="1"/>
                    <a:pt x="542" y="113"/>
                    <a:pt x="469" y="297"/>
                  </a:cubicBezTo>
                  <a:cubicBezTo>
                    <a:pt x="335" y="548"/>
                    <a:pt x="201" y="832"/>
                    <a:pt x="84" y="1099"/>
                  </a:cubicBezTo>
                  <a:cubicBezTo>
                    <a:pt x="51" y="1166"/>
                    <a:pt x="34" y="1233"/>
                    <a:pt x="34" y="1300"/>
                  </a:cubicBezTo>
                  <a:cubicBezTo>
                    <a:pt x="1" y="1517"/>
                    <a:pt x="134" y="1717"/>
                    <a:pt x="335" y="1784"/>
                  </a:cubicBezTo>
                  <a:cubicBezTo>
                    <a:pt x="377" y="1798"/>
                    <a:pt x="420" y="1805"/>
                    <a:pt x="463" y="1805"/>
                  </a:cubicBezTo>
                  <a:cubicBezTo>
                    <a:pt x="627" y="1805"/>
                    <a:pt x="790" y="1709"/>
                    <a:pt x="870" y="1550"/>
                  </a:cubicBezTo>
                  <a:cubicBezTo>
                    <a:pt x="1020" y="1266"/>
                    <a:pt x="1154" y="965"/>
                    <a:pt x="1271" y="665"/>
                  </a:cubicBezTo>
                  <a:cubicBezTo>
                    <a:pt x="1388" y="447"/>
                    <a:pt x="1304" y="163"/>
                    <a:pt x="1087" y="46"/>
                  </a:cubicBezTo>
                  <a:cubicBezTo>
                    <a:pt x="1025" y="15"/>
                    <a:pt x="959" y="1"/>
                    <a:pt x="895" y="1"/>
                  </a:cubicBezTo>
                  <a:close/>
                </a:path>
              </a:pathLst>
            </a:custGeom>
            <a:solidFill>
              <a:srgbClr val="FFBB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44"/>
            <p:cNvSpPr/>
            <p:nvPr/>
          </p:nvSpPr>
          <p:spPr>
            <a:xfrm>
              <a:off x="8317518" y="2278764"/>
              <a:ext cx="59485" cy="35896"/>
            </a:xfrm>
            <a:custGeom>
              <a:avLst/>
              <a:gdLst/>
              <a:ahLst/>
              <a:cxnLst/>
              <a:rect l="l" t="t" r="r" b="b"/>
              <a:pathLst>
                <a:path w="1856" h="1120" extrusionOk="0">
                  <a:moveTo>
                    <a:pt x="1421" y="0"/>
                  </a:moveTo>
                  <a:cubicBezTo>
                    <a:pt x="1003" y="0"/>
                    <a:pt x="602" y="117"/>
                    <a:pt x="235" y="301"/>
                  </a:cubicBezTo>
                  <a:cubicBezTo>
                    <a:pt x="84" y="401"/>
                    <a:pt x="1" y="602"/>
                    <a:pt x="68" y="769"/>
                  </a:cubicBezTo>
                  <a:cubicBezTo>
                    <a:pt x="134" y="986"/>
                    <a:pt x="318" y="1120"/>
                    <a:pt x="552" y="1120"/>
                  </a:cubicBezTo>
                  <a:cubicBezTo>
                    <a:pt x="870" y="1003"/>
                    <a:pt x="1271" y="953"/>
                    <a:pt x="1621" y="752"/>
                  </a:cubicBezTo>
                  <a:cubicBezTo>
                    <a:pt x="1789" y="669"/>
                    <a:pt x="1855" y="468"/>
                    <a:pt x="1789" y="284"/>
                  </a:cubicBezTo>
                  <a:cubicBezTo>
                    <a:pt x="1755" y="117"/>
                    <a:pt x="1605" y="0"/>
                    <a:pt x="1421" y="0"/>
                  </a:cubicBezTo>
                  <a:close/>
                </a:path>
              </a:pathLst>
            </a:custGeom>
            <a:solidFill>
              <a:srgbClr val="FFBB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44"/>
            <p:cNvSpPr/>
            <p:nvPr/>
          </p:nvSpPr>
          <p:spPr>
            <a:xfrm>
              <a:off x="6426632" y="809817"/>
              <a:ext cx="45767" cy="53844"/>
            </a:xfrm>
            <a:custGeom>
              <a:avLst/>
              <a:gdLst/>
              <a:ahLst/>
              <a:cxnLst/>
              <a:rect l="l" t="t" r="r" b="b"/>
              <a:pathLst>
                <a:path w="1428" h="1680" extrusionOk="0">
                  <a:moveTo>
                    <a:pt x="939" y="1"/>
                  </a:moveTo>
                  <a:cubicBezTo>
                    <a:pt x="847" y="1"/>
                    <a:pt x="753" y="32"/>
                    <a:pt x="669" y="102"/>
                  </a:cubicBezTo>
                  <a:cubicBezTo>
                    <a:pt x="368" y="386"/>
                    <a:pt x="235" y="787"/>
                    <a:pt x="51" y="1088"/>
                  </a:cubicBezTo>
                  <a:cubicBezTo>
                    <a:pt x="1" y="1305"/>
                    <a:pt x="101" y="1539"/>
                    <a:pt x="301" y="1639"/>
                  </a:cubicBezTo>
                  <a:cubicBezTo>
                    <a:pt x="361" y="1667"/>
                    <a:pt x="425" y="1680"/>
                    <a:pt x="487" y="1680"/>
                  </a:cubicBezTo>
                  <a:cubicBezTo>
                    <a:pt x="616" y="1680"/>
                    <a:pt x="741" y="1624"/>
                    <a:pt x="819" y="1522"/>
                  </a:cubicBezTo>
                  <a:cubicBezTo>
                    <a:pt x="1037" y="1222"/>
                    <a:pt x="1220" y="887"/>
                    <a:pt x="1354" y="537"/>
                  </a:cubicBezTo>
                  <a:cubicBezTo>
                    <a:pt x="1428" y="241"/>
                    <a:pt x="1194" y="1"/>
                    <a:pt x="939" y="1"/>
                  </a:cubicBezTo>
                  <a:close/>
                </a:path>
              </a:pathLst>
            </a:custGeom>
            <a:solidFill>
              <a:srgbClr val="FFBB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44"/>
            <p:cNvSpPr/>
            <p:nvPr/>
          </p:nvSpPr>
          <p:spPr>
            <a:xfrm>
              <a:off x="7895547" y="966060"/>
              <a:ext cx="62145" cy="29742"/>
            </a:xfrm>
            <a:custGeom>
              <a:avLst/>
              <a:gdLst/>
              <a:ahLst/>
              <a:cxnLst/>
              <a:rect l="l" t="t" r="r" b="b"/>
              <a:pathLst>
                <a:path w="1939" h="928" extrusionOk="0">
                  <a:moveTo>
                    <a:pt x="840" y="1"/>
                  </a:moveTo>
                  <a:cubicBezTo>
                    <a:pt x="698" y="1"/>
                    <a:pt x="556" y="9"/>
                    <a:pt x="418" y="23"/>
                  </a:cubicBezTo>
                  <a:cubicBezTo>
                    <a:pt x="201" y="39"/>
                    <a:pt x="34" y="223"/>
                    <a:pt x="17" y="440"/>
                  </a:cubicBezTo>
                  <a:cubicBezTo>
                    <a:pt x="0" y="657"/>
                    <a:pt x="167" y="875"/>
                    <a:pt x="385" y="908"/>
                  </a:cubicBezTo>
                  <a:cubicBezTo>
                    <a:pt x="481" y="918"/>
                    <a:pt x="578" y="927"/>
                    <a:pt x="674" y="927"/>
                  </a:cubicBezTo>
                  <a:cubicBezTo>
                    <a:pt x="745" y="927"/>
                    <a:pt x="815" y="922"/>
                    <a:pt x="886" y="908"/>
                  </a:cubicBezTo>
                  <a:cubicBezTo>
                    <a:pt x="942" y="914"/>
                    <a:pt x="999" y="915"/>
                    <a:pt x="1058" y="915"/>
                  </a:cubicBezTo>
                  <a:cubicBezTo>
                    <a:pt x="1176" y="915"/>
                    <a:pt x="1298" y="908"/>
                    <a:pt x="1421" y="908"/>
                  </a:cubicBezTo>
                  <a:cubicBezTo>
                    <a:pt x="1905" y="858"/>
                    <a:pt x="1939" y="139"/>
                    <a:pt x="1437" y="56"/>
                  </a:cubicBezTo>
                  <a:cubicBezTo>
                    <a:pt x="1242" y="17"/>
                    <a:pt x="1040" y="1"/>
                    <a:pt x="840" y="1"/>
                  </a:cubicBezTo>
                  <a:close/>
                </a:path>
              </a:pathLst>
            </a:custGeom>
            <a:solidFill>
              <a:srgbClr val="FFBB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44"/>
            <p:cNvSpPr/>
            <p:nvPr/>
          </p:nvSpPr>
          <p:spPr>
            <a:xfrm>
              <a:off x="6276702" y="1597221"/>
              <a:ext cx="36441" cy="53940"/>
            </a:xfrm>
            <a:custGeom>
              <a:avLst/>
              <a:gdLst/>
              <a:ahLst/>
              <a:cxnLst/>
              <a:rect l="l" t="t" r="r" b="b"/>
              <a:pathLst>
                <a:path w="1137" h="1683" extrusionOk="0">
                  <a:moveTo>
                    <a:pt x="684" y="1"/>
                  </a:moveTo>
                  <a:cubicBezTo>
                    <a:pt x="504" y="1"/>
                    <a:pt x="341" y="110"/>
                    <a:pt x="284" y="279"/>
                  </a:cubicBezTo>
                  <a:cubicBezTo>
                    <a:pt x="167" y="547"/>
                    <a:pt x="101" y="831"/>
                    <a:pt x="34" y="1132"/>
                  </a:cubicBezTo>
                  <a:cubicBezTo>
                    <a:pt x="0" y="1366"/>
                    <a:pt x="151" y="1599"/>
                    <a:pt x="368" y="1666"/>
                  </a:cubicBezTo>
                  <a:cubicBezTo>
                    <a:pt x="408" y="1677"/>
                    <a:pt x="449" y="1682"/>
                    <a:pt x="488" y="1682"/>
                  </a:cubicBezTo>
                  <a:cubicBezTo>
                    <a:pt x="694" y="1682"/>
                    <a:pt x="877" y="1542"/>
                    <a:pt x="919" y="1332"/>
                  </a:cubicBezTo>
                  <a:cubicBezTo>
                    <a:pt x="1003" y="1065"/>
                    <a:pt x="1070" y="781"/>
                    <a:pt x="1103" y="497"/>
                  </a:cubicBezTo>
                  <a:cubicBezTo>
                    <a:pt x="1137" y="279"/>
                    <a:pt x="1003" y="62"/>
                    <a:pt x="786" y="12"/>
                  </a:cubicBezTo>
                  <a:cubicBezTo>
                    <a:pt x="752" y="4"/>
                    <a:pt x="718" y="1"/>
                    <a:pt x="684" y="1"/>
                  </a:cubicBezTo>
                  <a:close/>
                </a:path>
              </a:pathLst>
            </a:custGeom>
            <a:solidFill>
              <a:srgbClr val="FFBB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44"/>
            <p:cNvSpPr/>
            <p:nvPr/>
          </p:nvSpPr>
          <p:spPr>
            <a:xfrm>
              <a:off x="6057416" y="2162006"/>
              <a:ext cx="96695" cy="85157"/>
            </a:xfrm>
            <a:custGeom>
              <a:avLst/>
              <a:gdLst/>
              <a:ahLst/>
              <a:cxnLst/>
              <a:rect l="l" t="t" r="r" b="b"/>
              <a:pathLst>
                <a:path w="3017" h="2657" extrusionOk="0">
                  <a:moveTo>
                    <a:pt x="1659" y="0"/>
                  </a:moveTo>
                  <a:cubicBezTo>
                    <a:pt x="369" y="0"/>
                    <a:pt x="1" y="1729"/>
                    <a:pt x="961" y="2457"/>
                  </a:cubicBezTo>
                  <a:cubicBezTo>
                    <a:pt x="1152" y="2596"/>
                    <a:pt x="1365" y="2657"/>
                    <a:pt x="1577" y="2657"/>
                  </a:cubicBezTo>
                  <a:cubicBezTo>
                    <a:pt x="1977" y="2657"/>
                    <a:pt x="2375" y="2440"/>
                    <a:pt x="2615" y="2123"/>
                  </a:cubicBezTo>
                  <a:cubicBezTo>
                    <a:pt x="3016" y="1605"/>
                    <a:pt x="2866" y="803"/>
                    <a:pt x="2431" y="369"/>
                  </a:cubicBezTo>
                  <a:cubicBezTo>
                    <a:pt x="2362" y="299"/>
                    <a:pt x="2269" y="262"/>
                    <a:pt x="2179" y="262"/>
                  </a:cubicBezTo>
                  <a:cubicBezTo>
                    <a:pt x="2139" y="262"/>
                    <a:pt x="2100" y="269"/>
                    <a:pt x="2064" y="285"/>
                  </a:cubicBezTo>
                  <a:lnTo>
                    <a:pt x="2047" y="285"/>
                  </a:lnTo>
                  <a:cubicBezTo>
                    <a:pt x="2014" y="118"/>
                    <a:pt x="1863" y="1"/>
                    <a:pt x="1696" y="1"/>
                  </a:cubicBezTo>
                  <a:cubicBezTo>
                    <a:pt x="1684" y="1"/>
                    <a:pt x="1671" y="0"/>
                    <a:pt x="165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Google Shape;528;p45"/>
          <p:cNvSpPr txBox="1">
            <a:spLocks noGrp="1"/>
          </p:cNvSpPr>
          <p:nvPr>
            <p:ph type="title"/>
          </p:nvPr>
        </p:nvSpPr>
        <p:spPr>
          <a:xfrm>
            <a:off x="5444150" y="540000"/>
            <a:ext cx="2979900" cy="122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FOTOS ACTIVIDAD</a:t>
            </a:r>
            <a:endParaRPr/>
          </a:p>
        </p:txBody>
      </p:sp>
      <p:pic>
        <p:nvPicPr>
          <p:cNvPr id="3074" name="Picture 2" descr="Cubo, Piezas, Figura Geométrica">
            <a:extLst>
              <a:ext uri="{FF2B5EF4-FFF2-40B4-BE49-F238E27FC236}">
                <a16:creationId xmlns:a16="http://schemas.microsoft.com/office/drawing/2014/main" id="{7E587C9B-19E8-470B-B651-A5BE03BEE5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950" y="914399"/>
            <a:ext cx="3404842" cy="2147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Galería de Ampliación Instituto Montes Obarenes / Virai Arquitectos - 6">
            <a:extLst>
              <a:ext uri="{FF2B5EF4-FFF2-40B4-BE49-F238E27FC236}">
                <a16:creationId xmlns:a16="http://schemas.microsoft.com/office/drawing/2014/main" id="{1F97662C-C0A3-4A71-BD32-F4D9F90F48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0976" y="2973865"/>
            <a:ext cx="2645626" cy="1763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Winter snowflakes">
  <a:themeElements>
    <a:clrScheme name="Simple Light">
      <a:dk1>
        <a:srgbClr val="D1DBE0"/>
      </a:dk1>
      <a:lt1>
        <a:srgbClr val="FFFFFF"/>
      </a:lt1>
      <a:dk2>
        <a:srgbClr val="000000"/>
      </a:dk2>
      <a:lt2>
        <a:srgbClr val="EEEEEE"/>
      </a:lt2>
      <a:accent1>
        <a:srgbClr val="932E4D"/>
      </a:accent1>
      <a:accent2>
        <a:srgbClr val="E54E69"/>
      </a:accent2>
      <a:accent3>
        <a:srgbClr val="00B6BB"/>
      </a:accent3>
      <a:accent4>
        <a:srgbClr val="FFBB4D"/>
      </a:accent4>
      <a:accent5>
        <a:srgbClr val="727C14"/>
      </a:accent5>
      <a:accent6>
        <a:srgbClr val="D48442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ReferenceId xmlns="3f3f040c-4906-4a31-9093-680ef5baabf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0B4DB9FF3C1E5548A1FC3E929C453DFD" ma:contentTypeVersion="3" ma:contentTypeDescription="Crear nuevo documento." ma:contentTypeScope="" ma:versionID="c91d15b48ce8b04e7816696451328001">
  <xsd:schema xmlns:xsd="http://www.w3.org/2001/XMLSchema" xmlns:xs="http://www.w3.org/2001/XMLSchema" xmlns:p="http://schemas.microsoft.com/office/2006/metadata/properties" xmlns:ns2="3f3f040c-4906-4a31-9093-680ef5baabf3" targetNamespace="http://schemas.microsoft.com/office/2006/metadata/properties" ma:root="true" ma:fieldsID="4be18a20c72cc3c10f4b2c89d9059536" ns2:_="">
    <xsd:import namespace="3f3f040c-4906-4a31-9093-680ef5baabf3"/>
    <xsd:element name="properties">
      <xsd:complexType>
        <xsd:sequence>
          <xsd:element name="documentManagement">
            <xsd:complexType>
              <xsd:all>
                <xsd:element ref="ns2:ReferenceId" minOccurs="0"/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f3f040c-4906-4a31-9093-680ef5baabf3" elementFormDefault="qualified">
    <xsd:import namespace="http://schemas.microsoft.com/office/2006/documentManagement/types"/>
    <xsd:import namespace="http://schemas.microsoft.com/office/infopath/2007/PartnerControls"/>
    <xsd:element name="ReferenceId" ma:index="8" nillable="true" ma:displayName="ReferenceId" ma:indexed="true" ma:internalName="ReferenceId">
      <xsd:simpleType>
        <xsd:restriction base="dms:Text"/>
      </xsd:simple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0676412-6D24-4BA3-8AD5-7F5DA0DA4254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B21FA031-E074-416A-8913-CA6C97224D6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FAE93CE-0D0A-4B3F-A7B7-22EBAAAB631D}"/>
</file>

<file path=docProps/app.xml><?xml version="1.0" encoding="utf-8"?>
<Properties xmlns="http://schemas.openxmlformats.org/officeDocument/2006/extended-properties" xmlns:vt="http://schemas.openxmlformats.org/officeDocument/2006/docPropsVTypes">
  <TotalTime>300</TotalTime>
  <Words>537</Words>
  <Application>Microsoft Office PowerPoint</Application>
  <PresentationFormat>Presentación en pantalla (16:9)</PresentationFormat>
  <Paragraphs>89</Paragraphs>
  <Slides>22</Slides>
  <Notes>22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22</vt:i4>
      </vt:variant>
    </vt:vector>
  </HeadingPairs>
  <TitlesOfParts>
    <vt:vector size="28" baseType="lpstr">
      <vt:lpstr>Merriweather Sans</vt:lpstr>
      <vt:lpstr>Arial</vt:lpstr>
      <vt:lpstr>Times New Roman</vt:lpstr>
      <vt:lpstr>Kalam</vt:lpstr>
      <vt:lpstr>Merriweather Black</vt:lpstr>
      <vt:lpstr>Winter snowflakes</vt:lpstr>
      <vt:lpstr>En el Aula TVA, se acerca la Navidad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 “Es lunes, y al entrar a clase, hay una carta encima de la mesa. ¿Quién la habrá mandado? La abrimos y leemos, en ella, solo se encuentra unas instrucciones: deberán ir al hall del centro y encontrar las piezas de un puzle… Tras buscar y hacer el puzle encuentran el siguiente mensaje: la dirección del centro encarga al alumnado del Aula TVA la organización de la fiesta de navidad del centro: música, comida, decoración… Si no…no habrá fiesta de Navidad…” </vt:lpstr>
      <vt:lpstr>Sesión 1 “Comenzamos ”</vt:lpstr>
      <vt:lpstr>FOTOS ACTIVIDAD</vt:lpstr>
      <vt:lpstr>Sesión 2 “Decoramos”</vt:lpstr>
      <vt:lpstr>FOTOS ACTIVIDAD</vt:lpstr>
      <vt:lpstr>Sesión 3 Menú para la fiesta</vt:lpstr>
      <vt:lpstr>FOTOS ACTIVIDAD</vt:lpstr>
      <vt:lpstr>Sesión 4 “Y esto…¿Porqué se hace así?”</vt:lpstr>
      <vt:lpstr>FOTOS ACTIVIDAD</vt:lpstr>
      <vt:lpstr>‘’¡Oh no! El equipo de música del instituto se ha estropeado, hay que  pensar algo para que haya música en la fiesta’’</vt:lpstr>
      <vt:lpstr>Sesión 5 “Poniendo ritmo a la fiesta”</vt:lpstr>
      <vt:lpstr>FOTOS ACTIVIDAD</vt:lpstr>
      <vt:lpstr>Sesión 6 “Llegó la fiesta”</vt:lpstr>
      <vt:lpstr>FOTOS ACTIVIDAD</vt:lpstr>
      <vt:lpstr>VI. CONCLUSIONES Y RESULTADOS</vt:lpstr>
      <vt:lpstr>BIBLIOGRAFIA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 el Aula TVA, se acerca la Navidad </dc:title>
  <cp:lastModifiedBy>ANDREA VADILLO DEL VAL</cp:lastModifiedBy>
  <cp:revision>10</cp:revision>
  <dcterms:modified xsi:type="dcterms:W3CDTF">2021-12-13T20:08:41Z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0x0101000B4DB9FF3C1E5548A1FC3E929C453DFD</vt:lpwstr>
  </property>
</Properties>
</file>