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1430000" cy="6426200"/>
  <p:notesSz cx="11430000" cy="6426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85948" y="1044575"/>
            <a:ext cx="5458102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1">
                <a:solidFill>
                  <a:srgbClr val="B117BE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14500" y="3598672"/>
            <a:ext cx="8001000" cy="160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0" i="1">
                <a:solidFill>
                  <a:srgbClr val="EB79A6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71500" y="1478026"/>
            <a:ext cx="4972050" cy="4241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886450" y="1478026"/>
            <a:ext cx="4972050" cy="4241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29999" cy="6419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430000" cy="6419850"/>
          </a:xfrm>
          <a:custGeom>
            <a:avLst/>
            <a:gdLst/>
            <a:ahLst/>
            <a:cxnLst/>
            <a:rect l="l" t="t" r="r" b="b"/>
            <a:pathLst>
              <a:path w="11430000" h="6419850">
                <a:moveTo>
                  <a:pt x="0" y="0"/>
                </a:moveTo>
                <a:lnTo>
                  <a:pt x="11429999" y="0"/>
                </a:lnTo>
                <a:lnTo>
                  <a:pt x="11429999" y="6419849"/>
                </a:lnTo>
                <a:lnTo>
                  <a:pt x="0" y="6419849"/>
                </a:lnTo>
                <a:lnTo>
                  <a:pt x="0" y="0"/>
                </a:lnTo>
                <a:close/>
              </a:path>
            </a:pathLst>
          </a:custGeom>
          <a:solidFill>
            <a:srgbClr val="F5F5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0640" y="73024"/>
            <a:ext cx="6888718" cy="137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1439" y="1944380"/>
            <a:ext cx="10787121" cy="3367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1">
                <a:solidFill>
                  <a:srgbClr val="EB79A6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886200" y="5976366"/>
            <a:ext cx="3657600" cy="321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71500" y="5976366"/>
            <a:ext cx="2628900" cy="321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229600" y="5976366"/>
            <a:ext cx="2628900" cy="321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24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hyperlink" Target="http://www.medigraphic.com/pdfs/enfneu/ene-2010/ene102d.pdf" TargetMode="Externa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29999" cy="6419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47616" y="2682875"/>
            <a:ext cx="4127500" cy="911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3485"/>
              </a:lnSpc>
              <a:spcBef>
                <a:spcPts val="100"/>
              </a:spcBef>
            </a:pPr>
            <a:r>
              <a:rPr dirty="0" sz="3000" spc="-350" i="1">
                <a:solidFill>
                  <a:srgbClr val="250854"/>
                </a:solidFill>
                <a:latin typeface="Trebuchet MS"/>
                <a:cs typeface="Trebuchet MS"/>
              </a:rPr>
              <a:t>ffieuroeducación</a:t>
            </a:r>
            <a:r>
              <a:rPr dirty="0" sz="3000" spc="-65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000" spc="-265" i="1">
                <a:solidFill>
                  <a:srgbClr val="250854"/>
                </a:solidFill>
                <a:latin typeface="Trebuchet MS"/>
                <a:cs typeface="Trebuchet MS"/>
              </a:rPr>
              <a:t>y</a:t>
            </a:r>
            <a:endParaRPr sz="3000">
              <a:latin typeface="Trebuchet MS"/>
              <a:cs typeface="Trebuchet MS"/>
            </a:endParaRPr>
          </a:p>
          <a:p>
            <a:pPr algn="ctr">
              <a:lnSpc>
                <a:spcPts val="3485"/>
              </a:lnSpc>
            </a:pPr>
            <a:r>
              <a:rPr dirty="0" sz="3000" spc="-254" i="1">
                <a:solidFill>
                  <a:srgbClr val="250854"/>
                </a:solidFill>
                <a:latin typeface="Trebuchet MS"/>
                <a:cs typeface="Trebuchet MS"/>
              </a:rPr>
              <a:t>Transformación</a:t>
            </a:r>
            <a:r>
              <a:rPr dirty="0" sz="3000" spc="-65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000" spc="-345" i="1">
                <a:solidFill>
                  <a:srgbClr val="250854"/>
                </a:solidFill>
                <a:latin typeface="Trebuchet MS"/>
                <a:cs typeface="Trebuchet MS"/>
              </a:rPr>
              <a:t>del</a:t>
            </a:r>
            <a:r>
              <a:rPr dirty="0" sz="3000" spc="-65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000" spc="-285" i="1">
                <a:solidFill>
                  <a:srgbClr val="250854"/>
                </a:solidFill>
                <a:latin typeface="Trebuchet MS"/>
                <a:cs typeface="Trebuchet MS"/>
              </a:rPr>
              <a:t>Conflicto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3155" y="4254500"/>
            <a:ext cx="15640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80">
                <a:solidFill>
                  <a:srgbClr val="B117BE"/>
                </a:solidFill>
                <a:latin typeface="Verdana"/>
                <a:cs typeface="Verdana"/>
              </a:rPr>
              <a:t>C</a:t>
            </a:r>
            <a:r>
              <a:rPr dirty="0" sz="1800" spc="-50">
                <a:solidFill>
                  <a:srgbClr val="B117BE"/>
                </a:solidFill>
                <a:latin typeface="Verdana"/>
                <a:cs typeface="Verdana"/>
              </a:rPr>
              <a:t>a</a:t>
            </a:r>
            <a:r>
              <a:rPr dirty="0" sz="1800" spc="-90">
                <a:solidFill>
                  <a:srgbClr val="B117BE"/>
                </a:solidFill>
                <a:latin typeface="Verdana"/>
                <a:cs typeface="Verdana"/>
              </a:rPr>
              <a:t>r</a:t>
            </a:r>
            <a:r>
              <a:rPr dirty="0" sz="1800" spc="-165">
                <a:solidFill>
                  <a:srgbClr val="B117BE"/>
                </a:solidFill>
                <a:latin typeface="Verdana"/>
                <a:cs typeface="Verdana"/>
              </a:rPr>
              <a:t>m</a:t>
            </a:r>
            <a:r>
              <a:rPr dirty="0" sz="1800" spc="-110">
                <a:solidFill>
                  <a:srgbClr val="B117BE"/>
                </a:solidFill>
                <a:latin typeface="Verdana"/>
                <a:cs typeface="Verdana"/>
              </a:rPr>
              <a:t>e</a:t>
            </a:r>
            <a:r>
              <a:rPr dirty="0" sz="1800" spc="-260">
                <a:solidFill>
                  <a:srgbClr val="B117BE"/>
                </a:solidFill>
                <a:latin typeface="Verdana"/>
                <a:cs typeface="Verdana"/>
              </a:rPr>
              <a:t> </a:t>
            </a:r>
            <a:r>
              <a:rPr dirty="0" sz="1800" spc="-275">
                <a:solidFill>
                  <a:srgbClr val="B117BE"/>
                </a:solidFill>
                <a:latin typeface="Verdana"/>
                <a:cs typeface="Verdana"/>
              </a:rPr>
              <a:t>T</a:t>
            </a:r>
            <a:r>
              <a:rPr dirty="0" sz="1800" spc="-90">
                <a:solidFill>
                  <a:srgbClr val="B117BE"/>
                </a:solidFill>
                <a:latin typeface="Verdana"/>
                <a:cs typeface="Verdana"/>
              </a:rPr>
              <a:t>r</a:t>
            </a:r>
            <a:r>
              <a:rPr dirty="0" sz="1800" spc="-90">
                <a:solidFill>
                  <a:srgbClr val="B117BE"/>
                </a:solidFill>
                <a:latin typeface="Verdana"/>
                <a:cs typeface="Verdana"/>
              </a:rPr>
              <a:t>i</a:t>
            </a:r>
            <a:r>
              <a:rPr dirty="0" sz="1800" spc="-140">
                <a:solidFill>
                  <a:srgbClr val="B117BE"/>
                </a:solidFill>
                <a:latin typeface="Verdana"/>
                <a:cs typeface="Verdana"/>
              </a:rPr>
              <a:t>n</a:t>
            </a:r>
            <a:r>
              <a:rPr dirty="0" sz="1800" spc="-90">
                <a:solidFill>
                  <a:srgbClr val="B117BE"/>
                </a:solidFill>
                <a:latin typeface="Verdana"/>
                <a:cs typeface="Verdana"/>
              </a:rPr>
              <a:t>i</a:t>
            </a:r>
            <a:r>
              <a:rPr dirty="0" sz="1800" spc="-110">
                <a:solidFill>
                  <a:srgbClr val="B117BE"/>
                </a:solidFill>
                <a:latin typeface="Verdana"/>
                <a:cs typeface="Verdana"/>
              </a:rPr>
              <a:t>d</a:t>
            </a:r>
            <a:r>
              <a:rPr dirty="0" sz="1800" spc="-50">
                <a:solidFill>
                  <a:srgbClr val="B117BE"/>
                </a:solidFill>
                <a:latin typeface="Verdana"/>
                <a:cs typeface="Verdana"/>
              </a:rPr>
              <a:t>a</a:t>
            </a:r>
            <a:r>
              <a:rPr dirty="0" sz="1800" spc="-110">
                <a:solidFill>
                  <a:srgbClr val="B117BE"/>
                </a:solidFill>
                <a:latin typeface="Verdana"/>
                <a:cs typeface="Verdana"/>
              </a:rPr>
              <a:t>d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81150" y="180975"/>
            <a:ext cx="9210675" cy="504825"/>
            <a:chOff x="1581150" y="180975"/>
            <a:chExt cx="9210675" cy="5048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1150" y="200025"/>
              <a:ext cx="3409949" cy="485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0675" y="180975"/>
              <a:ext cx="2981324" cy="4857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1600" y="190500"/>
              <a:ext cx="1800224" cy="48577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54622" y="1739900"/>
            <a:ext cx="625475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-350" b="1">
                <a:latin typeface="Tahoma"/>
                <a:cs typeface="Tahoma"/>
              </a:rPr>
              <a:t>E</a:t>
            </a:r>
            <a:r>
              <a:rPr dirty="0" sz="4500" spc="-254" b="1">
                <a:latin typeface="Tahoma"/>
                <a:cs typeface="Tahoma"/>
              </a:rPr>
              <a:t>d</a:t>
            </a:r>
            <a:r>
              <a:rPr dirty="0" sz="4500" spc="-325" b="1">
                <a:latin typeface="Tahoma"/>
                <a:cs typeface="Tahoma"/>
              </a:rPr>
              <a:t>u</a:t>
            </a:r>
            <a:r>
              <a:rPr dirty="0" sz="4500" spc="-320" b="1">
                <a:latin typeface="Tahoma"/>
                <a:cs typeface="Tahoma"/>
              </a:rPr>
              <a:t>c</a:t>
            </a:r>
            <a:r>
              <a:rPr dirty="0" sz="4500" spc="-325" b="1">
                <a:latin typeface="Tahoma"/>
                <a:cs typeface="Tahoma"/>
              </a:rPr>
              <a:t>a</a:t>
            </a:r>
            <a:r>
              <a:rPr dirty="0" sz="4500" spc="-165" b="1">
                <a:latin typeface="Tahoma"/>
                <a:cs typeface="Tahoma"/>
              </a:rPr>
              <a:t>r</a:t>
            </a:r>
            <a:r>
              <a:rPr dirty="0" sz="4500" spc="-420" b="1">
                <a:latin typeface="Tahoma"/>
                <a:cs typeface="Tahoma"/>
              </a:rPr>
              <a:t> </a:t>
            </a:r>
            <a:r>
              <a:rPr dirty="0" sz="4500" spc="-254" b="1">
                <a:latin typeface="Tahoma"/>
                <a:cs typeface="Tahoma"/>
              </a:rPr>
              <a:t>d</a:t>
            </a:r>
            <a:r>
              <a:rPr dirty="0" sz="4500" spc="-345" b="1">
                <a:latin typeface="Tahoma"/>
                <a:cs typeface="Tahoma"/>
              </a:rPr>
              <a:t>e</a:t>
            </a:r>
            <a:r>
              <a:rPr dirty="0" sz="4500" spc="-325" b="1">
                <a:latin typeface="Tahoma"/>
                <a:cs typeface="Tahoma"/>
              </a:rPr>
              <a:t>s</a:t>
            </a:r>
            <a:r>
              <a:rPr dirty="0" sz="4500" spc="-254" b="1">
                <a:latin typeface="Tahoma"/>
                <a:cs typeface="Tahoma"/>
              </a:rPr>
              <a:t>d</a:t>
            </a:r>
            <a:r>
              <a:rPr dirty="0" sz="4500" spc="-345" b="1">
                <a:latin typeface="Tahoma"/>
                <a:cs typeface="Tahoma"/>
              </a:rPr>
              <a:t>e</a:t>
            </a:r>
            <a:r>
              <a:rPr dirty="0" sz="4500" spc="-420" b="1">
                <a:latin typeface="Tahoma"/>
                <a:cs typeface="Tahoma"/>
              </a:rPr>
              <a:t> </a:t>
            </a:r>
            <a:r>
              <a:rPr dirty="0" sz="4500" spc="-75" b="1">
                <a:latin typeface="Tahoma"/>
                <a:cs typeface="Tahoma"/>
              </a:rPr>
              <a:t>l</a:t>
            </a:r>
            <a:r>
              <a:rPr dirty="0" sz="4500" spc="-325" b="1">
                <a:latin typeface="Tahoma"/>
                <a:cs typeface="Tahoma"/>
              </a:rPr>
              <a:t>a</a:t>
            </a:r>
            <a:r>
              <a:rPr dirty="0" sz="4500" spc="-420" b="1">
                <a:latin typeface="Tahoma"/>
                <a:cs typeface="Tahoma"/>
              </a:rPr>
              <a:t> </a:t>
            </a:r>
            <a:r>
              <a:rPr dirty="0" sz="4500" spc="-345" b="1">
                <a:latin typeface="Tahoma"/>
                <a:cs typeface="Tahoma"/>
              </a:rPr>
              <a:t>e</a:t>
            </a:r>
            <a:r>
              <a:rPr dirty="0" sz="4500" spc="-434" b="1">
                <a:latin typeface="Tahoma"/>
                <a:cs typeface="Tahoma"/>
              </a:rPr>
              <a:t>m</a:t>
            </a:r>
            <a:r>
              <a:rPr dirty="0" sz="4500" spc="-280" b="1">
                <a:latin typeface="Tahoma"/>
                <a:cs typeface="Tahoma"/>
              </a:rPr>
              <a:t>o</a:t>
            </a:r>
            <a:r>
              <a:rPr dirty="0" sz="4500" spc="-275" b="1">
                <a:latin typeface="Tahoma"/>
                <a:cs typeface="Tahoma"/>
              </a:rPr>
              <a:t>c</a:t>
            </a:r>
            <a:r>
              <a:rPr dirty="0" sz="4500" spc="-120" b="1">
                <a:latin typeface="Tahoma"/>
                <a:cs typeface="Tahoma"/>
              </a:rPr>
              <a:t>i</a:t>
            </a:r>
            <a:r>
              <a:rPr dirty="0" sz="4500" spc="-280" b="1">
                <a:latin typeface="Tahoma"/>
                <a:cs typeface="Tahoma"/>
              </a:rPr>
              <a:t>ó</a:t>
            </a:r>
            <a:r>
              <a:rPr dirty="0" sz="4500" spc="-310" b="1">
                <a:latin typeface="Tahoma"/>
                <a:cs typeface="Tahoma"/>
              </a:rPr>
              <a:t>n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8725" y="304800"/>
            <a:ext cx="2219324" cy="37433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62175"/>
            <a:ext cx="3800474" cy="4257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6482" y="4676063"/>
            <a:ext cx="1486583" cy="2336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2403" y="5047817"/>
            <a:ext cx="1395963" cy="2331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03737" y="2865609"/>
            <a:ext cx="5228590" cy="2482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963294">
              <a:lnSpc>
                <a:spcPct val="106000"/>
              </a:lnSpc>
              <a:spcBef>
                <a:spcPts val="95"/>
              </a:spcBef>
            </a:pP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254" i="1">
                <a:solidFill>
                  <a:srgbClr val="250854"/>
                </a:solidFill>
                <a:latin typeface="Verdana"/>
                <a:cs typeface="Verdana"/>
              </a:rPr>
              <a:t>m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160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d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15" i="1">
                <a:solidFill>
                  <a:srgbClr val="250854"/>
                </a:solidFill>
                <a:latin typeface="Verdana"/>
                <a:cs typeface="Verdana"/>
              </a:rPr>
              <a:t>t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á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10" i="1">
                <a:solidFill>
                  <a:srgbClr val="250854"/>
                </a:solidFill>
                <a:latin typeface="Verdana"/>
                <a:cs typeface="Verdana"/>
              </a:rPr>
              <a:t>p</a:t>
            </a:r>
            <a:r>
              <a:rPr dirty="0" sz="2300" spc="-235" i="1">
                <a:solidFill>
                  <a:srgbClr val="250854"/>
                </a:solidFill>
                <a:latin typeface="Verdana"/>
                <a:cs typeface="Verdana"/>
              </a:rPr>
              <a:t>u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15" i="1">
                <a:solidFill>
                  <a:srgbClr val="250854"/>
                </a:solidFill>
                <a:latin typeface="Verdana"/>
                <a:cs typeface="Verdana"/>
              </a:rPr>
              <a:t>t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204" i="1">
                <a:solidFill>
                  <a:srgbClr val="250854"/>
                </a:solidFill>
                <a:latin typeface="Verdana"/>
                <a:cs typeface="Verdana"/>
              </a:rPr>
              <a:t>n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45" i="1">
                <a:solidFill>
                  <a:srgbClr val="250854"/>
                </a:solidFill>
                <a:latin typeface="Verdana"/>
                <a:cs typeface="Verdana"/>
              </a:rPr>
              <a:t>f</a:t>
            </a:r>
            <a:r>
              <a:rPr dirty="0" sz="2300" spc="-235" i="1">
                <a:solidFill>
                  <a:srgbClr val="250854"/>
                </a:solidFill>
                <a:latin typeface="Verdana"/>
                <a:cs typeface="Verdana"/>
              </a:rPr>
              <a:t>u</a:t>
            </a:r>
            <a:r>
              <a:rPr dirty="0" sz="2300" spc="-15" i="1">
                <a:solidFill>
                  <a:srgbClr val="250854"/>
                </a:solidFill>
                <a:latin typeface="Verdana"/>
                <a:cs typeface="Verdana"/>
              </a:rPr>
              <a:t>t</a:t>
            </a:r>
            <a:r>
              <a:rPr dirty="0" sz="2300" spc="-235" i="1">
                <a:solidFill>
                  <a:srgbClr val="250854"/>
                </a:solidFill>
                <a:latin typeface="Verdana"/>
                <a:cs typeface="Verdana"/>
              </a:rPr>
              <a:t>u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o  </a:t>
            </a:r>
            <a:r>
              <a:rPr dirty="0" sz="2300" spc="-110" i="1">
                <a:solidFill>
                  <a:srgbClr val="250854"/>
                </a:solidFill>
                <a:latin typeface="Verdana"/>
                <a:cs typeface="Verdana"/>
              </a:rPr>
              <a:t>p</a:t>
            </a:r>
            <a:r>
              <a:rPr dirty="0" sz="2300" spc="-135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254" i="1">
                <a:solidFill>
                  <a:srgbClr val="250854"/>
                </a:solidFill>
                <a:latin typeface="Verdana"/>
                <a:cs typeface="Verdana"/>
              </a:rPr>
              <a:t>m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o</a:t>
            </a:r>
            <a:r>
              <a:rPr dirty="0" sz="2300" spc="-455" i="1">
                <a:solidFill>
                  <a:srgbClr val="250854"/>
                </a:solidFill>
                <a:latin typeface="Verdana"/>
                <a:cs typeface="Verdana"/>
              </a:rPr>
              <a:t>,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204" i="1">
                <a:solidFill>
                  <a:srgbClr val="250854"/>
                </a:solidFill>
                <a:latin typeface="Verdana"/>
                <a:cs typeface="Verdana"/>
              </a:rPr>
              <a:t>n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10" i="1">
                <a:solidFill>
                  <a:srgbClr val="250854"/>
                </a:solidFill>
                <a:latin typeface="Verdana"/>
                <a:cs typeface="Verdana"/>
              </a:rPr>
              <a:t>p</a:t>
            </a:r>
            <a:r>
              <a:rPr dirty="0" sz="2300" spc="-135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240" i="1">
                <a:solidFill>
                  <a:srgbClr val="250854"/>
                </a:solidFill>
                <a:latin typeface="Verdana"/>
                <a:cs typeface="Verdana"/>
              </a:rPr>
              <a:t>n</a:t>
            </a:r>
            <a:r>
              <a:rPr dirty="0" sz="2300" spc="-40" i="1">
                <a:solidFill>
                  <a:srgbClr val="250854"/>
                </a:solidFill>
                <a:latin typeface="Verdana"/>
                <a:cs typeface="Verdana"/>
              </a:rPr>
              <a:t>t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55" i="1">
                <a:solidFill>
                  <a:srgbClr val="250854"/>
                </a:solidFill>
                <a:latin typeface="Verdana"/>
                <a:cs typeface="Verdana"/>
              </a:rPr>
              <a:t>d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110" i="1">
                <a:solidFill>
                  <a:srgbClr val="250854"/>
                </a:solidFill>
                <a:latin typeface="Verdana"/>
                <a:cs typeface="Verdana"/>
              </a:rPr>
              <a:t>p</a:t>
            </a:r>
            <a:r>
              <a:rPr dirty="0" sz="2300" spc="-235" i="1">
                <a:solidFill>
                  <a:srgbClr val="250854"/>
                </a:solidFill>
                <a:latin typeface="Verdana"/>
                <a:cs typeface="Verdana"/>
              </a:rPr>
              <a:t>u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é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45" i="1">
                <a:solidFill>
                  <a:srgbClr val="250854"/>
                </a:solidFill>
                <a:latin typeface="Verdana"/>
                <a:cs typeface="Verdana"/>
              </a:rPr>
              <a:t>y  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204" i="1">
                <a:solidFill>
                  <a:srgbClr val="250854"/>
                </a:solidFill>
                <a:latin typeface="Verdana"/>
                <a:cs typeface="Verdana"/>
              </a:rPr>
              <a:t>n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80" i="1">
                <a:solidFill>
                  <a:srgbClr val="250854"/>
                </a:solidFill>
                <a:latin typeface="Verdana"/>
                <a:cs typeface="Verdana"/>
              </a:rPr>
              <a:t>c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135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o</a:t>
            </a:r>
            <a:r>
              <a:rPr dirty="0" sz="2300" spc="-455" i="1">
                <a:solidFill>
                  <a:srgbClr val="250854"/>
                </a:solidFill>
                <a:latin typeface="Verdana"/>
                <a:cs typeface="Verdana"/>
              </a:rPr>
              <a:t>,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204" i="1">
                <a:solidFill>
                  <a:srgbClr val="250854"/>
                </a:solidFill>
                <a:latin typeface="Verdana"/>
                <a:cs typeface="Verdana"/>
              </a:rPr>
              <a:t>n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10" i="1">
                <a:solidFill>
                  <a:srgbClr val="250854"/>
                </a:solidFill>
                <a:latin typeface="Verdana"/>
                <a:cs typeface="Verdana"/>
              </a:rPr>
              <a:t>p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155" i="1">
                <a:solidFill>
                  <a:srgbClr val="250854"/>
                </a:solidFill>
                <a:latin typeface="Verdana"/>
                <a:cs typeface="Verdana"/>
              </a:rPr>
              <a:t>d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o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50">
              <a:latin typeface="Verdana"/>
              <a:cs typeface="Verdana"/>
            </a:endParaRPr>
          </a:p>
          <a:p>
            <a:pPr marL="1955800" marR="5080">
              <a:lnSpc>
                <a:spcPct val="106000"/>
              </a:lnSpc>
            </a:pPr>
            <a:r>
              <a:rPr dirty="0" sz="2300" spc="-130" i="1">
                <a:solidFill>
                  <a:srgbClr val="DD3CBD"/>
                </a:solidFill>
                <a:latin typeface="Verdana"/>
                <a:cs typeface="Verdana"/>
              </a:rPr>
              <a:t>l</a:t>
            </a:r>
            <a:r>
              <a:rPr dirty="0" sz="2300" spc="-95" i="1">
                <a:solidFill>
                  <a:srgbClr val="DD3CBD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DD3CBD"/>
                </a:solidFill>
                <a:latin typeface="Verdana"/>
                <a:cs typeface="Verdana"/>
              </a:rPr>
              <a:t> </a:t>
            </a:r>
            <a:r>
              <a:rPr dirty="0" sz="2300" spc="-114" i="1">
                <a:solidFill>
                  <a:srgbClr val="DD3CBD"/>
                </a:solidFill>
                <a:latin typeface="Verdana"/>
                <a:cs typeface="Verdana"/>
              </a:rPr>
              <a:t>fi</a:t>
            </a:r>
            <a:r>
              <a:rPr dirty="0" sz="2300" spc="-204" i="1">
                <a:solidFill>
                  <a:srgbClr val="DD3CBD"/>
                </a:solidFill>
                <a:latin typeface="Verdana"/>
                <a:cs typeface="Verdana"/>
              </a:rPr>
              <a:t>n</a:t>
            </a:r>
            <a:r>
              <a:rPr dirty="0" sz="2300" spc="-95" i="1">
                <a:solidFill>
                  <a:srgbClr val="DD3CBD"/>
                </a:solidFill>
                <a:latin typeface="Verdana"/>
                <a:cs typeface="Verdana"/>
              </a:rPr>
              <a:t>a</a:t>
            </a:r>
            <a:r>
              <a:rPr dirty="0" sz="2300" spc="-130" i="1">
                <a:solidFill>
                  <a:srgbClr val="DD3CBD"/>
                </a:solidFill>
                <a:latin typeface="Verdana"/>
                <a:cs typeface="Verdana"/>
              </a:rPr>
              <a:t>l</a:t>
            </a:r>
            <a:r>
              <a:rPr dirty="0" sz="2300" spc="-125" i="1">
                <a:solidFill>
                  <a:srgbClr val="DD3CBD"/>
                </a:solidFill>
                <a:latin typeface="Verdana"/>
                <a:cs typeface="Verdana"/>
              </a:rPr>
              <a:t>i</a:t>
            </a:r>
            <a:r>
              <a:rPr dirty="0" sz="2300" spc="-165" i="1">
                <a:solidFill>
                  <a:srgbClr val="DD3CBD"/>
                </a:solidFill>
                <a:latin typeface="Verdana"/>
                <a:cs typeface="Verdana"/>
              </a:rPr>
              <a:t>d</a:t>
            </a:r>
            <a:r>
              <a:rPr dirty="0" sz="2300" spc="-95" i="1">
                <a:solidFill>
                  <a:srgbClr val="DD3CBD"/>
                </a:solidFill>
                <a:latin typeface="Verdana"/>
                <a:cs typeface="Verdana"/>
              </a:rPr>
              <a:t>a</a:t>
            </a:r>
            <a:r>
              <a:rPr dirty="0" sz="2300" spc="-165" i="1">
                <a:solidFill>
                  <a:srgbClr val="DD3CBD"/>
                </a:solidFill>
                <a:latin typeface="Verdana"/>
                <a:cs typeface="Verdana"/>
              </a:rPr>
              <a:t>d</a:t>
            </a:r>
            <a:r>
              <a:rPr dirty="0" sz="2300" spc="-340" i="1">
                <a:solidFill>
                  <a:srgbClr val="DD3CBD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DD3CBD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DD3CBD"/>
                </a:solidFill>
                <a:latin typeface="Verdana"/>
                <a:cs typeface="Verdana"/>
              </a:rPr>
              <a:t>s</a:t>
            </a:r>
            <a:r>
              <a:rPr dirty="0" sz="2300" spc="-340" i="1">
                <a:solidFill>
                  <a:srgbClr val="DD3CBD"/>
                </a:solidFill>
                <a:latin typeface="Verdana"/>
                <a:cs typeface="Verdana"/>
              </a:rPr>
              <a:t> </a:t>
            </a:r>
            <a:r>
              <a:rPr dirty="0" sz="2300" spc="-80" i="1">
                <a:latin typeface="Verdana"/>
                <a:cs typeface="Verdana"/>
              </a:rPr>
              <a:t>c</a:t>
            </a:r>
            <a:r>
              <a:rPr dirty="0" sz="2300" spc="-170" i="1">
                <a:latin typeface="Verdana"/>
                <a:cs typeface="Verdana"/>
              </a:rPr>
              <a:t>e</a:t>
            </a:r>
            <a:r>
              <a:rPr dirty="0" sz="2300" spc="-130" i="1">
                <a:latin typeface="Verdana"/>
                <a:cs typeface="Verdana"/>
              </a:rPr>
              <a:t>l</a:t>
            </a:r>
            <a:r>
              <a:rPr dirty="0" sz="2300" spc="-170" i="1">
                <a:latin typeface="Verdana"/>
                <a:cs typeface="Verdana"/>
              </a:rPr>
              <a:t>e</a:t>
            </a:r>
            <a:r>
              <a:rPr dirty="0" sz="2300" spc="-105" i="1">
                <a:latin typeface="Verdana"/>
                <a:cs typeface="Verdana"/>
              </a:rPr>
              <a:t>b</a:t>
            </a:r>
            <a:r>
              <a:rPr dirty="0" sz="2300" spc="-160" i="1">
                <a:latin typeface="Verdana"/>
                <a:cs typeface="Verdana"/>
              </a:rPr>
              <a:t>r</a:t>
            </a:r>
            <a:r>
              <a:rPr dirty="0" sz="2300" spc="-95" i="1">
                <a:latin typeface="Verdana"/>
                <a:cs typeface="Verdana"/>
              </a:rPr>
              <a:t>a</a:t>
            </a:r>
            <a:r>
              <a:rPr dirty="0" sz="2300" spc="-135" i="1">
                <a:latin typeface="Verdana"/>
                <a:cs typeface="Verdana"/>
              </a:rPr>
              <a:t>r</a:t>
            </a:r>
            <a:r>
              <a:rPr dirty="0" sz="2300" spc="-340" i="1">
                <a:latin typeface="Verdana"/>
                <a:cs typeface="Verdana"/>
              </a:rPr>
              <a:t> </a:t>
            </a:r>
            <a:r>
              <a:rPr dirty="0" sz="2300" spc="-130" i="1">
                <a:latin typeface="Verdana"/>
                <a:cs typeface="Verdana"/>
              </a:rPr>
              <a:t>l</a:t>
            </a:r>
            <a:r>
              <a:rPr dirty="0" sz="2300" spc="-95" i="1">
                <a:latin typeface="Verdana"/>
                <a:cs typeface="Verdana"/>
              </a:rPr>
              <a:t>a</a:t>
            </a:r>
            <a:r>
              <a:rPr dirty="0" sz="2300" spc="-130" i="1">
                <a:latin typeface="Verdana"/>
                <a:cs typeface="Verdana"/>
              </a:rPr>
              <a:t>s  </a:t>
            </a:r>
            <a:r>
              <a:rPr dirty="0" sz="2300" spc="-145" i="1">
                <a:latin typeface="Verdana"/>
                <a:cs typeface="Verdana"/>
              </a:rPr>
              <a:t>diferencias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43460" y="901700"/>
            <a:ext cx="4019550" cy="14160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1300"/>
              </a:lnSpc>
              <a:spcBef>
                <a:spcPts val="95"/>
              </a:spcBef>
            </a:pPr>
            <a:r>
              <a:rPr dirty="0" sz="4100" spc="-175" i="1">
                <a:solidFill>
                  <a:srgbClr val="B117BE"/>
                </a:solidFill>
                <a:latin typeface="Trebuchet MS"/>
                <a:cs typeface="Trebuchet MS"/>
              </a:rPr>
              <a:t>Para</a:t>
            </a:r>
            <a:r>
              <a:rPr dirty="0" sz="4100" spc="-80" i="1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4100" spc="-290" i="1">
                <a:solidFill>
                  <a:srgbClr val="B117BE"/>
                </a:solidFill>
                <a:latin typeface="Trebuchet MS"/>
                <a:cs typeface="Trebuchet MS"/>
              </a:rPr>
              <a:t>transformar</a:t>
            </a:r>
            <a:r>
              <a:rPr dirty="0" sz="4100" spc="-80" i="1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4100" spc="-459" i="1">
                <a:solidFill>
                  <a:srgbClr val="B117BE"/>
                </a:solidFill>
                <a:latin typeface="Trebuchet MS"/>
                <a:cs typeface="Trebuchet MS"/>
              </a:rPr>
              <a:t>el  </a:t>
            </a:r>
            <a:r>
              <a:rPr dirty="0" sz="4100" spc="-400" i="1">
                <a:solidFill>
                  <a:srgbClr val="B117BE"/>
                </a:solidFill>
                <a:latin typeface="Trebuchet MS"/>
                <a:cs typeface="Trebuchet MS"/>
              </a:rPr>
              <a:t>conflicto</a:t>
            </a:r>
            <a:endParaRPr sz="4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15000" cy="6419850"/>
          </a:xfrm>
          <a:custGeom>
            <a:avLst/>
            <a:gdLst/>
            <a:ahLst/>
            <a:cxnLst/>
            <a:rect l="l" t="t" r="r" b="b"/>
            <a:pathLst>
              <a:path w="5715000" h="6419850">
                <a:moveTo>
                  <a:pt x="0" y="0"/>
                </a:moveTo>
                <a:lnTo>
                  <a:pt x="5714999" y="0"/>
                </a:lnTo>
                <a:lnTo>
                  <a:pt x="5714999" y="6419849"/>
                </a:lnTo>
                <a:lnTo>
                  <a:pt x="0" y="6419849"/>
                </a:lnTo>
                <a:lnTo>
                  <a:pt x="0" y="0"/>
                </a:lnTo>
                <a:close/>
              </a:path>
            </a:pathLst>
          </a:custGeom>
          <a:solidFill>
            <a:srgbClr val="AA74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9777" y="5786500"/>
            <a:ext cx="3391535" cy="473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372235" algn="l"/>
                <a:tab pos="1871980" algn="l"/>
              </a:tabLst>
            </a:pPr>
            <a:r>
              <a:rPr dirty="0" sz="2900" spc="715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2900" spc="106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2900" spc="1075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dirty="0" sz="2900" spc="54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29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2900" spc="83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29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2900" spc="54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2900" spc="152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dirty="0" sz="2900" spc="122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2900" spc="131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endParaRPr sz="29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" y="0"/>
            <a:ext cx="11430000" cy="6419850"/>
            <a:chOff x="54" y="0"/>
            <a:chExt cx="11430000" cy="6419850"/>
          </a:xfrm>
        </p:grpSpPr>
        <p:sp>
          <p:nvSpPr>
            <p:cNvPr id="5" name="object 5"/>
            <p:cNvSpPr/>
            <p:nvPr/>
          </p:nvSpPr>
          <p:spPr>
            <a:xfrm>
              <a:off x="5714999" y="0"/>
              <a:ext cx="5715000" cy="6419850"/>
            </a:xfrm>
            <a:custGeom>
              <a:avLst/>
              <a:gdLst/>
              <a:ahLst/>
              <a:cxnLst/>
              <a:rect l="l" t="t" r="r" b="b"/>
              <a:pathLst>
                <a:path w="5715000" h="6419850">
                  <a:moveTo>
                    <a:pt x="0" y="0"/>
                  </a:moveTo>
                  <a:lnTo>
                    <a:pt x="5714999" y="0"/>
                  </a:lnTo>
                  <a:lnTo>
                    <a:pt x="5714999" y="6419849"/>
                  </a:lnTo>
                  <a:lnTo>
                    <a:pt x="0" y="6419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00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" y="0"/>
              <a:ext cx="1876425" cy="1181100"/>
            </a:xfrm>
            <a:custGeom>
              <a:avLst/>
              <a:gdLst/>
              <a:ahLst/>
              <a:cxnLst/>
              <a:rect l="l" t="t" r="r" b="b"/>
              <a:pathLst>
                <a:path w="1876425" h="1181100">
                  <a:moveTo>
                    <a:pt x="802134" y="1181099"/>
                  </a:moveTo>
                  <a:lnTo>
                    <a:pt x="0" y="1181099"/>
                  </a:lnTo>
                  <a:lnTo>
                    <a:pt x="141843" y="511322"/>
                  </a:lnTo>
                  <a:lnTo>
                    <a:pt x="417441" y="0"/>
                  </a:lnTo>
                  <a:lnTo>
                    <a:pt x="944175" y="0"/>
                  </a:lnTo>
                  <a:lnTo>
                    <a:pt x="729930" y="531672"/>
                  </a:lnTo>
                  <a:lnTo>
                    <a:pt x="940229" y="531672"/>
                  </a:lnTo>
                  <a:lnTo>
                    <a:pt x="802134" y="1181099"/>
                  </a:lnTo>
                  <a:close/>
                </a:path>
                <a:path w="1876425" h="1181100">
                  <a:moveTo>
                    <a:pt x="1734078" y="1181099"/>
                  </a:moveTo>
                  <a:lnTo>
                    <a:pt x="932141" y="1181099"/>
                  </a:lnTo>
                  <a:lnTo>
                    <a:pt x="1073984" y="511520"/>
                  </a:lnTo>
                  <a:lnTo>
                    <a:pt x="1349385" y="0"/>
                  </a:lnTo>
                  <a:lnTo>
                    <a:pt x="1876316" y="0"/>
                  </a:lnTo>
                  <a:lnTo>
                    <a:pt x="1661479" y="531672"/>
                  </a:lnTo>
                  <a:lnTo>
                    <a:pt x="1872173" y="531672"/>
                  </a:lnTo>
                  <a:lnTo>
                    <a:pt x="1734078" y="1181099"/>
                  </a:lnTo>
                  <a:close/>
                </a:path>
              </a:pathLst>
            </a:custGeom>
            <a:solidFill>
              <a:srgbClr val="F2D92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936852" y="267980"/>
            <a:ext cx="5078730" cy="115760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345"/>
              </a:spcBef>
            </a:pP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Javi</a:t>
            </a:r>
            <a:r>
              <a:rPr dirty="0" sz="1950" spc="-14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-14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Imad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son</a:t>
            </a:r>
            <a:r>
              <a:rPr dirty="0" sz="1950" spc="-14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0" i="1">
                <a:solidFill>
                  <a:srgbClr val="EB79A6"/>
                </a:solidFill>
                <a:latin typeface="Verdana"/>
                <a:cs typeface="Verdana"/>
              </a:rPr>
              <a:t>amigos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5" i="1">
                <a:solidFill>
                  <a:srgbClr val="EB79A6"/>
                </a:solidFill>
                <a:latin typeface="Verdana"/>
                <a:cs typeface="Verdana"/>
              </a:rPr>
              <a:t>desde</a:t>
            </a:r>
            <a:r>
              <a:rPr dirty="0" sz="1950" spc="-14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55" i="1">
                <a:solidFill>
                  <a:srgbClr val="EB79A6"/>
                </a:solidFill>
                <a:latin typeface="Verdana"/>
                <a:cs typeface="Verdana"/>
              </a:rPr>
              <a:t>primaria </a:t>
            </a:r>
            <a:r>
              <a:rPr dirty="0" sz="1950" spc="-67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" i="1">
                <a:solidFill>
                  <a:srgbClr val="EB79A6"/>
                </a:solidFill>
                <a:latin typeface="Verdana"/>
                <a:cs typeface="Verdana"/>
              </a:rPr>
              <a:t>y</a:t>
            </a:r>
            <a:r>
              <a:rPr dirty="0" sz="1950" spc="-14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5" i="1">
                <a:solidFill>
                  <a:srgbClr val="EB79A6"/>
                </a:solidFill>
                <a:latin typeface="Verdana"/>
                <a:cs typeface="Verdana"/>
              </a:rPr>
              <a:t>desde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que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empezaron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el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instituto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no </a:t>
            </a:r>
            <a:r>
              <a:rPr dirty="0" sz="1950" spc="-67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5" i="1">
                <a:solidFill>
                  <a:srgbClr val="EB79A6"/>
                </a:solidFill>
                <a:latin typeface="Verdana"/>
                <a:cs typeface="Verdana"/>
              </a:rPr>
              <a:t>s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5" i="1">
                <a:solidFill>
                  <a:srgbClr val="EB79A6"/>
                </a:solidFill>
                <a:latin typeface="Verdana"/>
                <a:cs typeface="Verdana"/>
              </a:rPr>
              <a:t>s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110" i="1">
                <a:solidFill>
                  <a:srgbClr val="EB79A6"/>
                </a:solidFill>
                <a:latin typeface="Verdana"/>
                <a:cs typeface="Verdana"/>
              </a:rPr>
              <a:t>p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a</a:t>
            </a:r>
            <a:r>
              <a:rPr dirty="0" sz="1950" spc="-75" i="1">
                <a:solidFill>
                  <a:srgbClr val="EB79A6"/>
                </a:solidFill>
                <a:latin typeface="Verdana"/>
                <a:cs typeface="Verdana"/>
              </a:rPr>
              <a:t>r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a</a:t>
            </a:r>
            <a:r>
              <a:rPr dirty="0" sz="1950" spc="110" i="1">
                <a:solidFill>
                  <a:srgbClr val="EB79A6"/>
                </a:solidFill>
                <a:latin typeface="Verdana"/>
                <a:cs typeface="Verdana"/>
              </a:rPr>
              <a:t>n</a:t>
            </a:r>
            <a:r>
              <a:rPr dirty="0" sz="1950" spc="-200" i="1">
                <a:solidFill>
                  <a:srgbClr val="EB79A6"/>
                </a:solidFill>
                <a:latin typeface="Verdana"/>
                <a:cs typeface="Verdana"/>
              </a:rPr>
              <a:t>.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25" i="1">
                <a:solidFill>
                  <a:srgbClr val="EB79A6"/>
                </a:solidFill>
                <a:latin typeface="Verdana"/>
                <a:cs typeface="Verdana"/>
              </a:rPr>
              <a:t>C</a:t>
            </a:r>
            <a:r>
              <a:rPr dirty="0" sz="1950" spc="90" i="1">
                <a:solidFill>
                  <a:srgbClr val="EB79A6"/>
                </a:solidFill>
                <a:latin typeface="Verdana"/>
                <a:cs typeface="Verdana"/>
              </a:rPr>
              <a:t>ó</a:t>
            </a:r>
            <a:r>
              <a:rPr dirty="0" sz="1950" spc="150" i="1">
                <a:solidFill>
                  <a:srgbClr val="EB79A6"/>
                </a:solidFill>
                <a:latin typeface="Verdana"/>
                <a:cs typeface="Verdana"/>
              </a:rPr>
              <a:t>m</a:t>
            </a:r>
            <a:r>
              <a:rPr dirty="0" sz="1950" spc="90" i="1">
                <a:solidFill>
                  <a:srgbClr val="EB79A6"/>
                </a:solidFill>
                <a:latin typeface="Verdana"/>
                <a:cs typeface="Verdana"/>
              </a:rPr>
              <a:t>o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15" i="1">
                <a:solidFill>
                  <a:srgbClr val="EB79A6"/>
                </a:solidFill>
                <a:latin typeface="Verdana"/>
                <a:cs typeface="Verdana"/>
              </a:rPr>
              <a:t>s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t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á</a:t>
            </a:r>
            <a:r>
              <a:rPr dirty="0" sz="1950" spc="110" i="1">
                <a:solidFill>
                  <a:srgbClr val="EB79A6"/>
                </a:solidFill>
                <a:latin typeface="Verdana"/>
                <a:cs typeface="Verdana"/>
              </a:rPr>
              <a:t>n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110" i="1">
                <a:solidFill>
                  <a:srgbClr val="EB79A6"/>
                </a:solidFill>
                <a:latin typeface="Verdana"/>
                <a:cs typeface="Verdana"/>
              </a:rPr>
              <a:t>n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-480" i="1">
                <a:solidFill>
                  <a:srgbClr val="EB79A6"/>
                </a:solidFill>
                <a:latin typeface="Verdana"/>
                <a:cs typeface="Verdana"/>
              </a:rPr>
              <a:t>1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-90" i="1">
                <a:solidFill>
                  <a:srgbClr val="EB79A6"/>
                </a:solidFill>
                <a:latin typeface="Verdana"/>
                <a:cs typeface="Verdana"/>
              </a:rPr>
              <a:t>S</a:t>
            </a:r>
            <a:r>
              <a:rPr dirty="0" sz="1950" spc="110" i="1">
                <a:solidFill>
                  <a:srgbClr val="EB79A6"/>
                </a:solidFill>
                <a:latin typeface="Verdana"/>
                <a:cs typeface="Verdana"/>
              </a:rPr>
              <a:t>O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15" i="1">
                <a:solidFill>
                  <a:srgbClr val="EB79A6"/>
                </a:solidFill>
                <a:latin typeface="Verdana"/>
                <a:cs typeface="Verdana"/>
              </a:rPr>
              <a:t>s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t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á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n 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con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compañeros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20" i="1">
                <a:solidFill>
                  <a:srgbClr val="EB79A6"/>
                </a:solidFill>
                <a:latin typeface="Verdana"/>
                <a:cs typeface="Verdana"/>
              </a:rPr>
              <a:t>nuevos.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6852" y="1649105"/>
            <a:ext cx="5201285" cy="143383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345"/>
              </a:spcBef>
            </a:pP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Imad </a:t>
            </a:r>
            <a:r>
              <a:rPr dirty="0" sz="1950" spc="40" i="1">
                <a:solidFill>
                  <a:srgbClr val="EB79A6"/>
                </a:solidFill>
                <a:latin typeface="Verdana"/>
                <a:cs typeface="Verdana"/>
              </a:rPr>
              <a:t>es </a:t>
            </a:r>
            <a:r>
              <a:rPr dirty="0" sz="1950" spc="85" i="1">
                <a:solidFill>
                  <a:srgbClr val="EB79A6"/>
                </a:solidFill>
                <a:latin typeface="Verdana"/>
                <a:cs typeface="Verdana"/>
              </a:rPr>
              <a:t>muy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abierto </a:t>
            </a:r>
            <a:r>
              <a:rPr dirty="0" sz="1950" spc="10" i="1">
                <a:solidFill>
                  <a:srgbClr val="EB79A6"/>
                </a:solidFill>
                <a:latin typeface="Verdana"/>
                <a:cs typeface="Verdana"/>
              </a:rPr>
              <a:t>y </a:t>
            </a:r>
            <a:r>
              <a:rPr dirty="0" sz="1950" spc="80" i="1">
                <a:solidFill>
                  <a:srgbClr val="EB79A6"/>
                </a:solidFill>
                <a:latin typeface="Verdana"/>
                <a:cs typeface="Verdana"/>
              </a:rPr>
              <a:t>enseguida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ha 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hecho</a:t>
            </a:r>
            <a:r>
              <a:rPr dirty="0" sz="1950" spc="-14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relación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con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55" i="1">
                <a:solidFill>
                  <a:srgbClr val="EB79A6"/>
                </a:solidFill>
                <a:latin typeface="Verdana"/>
                <a:cs typeface="Verdana"/>
              </a:rPr>
              <a:t>los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20" i="1">
                <a:solidFill>
                  <a:srgbClr val="EB79A6"/>
                </a:solidFill>
                <a:latin typeface="Verdana"/>
                <a:cs typeface="Verdana"/>
              </a:rPr>
              <a:t>nuevos,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0" i="1">
                <a:solidFill>
                  <a:srgbClr val="EB79A6"/>
                </a:solidFill>
                <a:latin typeface="Verdana"/>
                <a:cs typeface="Verdana"/>
              </a:rPr>
              <a:t>algo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que </a:t>
            </a:r>
            <a:r>
              <a:rPr dirty="0" sz="1950" spc="-67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no 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gusta </a:t>
            </a:r>
            <a:r>
              <a:rPr dirty="0" sz="1950" spc="80" i="1">
                <a:solidFill>
                  <a:srgbClr val="EB79A6"/>
                </a:solidFill>
                <a:latin typeface="Verdana"/>
                <a:cs typeface="Verdana"/>
              </a:rPr>
              <a:t>demasiado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a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Javi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que </a:t>
            </a:r>
            <a:r>
              <a:rPr dirty="0" sz="1950" spc="40" i="1">
                <a:solidFill>
                  <a:srgbClr val="EB79A6"/>
                </a:solidFill>
                <a:latin typeface="Verdana"/>
                <a:cs typeface="Verdana"/>
              </a:rPr>
              <a:t>es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un </a:t>
            </a:r>
            <a:r>
              <a:rPr dirty="0" sz="1950" spc="11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chico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bastante </a:t>
            </a:r>
            <a:r>
              <a:rPr dirty="0" sz="1950" spc="50" i="1">
                <a:solidFill>
                  <a:srgbClr val="EB79A6"/>
                </a:solidFill>
                <a:latin typeface="Verdana"/>
                <a:cs typeface="Verdana"/>
              </a:rPr>
              <a:t>cerrado </a:t>
            </a:r>
            <a:r>
              <a:rPr dirty="0" sz="1950" spc="10" i="1">
                <a:solidFill>
                  <a:srgbClr val="EB79A6"/>
                </a:solidFill>
                <a:latin typeface="Verdana"/>
                <a:cs typeface="Verdana"/>
              </a:rPr>
              <a:t>y </a:t>
            </a:r>
            <a:r>
              <a:rPr dirty="0" sz="1950" spc="40" i="1">
                <a:solidFill>
                  <a:srgbClr val="EB79A6"/>
                </a:solidFill>
                <a:latin typeface="Verdana"/>
                <a:cs typeface="Verdana"/>
              </a:rPr>
              <a:t>al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que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le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cuesta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5" i="1">
                <a:solidFill>
                  <a:srgbClr val="EB79A6"/>
                </a:solidFill>
                <a:latin typeface="Verdana"/>
                <a:cs typeface="Verdana"/>
              </a:rPr>
              <a:t>relacionarse.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6852" y="3306455"/>
            <a:ext cx="5195570" cy="253873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345"/>
              </a:spcBef>
            </a:pP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La </a:t>
            </a:r>
            <a:r>
              <a:rPr dirty="0" sz="1950" spc="45" i="1">
                <a:solidFill>
                  <a:srgbClr val="EB79A6"/>
                </a:solidFill>
                <a:latin typeface="Verdana"/>
                <a:cs typeface="Verdana"/>
              </a:rPr>
              <a:t>tutora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ha </a:t>
            </a:r>
            <a:r>
              <a:rPr dirty="0" sz="1950" spc="95" i="1">
                <a:solidFill>
                  <a:srgbClr val="EB79A6"/>
                </a:solidFill>
                <a:latin typeface="Verdana"/>
                <a:cs typeface="Verdana"/>
              </a:rPr>
              <a:t>indicadoque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hicieran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5" i="1">
                <a:solidFill>
                  <a:srgbClr val="EB79A6"/>
                </a:solidFill>
                <a:latin typeface="Verdana"/>
                <a:cs typeface="Verdana"/>
              </a:rPr>
              <a:t>grupos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de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cinco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25" i="1">
                <a:solidFill>
                  <a:srgbClr val="EB79A6"/>
                </a:solidFill>
                <a:latin typeface="Verdana"/>
                <a:cs typeface="Verdana"/>
              </a:rPr>
              <a:t>para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25" i="1">
                <a:solidFill>
                  <a:srgbClr val="EB79A6"/>
                </a:solidFill>
                <a:latin typeface="Verdana"/>
                <a:cs typeface="Verdana"/>
              </a:rPr>
              <a:t>realizar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un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25" i="1">
                <a:solidFill>
                  <a:srgbClr val="EB79A6"/>
                </a:solidFill>
                <a:latin typeface="Verdana"/>
                <a:cs typeface="Verdana"/>
              </a:rPr>
              <a:t>trabajo </a:t>
            </a:r>
            <a:r>
              <a:rPr dirty="0" sz="1950" spc="-67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90" i="1">
                <a:solidFill>
                  <a:srgbClr val="EB79A6"/>
                </a:solidFill>
                <a:latin typeface="Verdana"/>
                <a:cs typeface="Verdana"/>
              </a:rPr>
              <a:t>en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el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espacio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de </a:t>
            </a:r>
            <a:r>
              <a:rPr dirty="0" sz="1950" spc="25" i="1">
                <a:solidFill>
                  <a:srgbClr val="EB79A6"/>
                </a:solidFill>
                <a:latin typeface="Verdana"/>
                <a:cs typeface="Verdana"/>
              </a:rPr>
              <a:t>tutoría.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Los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nuevos </a:t>
            </a:r>
            <a:r>
              <a:rPr dirty="0" sz="1950" spc="6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5" i="1">
                <a:solidFill>
                  <a:srgbClr val="EB79A6"/>
                </a:solidFill>
                <a:latin typeface="Verdana"/>
                <a:cs typeface="Verdana"/>
              </a:rPr>
              <a:t>han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pedido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a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Imad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que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-5" i="1">
                <a:solidFill>
                  <a:srgbClr val="EB79A6"/>
                </a:solidFill>
                <a:latin typeface="Verdana"/>
                <a:cs typeface="Verdana"/>
              </a:rPr>
              <a:t>vaya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a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su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45" i="1">
                <a:solidFill>
                  <a:srgbClr val="EB79A6"/>
                </a:solidFill>
                <a:latin typeface="Verdana"/>
                <a:cs typeface="Verdana"/>
              </a:rPr>
              <a:t>grupo, </a:t>
            </a:r>
            <a:r>
              <a:rPr dirty="0" sz="1950" spc="-67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i="1">
                <a:solidFill>
                  <a:srgbClr val="EB79A6"/>
                </a:solidFill>
                <a:latin typeface="Verdana"/>
                <a:cs typeface="Verdana"/>
              </a:rPr>
              <a:t>ya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que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necesitan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uno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i="1">
                <a:solidFill>
                  <a:srgbClr val="EB79A6"/>
                </a:solidFill>
                <a:latin typeface="Verdana"/>
                <a:cs typeface="Verdana"/>
              </a:rPr>
              <a:t>más.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E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Imad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90" i="1">
                <a:solidFill>
                  <a:srgbClr val="EB79A6"/>
                </a:solidFill>
                <a:latin typeface="Verdana"/>
                <a:cs typeface="Verdana"/>
              </a:rPr>
              <a:t>dice </a:t>
            </a:r>
            <a:r>
              <a:rPr dirty="0" sz="1950" spc="9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que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ningún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45" i="1">
                <a:solidFill>
                  <a:srgbClr val="EB79A6"/>
                </a:solidFill>
                <a:latin typeface="Verdana"/>
                <a:cs typeface="Verdana"/>
              </a:rPr>
              <a:t>problema.</a:t>
            </a:r>
            <a:endParaRPr sz="1950">
              <a:latin typeface="Verdana"/>
              <a:cs typeface="Verdana"/>
            </a:endParaRPr>
          </a:p>
          <a:p>
            <a:pPr marL="12700">
              <a:lnSpc>
                <a:spcPts val="2020"/>
              </a:lnSpc>
            </a:pPr>
            <a:r>
              <a:rPr dirty="0" sz="1950" spc="90" i="1">
                <a:solidFill>
                  <a:srgbClr val="EB79A6"/>
                </a:solidFill>
                <a:latin typeface="Verdana"/>
                <a:cs typeface="Verdana"/>
              </a:rPr>
              <a:t>De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5" i="1">
                <a:solidFill>
                  <a:srgbClr val="EB79A6"/>
                </a:solidFill>
                <a:latin typeface="Verdana"/>
                <a:cs typeface="Verdana"/>
              </a:rPr>
              <a:t>repente,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90" i="1">
                <a:solidFill>
                  <a:srgbClr val="EB79A6"/>
                </a:solidFill>
                <a:latin typeface="Verdana"/>
                <a:cs typeface="Verdana"/>
              </a:rPr>
              <a:t>en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55" i="1">
                <a:solidFill>
                  <a:srgbClr val="EB79A6"/>
                </a:solidFill>
                <a:latin typeface="Verdana"/>
                <a:cs typeface="Verdana"/>
              </a:rPr>
              <a:t>clase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de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5" i="1">
                <a:solidFill>
                  <a:srgbClr val="EB79A6"/>
                </a:solidFill>
                <a:latin typeface="Verdana"/>
                <a:cs typeface="Verdana"/>
              </a:rPr>
              <a:t>mates,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Imad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40" i="1">
                <a:solidFill>
                  <a:srgbClr val="EB79A6"/>
                </a:solidFill>
                <a:latin typeface="Verdana"/>
                <a:cs typeface="Verdana"/>
              </a:rPr>
              <a:t>se</a:t>
            </a:r>
            <a:endParaRPr sz="1950">
              <a:latin typeface="Verdana"/>
              <a:cs typeface="Verdana"/>
            </a:endParaRPr>
          </a:p>
          <a:p>
            <a:pPr marL="12700" marR="628015">
              <a:lnSpc>
                <a:spcPts val="2180"/>
              </a:lnSpc>
              <a:spcBef>
                <a:spcPts val="125"/>
              </a:spcBef>
            </a:pP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enfada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14" i="1">
                <a:solidFill>
                  <a:srgbClr val="EB79A6"/>
                </a:solidFill>
                <a:latin typeface="Verdana"/>
                <a:cs typeface="Verdana"/>
              </a:rPr>
              <a:t>mucho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" i="1">
                <a:solidFill>
                  <a:srgbClr val="EB79A6"/>
                </a:solidFill>
                <a:latin typeface="Verdana"/>
                <a:cs typeface="Verdana"/>
              </a:rPr>
              <a:t>y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empieza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30" i="1">
                <a:solidFill>
                  <a:srgbClr val="EB79A6"/>
                </a:solidFill>
                <a:latin typeface="Verdana"/>
                <a:cs typeface="Verdana"/>
              </a:rPr>
              <a:t>a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0" i="1">
                <a:solidFill>
                  <a:srgbClr val="EB79A6"/>
                </a:solidFill>
                <a:latin typeface="Verdana"/>
                <a:cs typeface="Verdana"/>
              </a:rPr>
              <a:t>discutir </a:t>
            </a:r>
            <a:r>
              <a:rPr dirty="0" sz="1950" spc="-67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75" i="1">
                <a:solidFill>
                  <a:srgbClr val="EB79A6"/>
                </a:solidFill>
                <a:latin typeface="Verdana"/>
                <a:cs typeface="Verdana"/>
              </a:rPr>
              <a:t>fuertemente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5" i="1">
                <a:solidFill>
                  <a:srgbClr val="EB79A6"/>
                </a:solidFill>
                <a:latin typeface="Verdana"/>
                <a:cs typeface="Verdana"/>
              </a:rPr>
              <a:t>con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5" i="1">
                <a:solidFill>
                  <a:srgbClr val="EB79A6"/>
                </a:solidFill>
                <a:latin typeface="Verdana"/>
                <a:cs typeface="Verdana"/>
              </a:rPr>
              <a:t>Javi.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3602" y="2850514"/>
            <a:ext cx="2437765" cy="8534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5400" spc="1695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5400" spc="138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5400" spc="116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5400" spc="1635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5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430000" cy="6419850"/>
            <a:chOff x="0" y="0"/>
            <a:chExt cx="11430000" cy="64198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715000" cy="6419850"/>
            </a:xfrm>
            <a:custGeom>
              <a:avLst/>
              <a:gdLst/>
              <a:ahLst/>
              <a:cxnLst/>
              <a:rect l="l" t="t" r="r" b="b"/>
              <a:pathLst>
                <a:path w="5715000" h="6419850">
                  <a:moveTo>
                    <a:pt x="0" y="0"/>
                  </a:moveTo>
                  <a:lnTo>
                    <a:pt x="5714999" y="0"/>
                  </a:lnTo>
                  <a:lnTo>
                    <a:pt x="5714999" y="6419849"/>
                  </a:lnTo>
                  <a:lnTo>
                    <a:pt x="0" y="6419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74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714999" y="0"/>
              <a:ext cx="5715000" cy="6419850"/>
            </a:xfrm>
            <a:custGeom>
              <a:avLst/>
              <a:gdLst/>
              <a:ahLst/>
              <a:cxnLst/>
              <a:rect l="l" t="t" r="r" b="b"/>
              <a:pathLst>
                <a:path w="5715000" h="6419850">
                  <a:moveTo>
                    <a:pt x="0" y="0"/>
                  </a:moveTo>
                  <a:lnTo>
                    <a:pt x="5714999" y="0"/>
                  </a:lnTo>
                  <a:lnTo>
                    <a:pt x="5714999" y="6419849"/>
                  </a:lnTo>
                  <a:lnTo>
                    <a:pt x="0" y="6419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00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4" y="0"/>
              <a:ext cx="1876425" cy="1181100"/>
            </a:xfrm>
            <a:custGeom>
              <a:avLst/>
              <a:gdLst/>
              <a:ahLst/>
              <a:cxnLst/>
              <a:rect l="l" t="t" r="r" b="b"/>
              <a:pathLst>
                <a:path w="1876425" h="1181100">
                  <a:moveTo>
                    <a:pt x="802134" y="1181099"/>
                  </a:moveTo>
                  <a:lnTo>
                    <a:pt x="0" y="1181099"/>
                  </a:lnTo>
                  <a:lnTo>
                    <a:pt x="141843" y="511322"/>
                  </a:lnTo>
                  <a:lnTo>
                    <a:pt x="417441" y="0"/>
                  </a:lnTo>
                  <a:lnTo>
                    <a:pt x="944175" y="0"/>
                  </a:lnTo>
                  <a:lnTo>
                    <a:pt x="729930" y="531672"/>
                  </a:lnTo>
                  <a:lnTo>
                    <a:pt x="940229" y="531672"/>
                  </a:lnTo>
                  <a:lnTo>
                    <a:pt x="802134" y="1181099"/>
                  </a:lnTo>
                  <a:close/>
                </a:path>
                <a:path w="1876425" h="1181100">
                  <a:moveTo>
                    <a:pt x="1734078" y="1181099"/>
                  </a:moveTo>
                  <a:lnTo>
                    <a:pt x="932141" y="1181099"/>
                  </a:lnTo>
                  <a:lnTo>
                    <a:pt x="1073984" y="511520"/>
                  </a:lnTo>
                  <a:lnTo>
                    <a:pt x="1349385" y="0"/>
                  </a:lnTo>
                  <a:lnTo>
                    <a:pt x="1876316" y="0"/>
                  </a:lnTo>
                  <a:lnTo>
                    <a:pt x="1661479" y="531672"/>
                  </a:lnTo>
                  <a:lnTo>
                    <a:pt x="1872173" y="531672"/>
                  </a:lnTo>
                  <a:lnTo>
                    <a:pt x="1734078" y="1181099"/>
                  </a:lnTo>
                  <a:close/>
                </a:path>
              </a:pathLst>
            </a:custGeom>
            <a:solidFill>
              <a:srgbClr val="F2D92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39990" y="1115705"/>
            <a:ext cx="4852670" cy="605155"/>
          </a:xfrm>
          <a:prstGeom prst="rect"/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345"/>
              </a:spcBef>
            </a:pPr>
            <a:r>
              <a:rPr dirty="0" sz="1950" spc="60" i="1">
                <a:solidFill>
                  <a:srgbClr val="EB79A6"/>
                </a:solidFill>
                <a:latin typeface="Verdana"/>
                <a:cs typeface="Verdana"/>
              </a:rPr>
              <a:t>La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45" i="1">
                <a:solidFill>
                  <a:srgbClr val="EB79A6"/>
                </a:solidFill>
                <a:latin typeface="Verdana"/>
                <a:cs typeface="Verdana"/>
              </a:rPr>
              <a:t>profesora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40" i="1">
                <a:solidFill>
                  <a:srgbClr val="EB79A6"/>
                </a:solidFill>
                <a:latin typeface="Verdana"/>
                <a:cs typeface="Verdana"/>
              </a:rPr>
              <a:t>se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0" i="1">
                <a:solidFill>
                  <a:srgbClr val="EB79A6"/>
                </a:solidFill>
                <a:latin typeface="Verdana"/>
                <a:cs typeface="Verdana"/>
              </a:rPr>
              <a:t>da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5" i="1">
                <a:solidFill>
                  <a:srgbClr val="EB79A6"/>
                </a:solidFill>
                <a:latin typeface="Verdana"/>
                <a:cs typeface="Verdana"/>
              </a:rPr>
              <a:t>cuenta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" i="1">
                <a:solidFill>
                  <a:srgbClr val="EB79A6"/>
                </a:solidFill>
                <a:latin typeface="Verdana"/>
                <a:cs typeface="Verdana"/>
              </a:rPr>
              <a:t>y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80" i="1">
                <a:solidFill>
                  <a:srgbClr val="EB79A6"/>
                </a:solidFill>
                <a:latin typeface="Verdana"/>
                <a:cs typeface="Verdana"/>
              </a:rPr>
              <a:t>pregunta </a:t>
            </a:r>
            <a:r>
              <a:rPr dirty="0" sz="1950" spc="-67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100" i="1">
                <a:solidFill>
                  <a:srgbClr val="EB79A6"/>
                </a:solidFill>
                <a:latin typeface="Verdana"/>
                <a:cs typeface="Verdana"/>
              </a:rPr>
              <a:t>qué</a:t>
            </a:r>
            <a:r>
              <a:rPr dirty="0" sz="1950" spc="-140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50" i="1">
                <a:solidFill>
                  <a:srgbClr val="EB79A6"/>
                </a:solidFill>
                <a:latin typeface="Verdana"/>
                <a:cs typeface="Verdana"/>
              </a:rPr>
              <a:t>está</a:t>
            </a:r>
            <a:r>
              <a:rPr dirty="0" sz="1950" spc="-135" i="1">
                <a:solidFill>
                  <a:srgbClr val="EB79A6"/>
                </a:solidFill>
                <a:latin typeface="Verdana"/>
                <a:cs typeface="Verdana"/>
              </a:rPr>
              <a:t> </a:t>
            </a:r>
            <a:r>
              <a:rPr dirty="0" sz="1950" spc="40" i="1">
                <a:solidFill>
                  <a:srgbClr val="EB79A6"/>
                </a:solidFill>
                <a:latin typeface="Verdana"/>
                <a:cs typeface="Verdana"/>
              </a:rPr>
              <a:t>pasando.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3815" rIns="0" bIns="0" rtlCol="0" vert="horz">
            <a:spAutoFit/>
          </a:bodyPr>
          <a:lstStyle/>
          <a:p>
            <a:pPr marL="5730875" marR="255904">
              <a:lnSpc>
                <a:spcPts val="2180"/>
              </a:lnSpc>
              <a:spcBef>
                <a:spcPts val="345"/>
              </a:spcBef>
            </a:pPr>
            <a:r>
              <a:rPr dirty="0" spc="30"/>
              <a:t>Imad</a:t>
            </a:r>
            <a:r>
              <a:rPr dirty="0" spc="-140"/>
              <a:t> </a:t>
            </a:r>
            <a:r>
              <a:rPr dirty="0" spc="60"/>
              <a:t>le</a:t>
            </a:r>
            <a:r>
              <a:rPr dirty="0" spc="-140"/>
              <a:t> </a:t>
            </a:r>
            <a:r>
              <a:rPr dirty="0" spc="85"/>
              <a:t>cuenta</a:t>
            </a:r>
            <a:r>
              <a:rPr dirty="0" spc="-140"/>
              <a:t> </a:t>
            </a:r>
            <a:r>
              <a:rPr dirty="0" spc="100"/>
              <a:t>que</a:t>
            </a:r>
            <a:r>
              <a:rPr dirty="0" spc="-140"/>
              <a:t> </a:t>
            </a:r>
            <a:r>
              <a:rPr dirty="0" spc="60"/>
              <a:t>Javi</a:t>
            </a:r>
            <a:r>
              <a:rPr dirty="0" spc="-140"/>
              <a:t> </a:t>
            </a:r>
            <a:r>
              <a:rPr dirty="0" spc="60"/>
              <a:t>le</a:t>
            </a:r>
            <a:r>
              <a:rPr dirty="0" spc="-140"/>
              <a:t> </a:t>
            </a:r>
            <a:r>
              <a:rPr dirty="0" spc="70"/>
              <a:t>ha</a:t>
            </a:r>
            <a:r>
              <a:rPr dirty="0" spc="-135"/>
              <a:t> </a:t>
            </a:r>
            <a:r>
              <a:rPr dirty="0" spc="70"/>
              <a:t>pasado </a:t>
            </a:r>
            <a:r>
              <a:rPr dirty="0" spc="-675"/>
              <a:t> </a:t>
            </a:r>
            <a:r>
              <a:rPr dirty="0" spc="80"/>
              <a:t>una nota </a:t>
            </a:r>
            <a:r>
              <a:rPr dirty="0" spc="55"/>
              <a:t>escrita </a:t>
            </a:r>
            <a:r>
              <a:rPr dirty="0" spc="90"/>
              <a:t>en </a:t>
            </a:r>
            <a:r>
              <a:rPr dirty="0" spc="40"/>
              <a:t>la </a:t>
            </a:r>
            <a:r>
              <a:rPr dirty="0" spc="100"/>
              <a:t>que </a:t>
            </a:r>
            <a:r>
              <a:rPr dirty="0" spc="60"/>
              <a:t>le </a:t>
            </a:r>
            <a:r>
              <a:rPr dirty="0" spc="70"/>
              <a:t>ha </a:t>
            </a:r>
            <a:r>
              <a:rPr dirty="0" spc="75"/>
              <a:t> </a:t>
            </a:r>
            <a:r>
              <a:rPr dirty="0" spc="50"/>
              <a:t>insultado.</a:t>
            </a:r>
          </a:p>
          <a:p>
            <a:pPr marL="5718175">
              <a:lnSpc>
                <a:spcPct val="100000"/>
              </a:lnSpc>
              <a:spcBef>
                <a:spcPts val="30"/>
              </a:spcBef>
            </a:pPr>
            <a:endParaRPr sz="1750"/>
          </a:p>
          <a:p>
            <a:pPr marL="5730875" marR="5080">
              <a:lnSpc>
                <a:spcPts val="2180"/>
              </a:lnSpc>
              <a:spcBef>
                <a:spcPts val="5"/>
              </a:spcBef>
            </a:pPr>
            <a:r>
              <a:rPr dirty="0" spc="60"/>
              <a:t>La</a:t>
            </a:r>
            <a:r>
              <a:rPr dirty="0" spc="-145"/>
              <a:t> </a:t>
            </a:r>
            <a:r>
              <a:rPr dirty="0" spc="45"/>
              <a:t>profesora</a:t>
            </a:r>
            <a:r>
              <a:rPr dirty="0" spc="-145"/>
              <a:t> </a:t>
            </a:r>
            <a:r>
              <a:rPr dirty="0" spc="95"/>
              <a:t>pide</a:t>
            </a:r>
            <a:r>
              <a:rPr dirty="0" spc="-140"/>
              <a:t> </a:t>
            </a:r>
            <a:r>
              <a:rPr dirty="0" spc="80"/>
              <a:t>entonces</a:t>
            </a:r>
            <a:r>
              <a:rPr dirty="0" spc="-145"/>
              <a:t> </a:t>
            </a:r>
            <a:r>
              <a:rPr dirty="0" spc="30"/>
              <a:t>a</a:t>
            </a:r>
            <a:r>
              <a:rPr dirty="0" spc="-140"/>
              <a:t> </a:t>
            </a:r>
            <a:r>
              <a:rPr dirty="0" spc="30"/>
              <a:t>Imad</a:t>
            </a:r>
            <a:r>
              <a:rPr dirty="0" spc="-145"/>
              <a:t> </a:t>
            </a:r>
            <a:r>
              <a:rPr dirty="0" spc="100"/>
              <a:t>que </a:t>
            </a:r>
            <a:r>
              <a:rPr dirty="0" spc="-670"/>
              <a:t> </a:t>
            </a:r>
            <a:r>
              <a:rPr dirty="0" spc="60"/>
              <a:t>le </a:t>
            </a:r>
            <a:r>
              <a:rPr dirty="0" spc="75"/>
              <a:t>enseñe </a:t>
            </a:r>
            <a:r>
              <a:rPr dirty="0" spc="40"/>
              <a:t>la </a:t>
            </a:r>
            <a:r>
              <a:rPr dirty="0" spc="25"/>
              <a:t>nota, </a:t>
            </a:r>
            <a:r>
              <a:rPr dirty="0" spc="10"/>
              <a:t>y </a:t>
            </a:r>
            <a:r>
              <a:rPr dirty="0" spc="60"/>
              <a:t>Javi </a:t>
            </a:r>
            <a:r>
              <a:rPr dirty="0" spc="40"/>
              <a:t>se </a:t>
            </a:r>
            <a:r>
              <a:rPr dirty="0" spc="50"/>
              <a:t>abalanza </a:t>
            </a:r>
            <a:r>
              <a:rPr dirty="0" spc="55"/>
              <a:t> </a:t>
            </a:r>
            <a:r>
              <a:rPr dirty="0" spc="60"/>
              <a:t>sobre</a:t>
            </a:r>
            <a:r>
              <a:rPr dirty="0" spc="-140"/>
              <a:t> </a:t>
            </a:r>
            <a:r>
              <a:rPr dirty="0" spc="30"/>
              <a:t>Imad</a:t>
            </a:r>
            <a:r>
              <a:rPr dirty="0" spc="-140"/>
              <a:t> </a:t>
            </a:r>
            <a:r>
              <a:rPr dirty="0" spc="95"/>
              <a:t>cogiéndole</a:t>
            </a:r>
            <a:r>
              <a:rPr dirty="0" spc="-140"/>
              <a:t> </a:t>
            </a:r>
            <a:r>
              <a:rPr dirty="0" spc="60"/>
              <a:t>el</a:t>
            </a:r>
            <a:r>
              <a:rPr dirty="0" spc="-140"/>
              <a:t> </a:t>
            </a:r>
            <a:r>
              <a:rPr dirty="0" spc="75"/>
              <a:t>papel</a:t>
            </a:r>
            <a:r>
              <a:rPr dirty="0" spc="-140"/>
              <a:t> </a:t>
            </a:r>
            <a:r>
              <a:rPr dirty="0" spc="100"/>
              <a:t>de</a:t>
            </a:r>
            <a:r>
              <a:rPr dirty="0" spc="-140"/>
              <a:t> </a:t>
            </a:r>
            <a:r>
              <a:rPr dirty="0" spc="30"/>
              <a:t>las </a:t>
            </a:r>
            <a:r>
              <a:rPr dirty="0" spc="35"/>
              <a:t> manos, </a:t>
            </a:r>
            <a:r>
              <a:rPr dirty="0" spc="60"/>
              <a:t>rompiéndolo, </a:t>
            </a:r>
            <a:r>
              <a:rPr dirty="0" spc="10"/>
              <a:t>y </a:t>
            </a:r>
            <a:r>
              <a:rPr dirty="0" spc="80"/>
              <a:t>comienza una </a:t>
            </a:r>
            <a:r>
              <a:rPr dirty="0" spc="-675"/>
              <a:t> </a:t>
            </a:r>
            <a:r>
              <a:rPr dirty="0" spc="60"/>
              <a:t>pelea entre </a:t>
            </a:r>
            <a:r>
              <a:rPr dirty="0" spc="80"/>
              <a:t>ambos </a:t>
            </a:r>
            <a:r>
              <a:rPr dirty="0" spc="100"/>
              <a:t>que </a:t>
            </a:r>
            <a:r>
              <a:rPr dirty="0" spc="65"/>
              <a:t>acaba </a:t>
            </a:r>
            <a:r>
              <a:rPr dirty="0" spc="105"/>
              <a:t>con </a:t>
            </a:r>
            <a:r>
              <a:rPr dirty="0" spc="40"/>
              <a:t>la </a:t>
            </a:r>
            <a:r>
              <a:rPr dirty="0" spc="45"/>
              <a:t> </a:t>
            </a:r>
            <a:r>
              <a:rPr dirty="0" spc="65"/>
              <a:t>expulsión </a:t>
            </a:r>
            <a:r>
              <a:rPr dirty="0" spc="100"/>
              <a:t>de </a:t>
            </a:r>
            <a:r>
              <a:rPr dirty="0" spc="55"/>
              <a:t>los </a:t>
            </a:r>
            <a:r>
              <a:rPr dirty="0" spc="80"/>
              <a:t>dos </a:t>
            </a:r>
            <a:r>
              <a:rPr dirty="0" spc="100"/>
              <a:t>de </a:t>
            </a:r>
            <a:r>
              <a:rPr dirty="0" spc="40"/>
              <a:t>la </a:t>
            </a:r>
            <a:r>
              <a:rPr dirty="0" spc="55"/>
              <a:t>clase </a:t>
            </a:r>
            <a:r>
              <a:rPr dirty="0" spc="10"/>
              <a:t>y </a:t>
            </a:r>
            <a:r>
              <a:rPr dirty="0" spc="80"/>
              <a:t>una </a:t>
            </a:r>
            <a:r>
              <a:rPr dirty="0" spc="-675"/>
              <a:t> </a:t>
            </a:r>
            <a:r>
              <a:rPr dirty="0" spc="80"/>
              <a:t>amonestación</a:t>
            </a:r>
            <a:r>
              <a:rPr dirty="0" spc="-140"/>
              <a:t> </a:t>
            </a:r>
            <a:r>
              <a:rPr dirty="0" spc="30"/>
              <a:t>a</a:t>
            </a:r>
            <a:r>
              <a:rPr dirty="0" spc="-135"/>
              <a:t> </a:t>
            </a:r>
            <a:r>
              <a:rPr dirty="0" spc="80"/>
              <a:t>ambos</a:t>
            </a:r>
            <a:r>
              <a:rPr dirty="0" spc="-140"/>
              <a:t> </a:t>
            </a:r>
            <a:r>
              <a:rPr dirty="0" spc="75"/>
              <a:t>por</a:t>
            </a:r>
            <a:r>
              <a:rPr dirty="0" spc="-135"/>
              <a:t> </a:t>
            </a:r>
            <a:r>
              <a:rPr dirty="0" spc="55"/>
              <a:t>parte</a:t>
            </a:r>
            <a:r>
              <a:rPr dirty="0" spc="-140"/>
              <a:t> </a:t>
            </a:r>
            <a:r>
              <a:rPr dirty="0" spc="100"/>
              <a:t>de</a:t>
            </a:r>
            <a:r>
              <a:rPr dirty="0" spc="-135"/>
              <a:t> </a:t>
            </a:r>
            <a:r>
              <a:rPr dirty="0" spc="40"/>
              <a:t>la </a:t>
            </a:r>
            <a:r>
              <a:rPr dirty="0" spc="-675"/>
              <a:t> </a:t>
            </a:r>
            <a:r>
              <a:rPr dirty="0" spc="50"/>
              <a:t>Dirección.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4894" y="5881750"/>
            <a:ext cx="3391535" cy="473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372235" algn="l"/>
                <a:tab pos="1871980" algn="l"/>
              </a:tabLst>
            </a:pPr>
            <a:r>
              <a:rPr dirty="0" sz="2900" spc="715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2900" spc="106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2900" spc="1075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dirty="0" sz="2900" spc="54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29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2900" spc="83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290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2900" spc="54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2900" spc="152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dirty="0" sz="2900" spc="122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2900" spc="131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endParaRPr sz="2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5324" y="552450"/>
            <a:ext cx="10039350" cy="5324475"/>
            <a:chOff x="695324" y="552450"/>
            <a:chExt cx="10039350" cy="5324475"/>
          </a:xfrm>
        </p:grpSpPr>
        <p:sp>
          <p:nvSpPr>
            <p:cNvPr id="3" name="object 3"/>
            <p:cNvSpPr/>
            <p:nvPr/>
          </p:nvSpPr>
          <p:spPr>
            <a:xfrm>
              <a:off x="695324" y="552450"/>
              <a:ext cx="10039350" cy="5324475"/>
            </a:xfrm>
            <a:custGeom>
              <a:avLst/>
              <a:gdLst/>
              <a:ahLst/>
              <a:cxnLst/>
              <a:rect l="l" t="t" r="r" b="b"/>
              <a:pathLst>
                <a:path w="10039350" h="5324475">
                  <a:moveTo>
                    <a:pt x="10039349" y="5324474"/>
                  </a:moveTo>
                  <a:lnTo>
                    <a:pt x="0" y="5324474"/>
                  </a:lnTo>
                  <a:lnTo>
                    <a:pt x="0" y="0"/>
                  </a:lnTo>
                  <a:lnTo>
                    <a:pt x="10039349" y="0"/>
                  </a:lnTo>
                  <a:lnTo>
                    <a:pt x="10039349" y="5324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6299" y="1012842"/>
              <a:ext cx="1959184" cy="4190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3564" y="835025"/>
            <a:ext cx="1994535" cy="65405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1115" i="1">
                <a:latin typeface="Calibri"/>
                <a:cs typeface="Calibri"/>
              </a:rPr>
              <a:t>A</a:t>
            </a:r>
            <a:r>
              <a:rPr dirty="0" sz="4100" spc="-630" i="1">
                <a:latin typeface="Calibri"/>
                <a:cs typeface="Calibri"/>
              </a:rPr>
              <a:t>n</a:t>
            </a:r>
            <a:r>
              <a:rPr dirty="0" sz="4100" spc="-535" i="1">
                <a:latin typeface="Calibri"/>
                <a:cs typeface="Calibri"/>
              </a:rPr>
              <a:t>a</a:t>
            </a:r>
            <a:r>
              <a:rPr dirty="0" sz="4100" spc="-75" i="1">
                <a:latin typeface="Calibri"/>
                <a:cs typeface="Calibri"/>
              </a:rPr>
              <a:t>l</a:t>
            </a:r>
            <a:r>
              <a:rPr dirty="0" sz="4100" spc="-225" i="1">
                <a:latin typeface="Calibri"/>
                <a:cs typeface="Calibri"/>
              </a:rPr>
              <a:t>i</a:t>
            </a:r>
            <a:r>
              <a:rPr dirty="0" sz="4100" spc="-430" i="1">
                <a:latin typeface="Calibri"/>
                <a:cs typeface="Calibri"/>
              </a:rPr>
              <a:t>c</a:t>
            </a:r>
            <a:r>
              <a:rPr dirty="0" sz="4100" spc="-675" i="1">
                <a:latin typeface="Calibri"/>
                <a:cs typeface="Calibri"/>
              </a:rPr>
              <a:t>e</a:t>
            </a:r>
            <a:r>
              <a:rPr dirty="0" sz="4100" spc="-1050" i="1">
                <a:latin typeface="Calibri"/>
                <a:cs typeface="Calibri"/>
              </a:rPr>
              <a:t>m</a:t>
            </a:r>
            <a:r>
              <a:rPr dirty="0" sz="4100" spc="-745" i="1">
                <a:latin typeface="Calibri"/>
                <a:cs typeface="Calibri"/>
              </a:rPr>
              <a:t>o</a:t>
            </a:r>
            <a:r>
              <a:rPr dirty="0" sz="4100" spc="-345" i="1">
                <a:latin typeface="Calibri"/>
                <a:cs typeface="Calibri"/>
              </a:rPr>
              <a:t>s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3389" y="1732101"/>
            <a:ext cx="7254875" cy="35591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3050" spc="65" i="1">
                <a:solidFill>
                  <a:srgbClr val="C2008C"/>
                </a:solidFill>
                <a:latin typeface="Verdana"/>
                <a:cs typeface="Verdana"/>
              </a:rPr>
              <a:t>¿Qué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80" i="1">
                <a:solidFill>
                  <a:srgbClr val="C2008C"/>
                </a:solidFill>
                <a:latin typeface="Verdana"/>
                <a:cs typeface="Verdana"/>
              </a:rPr>
              <a:t>ha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70" i="1">
                <a:solidFill>
                  <a:srgbClr val="C2008C"/>
                </a:solidFill>
                <a:latin typeface="Verdana"/>
                <a:cs typeface="Verdana"/>
              </a:rPr>
              <a:t>observado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40" i="1">
                <a:solidFill>
                  <a:srgbClr val="C2008C"/>
                </a:solidFill>
                <a:latin typeface="Verdana"/>
                <a:cs typeface="Verdana"/>
              </a:rPr>
              <a:t>la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35" i="1">
                <a:solidFill>
                  <a:srgbClr val="C2008C"/>
                </a:solidFill>
                <a:latin typeface="Verdana"/>
                <a:cs typeface="Verdana"/>
              </a:rPr>
              <a:t>profesora?</a:t>
            </a:r>
            <a:endParaRPr sz="3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dirty="0" sz="3050" spc="65" i="1">
                <a:solidFill>
                  <a:srgbClr val="C2008C"/>
                </a:solidFill>
                <a:latin typeface="Verdana"/>
                <a:cs typeface="Verdana"/>
              </a:rPr>
              <a:t>¿Qué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125" i="1">
                <a:solidFill>
                  <a:srgbClr val="C2008C"/>
                </a:solidFill>
                <a:latin typeface="Verdana"/>
                <a:cs typeface="Verdana"/>
              </a:rPr>
              <a:t>puede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65" i="1">
                <a:solidFill>
                  <a:srgbClr val="C2008C"/>
                </a:solidFill>
                <a:latin typeface="Verdana"/>
                <a:cs typeface="Verdana"/>
              </a:rPr>
              <a:t>pensar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40" i="1">
                <a:solidFill>
                  <a:srgbClr val="C2008C"/>
                </a:solidFill>
                <a:latin typeface="Verdana"/>
                <a:cs typeface="Verdana"/>
              </a:rPr>
              <a:t>la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35" i="1">
                <a:solidFill>
                  <a:srgbClr val="C2008C"/>
                </a:solidFill>
                <a:latin typeface="Verdana"/>
                <a:cs typeface="Verdana"/>
              </a:rPr>
              <a:t>profesora?</a:t>
            </a:r>
            <a:endParaRPr sz="3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dirty="0" sz="3050" spc="70" i="1">
                <a:solidFill>
                  <a:srgbClr val="C2008C"/>
                </a:solidFill>
                <a:latin typeface="Verdana"/>
                <a:cs typeface="Verdana"/>
              </a:rPr>
              <a:t>¿Cómo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40" i="1">
                <a:solidFill>
                  <a:srgbClr val="C2008C"/>
                </a:solidFill>
                <a:latin typeface="Verdana"/>
                <a:cs typeface="Verdana"/>
              </a:rPr>
              <a:t>se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125" i="1">
                <a:solidFill>
                  <a:srgbClr val="C2008C"/>
                </a:solidFill>
                <a:latin typeface="Verdana"/>
                <a:cs typeface="Verdana"/>
              </a:rPr>
              <a:t>puede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60" i="1">
                <a:solidFill>
                  <a:srgbClr val="C2008C"/>
                </a:solidFill>
                <a:latin typeface="Verdana"/>
                <a:cs typeface="Verdana"/>
              </a:rPr>
              <a:t>sentir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40" i="1">
                <a:solidFill>
                  <a:srgbClr val="C2008C"/>
                </a:solidFill>
                <a:latin typeface="Verdana"/>
                <a:cs typeface="Verdana"/>
              </a:rPr>
              <a:t>la</a:t>
            </a:r>
            <a:r>
              <a:rPr dirty="0" sz="3050" spc="-229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35" i="1">
                <a:solidFill>
                  <a:srgbClr val="C2008C"/>
                </a:solidFill>
                <a:latin typeface="Verdana"/>
                <a:cs typeface="Verdana"/>
              </a:rPr>
              <a:t>profesora?</a:t>
            </a:r>
            <a:endParaRPr sz="3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Verdana"/>
              <a:cs typeface="Verdana"/>
            </a:endParaRPr>
          </a:p>
          <a:p>
            <a:pPr marL="2629535" marR="434340" indent="-2080260">
              <a:lnSpc>
                <a:spcPts val="3450"/>
              </a:lnSpc>
            </a:pPr>
            <a:r>
              <a:rPr dirty="0" sz="3050" spc="65" i="1">
                <a:solidFill>
                  <a:srgbClr val="C2008C"/>
                </a:solidFill>
                <a:latin typeface="Verdana"/>
                <a:cs typeface="Verdana"/>
              </a:rPr>
              <a:t>¿Qué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90" i="1">
                <a:solidFill>
                  <a:srgbClr val="C2008C"/>
                </a:solidFill>
                <a:latin typeface="Verdana"/>
                <a:cs typeface="Verdana"/>
              </a:rPr>
              <a:t>preguntas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125" i="1">
                <a:solidFill>
                  <a:srgbClr val="C2008C"/>
                </a:solidFill>
                <a:latin typeface="Verdana"/>
                <a:cs typeface="Verdana"/>
              </a:rPr>
              <a:t>puede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75" i="1">
                <a:solidFill>
                  <a:srgbClr val="C2008C"/>
                </a:solidFill>
                <a:latin typeface="Verdana"/>
                <a:cs typeface="Verdana"/>
              </a:rPr>
              <a:t>hacer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40" i="1">
                <a:solidFill>
                  <a:srgbClr val="C2008C"/>
                </a:solidFill>
                <a:latin typeface="Verdana"/>
                <a:cs typeface="Verdana"/>
              </a:rPr>
              <a:t>la </a:t>
            </a:r>
            <a:r>
              <a:rPr dirty="0" sz="3050" spc="-106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35" i="1">
                <a:solidFill>
                  <a:srgbClr val="C2008C"/>
                </a:solidFill>
                <a:latin typeface="Verdana"/>
                <a:cs typeface="Verdana"/>
              </a:rPr>
              <a:t>profesora?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5324" y="552450"/>
            <a:ext cx="10039350" cy="5324475"/>
            <a:chOff x="695324" y="552450"/>
            <a:chExt cx="10039350" cy="5324475"/>
          </a:xfrm>
        </p:grpSpPr>
        <p:sp>
          <p:nvSpPr>
            <p:cNvPr id="3" name="object 3"/>
            <p:cNvSpPr/>
            <p:nvPr/>
          </p:nvSpPr>
          <p:spPr>
            <a:xfrm>
              <a:off x="695324" y="552450"/>
              <a:ext cx="10039350" cy="5324475"/>
            </a:xfrm>
            <a:custGeom>
              <a:avLst/>
              <a:gdLst/>
              <a:ahLst/>
              <a:cxnLst/>
              <a:rect l="l" t="t" r="r" b="b"/>
              <a:pathLst>
                <a:path w="10039350" h="5324475">
                  <a:moveTo>
                    <a:pt x="10039349" y="5324474"/>
                  </a:moveTo>
                  <a:lnTo>
                    <a:pt x="0" y="5324474"/>
                  </a:lnTo>
                  <a:lnTo>
                    <a:pt x="0" y="0"/>
                  </a:lnTo>
                  <a:lnTo>
                    <a:pt x="10039349" y="0"/>
                  </a:lnTo>
                  <a:lnTo>
                    <a:pt x="10039349" y="5324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9044" y="1273538"/>
              <a:ext cx="2165892" cy="48641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87239" y="1082675"/>
            <a:ext cx="2200275" cy="654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-655">
                <a:latin typeface="Trebuchet MS"/>
                <a:cs typeface="Trebuchet MS"/>
              </a:rPr>
              <a:t>Propongamos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81436" y="2840143"/>
            <a:ext cx="5389245" cy="136461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ctr" marL="12700" marR="5080" indent="-635">
              <a:lnSpc>
                <a:spcPts val="3450"/>
              </a:lnSpc>
              <a:spcBef>
                <a:spcPts val="375"/>
              </a:spcBef>
            </a:pPr>
            <a:r>
              <a:rPr dirty="0" sz="3000" spc="100" i="1">
                <a:solidFill>
                  <a:srgbClr val="C2008C"/>
                </a:solidFill>
                <a:latin typeface="Verdana"/>
                <a:cs typeface="Verdana"/>
              </a:rPr>
              <a:t>¿Qué </a:t>
            </a:r>
            <a:r>
              <a:rPr dirty="0" sz="3000" spc="120" i="1">
                <a:solidFill>
                  <a:srgbClr val="C2008C"/>
                </a:solidFill>
                <a:latin typeface="Verdana"/>
                <a:cs typeface="Verdana"/>
              </a:rPr>
              <a:t>acciones </a:t>
            </a:r>
            <a:r>
              <a:rPr dirty="0" sz="3000" spc="150" i="1">
                <a:solidFill>
                  <a:srgbClr val="C2008C"/>
                </a:solidFill>
                <a:latin typeface="Verdana"/>
                <a:cs typeface="Verdana"/>
              </a:rPr>
              <a:t>podemos </a:t>
            </a:r>
            <a:r>
              <a:rPr dirty="0" sz="3000" spc="15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00" spc="45" i="1">
                <a:solidFill>
                  <a:srgbClr val="C2008C"/>
                </a:solidFill>
                <a:latin typeface="Verdana"/>
                <a:cs typeface="Verdana"/>
              </a:rPr>
              <a:t>realizar</a:t>
            </a:r>
            <a:r>
              <a:rPr dirty="0" sz="3000" spc="-229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00" spc="95" i="1">
                <a:solidFill>
                  <a:srgbClr val="C2008C"/>
                </a:solidFill>
                <a:latin typeface="Verdana"/>
                <a:cs typeface="Verdana"/>
              </a:rPr>
              <a:t>ante</a:t>
            </a:r>
            <a:r>
              <a:rPr dirty="0" sz="3000" spc="-229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00" spc="75" i="1">
                <a:solidFill>
                  <a:srgbClr val="C2008C"/>
                </a:solidFill>
                <a:latin typeface="Verdana"/>
                <a:cs typeface="Verdana"/>
              </a:rPr>
              <a:t>esta</a:t>
            </a:r>
            <a:r>
              <a:rPr dirty="0" sz="3000" spc="-22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00" spc="114" i="1">
                <a:solidFill>
                  <a:srgbClr val="C2008C"/>
                </a:solidFill>
                <a:latin typeface="Verdana"/>
                <a:cs typeface="Verdana"/>
              </a:rPr>
              <a:t>situación </a:t>
            </a:r>
            <a:r>
              <a:rPr dirty="0" sz="3000" spc="-10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00" spc="140" i="1">
                <a:solidFill>
                  <a:srgbClr val="C2008C"/>
                </a:solidFill>
                <a:latin typeface="Verdana"/>
                <a:cs typeface="Verdana"/>
              </a:rPr>
              <a:t>en</a:t>
            </a:r>
            <a:r>
              <a:rPr dirty="0" sz="3000" spc="-21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00" spc="90" i="1">
                <a:solidFill>
                  <a:srgbClr val="C2008C"/>
                </a:solidFill>
                <a:latin typeface="Verdana"/>
                <a:cs typeface="Verdana"/>
              </a:rPr>
              <a:t>el</a:t>
            </a:r>
            <a:r>
              <a:rPr dirty="0" sz="3000" spc="-21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00" spc="65" i="1">
                <a:solidFill>
                  <a:srgbClr val="C2008C"/>
                </a:solidFill>
                <a:latin typeface="Verdana"/>
                <a:cs typeface="Verdana"/>
              </a:rPr>
              <a:t>aula?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3375" y="451453"/>
            <a:ext cx="4097020" cy="12001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730"/>
              </a:lnSpc>
            </a:pPr>
            <a:r>
              <a:rPr dirty="0" sz="3750" spc="530">
                <a:solidFill>
                  <a:srgbClr val="DD3CBD"/>
                </a:solidFill>
              </a:rPr>
              <a:t>MÁS </a:t>
            </a:r>
            <a:r>
              <a:rPr dirty="0" sz="3750" spc="535">
                <a:solidFill>
                  <a:srgbClr val="DD3CBD"/>
                </a:solidFill>
              </a:rPr>
              <a:t> </a:t>
            </a:r>
            <a:r>
              <a:rPr dirty="0" sz="3750" spc="310">
                <a:solidFill>
                  <a:srgbClr val="DD3CBD"/>
                </a:solidFill>
              </a:rPr>
              <a:t>I</a:t>
            </a:r>
            <a:r>
              <a:rPr dirty="0" sz="3750" spc="620">
                <a:solidFill>
                  <a:srgbClr val="DD3CBD"/>
                </a:solidFill>
              </a:rPr>
              <a:t>N</a:t>
            </a:r>
            <a:r>
              <a:rPr dirty="0" sz="3750" spc="315">
                <a:solidFill>
                  <a:srgbClr val="DD3CBD"/>
                </a:solidFill>
              </a:rPr>
              <a:t>F</a:t>
            </a:r>
            <a:r>
              <a:rPr dirty="0" sz="3750" spc="560">
                <a:solidFill>
                  <a:srgbClr val="DD3CBD"/>
                </a:solidFill>
              </a:rPr>
              <a:t>O</a:t>
            </a:r>
            <a:r>
              <a:rPr dirty="0" sz="3750" spc="320">
                <a:solidFill>
                  <a:srgbClr val="DD3CBD"/>
                </a:solidFill>
              </a:rPr>
              <a:t>R</a:t>
            </a:r>
            <a:r>
              <a:rPr dirty="0" sz="3750" spc="815">
                <a:solidFill>
                  <a:srgbClr val="DD3CBD"/>
                </a:solidFill>
              </a:rPr>
              <a:t>M</a:t>
            </a:r>
            <a:r>
              <a:rPr dirty="0" sz="3750" spc="610">
                <a:solidFill>
                  <a:srgbClr val="DD3CBD"/>
                </a:solidFill>
              </a:rPr>
              <a:t>A</a:t>
            </a:r>
            <a:r>
              <a:rPr dirty="0" sz="3750" spc="315">
                <a:solidFill>
                  <a:srgbClr val="DD3CBD"/>
                </a:solidFill>
              </a:rPr>
              <a:t>C</a:t>
            </a:r>
            <a:r>
              <a:rPr dirty="0" sz="3750" spc="310">
                <a:solidFill>
                  <a:srgbClr val="DD3CBD"/>
                </a:solidFill>
              </a:rPr>
              <a:t>I</a:t>
            </a:r>
            <a:r>
              <a:rPr dirty="0" sz="3750" spc="560">
                <a:solidFill>
                  <a:srgbClr val="DD3CBD"/>
                </a:solidFill>
              </a:rPr>
              <a:t>Ó</a:t>
            </a:r>
            <a:r>
              <a:rPr dirty="0" sz="3750" spc="620">
                <a:solidFill>
                  <a:srgbClr val="DD3CBD"/>
                </a:solidFill>
              </a:rPr>
              <a:t>N</a:t>
            </a:r>
            <a:endParaRPr sz="37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6975" y="847725"/>
            <a:ext cx="4410074" cy="44100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6117" y="2311400"/>
            <a:ext cx="4819015" cy="317055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340"/>
              </a:spcBef>
            </a:pPr>
            <a:r>
              <a:rPr dirty="0" sz="2700" spc="-420">
                <a:latin typeface="Verdana"/>
                <a:cs typeface="Verdana"/>
              </a:rPr>
              <a:t>D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85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25">
                <a:latin typeface="Verdana"/>
                <a:cs typeface="Verdana"/>
              </a:rPr>
              <a:t>r</a:t>
            </a:r>
            <a:r>
              <a:rPr dirty="0" sz="2700" spc="-300">
                <a:latin typeface="Verdana"/>
                <a:cs typeface="Verdana"/>
              </a:rPr>
              <a:t>e</a:t>
            </a:r>
            <a:r>
              <a:rPr dirty="0" sz="2700" spc="-370">
                <a:latin typeface="Verdana"/>
                <a:cs typeface="Verdana"/>
              </a:rPr>
              <a:t>g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29">
                <a:latin typeface="Verdana"/>
                <a:cs typeface="Verdana"/>
              </a:rPr>
              <a:t>o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á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00">
                <a:latin typeface="Verdana"/>
                <a:cs typeface="Verdana"/>
              </a:rPr>
              <a:t>e  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0">
                <a:latin typeface="Verdana"/>
                <a:cs typeface="Verdana"/>
              </a:rPr>
              <a:t>su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95">
                <a:latin typeface="Verdana"/>
                <a:cs typeface="Verdana"/>
              </a:rPr>
              <a:t>y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5">
                <a:latin typeface="Verdana"/>
                <a:cs typeface="Verdana"/>
              </a:rPr>
              <a:t>r</a:t>
            </a:r>
            <a:r>
              <a:rPr dirty="0" sz="2700" spc="-190">
                <a:latin typeface="Verdana"/>
                <a:cs typeface="Verdana"/>
              </a:rPr>
              <a:t>á  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á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0">
                <a:latin typeface="Verdana"/>
                <a:cs typeface="Verdana"/>
              </a:rPr>
              <a:t>su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365">
                <a:latin typeface="Verdana"/>
                <a:cs typeface="Verdana"/>
              </a:rPr>
              <a:t>g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60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r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29">
                <a:latin typeface="Verdana"/>
                <a:cs typeface="Verdana"/>
              </a:rPr>
              <a:t>o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25">
                <a:latin typeface="Verdana"/>
                <a:cs typeface="Verdana"/>
              </a:rPr>
              <a:t>r</a:t>
            </a:r>
            <a:r>
              <a:rPr dirty="0" sz="2700" spc="-130">
                <a:latin typeface="Verdana"/>
                <a:cs typeface="Verdana"/>
              </a:rPr>
              <a:t>o  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é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90">
                <a:latin typeface="Verdana"/>
                <a:cs typeface="Verdana"/>
              </a:rPr>
              <a:t>"</a:t>
            </a:r>
            <a:r>
              <a:rPr dirty="0" sz="2700" spc="-165">
                <a:latin typeface="Verdana"/>
                <a:cs typeface="Verdana"/>
              </a:rPr>
              <a:t>f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65">
                <a:latin typeface="Verdana"/>
                <a:cs typeface="Verdana"/>
              </a:rPr>
              <a:t>k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50">
                <a:latin typeface="Verdana"/>
                <a:cs typeface="Verdana"/>
              </a:rPr>
              <a:t>y 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370">
                <a:latin typeface="Verdana"/>
                <a:cs typeface="Verdana"/>
              </a:rPr>
              <a:t>g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185">
                <a:latin typeface="Verdana"/>
                <a:cs typeface="Verdana"/>
              </a:rPr>
              <a:t>s"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é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25">
                <a:latin typeface="Verdana"/>
                <a:cs typeface="Verdana"/>
              </a:rPr>
              <a:t>p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30">
                <a:latin typeface="Verdana"/>
                <a:cs typeface="Verdana"/>
              </a:rPr>
              <a:t>o  </a:t>
            </a:r>
            <a:r>
              <a:rPr dirty="0" sz="2700" spc="-260">
                <a:latin typeface="Verdana"/>
                <a:cs typeface="Verdana"/>
              </a:rPr>
              <a:t>aser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un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85">
                <a:latin typeface="Verdana"/>
                <a:cs typeface="Verdana"/>
              </a:rPr>
              <a:t>piiiiiiiiiiiiiiiii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60">
                <a:latin typeface="Verdana"/>
                <a:cs typeface="Verdana"/>
              </a:rPr>
              <a:t>friki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15">
                <a:latin typeface="Verdana"/>
                <a:cs typeface="Verdana"/>
              </a:rPr>
              <a:t>pringado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6975" y="847725"/>
            <a:ext cx="4410074" cy="44100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591" y="162817"/>
            <a:ext cx="4724400" cy="1537970"/>
          </a:xfrm>
          <a:prstGeom prst="rect"/>
        </p:spPr>
        <p:txBody>
          <a:bodyPr wrap="square" lIns="0" tIns="93980" rIns="0" bIns="0" rtlCol="0" vert="horz">
            <a:spAutoFit/>
          </a:bodyPr>
          <a:lstStyle/>
          <a:p>
            <a:pPr marL="662305">
              <a:lnSpc>
                <a:spcPct val="100000"/>
              </a:lnSpc>
              <a:spcBef>
                <a:spcPts val="740"/>
              </a:spcBef>
            </a:pPr>
            <a:r>
              <a:rPr dirty="0" sz="3750" spc="265">
                <a:solidFill>
                  <a:srgbClr val="DD3CBD"/>
                </a:solidFill>
                <a:latin typeface="Segoe UI Symbol"/>
                <a:cs typeface="Segoe UI Symbol"/>
              </a:rPr>
              <a:t>...</a:t>
            </a:r>
            <a:r>
              <a:rPr dirty="0" sz="3750" spc="110">
                <a:solidFill>
                  <a:srgbClr val="DD3CBD"/>
                </a:solidFill>
                <a:latin typeface="Segoe UI Symbol"/>
                <a:cs typeface="Segoe UI Symbol"/>
              </a:rPr>
              <a:t> </a:t>
            </a:r>
            <a:r>
              <a:rPr dirty="0" sz="3750" spc="715">
                <a:solidFill>
                  <a:srgbClr val="DD3CBD"/>
                </a:solidFill>
                <a:latin typeface="Segoe UI Symbol"/>
                <a:cs typeface="Segoe UI Symbol"/>
              </a:rPr>
              <a:t>Y</a:t>
            </a:r>
            <a:r>
              <a:rPr dirty="0" sz="3750" spc="110">
                <a:solidFill>
                  <a:srgbClr val="DD3CBD"/>
                </a:solidFill>
                <a:latin typeface="Segoe UI Symbol"/>
                <a:cs typeface="Segoe UI Symbol"/>
              </a:rPr>
              <a:t> </a:t>
            </a:r>
            <a:r>
              <a:rPr dirty="0" sz="3750" spc="650">
                <a:solidFill>
                  <a:srgbClr val="DD3CBD"/>
                </a:solidFill>
                <a:latin typeface="Segoe UI Symbol"/>
                <a:cs typeface="Segoe UI Symbol"/>
              </a:rPr>
              <a:t>MÁS</a:t>
            </a:r>
            <a:endParaRPr sz="3750">
              <a:latin typeface="Segoe UI Symbol"/>
              <a:cs typeface="Segoe UI Symbol"/>
            </a:endParaRPr>
          </a:p>
          <a:p>
            <a:pPr marL="12700" marR="5080">
              <a:lnSpc>
                <a:spcPts val="3080"/>
              </a:lnSpc>
              <a:spcBef>
                <a:spcPts val="685"/>
              </a:spcBef>
            </a:pP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j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305">
                <a:latin typeface="Verdana"/>
                <a:cs typeface="Verdana"/>
              </a:rPr>
              <a:t>, 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9">
                <a:latin typeface="Verdana"/>
                <a:cs typeface="Verdana"/>
              </a:rPr>
              <a:t>sp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114">
                <a:latin typeface="Verdana"/>
                <a:cs typeface="Verdana"/>
              </a:rPr>
              <a:t>ti</a:t>
            </a:r>
            <a:r>
              <a:rPr dirty="0" sz="2700" spc="-200">
                <a:latin typeface="Verdana"/>
                <a:cs typeface="Verdana"/>
              </a:rPr>
              <a:t>tu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10">
                <a:latin typeface="Verdana"/>
                <a:cs typeface="Verdana"/>
              </a:rPr>
              <a:t>o</a:t>
            </a:r>
            <a:r>
              <a:rPr dirty="0" sz="2700" spc="-310">
                <a:latin typeface="Verdana"/>
                <a:cs typeface="Verdana"/>
              </a:rPr>
              <a:t>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591" y="2044700"/>
            <a:ext cx="6071870" cy="3951604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 marR="208915">
              <a:lnSpc>
                <a:spcPts val="3080"/>
              </a:lnSpc>
              <a:spcBef>
                <a:spcPts val="335"/>
              </a:spcBef>
            </a:pP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0">
                <a:latin typeface="Verdana"/>
                <a:cs typeface="Verdana"/>
              </a:rPr>
              <a:t>sí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si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300">
                <a:latin typeface="Verdana"/>
                <a:cs typeface="Verdana"/>
              </a:rPr>
              <a:t>e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220">
                <a:latin typeface="Verdana"/>
                <a:cs typeface="Verdana"/>
              </a:rPr>
              <a:t>relacionarse.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Verdana"/>
              <a:cs typeface="Verdana"/>
            </a:endParaRPr>
          </a:p>
          <a:p>
            <a:pPr marL="12700" marR="5080">
              <a:lnSpc>
                <a:spcPts val="3080"/>
              </a:lnSpc>
            </a:pPr>
            <a:r>
              <a:rPr dirty="0" sz="2700" spc="-375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190">
                <a:latin typeface="Verdana"/>
                <a:cs typeface="Verdana"/>
              </a:rPr>
              <a:t>b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si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60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10">
                <a:latin typeface="Verdana"/>
                <a:cs typeface="Verdana"/>
              </a:rPr>
              <a:t>o</a:t>
            </a:r>
            <a:r>
              <a:rPr dirty="0" sz="2700" spc="-310">
                <a:latin typeface="Verdana"/>
                <a:cs typeface="Verdana"/>
              </a:rPr>
              <a:t>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Verdana"/>
              <a:cs typeface="Verdana"/>
            </a:endParaRPr>
          </a:p>
          <a:p>
            <a:pPr marL="12700" marR="66675">
              <a:lnSpc>
                <a:spcPts val="3080"/>
              </a:lnSpc>
              <a:spcBef>
                <a:spcPts val="5"/>
              </a:spcBef>
            </a:pPr>
            <a:r>
              <a:rPr dirty="0" sz="2700" spc="-380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65">
                <a:latin typeface="Verdana"/>
                <a:cs typeface="Verdana"/>
              </a:rPr>
              <a:t>g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60">
                <a:latin typeface="Verdana"/>
                <a:cs typeface="Verdana"/>
              </a:rPr>
              <a:t>e</a:t>
            </a:r>
            <a:r>
              <a:rPr dirty="0" sz="2700" spc="-395">
                <a:latin typeface="Verdana"/>
                <a:cs typeface="Verdana"/>
              </a:rPr>
              <a:t>v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05">
                <a:latin typeface="Verdana"/>
                <a:cs typeface="Verdana"/>
              </a:rPr>
              <a:t>, 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á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365">
                <a:latin typeface="Verdana"/>
                <a:cs typeface="Verdana"/>
              </a:rPr>
              <a:t>g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9">
                <a:latin typeface="Verdana"/>
                <a:cs typeface="Verdana"/>
              </a:rPr>
              <a:t>b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235">
                <a:latin typeface="Verdana"/>
                <a:cs typeface="Verdana"/>
              </a:rPr>
              <a:t>que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0">
                <a:latin typeface="Verdana"/>
                <a:cs typeface="Verdana"/>
              </a:rPr>
              <a:t>sentara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tan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mal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155">
                <a:latin typeface="Verdana"/>
                <a:cs typeface="Verdana"/>
              </a:rPr>
              <a:t>Javi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04">
                <a:latin typeface="Verdana"/>
                <a:cs typeface="Verdana"/>
              </a:rPr>
              <a:t>quien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15">
                <a:latin typeface="Verdana"/>
                <a:cs typeface="Verdana"/>
              </a:rPr>
              <a:t>aprecia </a:t>
            </a:r>
            <a:r>
              <a:rPr dirty="0" sz="2700" spc="-935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85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65689" y="108553"/>
            <a:ext cx="2324100" cy="6000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750" spc="265">
                <a:solidFill>
                  <a:srgbClr val="DD3CBD"/>
                </a:solidFill>
                <a:latin typeface="Segoe UI Symbol"/>
                <a:cs typeface="Segoe UI Symbol"/>
              </a:rPr>
              <a:t>...</a:t>
            </a:r>
            <a:r>
              <a:rPr dirty="0" sz="3750" spc="95">
                <a:solidFill>
                  <a:srgbClr val="DD3CBD"/>
                </a:solidFill>
                <a:latin typeface="Segoe UI Symbol"/>
                <a:cs typeface="Segoe UI Symbol"/>
              </a:rPr>
              <a:t> </a:t>
            </a:r>
            <a:r>
              <a:rPr dirty="0" sz="3750" spc="715">
                <a:solidFill>
                  <a:srgbClr val="DD3CBD"/>
                </a:solidFill>
                <a:latin typeface="Segoe UI Symbol"/>
                <a:cs typeface="Segoe UI Symbol"/>
              </a:rPr>
              <a:t>Y</a:t>
            </a:r>
            <a:r>
              <a:rPr dirty="0" sz="3750" spc="100">
                <a:solidFill>
                  <a:srgbClr val="DD3CBD"/>
                </a:solidFill>
                <a:latin typeface="Segoe UI Symbol"/>
                <a:cs typeface="Segoe UI Symbol"/>
              </a:rPr>
              <a:t> </a:t>
            </a:r>
            <a:r>
              <a:rPr dirty="0" sz="3750" spc="650">
                <a:solidFill>
                  <a:srgbClr val="DD3CBD"/>
                </a:solidFill>
                <a:latin typeface="Segoe UI Symbol"/>
                <a:cs typeface="Segoe UI Symbol"/>
              </a:rPr>
              <a:t>MÁS</a:t>
            </a:r>
            <a:endParaRPr sz="3750">
              <a:latin typeface="Segoe UI Symbol"/>
              <a:cs typeface="Segoe UI Symbo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6975" y="847725"/>
            <a:ext cx="4410074" cy="44100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16" y="73025"/>
            <a:ext cx="5737225" cy="1608455"/>
          </a:xfrm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335"/>
              </a:spcBef>
            </a:pP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j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305">
                <a:latin typeface="Verdana"/>
                <a:cs typeface="Verdana"/>
              </a:rPr>
              <a:t>, 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9">
                <a:latin typeface="Verdana"/>
                <a:cs typeface="Verdana"/>
              </a:rPr>
              <a:t>sp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114">
                <a:latin typeface="Verdana"/>
                <a:cs typeface="Verdana"/>
              </a:rPr>
              <a:t>ti</a:t>
            </a:r>
            <a:r>
              <a:rPr dirty="0" sz="2700" spc="-200">
                <a:latin typeface="Verdana"/>
                <a:cs typeface="Verdana"/>
              </a:rPr>
              <a:t>tu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10">
                <a:latin typeface="Verdana"/>
                <a:cs typeface="Verdana"/>
              </a:rPr>
              <a:t>o</a:t>
            </a:r>
            <a:r>
              <a:rPr dirty="0" sz="2700" spc="-310">
                <a:latin typeface="Verdana"/>
                <a:cs typeface="Verdana"/>
              </a:rPr>
              <a:t>.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0">
                <a:latin typeface="Verdana"/>
                <a:cs typeface="Verdana"/>
              </a:rPr>
              <a:t>sí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25">
                <a:latin typeface="Verdana"/>
                <a:cs typeface="Verdana"/>
              </a:rPr>
              <a:t>se  </a:t>
            </a:r>
            <a:r>
              <a:rPr dirty="0" sz="2700" spc="-180">
                <a:latin typeface="Verdana"/>
                <a:cs typeface="Verdana"/>
              </a:rPr>
              <a:t>si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54">
                <a:latin typeface="Verdana"/>
                <a:cs typeface="Verdana"/>
              </a:rPr>
              <a:t>s</a:t>
            </a:r>
            <a:r>
              <a:rPr dirty="0" sz="2700" spc="-325">
                <a:latin typeface="Verdana"/>
                <a:cs typeface="Verdana"/>
              </a:rPr>
              <a:t>e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220">
                <a:latin typeface="Verdana"/>
                <a:cs typeface="Verdana"/>
              </a:rPr>
              <a:t>relacionarse.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16" y="2025650"/>
            <a:ext cx="6071870" cy="434213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 marR="728980">
              <a:lnSpc>
                <a:spcPts val="3080"/>
              </a:lnSpc>
              <a:spcBef>
                <a:spcPts val="335"/>
              </a:spcBef>
            </a:pP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40">
                <a:latin typeface="Verdana"/>
                <a:cs typeface="Verdana"/>
              </a:rPr>
              <a:t>z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65">
                <a:latin typeface="Verdana"/>
                <a:cs typeface="Verdana"/>
              </a:rPr>
              <a:t>f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00">
                <a:latin typeface="Verdana"/>
                <a:cs typeface="Verdana"/>
              </a:rPr>
              <a:t>e  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29">
                <a:latin typeface="Verdana"/>
                <a:cs typeface="Verdana"/>
              </a:rPr>
              <a:t>o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60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r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65">
                <a:latin typeface="Verdana"/>
                <a:cs typeface="Verdana"/>
              </a:rPr>
              <a:t>n 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265">
                <a:latin typeface="Verdana"/>
                <a:cs typeface="Verdana"/>
              </a:rPr>
              <a:t>á</a:t>
            </a:r>
            <a:r>
              <a:rPr dirty="0" sz="2700" spc="-235">
                <a:latin typeface="Verdana"/>
                <a:cs typeface="Verdana"/>
              </a:rPr>
              <a:t>r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Verdana"/>
              <a:cs typeface="Verdana"/>
            </a:endParaRPr>
          </a:p>
          <a:p>
            <a:pPr marL="12700" marR="5080">
              <a:lnSpc>
                <a:spcPts val="3080"/>
              </a:lnSpc>
            </a:pPr>
            <a:r>
              <a:rPr dirty="0" sz="2700" spc="-375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190">
                <a:latin typeface="Verdana"/>
                <a:cs typeface="Verdana"/>
              </a:rPr>
              <a:t>b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65">
                <a:latin typeface="Verdana"/>
                <a:cs typeface="Verdana"/>
              </a:rPr>
              <a:t>J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si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60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10">
                <a:latin typeface="Verdana"/>
                <a:cs typeface="Verdana"/>
              </a:rPr>
              <a:t>o</a:t>
            </a:r>
            <a:r>
              <a:rPr dirty="0" sz="2700" spc="-310">
                <a:latin typeface="Verdana"/>
                <a:cs typeface="Verdana"/>
              </a:rPr>
              <a:t>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>
              <a:latin typeface="Verdana"/>
              <a:cs typeface="Verdana"/>
            </a:endParaRPr>
          </a:p>
          <a:p>
            <a:pPr marL="12700" marR="66675">
              <a:lnSpc>
                <a:spcPts val="3070"/>
              </a:lnSpc>
            </a:pPr>
            <a:r>
              <a:rPr dirty="0" sz="2700" spc="-380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65">
                <a:latin typeface="Verdana"/>
                <a:cs typeface="Verdana"/>
              </a:rPr>
              <a:t>g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60">
                <a:latin typeface="Verdana"/>
                <a:cs typeface="Verdana"/>
              </a:rPr>
              <a:t>e</a:t>
            </a:r>
            <a:r>
              <a:rPr dirty="0" sz="2700" spc="-395">
                <a:latin typeface="Verdana"/>
                <a:cs typeface="Verdana"/>
              </a:rPr>
              <a:t>v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05">
                <a:latin typeface="Verdana"/>
                <a:cs typeface="Verdana"/>
              </a:rPr>
              <a:t>, 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65">
                <a:latin typeface="Verdana"/>
                <a:cs typeface="Verdana"/>
              </a:rPr>
              <a:t>á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365">
                <a:latin typeface="Verdana"/>
                <a:cs typeface="Verdana"/>
              </a:rPr>
              <a:t>g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9">
                <a:latin typeface="Verdana"/>
                <a:cs typeface="Verdana"/>
              </a:rPr>
              <a:t>b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235">
                <a:latin typeface="Verdana"/>
                <a:cs typeface="Verdana"/>
              </a:rPr>
              <a:t>que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0">
                <a:latin typeface="Verdana"/>
                <a:cs typeface="Verdana"/>
              </a:rPr>
              <a:t>sentara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tan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mal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155">
                <a:latin typeface="Verdana"/>
                <a:cs typeface="Verdana"/>
              </a:rPr>
              <a:t>Javi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04">
                <a:latin typeface="Verdana"/>
                <a:cs typeface="Verdana"/>
              </a:rPr>
              <a:t>quien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15">
                <a:latin typeface="Verdana"/>
                <a:cs typeface="Verdana"/>
              </a:rPr>
              <a:t>aprecia </a:t>
            </a:r>
            <a:r>
              <a:rPr dirty="0" sz="2700" spc="-935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85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5324" y="552450"/>
            <a:ext cx="10039350" cy="5324475"/>
            <a:chOff x="695324" y="552450"/>
            <a:chExt cx="10039350" cy="5324475"/>
          </a:xfrm>
        </p:grpSpPr>
        <p:sp>
          <p:nvSpPr>
            <p:cNvPr id="3" name="object 3"/>
            <p:cNvSpPr/>
            <p:nvPr/>
          </p:nvSpPr>
          <p:spPr>
            <a:xfrm>
              <a:off x="695324" y="552450"/>
              <a:ext cx="10039350" cy="5324475"/>
            </a:xfrm>
            <a:custGeom>
              <a:avLst/>
              <a:gdLst/>
              <a:ahLst/>
              <a:cxnLst/>
              <a:rect l="l" t="t" r="r" b="b"/>
              <a:pathLst>
                <a:path w="10039350" h="5324475">
                  <a:moveTo>
                    <a:pt x="10039349" y="5324474"/>
                  </a:moveTo>
                  <a:lnTo>
                    <a:pt x="0" y="5324474"/>
                  </a:lnTo>
                  <a:lnTo>
                    <a:pt x="0" y="0"/>
                  </a:lnTo>
                  <a:lnTo>
                    <a:pt x="10039349" y="0"/>
                  </a:lnTo>
                  <a:lnTo>
                    <a:pt x="10039349" y="5324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9044" y="1260492"/>
              <a:ext cx="2258094" cy="48895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87239" y="1082675"/>
            <a:ext cx="2292350" cy="654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25">
                <a:latin typeface="Trebuchet MS"/>
                <a:cs typeface="Trebuchet MS"/>
              </a:rPr>
              <a:t>R</a:t>
            </a:r>
            <a:r>
              <a:rPr dirty="0" sz="4100" spc="-955">
                <a:latin typeface="Trebuchet MS"/>
                <a:cs typeface="Trebuchet MS"/>
              </a:rPr>
              <a:t>e</a:t>
            </a:r>
            <a:r>
              <a:rPr dirty="0" sz="4100" spc="-495">
                <a:latin typeface="Trebuchet MS"/>
                <a:cs typeface="Trebuchet MS"/>
              </a:rPr>
              <a:t>f</a:t>
            </a:r>
            <a:r>
              <a:rPr dirty="0" sz="4100" spc="-345">
                <a:latin typeface="Trebuchet MS"/>
                <a:cs typeface="Trebuchet MS"/>
              </a:rPr>
              <a:t>l</a:t>
            </a:r>
            <a:r>
              <a:rPr dirty="0" sz="4100" spc="-955">
                <a:latin typeface="Trebuchet MS"/>
                <a:cs typeface="Trebuchet MS"/>
              </a:rPr>
              <a:t>e</a:t>
            </a:r>
            <a:r>
              <a:rPr dirty="0" sz="4100" spc="-735">
                <a:latin typeface="Trebuchet MS"/>
                <a:cs typeface="Trebuchet MS"/>
              </a:rPr>
              <a:t>x</a:t>
            </a:r>
            <a:r>
              <a:rPr dirty="0" sz="4100" spc="-450">
                <a:latin typeface="Trebuchet MS"/>
                <a:cs typeface="Trebuchet MS"/>
              </a:rPr>
              <a:t>i</a:t>
            </a:r>
            <a:r>
              <a:rPr dirty="0" sz="4100" spc="-840">
                <a:latin typeface="Trebuchet MS"/>
                <a:cs typeface="Trebuchet MS"/>
              </a:rPr>
              <a:t>o</a:t>
            </a:r>
            <a:r>
              <a:rPr dirty="0" sz="4100" spc="-765">
                <a:latin typeface="Trebuchet MS"/>
                <a:cs typeface="Trebuchet MS"/>
              </a:rPr>
              <a:t>n</a:t>
            </a:r>
            <a:r>
              <a:rPr dirty="0" sz="4100" spc="-955">
                <a:latin typeface="Trebuchet MS"/>
                <a:cs typeface="Trebuchet MS"/>
              </a:rPr>
              <a:t>e</a:t>
            </a:r>
            <a:r>
              <a:rPr dirty="0" sz="4100" spc="-1210">
                <a:latin typeface="Trebuchet MS"/>
                <a:cs typeface="Trebuchet MS"/>
              </a:rPr>
              <a:t>m</a:t>
            </a:r>
            <a:r>
              <a:rPr dirty="0" sz="4100" spc="-840">
                <a:latin typeface="Trebuchet MS"/>
                <a:cs typeface="Trebuchet MS"/>
              </a:rPr>
              <a:t>o</a:t>
            </a:r>
            <a:r>
              <a:rPr dirty="0" sz="4100" spc="-409">
                <a:latin typeface="Trebuchet MS"/>
                <a:cs typeface="Trebuchet MS"/>
              </a:rPr>
              <a:t>s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02557" y="2837001"/>
            <a:ext cx="5547360" cy="93027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576705" marR="5080" indent="-1564640">
              <a:lnSpc>
                <a:spcPts val="3450"/>
              </a:lnSpc>
              <a:spcBef>
                <a:spcPts val="400"/>
              </a:spcBef>
            </a:pPr>
            <a:r>
              <a:rPr dirty="0" sz="3050" spc="60" i="1">
                <a:solidFill>
                  <a:srgbClr val="C2008C"/>
                </a:solidFill>
                <a:latin typeface="Verdana"/>
                <a:cs typeface="Verdana"/>
              </a:rPr>
              <a:t>¿Cambia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60" i="1">
                <a:solidFill>
                  <a:srgbClr val="C2008C"/>
                </a:solidFill>
                <a:latin typeface="Verdana"/>
                <a:cs typeface="Verdana"/>
              </a:rPr>
              <a:t>esto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95" i="1">
                <a:solidFill>
                  <a:srgbClr val="C2008C"/>
                </a:solidFill>
                <a:latin typeface="Verdana"/>
                <a:cs typeface="Verdana"/>
              </a:rPr>
              <a:t>alguna</a:t>
            </a:r>
            <a:r>
              <a:rPr dirty="0" sz="3050" spc="-24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125" i="1">
                <a:solidFill>
                  <a:srgbClr val="C2008C"/>
                </a:solidFill>
                <a:latin typeface="Verdana"/>
                <a:cs typeface="Verdana"/>
              </a:rPr>
              <a:t>de</a:t>
            </a:r>
            <a:r>
              <a:rPr dirty="0" sz="3050" spc="-235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75" i="1">
                <a:solidFill>
                  <a:srgbClr val="C2008C"/>
                </a:solidFill>
                <a:latin typeface="Verdana"/>
                <a:cs typeface="Verdana"/>
              </a:rPr>
              <a:t>tus </a:t>
            </a:r>
            <a:r>
              <a:rPr dirty="0" sz="3050" spc="-1060" i="1">
                <a:solidFill>
                  <a:srgbClr val="C2008C"/>
                </a:solidFill>
                <a:latin typeface="Verdana"/>
                <a:cs typeface="Verdana"/>
              </a:rPr>
              <a:t> </a:t>
            </a:r>
            <a:r>
              <a:rPr dirty="0" sz="3050" spc="55" i="1">
                <a:solidFill>
                  <a:srgbClr val="C2008C"/>
                </a:solidFill>
                <a:latin typeface="Verdana"/>
                <a:cs typeface="Verdana"/>
              </a:rPr>
              <a:t>respuestas?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9225" y="2524125"/>
            <a:ext cx="8439150" cy="2667000"/>
            <a:chOff x="1419225" y="2524125"/>
            <a:chExt cx="8439150" cy="266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9225" y="2686050"/>
              <a:ext cx="3638549" cy="243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2524125"/>
              <a:ext cx="3743324" cy="266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77175" y="2876550"/>
              <a:ext cx="1981199" cy="224789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1442" y="476370"/>
            <a:ext cx="6336744" cy="58464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06066" y="339725"/>
            <a:ext cx="6370320" cy="5969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50" spc="-310" i="1">
                <a:latin typeface="Trebuchet MS"/>
                <a:cs typeface="Trebuchet MS"/>
              </a:rPr>
              <a:t>las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20" i="1">
                <a:latin typeface="Trebuchet MS"/>
                <a:cs typeface="Trebuchet MS"/>
              </a:rPr>
              <a:t>preguntas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290" i="1">
                <a:latin typeface="Trebuchet MS"/>
                <a:cs typeface="Trebuchet MS"/>
              </a:rPr>
              <a:t>iniciales</a:t>
            </a:r>
            <a:r>
              <a:rPr dirty="0" sz="3750" spc="-75" i="1">
                <a:latin typeface="Trebuchet MS"/>
                <a:cs typeface="Trebuchet MS"/>
              </a:rPr>
              <a:t> </a:t>
            </a:r>
            <a:r>
              <a:rPr dirty="0" sz="3750" spc="-450" i="1">
                <a:latin typeface="Trebuchet MS"/>
                <a:cs typeface="Trebuchet MS"/>
              </a:rPr>
              <a:t>de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10" i="1">
                <a:latin typeface="Trebuchet MS"/>
                <a:cs typeface="Trebuchet MS"/>
              </a:rPr>
              <a:t>las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40" i="1">
                <a:latin typeface="Trebuchet MS"/>
                <a:cs typeface="Trebuchet MS"/>
              </a:rPr>
              <a:t>partes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25526" y="3606800"/>
            <a:ext cx="209550" cy="654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-705" i="1">
                <a:solidFill>
                  <a:srgbClr val="250854"/>
                </a:solidFill>
                <a:latin typeface="Trebuchet MS"/>
                <a:cs typeface="Trebuchet MS"/>
              </a:rPr>
              <a:t>+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0460" y="3235324"/>
            <a:ext cx="209550" cy="654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-705" i="1">
                <a:solidFill>
                  <a:srgbClr val="250854"/>
                </a:solidFill>
                <a:latin typeface="Trebuchet MS"/>
                <a:cs typeface="Trebuchet MS"/>
              </a:rPr>
              <a:t>+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02700" y="3806825"/>
            <a:ext cx="209550" cy="654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-705" i="1">
                <a:solidFill>
                  <a:srgbClr val="250854"/>
                </a:solidFill>
                <a:latin typeface="Trebuchet MS"/>
                <a:cs typeface="Trebuchet MS"/>
              </a:rPr>
              <a:t>+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7575" y="1930400"/>
            <a:ext cx="116586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50" i="1">
                <a:solidFill>
                  <a:srgbClr val="B117BE"/>
                </a:solidFill>
                <a:latin typeface="Trebuchet MS"/>
                <a:cs typeface="Trebuchet MS"/>
              </a:rPr>
              <a:t>¿Quiero?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89051" y="3978275"/>
            <a:ext cx="1479550" cy="15513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R="91440">
              <a:lnSpc>
                <a:spcPct val="100000"/>
              </a:lnSpc>
              <a:spcBef>
                <a:spcPts val="125"/>
              </a:spcBef>
            </a:pPr>
            <a:r>
              <a:rPr dirty="0" sz="4100" spc="-705" i="1">
                <a:solidFill>
                  <a:srgbClr val="250854"/>
                </a:solidFill>
                <a:latin typeface="Trebuchet MS"/>
                <a:cs typeface="Trebuchet MS"/>
              </a:rPr>
              <a:t>+</a:t>
            </a:r>
            <a:endParaRPr sz="4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829"/>
              </a:spcBef>
            </a:pPr>
            <a:r>
              <a:rPr dirty="0" sz="2700" spc="-75" i="1">
                <a:solidFill>
                  <a:srgbClr val="B117BE"/>
                </a:solidFill>
                <a:latin typeface="Trebuchet MS"/>
                <a:cs typeface="Trebuchet MS"/>
              </a:rPr>
              <a:t>¿Para</a:t>
            </a:r>
            <a:r>
              <a:rPr dirty="0" sz="2700" spc="-125" i="1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2700" spc="-204" i="1">
                <a:solidFill>
                  <a:srgbClr val="B117BE"/>
                </a:solidFill>
                <a:latin typeface="Trebuchet MS"/>
                <a:cs typeface="Trebuchet MS"/>
              </a:rPr>
              <a:t>qué?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1652" y="1722754"/>
            <a:ext cx="1755775" cy="996950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algn="ctr" marR="88265">
              <a:lnSpc>
                <a:spcPct val="100000"/>
              </a:lnSpc>
              <a:spcBef>
                <a:spcPts val="685"/>
              </a:spcBef>
            </a:pPr>
            <a:r>
              <a:rPr dirty="0" sz="2700" spc="-165" i="1">
                <a:solidFill>
                  <a:srgbClr val="B117BE"/>
                </a:solidFill>
                <a:latin typeface="Trebuchet MS"/>
                <a:cs typeface="Trebuchet MS"/>
              </a:rPr>
              <a:t>¿Cómo?</a:t>
            </a:r>
            <a:endParaRPr sz="27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dirty="0" sz="2700" spc="-204" i="1">
                <a:solidFill>
                  <a:srgbClr val="B117BE"/>
                </a:solidFill>
                <a:latin typeface="Trebuchet MS"/>
                <a:cs typeface="Trebuchet MS"/>
              </a:rPr>
              <a:t>¿Qué</a:t>
            </a:r>
            <a:r>
              <a:rPr dirty="0" sz="2700" spc="-60" i="1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2700" spc="-155" i="1">
                <a:solidFill>
                  <a:srgbClr val="B117BE"/>
                </a:solidFill>
                <a:latin typeface="Trebuchet MS"/>
                <a:cs typeface="Trebuchet MS"/>
              </a:rPr>
              <a:t>pasará?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4701" y="3740150"/>
            <a:ext cx="1360170" cy="22847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L="55244">
              <a:lnSpc>
                <a:spcPct val="100000"/>
              </a:lnSpc>
              <a:spcBef>
                <a:spcPts val="125"/>
              </a:spcBef>
            </a:pPr>
            <a:r>
              <a:rPr dirty="0" sz="4100" spc="-705" i="1">
                <a:solidFill>
                  <a:srgbClr val="250854"/>
                </a:solidFill>
                <a:latin typeface="Trebuchet MS"/>
                <a:cs typeface="Trebuchet MS"/>
              </a:rPr>
              <a:t>+</a:t>
            </a:r>
            <a:endParaRPr sz="4100">
              <a:latin typeface="Trebuchet MS"/>
              <a:cs typeface="Trebuchet MS"/>
            </a:endParaRPr>
          </a:p>
          <a:p>
            <a:pPr algn="ctr" marL="12700" marR="5080">
              <a:lnSpc>
                <a:spcPct val="118100"/>
              </a:lnSpc>
              <a:spcBef>
                <a:spcPts val="5190"/>
              </a:spcBef>
            </a:pPr>
            <a:r>
              <a:rPr dirty="0" sz="2700" spc="-190" i="1">
                <a:solidFill>
                  <a:srgbClr val="B117BE"/>
                </a:solidFill>
                <a:latin typeface="Trebuchet MS"/>
                <a:cs typeface="Trebuchet MS"/>
              </a:rPr>
              <a:t>¿Cuándo</a:t>
            </a:r>
            <a:r>
              <a:rPr dirty="0" sz="2700" spc="-60" i="1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2700" spc="-175" i="1">
                <a:solidFill>
                  <a:srgbClr val="B117BE"/>
                </a:solidFill>
                <a:latin typeface="Trebuchet MS"/>
                <a:cs typeface="Trebuchet MS"/>
              </a:rPr>
              <a:t>y  </a:t>
            </a:r>
            <a:r>
              <a:rPr dirty="0" sz="2700" spc="-225" i="1">
                <a:solidFill>
                  <a:srgbClr val="B117BE"/>
                </a:solidFill>
                <a:latin typeface="Trebuchet MS"/>
                <a:cs typeface="Trebuchet MS"/>
              </a:rPr>
              <a:t>dónde?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21832" y="1930400"/>
            <a:ext cx="158623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60" i="1">
                <a:solidFill>
                  <a:srgbClr val="B117BE"/>
                </a:solidFill>
                <a:latin typeface="Trebuchet MS"/>
                <a:cs typeface="Trebuchet MS"/>
              </a:rPr>
              <a:t>¿Con</a:t>
            </a:r>
            <a:r>
              <a:rPr dirty="0" sz="2700" spc="-60" i="1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2700" spc="-190" i="1">
                <a:solidFill>
                  <a:srgbClr val="B117BE"/>
                </a:solidFill>
                <a:latin typeface="Trebuchet MS"/>
                <a:cs typeface="Trebuchet MS"/>
              </a:rPr>
              <a:t>quién?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474" y="3619500"/>
            <a:ext cx="762000" cy="157128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4405" y="5238750"/>
            <a:ext cx="739140" cy="762000"/>
            <a:chOff x="394405" y="5238750"/>
            <a:chExt cx="739140" cy="762000"/>
          </a:xfrm>
        </p:grpSpPr>
        <p:sp>
          <p:nvSpPr>
            <p:cNvPr id="4" name="object 4"/>
            <p:cNvSpPr/>
            <p:nvPr/>
          </p:nvSpPr>
          <p:spPr>
            <a:xfrm>
              <a:off x="752474" y="5238750"/>
              <a:ext cx="381000" cy="762000"/>
            </a:xfrm>
            <a:custGeom>
              <a:avLst/>
              <a:gdLst/>
              <a:ahLst/>
              <a:cxnLst/>
              <a:rect l="l" t="t" r="r" b="b"/>
              <a:pathLst>
                <a:path w="381000" h="762000">
                  <a:moveTo>
                    <a:pt x="380999" y="761999"/>
                  </a:moveTo>
                  <a:lnTo>
                    <a:pt x="0" y="761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761999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76249" y="5353050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271462" y="542314"/>
                  </a:moveTo>
                  <a:lnTo>
                    <a:pt x="231630" y="539380"/>
                  </a:lnTo>
                  <a:lnTo>
                    <a:pt x="192661" y="530639"/>
                  </a:lnTo>
                  <a:lnTo>
                    <a:pt x="155397" y="516281"/>
                  </a:lnTo>
                  <a:lnTo>
                    <a:pt x="120645" y="496616"/>
                  </a:lnTo>
                  <a:lnTo>
                    <a:pt x="89159" y="472072"/>
                  </a:lnTo>
                  <a:lnTo>
                    <a:pt x="61619" y="443177"/>
                  </a:lnTo>
                  <a:lnTo>
                    <a:pt x="38621" y="410560"/>
                  </a:lnTo>
                  <a:lnTo>
                    <a:pt x="20663" y="374924"/>
                  </a:lnTo>
                  <a:lnTo>
                    <a:pt x="8135" y="337043"/>
                  </a:lnTo>
                  <a:lnTo>
                    <a:pt x="1307" y="297735"/>
                  </a:lnTo>
                  <a:lnTo>
                    <a:pt x="0" y="271157"/>
                  </a:lnTo>
                  <a:lnTo>
                    <a:pt x="81" y="264500"/>
                  </a:lnTo>
                  <a:lnTo>
                    <a:pt x="3996" y="224801"/>
                  </a:lnTo>
                  <a:lnTo>
                    <a:pt x="13701" y="186098"/>
                  </a:lnTo>
                  <a:lnTo>
                    <a:pt x="28984" y="149243"/>
                  </a:lnTo>
                  <a:lnTo>
                    <a:pt x="49519" y="115021"/>
                  </a:lnTo>
                  <a:lnTo>
                    <a:pt x="74855" y="84184"/>
                  </a:lnTo>
                  <a:lnTo>
                    <a:pt x="104451" y="57390"/>
                  </a:lnTo>
                  <a:lnTo>
                    <a:pt x="137657" y="35227"/>
                  </a:lnTo>
                  <a:lnTo>
                    <a:pt x="173766" y="18168"/>
                  </a:lnTo>
                  <a:lnTo>
                    <a:pt x="211982" y="6588"/>
                  </a:lnTo>
                  <a:lnTo>
                    <a:pt x="251494" y="734"/>
                  </a:lnTo>
                  <a:lnTo>
                    <a:pt x="271462" y="0"/>
                  </a:lnTo>
                  <a:lnTo>
                    <a:pt x="278126" y="81"/>
                  </a:lnTo>
                  <a:lnTo>
                    <a:pt x="317870" y="3991"/>
                  </a:lnTo>
                  <a:lnTo>
                    <a:pt x="356617" y="13686"/>
                  </a:lnTo>
                  <a:lnTo>
                    <a:pt x="393513" y="28952"/>
                  </a:lnTo>
                  <a:lnTo>
                    <a:pt x="427774" y="49464"/>
                  </a:lnTo>
                  <a:lnTo>
                    <a:pt x="458645" y="74770"/>
                  </a:lnTo>
                  <a:lnTo>
                    <a:pt x="485470" y="104334"/>
                  </a:lnTo>
                  <a:lnTo>
                    <a:pt x="507657" y="137502"/>
                  </a:lnTo>
                  <a:lnTo>
                    <a:pt x="524735" y="173571"/>
                  </a:lnTo>
                  <a:lnTo>
                    <a:pt x="536328" y="211744"/>
                  </a:lnTo>
                  <a:lnTo>
                    <a:pt x="542189" y="251211"/>
                  </a:lnTo>
                  <a:lnTo>
                    <a:pt x="542925" y="271157"/>
                  </a:lnTo>
                  <a:lnTo>
                    <a:pt x="542843" y="277814"/>
                  </a:lnTo>
                  <a:lnTo>
                    <a:pt x="538928" y="317513"/>
                  </a:lnTo>
                  <a:lnTo>
                    <a:pt x="529223" y="356216"/>
                  </a:lnTo>
                  <a:lnTo>
                    <a:pt x="513940" y="393071"/>
                  </a:lnTo>
                  <a:lnTo>
                    <a:pt x="493404" y="427293"/>
                  </a:lnTo>
                  <a:lnTo>
                    <a:pt x="468069" y="458130"/>
                  </a:lnTo>
                  <a:lnTo>
                    <a:pt x="438473" y="484924"/>
                  </a:lnTo>
                  <a:lnTo>
                    <a:pt x="405267" y="507087"/>
                  </a:lnTo>
                  <a:lnTo>
                    <a:pt x="369158" y="524146"/>
                  </a:lnTo>
                  <a:lnTo>
                    <a:pt x="330942" y="535726"/>
                  </a:lnTo>
                  <a:lnTo>
                    <a:pt x="291430" y="541580"/>
                  </a:lnTo>
                  <a:lnTo>
                    <a:pt x="271462" y="542314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49813" y="5351268"/>
              <a:ext cx="266700" cy="542925"/>
            </a:xfrm>
            <a:custGeom>
              <a:avLst/>
              <a:gdLst/>
              <a:ahLst/>
              <a:cxnLst/>
              <a:rect l="l" t="t" r="r" b="b"/>
              <a:pathLst>
                <a:path w="266700" h="542925">
                  <a:moveTo>
                    <a:pt x="0" y="542916"/>
                  </a:moveTo>
                  <a:lnTo>
                    <a:pt x="0" y="0"/>
                  </a:lnTo>
                  <a:lnTo>
                    <a:pt x="47936" y="4373"/>
                  </a:lnTo>
                  <a:lnTo>
                    <a:pt x="93054" y="16984"/>
                  </a:lnTo>
                  <a:lnTo>
                    <a:pt x="134599" y="37064"/>
                  </a:lnTo>
                  <a:lnTo>
                    <a:pt x="171820" y="63847"/>
                  </a:lnTo>
                  <a:lnTo>
                    <a:pt x="203962" y="96566"/>
                  </a:lnTo>
                  <a:lnTo>
                    <a:pt x="230272" y="134454"/>
                  </a:lnTo>
                  <a:lnTo>
                    <a:pt x="249998" y="176744"/>
                  </a:lnTo>
                  <a:lnTo>
                    <a:pt x="262386" y="222669"/>
                  </a:lnTo>
                  <a:lnTo>
                    <a:pt x="266682" y="271471"/>
                  </a:lnTo>
                  <a:lnTo>
                    <a:pt x="262385" y="320259"/>
                  </a:lnTo>
                  <a:lnTo>
                    <a:pt x="249996" y="366180"/>
                  </a:lnTo>
                  <a:lnTo>
                    <a:pt x="230269" y="408466"/>
                  </a:lnTo>
                  <a:lnTo>
                    <a:pt x="203956" y="446352"/>
                  </a:lnTo>
                  <a:lnTo>
                    <a:pt x="171813" y="479070"/>
                  </a:lnTo>
                  <a:lnTo>
                    <a:pt x="134592" y="505852"/>
                  </a:lnTo>
                  <a:lnTo>
                    <a:pt x="93047" y="525932"/>
                  </a:lnTo>
                  <a:lnTo>
                    <a:pt x="47932" y="538542"/>
                  </a:lnTo>
                  <a:lnTo>
                    <a:pt x="0" y="542916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574" y="5276804"/>
              <a:ext cx="147288" cy="1512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5457" y="5830575"/>
              <a:ext cx="147175" cy="1513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405" y="5818465"/>
              <a:ext cx="149903" cy="148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8699" y="5285379"/>
              <a:ext cx="148118" cy="15054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1099" y="5248275"/>
            <a:ext cx="762000" cy="7620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990725" y="5248275"/>
            <a:ext cx="762000" cy="752475"/>
            <a:chOff x="1990725" y="5248275"/>
            <a:chExt cx="762000" cy="752475"/>
          </a:xfrm>
        </p:grpSpPr>
        <p:sp>
          <p:nvSpPr>
            <p:cNvPr id="13" name="object 13"/>
            <p:cNvSpPr/>
            <p:nvPr/>
          </p:nvSpPr>
          <p:spPr>
            <a:xfrm>
              <a:off x="1990725" y="5248275"/>
              <a:ext cx="762000" cy="752475"/>
            </a:xfrm>
            <a:custGeom>
              <a:avLst/>
              <a:gdLst/>
              <a:ahLst/>
              <a:cxnLst/>
              <a:rect l="l" t="t" r="r" b="b"/>
              <a:pathLst>
                <a:path w="762000" h="752475">
                  <a:moveTo>
                    <a:pt x="761999" y="752474"/>
                  </a:moveTo>
                  <a:lnTo>
                    <a:pt x="0" y="752474"/>
                  </a:lnTo>
                  <a:lnTo>
                    <a:pt x="0" y="0"/>
                  </a:lnTo>
                  <a:lnTo>
                    <a:pt x="761999" y="0"/>
                  </a:lnTo>
                  <a:lnTo>
                    <a:pt x="761999" y="752474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038349" y="5295899"/>
              <a:ext cx="666750" cy="666750"/>
            </a:xfrm>
            <a:custGeom>
              <a:avLst/>
              <a:gdLst/>
              <a:ahLst/>
              <a:cxnLst/>
              <a:rect l="l" t="t" r="r" b="b"/>
              <a:pathLst>
                <a:path w="666750" h="666750">
                  <a:moveTo>
                    <a:pt x="666749" y="666749"/>
                  </a:moveTo>
                  <a:lnTo>
                    <a:pt x="0" y="666749"/>
                  </a:lnTo>
                  <a:lnTo>
                    <a:pt x="0" y="0"/>
                  </a:lnTo>
                  <a:lnTo>
                    <a:pt x="666749" y="0"/>
                  </a:lnTo>
                  <a:lnTo>
                    <a:pt x="666749" y="666749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213457" y="5316626"/>
              <a:ext cx="464820" cy="309880"/>
            </a:xfrm>
            <a:custGeom>
              <a:avLst/>
              <a:gdLst/>
              <a:ahLst/>
              <a:cxnLst/>
              <a:rect l="l" t="t" r="r" b="b"/>
              <a:pathLst>
                <a:path w="464819" h="309879">
                  <a:moveTo>
                    <a:pt x="464223" y="309778"/>
                  </a:moveTo>
                  <a:lnTo>
                    <a:pt x="309765" y="154406"/>
                  </a:lnTo>
                  <a:lnTo>
                    <a:pt x="154914" y="308356"/>
                  </a:lnTo>
                  <a:lnTo>
                    <a:pt x="154914" y="0"/>
                  </a:lnTo>
                  <a:lnTo>
                    <a:pt x="0" y="154901"/>
                  </a:lnTo>
                  <a:lnTo>
                    <a:pt x="154914" y="309816"/>
                  </a:lnTo>
                  <a:lnTo>
                    <a:pt x="154914" y="308864"/>
                  </a:lnTo>
                  <a:lnTo>
                    <a:pt x="464223" y="309778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374552" y="5400674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>
                  <a:moveTo>
                    <a:pt x="0" y="219075"/>
                  </a:moveTo>
                  <a:lnTo>
                    <a:pt x="0" y="0"/>
                  </a:lnTo>
                  <a:lnTo>
                    <a:pt x="219075" y="0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368376" y="5625416"/>
              <a:ext cx="154940" cy="309880"/>
            </a:xfrm>
            <a:custGeom>
              <a:avLst/>
              <a:gdLst/>
              <a:ahLst/>
              <a:cxnLst/>
              <a:rect l="l" t="t" r="r" b="b"/>
              <a:pathLst>
                <a:path w="154939" h="309879">
                  <a:moveTo>
                    <a:pt x="154909" y="154909"/>
                  </a:moveTo>
                  <a:lnTo>
                    <a:pt x="0" y="309818"/>
                  </a:lnTo>
                  <a:lnTo>
                    <a:pt x="0" y="0"/>
                  </a:lnTo>
                  <a:lnTo>
                    <a:pt x="154909" y="154909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374552" y="5632102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>
                  <a:moveTo>
                    <a:pt x="0" y="0"/>
                  </a:moveTo>
                  <a:lnTo>
                    <a:pt x="219075" y="0"/>
                  </a:lnTo>
                  <a:lnTo>
                    <a:pt x="219075" y="219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059067" y="5625926"/>
              <a:ext cx="309880" cy="154940"/>
            </a:xfrm>
            <a:custGeom>
              <a:avLst/>
              <a:gdLst/>
              <a:ahLst/>
              <a:cxnLst/>
              <a:rect l="l" t="t" r="r" b="b"/>
              <a:pathLst>
                <a:path w="309880" h="154939">
                  <a:moveTo>
                    <a:pt x="309818" y="0"/>
                  </a:moveTo>
                  <a:lnTo>
                    <a:pt x="154909" y="154909"/>
                  </a:lnTo>
                  <a:lnTo>
                    <a:pt x="0" y="0"/>
                  </a:lnTo>
                  <a:lnTo>
                    <a:pt x="309818" y="0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3124" y="5400674"/>
              <a:ext cx="228599" cy="45050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98434" y="5246675"/>
            <a:ext cx="763915" cy="76538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0098601" y="3624127"/>
            <a:ext cx="496570" cy="487045"/>
            <a:chOff x="10098601" y="3624127"/>
            <a:chExt cx="496570" cy="487045"/>
          </a:xfrm>
        </p:grpSpPr>
        <p:sp>
          <p:nvSpPr>
            <p:cNvPr id="23" name="object 23"/>
            <p:cNvSpPr/>
            <p:nvPr/>
          </p:nvSpPr>
          <p:spPr>
            <a:xfrm>
              <a:off x="10098601" y="3624127"/>
              <a:ext cx="363855" cy="363855"/>
            </a:xfrm>
            <a:custGeom>
              <a:avLst/>
              <a:gdLst/>
              <a:ahLst/>
              <a:cxnLst/>
              <a:rect l="l" t="t" r="r" b="b"/>
              <a:pathLst>
                <a:path w="363854" h="363854">
                  <a:moveTo>
                    <a:pt x="181849" y="0"/>
                  </a:moveTo>
                  <a:lnTo>
                    <a:pt x="363699" y="181849"/>
                  </a:lnTo>
                  <a:lnTo>
                    <a:pt x="181849" y="363699"/>
                  </a:lnTo>
                  <a:lnTo>
                    <a:pt x="0" y="181849"/>
                  </a:lnTo>
                  <a:lnTo>
                    <a:pt x="181849" y="0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166028" y="3691448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5">
                  <a:moveTo>
                    <a:pt x="114497" y="228996"/>
                  </a:moveTo>
                  <a:lnTo>
                    <a:pt x="0" y="114498"/>
                  </a:lnTo>
                  <a:lnTo>
                    <a:pt x="114498" y="0"/>
                  </a:lnTo>
                  <a:lnTo>
                    <a:pt x="228995" y="114498"/>
                  </a:lnTo>
                  <a:lnTo>
                    <a:pt x="114497" y="228996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366052" y="3881948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5">
                  <a:moveTo>
                    <a:pt x="114498" y="228996"/>
                  </a:moveTo>
                  <a:lnTo>
                    <a:pt x="0" y="114497"/>
                  </a:lnTo>
                  <a:lnTo>
                    <a:pt x="114497" y="0"/>
                  </a:lnTo>
                  <a:lnTo>
                    <a:pt x="228995" y="114498"/>
                  </a:lnTo>
                  <a:lnTo>
                    <a:pt x="114498" y="228996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/>
          <p:nvPr/>
        </p:nvSpPr>
        <p:spPr>
          <a:xfrm>
            <a:off x="10372724" y="4257675"/>
            <a:ext cx="219075" cy="123825"/>
          </a:xfrm>
          <a:custGeom>
            <a:avLst/>
            <a:gdLst/>
            <a:ahLst/>
            <a:cxnLst/>
            <a:rect l="l" t="t" r="r" b="b"/>
            <a:pathLst>
              <a:path w="219075" h="123825">
                <a:moveTo>
                  <a:pt x="218987" y="123482"/>
                </a:moveTo>
                <a:lnTo>
                  <a:pt x="0" y="123482"/>
                </a:lnTo>
                <a:lnTo>
                  <a:pt x="109537" y="0"/>
                </a:lnTo>
                <a:lnTo>
                  <a:pt x="218987" y="123482"/>
                </a:lnTo>
                <a:close/>
              </a:path>
            </a:pathLst>
          </a:custGeom>
          <a:solidFill>
            <a:srgbClr val="2508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375639" y="3618450"/>
            <a:ext cx="219075" cy="104775"/>
          </a:xfrm>
          <a:custGeom>
            <a:avLst/>
            <a:gdLst/>
            <a:ahLst/>
            <a:cxnLst/>
            <a:rect l="l" t="t" r="r" b="b"/>
            <a:pathLst>
              <a:path w="219075" h="104775">
                <a:moveTo>
                  <a:pt x="0" y="0"/>
                </a:moveTo>
                <a:lnTo>
                  <a:pt x="218987" y="0"/>
                </a:lnTo>
                <a:lnTo>
                  <a:pt x="109449" y="104485"/>
                </a:lnTo>
                <a:lnTo>
                  <a:pt x="0" y="0"/>
                </a:lnTo>
                <a:close/>
              </a:path>
            </a:pathLst>
          </a:custGeom>
          <a:solidFill>
            <a:srgbClr val="2508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738990" y="3894324"/>
            <a:ext cx="114300" cy="219075"/>
          </a:xfrm>
          <a:custGeom>
            <a:avLst/>
            <a:gdLst/>
            <a:ahLst/>
            <a:cxnLst/>
            <a:rect l="l" t="t" r="r" b="b"/>
            <a:pathLst>
              <a:path w="114300" h="219075">
                <a:moveTo>
                  <a:pt x="113983" y="0"/>
                </a:moveTo>
                <a:lnTo>
                  <a:pt x="113983" y="218987"/>
                </a:lnTo>
                <a:lnTo>
                  <a:pt x="0" y="109449"/>
                </a:lnTo>
                <a:lnTo>
                  <a:pt x="113983" y="0"/>
                </a:lnTo>
                <a:close/>
              </a:path>
            </a:pathLst>
          </a:custGeom>
          <a:solidFill>
            <a:srgbClr val="25085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/>
          <p:cNvGrpSpPr/>
          <p:nvPr/>
        </p:nvGrpSpPr>
        <p:grpSpPr>
          <a:xfrm>
            <a:off x="10097533" y="3624126"/>
            <a:ext cx="755650" cy="754380"/>
            <a:chOff x="10097533" y="3624126"/>
            <a:chExt cx="755650" cy="754380"/>
          </a:xfrm>
        </p:grpSpPr>
        <p:sp>
          <p:nvSpPr>
            <p:cNvPr id="30" name="object 30"/>
            <p:cNvSpPr/>
            <p:nvPr/>
          </p:nvSpPr>
          <p:spPr>
            <a:xfrm>
              <a:off x="10097533" y="3893641"/>
              <a:ext cx="104775" cy="219075"/>
            </a:xfrm>
            <a:custGeom>
              <a:avLst/>
              <a:gdLst/>
              <a:ahLst/>
              <a:cxnLst/>
              <a:rect l="l" t="t" r="r" b="b"/>
              <a:pathLst>
                <a:path w="104775" h="219075">
                  <a:moveTo>
                    <a:pt x="0" y="218987"/>
                  </a:moveTo>
                  <a:lnTo>
                    <a:pt x="0" y="0"/>
                  </a:lnTo>
                  <a:lnTo>
                    <a:pt x="104485" y="109537"/>
                  </a:lnTo>
                  <a:lnTo>
                    <a:pt x="0" y="218987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0098601" y="4014652"/>
              <a:ext cx="363855" cy="363855"/>
            </a:xfrm>
            <a:custGeom>
              <a:avLst/>
              <a:gdLst/>
              <a:ahLst/>
              <a:cxnLst/>
              <a:rect l="l" t="t" r="r" b="b"/>
              <a:pathLst>
                <a:path w="363854" h="363854">
                  <a:moveTo>
                    <a:pt x="181849" y="0"/>
                  </a:moveTo>
                  <a:lnTo>
                    <a:pt x="363699" y="181849"/>
                  </a:lnTo>
                  <a:lnTo>
                    <a:pt x="181849" y="363699"/>
                  </a:lnTo>
                  <a:lnTo>
                    <a:pt x="0" y="181849"/>
                  </a:lnTo>
                  <a:lnTo>
                    <a:pt x="181849" y="0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0166027" y="4081973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5">
                  <a:moveTo>
                    <a:pt x="114497" y="228996"/>
                  </a:moveTo>
                  <a:lnTo>
                    <a:pt x="0" y="114498"/>
                  </a:lnTo>
                  <a:lnTo>
                    <a:pt x="114497" y="0"/>
                  </a:lnTo>
                  <a:lnTo>
                    <a:pt x="228995" y="114498"/>
                  </a:lnTo>
                  <a:lnTo>
                    <a:pt x="114497" y="228996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0489126" y="4014652"/>
              <a:ext cx="363855" cy="363855"/>
            </a:xfrm>
            <a:custGeom>
              <a:avLst/>
              <a:gdLst/>
              <a:ahLst/>
              <a:cxnLst/>
              <a:rect l="l" t="t" r="r" b="b"/>
              <a:pathLst>
                <a:path w="363854" h="363854">
                  <a:moveTo>
                    <a:pt x="181849" y="0"/>
                  </a:moveTo>
                  <a:lnTo>
                    <a:pt x="363699" y="181849"/>
                  </a:lnTo>
                  <a:lnTo>
                    <a:pt x="181849" y="363699"/>
                  </a:lnTo>
                  <a:lnTo>
                    <a:pt x="0" y="181849"/>
                  </a:lnTo>
                  <a:lnTo>
                    <a:pt x="181849" y="0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0566077" y="4081973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5">
                  <a:moveTo>
                    <a:pt x="114497" y="228995"/>
                  </a:moveTo>
                  <a:lnTo>
                    <a:pt x="0" y="114497"/>
                  </a:lnTo>
                  <a:lnTo>
                    <a:pt x="114497" y="0"/>
                  </a:lnTo>
                  <a:lnTo>
                    <a:pt x="228995" y="114498"/>
                  </a:lnTo>
                  <a:lnTo>
                    <a:pt x="114497" y="228995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0489126" y="3624126"/>
              <a:ext cx="363855" cy="363855"/>
            </a:xfrm>
            <a:custGeom>
              <a:avLst/>
              <a:gdLst/>
              <a:ahLst/>
              <a:cxnLst/>
              <a:rect l="l" t="t" r="r" b="b"/>
              <a:pathLst>
                <a:path w="363854" h="363854">
                  <a:moveTo>
                    <a:pt x="181850" y="0"/>
                  </a:moveTo>
                  <a:lnTo>
                    <a:pt x="363699" y="181849"/>
                  </a:lnTo>
                  <a:lnTo>
                    <a:pt x="181849" y="363699"/>
                  </a:lnTo>
                  <a:lnTo>
                    <a:pt x="0" y="181850"/>
                  </a:lnTo>
                  <a:lnTo>
                    <a:pt x="181850" y="0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0556552" y="3691448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4" h="229235">
                  <a:moveTo>
                    <a:pt x="114498" y="228996"/>
                  </a:moveTo>
                  <a:lnTo>
                    <a:pt x="0" y="114498"/>
                  </a:lnTo>
                  <a:lnTo>
                    <a:pt x="114497" y="0"/>
                  </a:lnTo>
                  <a:lnTo>
                    <a:pt x="228995" y="114498"/>
                  </a:lnTo>
                  <a:lnTo>
                    <a:pt x="114498" y="228996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6880931" y="5238750"/>
            <a:ext cx="1539240" cy="771525"/>
            <a:chOff x="6880931" y="5238750"/>
            <a:chExt cx="1539240" cy="771525"/>
          </a:xfrm>
        </p:grpSpPr>
        <p:sp>
          <p:nvSpPr>
            <p:cNvPr id="38" name="object 38"/>
            <p:cNvSpPr/>
            <p:nvPr/>
          </p:nvSpPr>
          <p:spPr>
            <a:xfrm>
              <a:off x="7238999" y="5238750"/>
              <a:ext cx="381000" cy="762000"/>
            </a:xfrm>
            <a:custGeom>
              <a:avLst/>
              <a:gdLst/>
              <a:ahLst/>
              <a:cxnLst/>
              <a:rect l="l" t="t" r="r" b="b"/>
              <a:pathLst>
                <a:path w="381000" h="762000">
                  <a:moveTo>
                    <a:pt x="380999" y="761999"/>
                  </a:moveTo>
                  <a:lnTo>
                    <a:pt x="0" y="761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761999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962774" y="5353050"/>
              <a:ext cx="533400" cy="542925"/>
            </a:xfrm>
            <a:custGeom>
              <a:avLst/>
              <a:gdLst/>
              <a:ahLst/>
              <a:cxnLst/>
              <a:rect l="l" t="t" r="r" b="b"/>
              <a:pathLst>
                <a:path w="533400" h="542925">
                  <a:moveTo>
                    <a:pt x="266699" y="542314"/>
                  </a:moveTo>
                  <a:lnTo>
                    <a:pt x="227566" y="539380"/>
                  </a:lnTo>
                  <a:lnTo>
                    <a:pt x="189281" y="530639"/>
                  </a:lnTo>
                  <a:lnTo>
                    <a:pt x="152670" y="516281"/>
                  </a:lnTo>
                  <a:lnTo>
                    <a:pt x="118529" y="496616"/>
                  </a:lnTo>
                  <a:lnTo>
                    <a:pt x="87595" y="472072"/>
                  </a:lnTo>
                  <a:lnTo>
                    <a:pt x="60538" y="443177"/>
                  </a:lnTo>
                  <a:lnTo>
                    <a:pt x="37943" y="410560"/>
                  </a:lnTo>
                  <a:lnTo>
                    <a:pt x="20301" y="374924"/>
                  </a:lnTo>
                  <a:lnTo>
                    <a:pt x="7992" y="337043"/>
                  </a:lnTo>
                  <a:lnTo>
                    <a:pt x="1284" y="297735"/>
                  </a:lnTo>
                  <a:lnTo>
                    <a:pt x="0" y="271157"/>
                  </a:lnTo>
                  <a:lnTo>
                    <a:pt x="80" y="264500"/>
                  </a:lnTo>
                  <a:lnTo>
                    <a:pt x="3926" y="224801"/>
                  </a:lnTo>
                  <a:lnTo>
                    <a:pt x="13461" y="186098"/>
                  </a:lnTo>
                  <a:lnTo>
                    <a:pt x="28476" y="149243"/>
                  </a:lnTo>
                  <a:lnTo>
                    <a:pt x="48651" y="115021"/>
                  </a:lnTo>
                  <a:lnTo>
                    <a:pt x="73541" y="84184"/>
                  </a:lnTo>
                  <a:lnTo>
                    <a:pt x="102619" y="57390"/>
                  </a:lnTo>
                  <a:lnTo>
                    <a:pt x="135242" y="35227"/>
                  </a:lnTo>
                  <a:lnTo>
                    <a:pt x="170717" y="18168"/>
                  </a:lnTo>
                  <a:lnTo>
                    <a:pt x="208263" y="6588"/>
                  </a:lnTo>
                  <a:lnTo>
                    <a:pt x="247082" y="734"/>
                  </a:lnTo>
                  <a:lnTo>
                    <a:pt x="266699" y="0"/>
                  </a:lnTo>
                  <a:lnTo>
                    <a:pt x="273247" y="81"/>
                  </a:lnTo>
                  <a:lnTo>
                    <a:pt x="312293" y="3991"/>
                  </a:lnTo>
                  <a:lnTo>
                    <a:pt x="350360" y="13686"/>
                  </a:lnTo>
                  <a:lnTo>
                    <a:pt x="386609" y="28952"/>
                  </a:lnTo>
                  <a:lnTo>
                    <a:pt x="420269" y="49464"/>
                  </a:lnTo>
                  <a:lnTo>
                    <a:pt x="450599" y="74770"/>
                  </a:lnTo>
                  <a:lnTo>
                    <a:pt x="476953" y="104334"/>
                  </a:lnTo>
                  <a:lnTo>
                    <a:pt x="498751" y="137502"/>
                  </a:lnTo>
                  <a:lnTo>
                    <a:pt x="515529" y="173571"/>
                  </a:lnTo>
                  <a:lnTo>
                    <a:pt x="526919" y="211744"/>
                  </a:lnTo>
                  <a:lnTo>
                    <a:pt x="532677" y="251211"/>
                  </a:lnTo>
                  <a:lnTo>
                    <a:pt x="533399" y="271157"/>
                  </a:lnTo>
                  <a:lnTo>
                    <a:pt x="533319" y="277814"/>
                  </a:lnTo>
                  <a:lnTo>
                    <a:pt x="529473" y="317513"/>
                  </a:lnTo>
                  <a:lnTo>
                    <a:pt x="519938" y="356216"/>
                  </a:lnTo>
                  <a:lnTo>
                    <a:pt x="504923" y="393071"/>
                  </a:lnTo>
                  <a:lnTo>
                    <a:pt x="484748" y="427293"/>
                  </a:lnTo>
                  <a:lnTo>
                    <a:pt x="459858" y="458130"/>
                  </a:lnTo>
                  <a:lnTo>
                    <a:pt x="430780" y="484924"/>
                  </a:lnTo>
                  <a:lnTo>
                    <a:pt x="398157" y="507087"/>
                  </a:lnTo>
                  <a:lnTo>
                    <a:pt x="362682" y="524146"/>
                  </a:lnTo>
                  <a:lnTo>
                    <a:pt x="325136" y="535726"/>
                  </a:lnTo>
                  <a:lnTo>
                    <a:pt x="286317" y="541580"/>
                  </a:lnTo>
                  <a:lnTo>
                    <a:pt x="266699" y="542314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236338" y="5351268"/>
              <a:ext cx="266700" cy="542925"/>
            </a:xfrm>
            <a:custGeom>
              <a:avLst/>
              <a:gdLst/>
              <a:ahLst/>
              <a:cxnLst/>
              <a:rect l="l" t="t" r="r" b="b"/>
              <a:pathLst>
                <a:path w="266700" h="542925">
                  <a:moveTo>
                    <a:pt x="0" y="542916"/>
                  </a:moveTo>
                  <a:lnTo>
                    <a:pt x="0" y="0"/>
                  </a:lnTo>
                  <a:lnTo>
                    <a:pt x="47936" y="4373"/>
                  </a:lnTo>
                  <a:lnTo>
                    <a:pt x="93054" y="16984"/>
                  </a:lnTo>
                  <a:lnTo>
                    <a:pt x="134599" y="37064"/>
                  </a:lnTo>
                  <a:lnTo>
                    <a:pt x="171820" y="63847"/>
                  </a:lnTo>
                  <a:lnTo>
                    <a:pt x="203962" y="96566"/>
                  </a:lnTo>
                  <a:lnTo>
                    <a:pt x="230272" y="134454"/>
                  </a:lnTo>
                  <a:lnTo>
                    <a:pt x="249998" y="176744"/>
                  </a:lnTo>
                  <a:lnTo>
                    <a:pt x="262386" y="222669"/>
                  </a:lnTo>
                  <a:lnTo>
                    <a:pt x="266682" y="271471"/>
                  </a:lnTo>
                  <a:lnTo>
                    <a:pt x="262385" y="320259"/>
                  </a:lnTo>
                  <a:lnTo>
                    <a:pt x="249996" y="366180"/>
                  </a:lnTo>
                  <a:lnTo>
                    <a:pt x="230269" y="408466"/>
                  </a:lnTo>
                  <a:lnTo>
                    <a:pt x="203956" y="446352"/>
                  </a:lnTo>
                  <a:lnTo>
                    <a:pt x="171813" y="479070"/>
                  </a:lnTo>
                  <a:lnTo>
                    <a:pt x="134592" y="505852"/>
                  </a:lnTo>
                  <a:lnTo>
                    <a:pt x="93047" y="525932"/>
                  </a:lnTo>
                  <a:lnTo>
                    <a:pt x="47932" y="538542"/>
                  </a:lnTo>
                  <a:lnTo>
                    <a:pt x="0" y="542916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6099" y="5276804"/>
              <a:ext cx="147288" cy="15127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1981" y="5830575"/>
              <a:ext cx="147175" cy="15136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0931" y="5818465"/>
              <a:ext cx="149902" cy="1488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5699" y="5285379"/>
              <a:ext cx="148118" cy="15053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8099" y="5248274"/>
              <a:ext cx="762000" cy="762000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8467725" y="5248275"/>
            <a:ext cx="762000" cy="752475"/>
            <a:chOff x="8467725" y="5248275"/>
            <a:chExt cx="762000" cy="752475"/>
          </a:xfrm>
        </p:grpSpPr>
        <p:sp>
          <p:nvSpPr>
            <p:cNvPr id="47" name="object 47"/>
            <p:cNvSpPr/>
            <p:nvPr/>
          </p:nvSpPr>
          <p:spPr>
            <a:xfrm>
              <a:off x="8467725" y="5248275"/>
              <a:ext cx="762000" cy="752475"/>
            </a:xfrm>
            <a:custGeom>
              <a:avLst/>
              <a:gdLst/>
              <a:ahLst/>
              <a:cxnLst/>
              <a:rect l="l" t="t" r="r" b="b"/>
              <a:pathLst>
                <a:path w="762000" h="752475">
                  <a:moveTo>
                    <a:pt x="761999" y="752474"/>
                  </a:moveTo>
                  <a:lnTo>
                    <a:pt x="0" y="752474"/>
                  </a:lnTo>
                  <a:lnTo>
                    <a:pt x="0" y="0"/>
                  </a:lnTo>
                  <a:lnTo>
                    <a:pt x="761999" y="0"/>
                  </a:lnTo>
                  <a:lnTo>
                    <a:pt x="761999" y="752474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515349" y="5295899"/>
              <a:ext cx="666750" cy="666750"/>
            </a:xfrm>
            <a:custGeom>
              <a:avLst/>
              <a:gdLst/>
              <a:ahLst/>
              <a:cxnLst/>
              <a:rect l="l" t="t" r="r" b="b"/>
              <a:pathLst>
                <a:path w="666750" h="666750">
                  <a:moveTo>
                    <a:pt x="666749" y="666749"/>
                  </a:moveTo>
                  <a:lnTo>
                    <a:pt x="0" y="666749"/>
                  </a:lnTo>
                  <a:lnTo>
                    <a:pt x="0" y="0"/>
                  </a:lnTo>
                  <a:lnTo>
                    <a:pt x="666749" y="0"/>
                  </a:lnTo>
                  <a:lnTo>
                    <a:pt x="666749" y="666749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8690458" y="5316626"/>
              <a:ext cx="474345" cy="309880"/>
            </a:xfrm>
            <a:custGeom>
              <a:avLst/>
              <a:gdLst/>
              <a:ahLst/>
              <a:cxnLst/>
              <a:rect l="l" t="t" r="r" b="b"/>
              <a:pathLst>
                <a:path w="474345" h="309879">
                  <a:moveTo>
                    <a:pt x="154914" y="0"/>
                  </a:moveTo>
                  <a:lnTo>
                    <a:pt x="0" y="154901"/>
                  </a:lnTo>
                  <a:lnTo>
                    <a:pt x="154914" y="309816"/>
                  </a:lnTo>
                  <a:lnTo>
                    <a:pt x="154914" y="0"/>
                  </a:lnTo>
                  <a:close/>
                </a:path>
                <a:path w="474345" h="309879">
                  <a:moveTo>
                    <a:pt x="473748" y="309778"/>
                  </a:moveTo>
                  <a:lnTo>
                    <a:pt x="319290" y="154406"/>
                  </a:lnTo>
                  <a:lnTo>
                    <a:pt x="163931" y="308851"/>
                  </a:lnTo>
                  <a:lnTo>
                    <a:pt x="473748" y="309778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8851552" y="5400674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>
                  <a:moveTo>
                    <a:pt x="0" y="219075"/>
                  </a:moveTo>
                  <a:lnTo>
                    <a:pt x="0" y="0"/>
                  </a:lnTo>
                  <a:lnTo>
                    <a:pt x="219075" y="0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854901" y="5625416"/>
              <a:ext cx="154940" cy="309880"/>
            </a:xfrm>
            <a:custGeom>
              <a:avLst/>
              <a:gdLst/>
              <a:ahLst/>
              <a:cxnLst/>
              <a:rect l="l" t="t" r="r" b="b"/>
              <a:pathLst>
                <a:path w="154940" h="309879">
                  <a:moveTo>
                    <a:pt x="0" y="0"/>
                  </a:moveTo>
                  <a:lnTo>
                    <a:pt x="154909" y="154909"/>
                  </a:lnTo>
                  <a:lnTo>
                    <a:pt x="0" y="309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851552" y="5632102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>
                  <a:moveTo>
                    <a:pt x="0" y="0"/>
                  </a:moveTo>
                  <a:lnTo>
                    <a:pt x="219075" y="0"/>
                  </a:lnTo>
                  <a:lnTo>
                    <a:pt x="219075" y="219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545593" y="5625926"/>
              <a:ext cx="309880" cy="154940"/>
            </a:xfrm>
            <a:custGeom>
              <a:avLst/>
              <a:gdLst/>
              <a:ahLst/>
              <a:cxnLst/>
              <a:rect l="l" t="t" r="r" b="b"/>
              <a:pathLst>
                <a:path w="309879" h="154939">
                  <a:moveTo>
                    <a:pt x="309817" y="0"/>
                  </a:moveTo>
                  <a:lnTo>
                    <a:pt x="154909" y="154908"/>
                  </a:lnTo>
                  <a:lnTo>
                    <a:pt x="0" y="0"/>
                  </a:lnTo>
                  <a:lnTo>
                    <a:pt x="309817" y="0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29649" y="5400674"/>
              <a:ext cx="219075" cy="450502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10153718" y="5295900"/>
            <a:ext cx="657225" cy="657860"/>
            <a:chOff x="10153718" y="5295900"/>
            <a:chExt cx="657225" cy="657860"/>
          </a:xfrm>
        </p:grpSpPr>
        <p:sp>
          <p:nvSpPr>
            <p:cNvPr id="56" name="object 56"/>
            <p:cNvSpPr/>
            <p:nvPr/>
          </p:nvSpPr>
          <p:spPr>
            <a:xfrm>
              <a:off x="10153718" y="5295900"/>
              <a:ext cx="657225" cy="657860"/>
            </a:xfrm>
            <a:custGeom>
              <a:avLst/>
              <a:gdLst/>
              <a:ahLst/>
              <a:cxnLst/>
              <a:rect l="l" t="t" r="r" b="b"/>
              <a:pathLst>
                <a:path w="657225" h="657860">
                  <a:moveTo>
                    <a:pt x="328558" y="657256"/>
                  </a:moveTo>
                  <a:lnTo>
                    <a:pt x="261665" y="578338"/>
                  </a:lnTo>
                  <a:lnTo>
                    <a:pt x="164289" y="613223"/>
                  </a:lnTo>
                  <a:lnTo>
                    <a:pt x="145803" y="511439"/>
                  </a:lnTo>
                  <a:lnTo>
                    <a:pt x="44042" y="492949"/>
                  </a:lnTo>
                  <a:lnTo>
                    <a:pt x="78899" y="395521"/>
                  </a:lnTo>
                  <a:lnTo>
                    <a:pt x="0" y="328612"/>
                  </a:lnTo>
                  <a:lnTo>
                    <a:pt x="78899" y="261703"/>
                  </a:lnTo>
                  <a:lnTo>
                    <a:pt x="44011" y="164306"/>
                  </a:lnTo>
                  <a:lnTo>
                    <a:pt x="145783" y="145816"/>
                  </a:lnTo>
                  <a:lnTo>
                    <a:pt x="164279" y="44032"/>
                  </a:lnTo>
                  <a:lnTo>
                    <a:pt x="261654" y="78927"/>
                  </a:lnTo>
                  <a:lnTo>
                    <a:pt x="328538" y="0"/>
                  </a:lnTo>
                  <a:lnTo>
                    <a:pt x="395431" y="78917"/>
                  </a:lnTo>
                  <a:lnTo>
                    <a:pt x="492807" y="44021"/>
                  </a:lnTo>
                  <a:lnTo>
                    <a:pt x="511293" y="145816"/>
                  </a:lnTo>
                  <a:lnTo>
                    <a:pt x="613064" y="164316"/>
                  </a:lnTo>
                  <a:lnTo>
                    <a:pt x="578197" y="261714"/>
                  </a:lnTo>
                  <a:lnTo>
                    <a:pt x="657097" y="328622"/>
                  </a:lnTo>
                  <a:lnTo>
                    <a:pt x="578197" y="395531"/>
                  </a:lnTo>
                  <a:lnTo>
                    <a:pt x="613075" y="492929"/>
                  </a:lnTo>
                  <a:lnTo>
                    <a:pt x="511314" y="511419"/>
                  </a:lnTo>
                  <a:lnTo>
                    <a:pt x="492828" y="613213"/>
                  </a:lnTo>
                  <a:lnTo>
                    <a:pt x="395452" y="578338"/>
                  </a:lnTo>
                  <a:lnTo>
                    <a:pt x="328558" y="657256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0268021" y="5410200"/>
              <a:ext cx="428625" cy="429259"/>
            </a:xfrm>
            <a:custGeom>
              <a:avLst/>
              <a:gdLst/>
              <a:ahLst/>
              <a:cxnLst/>
              <a:rect l="l" t="t" r="r" b="b"/>
              <a:pathLst>
                <a:path w="428625" h="429260">
                  <a:moveTo>
                    <a:pt x="214251" y="428645"/>
                  </a:moveTo>
                  <a:lnTo>
                    <a:pt x="170630" y="377177"/>
                  </a:lnTo>
                  <a:lnTo>
                    <a:pt x="107132" y="399928"/>
                  </a:lnTo>
                  <a:lnTo>
                    <a:pt x="95077" y="333547"/>
                  </a:lnTo>
                  <a:lnTo>
                    <a:pt x="28720" y="321489"/>
                  </a:lnTo>
                  <a:lnTo>
                    <a:pt x="51450" y="257948"/>
                  </a:lnTo>
                  <a:lnTo>
                    <a:pt x="0" y="214312"/>
                  </a:lnTo>
                  <a:lnTo>
                    <a:pt x="51450" y="170676"/>
                  </a:lnTo>
                  <a:lnTo>
                    <a:pt x="28699" y="107156"/>
                  </a:lnTo>
                  <a:lnTo>
                    <a:pt x="95064" y="95097"/>
                  </a:lnTo>
                  <a:lnTo>
                    <a:pt x="107125" y="28716"/>
                  </a:lnTo>
                  <a:lnTo>
                    <a:pt x="170623" y="51474"/>
                  </a:lnTo>
                  <a:lnTo>
                    <a:pt x="214237" y="0"/>
                  </a:lnTo>
                  <a:lnTo>
                    <a:pt x="257858" y="51468"/>
                  </a:lnTo>
                  <a:lnTo>
                    <a:pt x="321356" y="28709"/>
                  </a:lnTo>
                  <a:lnTo>
                    <a:pt x="333411" y="95097"/>
                  </a:lnTo>
                  <a:lnTo>
                    <a:pt x="399775" y="107163"/>
                  </a:lnTo>
                  <a:lnTo>
                    <a:pt x="377038" y="170683"/>
                  </a:lnTo>
                  <a:lnTo>
                    <a:pt x="428489" y="214319"/>
                  </a:lnTo>
                  <a:lnTo>
                    <a:pt x="377038" y="257955"/>
                  </a:lnTo>
                  <a:lnTo>
                    <a:pt x="399782" y="321475"/>
                  </a:lnTo>
                  <a:lnTo>
                    <a:pt x="333424" y="333534"/>
                  </a:lnTo>
                  <a:lnTo>
                    <a:pt x="321370" y="399921"/>
                  </a:lnTo>
                  <a:lnTo>
                    <a:pt x="257872" y="377177"/>
                  </a:lnTo>
                  <a:lnTo>
                    <a:pt x="214251" y="428645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91774" y="5534025"/>
              <a:ext cx="180974" cy="180771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53649" y="4486275"/>
            <a:ext cx="666749" cy="666749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3632904" y="5238750"/>
            <a:ext cx="1539240" cy="771525"/>
            <a:chOff x="3632904" y="5238750"/>
            <a:chExt cx="1539240" cy="771525"/>
          </a:xfrm>
        </p:grpSpPr>
        <p:sp>
          <p:nvSpPr>
            <p:cNvPr id="61" name="object 61"/>
            <p:cNvSpPr/>
            <p:nvPr/>
          </p:nvSpPr>
          <p:spPr>
            <a:xfrm>
              <a:off x="3990974" y="5238750"/>
              <a:ext cx="381000" cy="762000"/>
            </a:xfrm>
            <a:custGeom>
              <a:avLst/>
              <a:gdLst/>
              <a:ahLst/>
              <a:cxnLst/>
              <a:rect l="l" t="t" r="r" b="b"/>
              <a:pathLst>
                <a:path w="381000" h="762000">
                  <a:moveTo>
                    <a:pt x="380999" y="761999"/>
                  </a:moveTo>
                  <a:lnTo>
                    <a:pt x="0" y="761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761999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714749" y="5353050"/>
              <a:ext cx="533400" cy="542925"/>
            </a:xfrm>
            <a:custGeom>
              <a:avLst/>
              <a:gdLst/>
              <a:ahLst/>
              <a:cxnLst/>
              <a:rect l="l" t="t" r="r" b="b"/>
              <a:pathLst>
                <a:path w="533400" h="542925">
                  <a:moveTo>
                    <a:pt x="266699" y="542314"/>
                  </a:moveTo>
                  <a:lnTo>
                    <a:pt x="227566" y="539380"/>
                  </a:lnTo>
                  <a:lnTo>
                    <a:pt x="189281" y="530639"/>
                  </a:lnTo>
                  <a:lnTo>
                    <a:pt x="152670" y="516281"/>
                  </a:lnTo>
                  <a:lnTo>
                    <a:pt x="118529" y="496616"/>
                  </a:lnTo>
                  <a:lnTo>
                    <a:pt x="87595" y="472072"/>
                  </a:lnTo>
                  <a:lnTo>
                    <a:pt x="60538" y="443177"/>
                  </a:lnTo>
                  <a:lnTo>
                    <a:pt x="37943" y="410560"/>
                  </a:lnTo>
                  <a:lnTo>
                    <a:pt x="20301" y="374924"/>
                  </a:lnTo>
                  <a:lnTo>
                    <a:pt x="7992" y="337043"/>
                  </a:lnTo>
                  <a:lnTo>
                    <a:pt x="1284" y="297735"/>
                  </a:lnTo>
                  <a:lnTo>
                    <a:pt x="0" y="271157"/>
                  </a:lnTo>
                  <a:lnTo>
                    <a:pt x="80" y="264500"/>
                  </a:lnTo>
                  <a:lnTo>
                    <a:pt x="3926" y="224801"/>
                  </a:lnTo>
                  <a:lnTo>
                    <a:pt x="13461" y="186098"/>
                  </a:lnTo>
                  <a:lnTo>
                    <a:pt x="28476" y="149243"/>
                  </a:lnTo>
                  <a:lnTo>
                    <a:pt x="48651" y="115021"/>
                  </a:lnTo>
                  <a:lnTo>
                    <a:pt x="73541" y="84184"/>
                  </a:lnTo>
                  <a:lnTo>
                    <a:pt x="102619" y="57390"/>
                  </a:lnTo>
                  <a:lnTo>
                    <a:pt x="135242" y="35227"/>
                  </a:lnTo>
                  <a:lnTo>
                    <a:pt x="170717" y="18168"/>
                  </a:lnTo>
                  <a:lnTo>
                    <a:pt x="208263" y="6588"/>
                  </a:lnTo>
                  <a:lnTo>
                    <a:pt x="247082" y="734"/>
                  </a:lnTo>
                  <a:lnTo>
                    <a:pt x="266699" y="0"/>
                  </a:lnTo>
                  <a:lnTo>
                    <a:pt x="273247" y="81"/>
                  </a:lnTo>
                  <a:lnTo>
                    <a:pt x="312293" y="3991"/>
                  </a:lnTo>
                  <a:lnTo>
                    <a:pt x="350360" y="13686"/>
                  </a:lnTo>
                  <a:lnTo>
                    <a:pt x="386609" y="28952"/>
                  </a:lnTo>
                  <a:lnTo>
                    <a:pt x="420269" y="49464"/>
                  </a:lnTo>
                  <a:lnTo>
                    <a:pt x="450599" y="74770"/>
                  </a:lnTo>
                  <a:lnTo>
                    <a:pt x="476953" y="104334"/>
                  </a:lnTo>
                  <a:lnTo>
                    <a:pt x="498751" y="137502"/>
                  </a:lnTo>
                  <a:lnTo>
                    <a:pt x="515529" y="173571"/>
                  </a:lnTo>
                  <a:lnTo>
                    <a:pt x="526919" y="211744"/>
                  </a:lnTo>
                  <a:lnTo>
                    <a:pt x="532677" y="251211"/>
                  </a:lnTo>
                  <a:lnTo>
                    <a:pt x="533399" y="271157"/>
                  </a:lnTo>
                  <a:lnTo>
                    <a:pt x="533319" y="277814"/>
                  </a:lnTo>
                  <a:lnTo>
                    <a:pt x="529473" y="317513"/>
                  </a:lnTo>
                  <a:lnTo>
                    <a:pt x="519938" y="356216"/>
                  </a:lnTo>
                  <a:lnTo>
                    <a:pt x="504923" y="393071"/>
                  </a:lnTo>
                  <a:lnTo>
                    <a:pt x="484748" y="427293"/>
                  </a:lnTo>
                  <a:lnTo>
                    <a:pt x="459858" y="458130"/>
                  </a:lnTo>
                  <a:lnTo>
                    <a:pt x="430780" y="484924"/>
                  </a:lnTo>
                  <a:lnTo>
                    <a:pt x="398157" y="507087"/>
                  </a:lnTo>
                  <a:lnTo>
                    <a:pt x="362682" y="524146"/>
                  </a:lnTo>
                  <a:lnTo>
                    <a:pt x="325136" y="535726"/>
                  </a:lnTo>
                  <a:lnTo>
                    <a:pt x="286317" y="541580"/>
                  </a:lnTo>
                  <a:lnTo>
                    <a:pt x="266699" y="542314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988312" y="5351268"/>
              <a:ext cx="266700" cy="542925"/>
            </a:xfrm>
            <a:custGeom>
              <a:avLst/>
              <a:gdLst/>
              <a:ahLst/>
              <a:cxnLst/>
              <a:rect l="l" t="t" r="r" b="b"/>
              <a:pathLst>
                <a:path w="266700" h="542925">
                  <a:moveTo>
                    <a:pt x="0" y="542916"/>
                  </a:moveTo>
                  <a:lnTo>
                    <a:pt x="0" y="0"/>
                  </a:lnTo>
                  <a:lnTo>
                    <a:pt x="47936" y="4373"/>
                  </a:lnTo>
                  <a:lnTo>
                    <a:pt x="93054" y="16984"/>
                  </a:lnTo>
                  <a:lnTo>
                    <a:pt x="134599" y="37064"/>
                  </a:lnTo>
                  <a:lnTo>
                    <a:pt x="171820" y="63847"/>
                  </a:lnTo>
                  <a:lnTo>
                    <a:pt x="203962" y="96566"/>
                  </a:lnTo>
                  <a:lnTo>
                    <a:pt x="230272" y="134454"/>
                  </a:lnTo>
                  <a:lnTo>
                    <a:pt x="249998" y="176744"/>
                  </a:lnTo>
                  <a:lnTo>
                    <a:pt x="262386" y="222669"/>
                  </a:lnTo>
                  <a:lnTo>
                    <a:pt x="266682" y="271471"/>
                  </a:lnTo>
                  <a:lnTo>
                    <a:pt x="262385" y="320259"/>
                  </a:lnTo>
                  <a:lnTo>
                    <a:pt x="249996" y="366180"/>
                  </a:lnTo>
                  <a:lnTo>
                    <a:pt x="230269" y="408466"/>
                  </a:lnTo>
                  <a:lnTo>
                    <a:pt x="203956" y="446352"/>
                  </a:lnTo>
                  <a:lnTo>
                    <a:pt x="171813" y="479070"/>
                  </a:lnTo>
                  <a:lnTo>
                    <a:pt x="134592" y="505852"/>
                  </a:lnTo>
                  <a:lnTo>
                    <a:pt x="93047" y="525932"/>
                  </a:lnTo>
                  <a:lnTo>
                    <a:pt x="47932" y="538542"/>
                  </a:lnTo>
                  <a:lnTo>
                    <a:pt x="0" y="542916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8074" y="5276804"/>
              <a:ext cx="147288" cy="15127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3957" y="5830575"/>
              <a:ext cx="147175" cy="15136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2904" y="5818465"/>
              <a:ext cx="149903" cy="14880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7674" y="5285379"/>
              <a:ext cx="148118" cy="15054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10074" y="5248274"/>
              <a:ext cx="762000" cy="762000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5229224" y="5248275"/>
            <a:ext cx="752475" cy="752475"/>
            <a:chOff x="5229224" y="5248275"/>
            <a:chExt cx="752475" cy="752475"/>
          </a:xfrm>
        </p:grpSpPr>
        <p:sp>
          <p:nvSpPr>
            <p:cNvPr id="70" name="object 70"/>
            <p:cNvSpPr/>
            <p:nvPr/>
          </p:nvSpPr>
          <p:spPr>
            <a:xfrm>
              <a:off x="5229224" y="5248275"/>
              <a:ext cx="752475" cy="752475"/>
            </a:xfrm>
            <a:custGeom>
              <a:avLst/>
              <a:gdLst/>
              <a:ahLst/>
              <a:cxnLst/>
              <a:rect l="l" t="t" r="r" b="b"/>
              <a:pathLst>
                <a:path w="752475" h="752475">
                  <a:moveTo>
                    <a:pt x="752474" y="752474"/>
                  </a:moveTo>
                  <a:lnTo>
                    <a:pt x="0" y="752474"/>
                  </a:lnTo>
                  <a:lnTo>
                    <a:pt x="0" y="0"/>
                  </a:lnTo>
                  <a:lnTo>
                    <a:pt x="752474" y="0"/>
                  </a:lnTo>
                  <a:lnTo>
                    <a:pt x="752474" y="752474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276849" y="5295899"/>
              <a:ext cx="657225" cy="666750"/>
            </a:xfrm>
            <a:custGeom>
              <a:avLst/>
              <a:gdLst/>
              <a:ahLst/>
              <a:cxnLst/>
              <a:rect l="l" t="t" r="r" b="b"/>
              <a:pathLst>
                <a:path w="657225" h="666750">
                  <a:moveTo>
                    <a:pt x="657224" y="666749"/>
                  </a:moveTo>
                  <a:lnTo>
                    <a:pt x="0" y="666749"/>
                  </a:lnTo>
                  <a:lnTo>
                    <a:pt x="0" y="0"/>
                  </a:lnTo>
                  <a:lnTo>
                    <a:pt x="657224" y="0"/>
                  </a:lnTo>
                  <a:lnTo>
                    <a:pt x="657224" y="666749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451957" y="5316626"/>
              <a:ext cx="464820" cy="309880"/>
            </a:xfrm>
            <a:custGeom>
              <a:avLst/>
              <a:gdLst/>
              <a:ahLst/>
              <a:cxnLst/>
              <a:rect l="l" t="t" r="r" b="b"/>
              <a:pathLst>
                <a:path w="464820" h="309879">
                  <a:moveTo>
                    <a:pt x="464223" y="309778"/>
                  </a:moveTo>
                  <a:lnTo>
                    <a:pt x="309765" y="154406"/>
                  </a:lnTo>
                  <a:lnTo>
                    <a:pt x="154914" y="308356"/>
                  </a:lnTo>
                  <a:lnTo>
                    <a:pt x="154914" y="0"/>
                  </a:lnTo>
                  <a:lnTo>
                    <a:pt x="0" y="154901"/>
                  </a:lnTo>
                  <a:lnTo>
                    <a:pt x="154914" y="309816"/>
                  </a:lnTo>
                  <a:lnTo>
                    <a:pt x="154914" y="308864"/>
                  </a:lnTo>
                  <a:lnTo>
                    <a:pt x="464223" y="309778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613052" y="5400674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>
                  <a:moveTo>
                    <a:pt x="0" y="219075"/>
                  </a:moveTo>
                  <a:lnTo>
                    <a:pt x="0" y="0"/>
                  </a:lnTo>
                  <a:lnTo>
                    <a:pt x="219075" y="0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606876" y="5625416"/>
              <a:ext cx="154940" cy="309880"/>
            </a:xfrm>
            <a:custGeom>
              <a:avLst/>
              <a:gdLst/>
              <a:ahLst/>
              <a:cxnLst/>
              <a:rect l="l" t="t" r="r" b="b"/>
              <a:pathLst>
                <a:path w="154939" h="309879">
                  <a:moveTo>
                    <a:pt x="0" y="0"/>
                  </a:moveTo>
                  <a:lnTo>
                    <a:pt x="154909" y="154909"/>
                  </a:lnTo>
                  <a:lnTo>
                    <a:pt x="0" y="309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603527" y="5632102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219075" h="219075">
                  <a:moveTo>
                    <a:pt x="0" y="0"/>
                  </a:moveTo>
                  <a:lnTo>
                    <a:pt x="219075" y="0"/>
                  </a:lnTo>
                  <a:lnTo>
                    <a:pt x="219075" y="219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297567" y="5625926"/>
              <a:ext cx="309880" cy="154940"/>
            </a:xfrm>
            <a:custGeom>
              <a:avLst/>
              <a:gdLst/>
              <a:ahLst/>
              <a:cxnLst/>
              <a:rect l="l" t="t" r="r" b="b"/>
              <a:pathLst>
                <a:path w="309879" h="154939">
                  <a:moveTo>
                    <a:pt x="309818" y="0"/>
                  </a:moveTo>
                  <a:lnTo>
                    <a:pt x="154909" y="154909"/>
                  </a:lnTo>
                  <a:lnTo>
                    <a:pt x="0" y="0"/>
                  </a:lnTo>
                  <a:lnTo>
                    <a:pt x="309818" y="0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81624" y="5400674"/>
              <a:ext cx="219075" cy="450502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027409" y="5246675"/>
            <a:ext cx="773440" cy="765384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9286875" y="5248275"/>
            <a:ext cx="762000" cy="752475"/>
            <a:chOff x="9286875" y="5248275"/>
            <a:chExt cx="762000" cy="752475"/>
          </a:xfrm>
        </p:grpSpPr>
        <p:sp>
          <p:nvSpPr>
            <p:cNvPr id="80" name="object 80"/>
            <p:cNvSpPr/>
            <p:nvPr/>
          </p:nvSpPr>
          <p:spPr>
            <a:xfrm>
              <a:off x="9286863" y="5248287"/>
              <a:ext cx="762000" cy="752475"/>
            </a:xfrm>
            <a:custGeom>
              <a:avLst/>
              <a:gdLst/>
              <a:ahLst/>
              <a:cxnLst/>
              <a:rect l="l" t="t" r="r" b="b"/>
              <a:pathLst>
                <a:path w="762000" h="752475">
                  <a:moveTo>
                    <a:pt x="381000" y="381000"/>
                  </a:moveTo>
                  <a:lnTo>
                    <a:pt x="0" y="381000"/>
                  </a:lnTo>
                  <a:lnTo>
                    <a:pt x="0" y="752475"/>
                  </a:lnTo>
                  <a:lnTo>
                    <a:pt x="381000" y="752475"/>
                  </a:lnTo>
                  <a:lnTo>
                    <a:pt x="381000" y="381000"/>
                  </a:lnTo>
                  <a:close/>
                </a:path>
                <a:path w="762000" h="752475">
                  <a:moveTo>
                    <a:pt x="762000" y="0"/>
                  </a:moveTo>
                  <a:lnTo>
                    <a:pt x="381000" y="0"/>
                  </a:lnTo>
                  <a:lnTo>
                    <a:pt x="381000" y="371475"/>
                  </a:lnTo>
                  <a:lnTo>
                    <a:pt x="762000" y="371475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9340507" y="5301030"/>
              <a:ext cx="655955" cy="657225"/>
            </a:xfrm>
            <a:custGeom>
              <a:avLst/>
              <a:gdLst/>
              <a:ahLst/>
              <a:cxnLst/>
              <a:rect l="l" t="t" r="r" b="b"/>
              <a:pathLst>
                <a:path w="655954" h="657225">
                  <a:moveTo>
                    <a:pt x="247840" y="417804"/>
                  </a:moveTo>
                  <a:lnTo>
                    <a:pt x="246824" y="415264"/>
                  </a:lnTo>
                  <a:lnTo>
                    <a:pt x="243128" y="411480"/>
                  </a:lnTo>
                  <a:lnTo>
                    <a:pt x="240614" y="410413"/>
                  </a:lnTo>
                  <a:lnTo>
                    <a:pt x="83337" y="408673"/>
                  </a:lnTo>
                  <a:lnTo>
                    <a:pt x="67246" y="409054"/>
                  </a:lnTo>
                  <a:lnTo>
                    <a:pt x="23253" y="430352"/>
                  </a:lnTo>
                  <a:lnTo>
                    <a:pt x="3492" y="467817"/>
                  </a:lnTo>
                  <a:lnTo>
                    <a:pt x="0" y="484670"/>
                  </a:lnTo>
                  <a:lnTo>
                    <a:pt x="5308" y="513765"/>
                  </a:lnTo>
                  <a:lnTo>
                    <a:pt x="21945" y="539483"/>
                  </a:lnTo>
                  <a:lnTo>
                    <a:pt x="37884" y="551992"/>
                  </a:lnTo>
                  <a:lnTo>
                    <a:pt x="55892" y="559689"/>
                  </a:lnTo>
                  <a:lnTo>
                    <a:pt x="75006" y="562584"/>
                  </a:lnTo>
                  <a:lnTo>
                    <a:pt x="94234" y="560679"/>
                  </a:lnTo>
                  <a:lnTo>
                    <a:pt x="91884" y="579856"/>
                  </a:lnTo>
                  <a:lnTo>
                    <a:pt x="101625" y="617207"/>
                  </a:lnTo>
                  <a:lnTo>
                    <a:pt x="139090" y="650671"/>
                  </a:lnTo>
                  <a:lnTo>
                    <a:pt x="168059" y="656640"/>
                  </a:lnTo>
                  <a:lnTo>
                    <a:pt x="197167" y="651306"/>
                  </a:lnTo>
                  <a:lnTo>
                    <a:pt x="233667" y="621512"/>
                  </a:lnTo>
                  <a:lnTo>
                    <a:pt x="245960" y="575081"/>
                  </a:lnTo>
                  <a:lnTo>
                    <a:pt x="247840" y="417804"/>
                  </a:lnTo>
                  <a:close/>
                </a:path>
                <a:path w="655954" h="657225">
                  <a:moveTo>
                    <a:pt x="655485" y="170027"/>
                  </a:moveTo>
                  <a:lnTo>
                    <a:pt x="632904" y="115481"/>
                  </a:lnTo>
                  <a:lnTo>
                    <a:pt x="598728" y="95656"/>
                  </a:lnTo>
                  <a:lnTo>
                    <a:pt x="579589" y="92989"/>
                  </a:lnTo>
                  <a:lnTo>
                    <a:pt x="560374" y="95110"/>
                  </a:lnTo>
                  <a:lnTo>
                    <a:pt x="562508" y="75907"/>
                  </a:lnTo>
                  <a:lnTo>
                    <a:pt x="552335" y="38671"/>
                  </a:lnTo>
                  <a:lnTo>
                    <a:pt x="514489" y="5638"/>
                  </a:lnTo>
                  <a:lnTo>
                    <a:pt x="485444" y="0"/>
                  </a:lnTo>
                  <a:lnTo>
                    <a:pt x="456412" y="5676"/>
                  </a:lnTo>
                  <a:lnTo>
                    <a:pt x="420255" y="35890"/>
                  </a:lnTo>
                  <a:lnTo>
                    <a:pt x="408495" y="82461"/>
                  </a:lnTo>
                  <a:lnTo>
                    <a:pt x="408432" y="239737"/>
                  </a:lnTo>
                  <a:lnTo>
                    <a:pt x="409473" y="242277"/>
                  </a:lnTo>
                  <a:lnTo>
                    <a:pt x="413219" y="246024"/>
                  </a:lnTo>
                  <a:lnTo>
                    <a:pt x="415734" y="247065"/>
                  </a:lnTo>
                  <a:lnTo>
                    <a:pt x="573024" y="246989"/>
                  </a:lnTo>
                  <a:lnTo>
                    <a:pt x="619594" y="235229"/>
                  </a:lnTo>
                  <a:lnTo>
                    <a:pt x="649808" y="199072"/>
                  </a:lnTo>
                  <a:lnTo>
                    <a:pt x="652183" y="186918"/>
                  </a:lnTo>
                  <a:lnTo>
                    <a:pt x="655485" y="170027"/>
                  </a:lnTo>
                  <a:close/>
                </a:path>
              </a:pathLst>
            </a:custGeom>
            <a:solidFill>
              <a:srgbClr val="F5F5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9339898" y="5301475"/>
              <a:ext cx="666750" cy="655955"/>
            </a:xfrm>
            <a:custGeom>
              <a:avLst/>
              <a:gdLst/>
              <a:ahLst/>
              <a:cxnLst/>
              <a:rect l="l" t="t" r="r" b="b"/>
              <a:pathLst>
                <a:path w="666750" h="655954">
                  <a:moveTo>
                    <a:pt x="247116" y="82575"/>
                  </a:moveTo>
                  <a:lnTo>
                    <a:pt x="235432" y="35991"/>
                  </a:lnTo>
                  <a:lnTo>
                    <a:pt x="199313" y="5715"/>
                  </a:lnTo>
                  <a:lnTo>
                    <a:pt x="187172" y="3327"/>
                  </a:lnTo>
                  <a:lnTo>
                    <a:pt x="170281" y="0"/>
                  </a:lnTo>
                  <a:lnTo>
                    <a:pt x="115697" y="22504"/>
                  </a:lnTo>
                  <a:lnTo>
                    <a:pt x="95834" y="56654"/>
                  </a:lnTo>
                  <a:lnTo>
                    <a:pt x="93129" y="75780"/>
                  </a:lnTo>
                  <a:lnTo>
                    <a:pt x="95224" y="94996"/>
                  </a:lnTo>
                  <a:lnTo>
                    <a:pt x="76022" y="92837"/>
                  </a:lnTo>
                  <a:lnTo>
                    <a:pt x="38760" y="102958"/>
                  </a:lnTo>
                  <a:lnTo>
                    <a:pt x="5676" y="140754"/>
                  </a:lnTo>
                  <a:lnTo>
                    <a:pt x="0" y="169786"/>
                  </a:lnTo>
                  <a:lnTo>
                    <a:pt x="5626" y="198831"/>
                  </a:lnTo>
                  <a:lnTo>
                    <a:pt x="35788" y="235038"/>
                  </a:lnTo>
                  <a:lnTo>
                    <a:pt x="82334" y="246849"/>
                  </a:lnTo>
                  <a:lnTo>
                    <a:pt x="239623" y="247154"/>
                  </a:lnTo>
                  <a:lnTo>
                    <a:pt x="242163" y="246113"/>
                  </a:lnTo>
                  <a:lnTo>
                    <a:pt x="245910" y="242379"/>
                  </a:lnTo>
                  <a:lnTo>
                    <a:pt x="246951" y="239864"/>
                  </a:lnTo>
                  <a:lnTo>
                    <a:pt x="247116" y="82575"/>
                  </a:lnTo>
                  <a:close/>
                </a:path>
                <a:path w="666750" h="655954">
                  <a:moveTo>
                    <a:pt x="666242" y="488099"/>
                  </a:moveTo>
                  <a:lnTo>
                    <a:pt x="644474" y="433171"/>
                  </a:lnTo>
                  <a:lnTo>
                    <a:pt x="601103" y="410667"/>
                  </a:lnTo>
                  <a:lnTo>
                    <a:pt x="427761" y="407263"/>
                  </a:lnTo>
                  <a:lnTo>
                    <a:pt x="425208" y="408266"/>
                  </a:lnTo>
                  <a:lnTo>
                    <a:pt x="421398" y="411949"/>
                  </a:lnTo>
                  <a:lnTo>
                    <a:pt x="420319" y="414451"/>
                  </a:lnTo>
                  <a:lnTo>
                    <a:pt x="417893" y="571728"/>
                  </a:lnTo>
                  <a:lnTo>
                    <a:pt x="418211" y="587819"/>
                  </a:lnTo>
                  <a:lnTo>
                    <a:pt x="439305" y="631901"/>
                  </a:lnTo>
                  <a:lnTo>
                    <a:pt x="476681" y="651827"/>
                  </a:lnTo>
                  <a:lnTo>
                    <a:pt x="493522" y="655396"/>
                  </a:lnTo>
                  <a:lnTo>
                    <a:pt x="548424" y="633691"/>
                  </a:lnTo>
                  <a:lnTo>
                    <a:pt x="568782" y="599833"/>
                  </a:lnTo>
                  <a:lnTo>
                    <a:pt x="571766" y="580732"/>
                  </a:lnTo>
                  <a:lnTo>
                    <a:pt x="569937" y="561505"/>
                  </a:lnTo>
                  <a:lnTo>
                    <a:pt x="589114" y="563930"/>
                  </a:lnTo>
                  <a:lnTo>
                    <a:pt x="608291" y="561555"/>
                  </a:lnTo>
                  <a:lnTo>
                    <a:pt x="626516" y="554355"/>
                  </a:lnTo>
                  <a:lnTo>
                    <a:pt x="642785" y="542290"/>
                  </a:lnTo>
                  <a:lnTo>
                    <a:pt x="660133" y="517042"/>
                  </a:lnTo>
                  <a:lnTo>
                    <a:pt x="666242" y="488099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9572625" y="5534025"/>
              <a:ext cx="190500" cy="180975"/>
            </a:xfrm>
            <a:custGeom>
              <a:avLst/>
              <a:gdLst/>
              <a:ahLst/>
              <a:cxnLst/>
              <a:rect l="l" t="t" r="r" b="b"/>
              <a:pathLst>
                <a:path w="190500" h="180975">
                  <a:moveTo>
                    <a:pt x="101504" y="180771"/>
                  </a:moveTo>
                  <a:lnTo>
                    <a:pt x="88995" y="180771"/>
                  </a:lnTo>
                  <a:lnTo>
                    <a:pt x="82801" y="180192"/>
                  </a:lnTo>
                  <a:lnTo>
                    <a:pt x="37131" y="162241"/>
                  </a:lnTo>
                  <a:lnTo>
                    <a:pt x="9643" y="130458"/>
                  </a:lnTo>
                  <a:lnTo>
                    <a:pt x="0" y="96320"/>
                  </a:lnTo>
                  <a:lnTo>
                    <a:pt x="0" y="84451"/>
                  </a:lnTo>
                  <a:lnTo>
                    <a:pt x="12577" y="45104"/>
                  </a:lnTo>
                  <a:lnTo>
                    <a:pt x="47532" y="11935"/>
                  </a:lnTo>
                  <a:lnTo>
                    <a:pt x="88995" y="0"/>
                  </a:lnTo>
                  <a:lnTo>
                    <a:pt x="101504" y="0"/>
                  </a:lnTo>
                  <a:lnTo>
                    <a:pt x="142967" y="11935"/>
                  </a:lnTo>
                  <a:lnTo>
                    <a:pt x="177922" y="45104"/>
                  </a:lnTo>
                  <a:lnTo>
                    <a:pt x="190499" y="84451"/>
                  </a:lnTo>
                  <a:lnTo>
                    <a:pt x="190499" y="90385"/>
                  </a:lnTo>
                  <a:lnTo>
                    <a:pt x="190499" y="96320"/>
                  </a:lnTo>
                  <a:lnTo>
                    <a:pt x="177922" y="135666"/>
                  </a:lnTo>
                  <a:lnTo>
                    <a:pt x="142967" y="168836"/>
                  </a:lnTo>
                  <a:lnTo>
                    <a:pt x="101504" y="180771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4" name="object 84"/>
          <p:cNvGrpSpPr/>
          <p:nvPr/>
        </p:nvGrpSpPr>
        <p:grpSpPr>
          <a:xfrm>
            <a:off x="1181099" y="942975"/>
            <a:ext cx="8877300" cy="4248150"/>
            <a:chOff x="1181099" y="942975"/>
            <a:chExt cx="8877300" cy="4248150"/>
          </a:xfrm>
        </p:grpSpPr>
        <p:sp>
          <p:nvSpPr>
            <p:cNvPr id="85" name="object 85"/>
            <p:cNvSpPr/>
            <p:nvPr/>
          </p:nvSpPr>
          <p:spPr>
            <a:xfrm>
              <a:off x="1181099" y="942975"/>
              <a:ext cx="8877300" cy="4248150"/>
            </a:xfrm>
            <a:custGeom>
              <a:avLst/>
              <a:gdLst/>
              <a:ahLst/>
              <a:cxnLst/>
              <a:rect l="l" t="t" r="r" b="b"/>
              <a:pathLst>
                <a:path w="8877300" h="4248150">
                  <a:moveTo>
                    <a:pt x="8877300" y="4248150"/>
                  </a:moveTo>
                  <a:lnTo>
                    <a:pt x="0" y="4248150"/>
                  </a:lnTo>
                  <a:lnTo>
                    <a:pt x="0" y="0"/>
                  </a:lnTo>
                  <a:lnTo>
                    <a:pt x="8877300" y="0"/>
                  </a:lnTo>
                  <a:lnTo>
                    <a:pt x="8877300" y="4248150"/>
                  </a:lnTo>
                  <a:close/>
                </a:path>
              </a:pathLst>
            </a:custGeom>
            <a:solidFill>
              <a:srgbClr val="250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332903" y="1104912"/>
              <a:ext cx="8611235" cy="3962400"/>
            </a:xfrm>
            <a:custGeom>
              <a:avLst/>
              <a:gdLst/>
              <a:ahLst/>
              <a:cxnLst/>
              <a:rect l="l" t="t" r="r" b="b"/>
              <a:pathLst>
                <a:path w="8611235" h="3962400">
                  <a:moveTo>
                    <a:pt x="8611184" y="3876675"/>
                  </a:moveTo>
                  <a:lnTo>
                    <a:pt x="8601075" y="3876675"/>
                  </a:lnTo>
                  <a:lnTo>
                    <a:pt x="8601075" y="85725"/>
                  </a:lnTo>
                  <a:lnTo>
                    <a:pt x="8601659" y="85725"/>
                  </a:lnTo>
                  <a:lnTo>
                    <a:pt x="8601659" y="0"/>
                  </a:lnTo>
                  <a:lnTo>
                    <a:pt x="8505825" y="0"/>
                  </a:lnTo>
                  <a:lnTo>
                    <a:pt x="8505825" y="85725"/>
                  </a:lnTo>
                  <a:lnTo>
                    <a:pt x="8505825" y="3876675"/>
                  </a:lnTo>
                  <a:lnTo>
                    <a:pt x="95250" y="3876675"/>
                  </a:lnTo>
                  <a:lnTo>
                    <a:pt x="95250" y="85725"/>
                  </a:lnTo>
                  <a:lnTo>
                    <a:pt x="8505825" y="85725"/>
                  </a:lnTo>
                  <a:lnTo>
                    <a:pt x="8505825" y="0"/>
                  </a:lnTo>
                  <a:lnTo>
                    <a:pt x="584" y="0"/>
                  </a:lnTo>
                  <a:lnTo>
                    <a:pt x="584" y="13830"/>
                  </a:lnTo>
                  <a:lnTo>
                    <a:pt x="0" y="13830"/>
                  </a:lnTo>
                  <a:lnTo>
                    <a:pt x="0" y="3947655"/>
                  </a:lnTo>
                  <a:lnTo>
                    <a:pt x="584" y="3947655"/>
                  </a:lnTo>
                  <a:lnTo>
                    <a:pt x="584" y="3962400"/>
                  </a:lnTo>
                  <a:lnTo>
                    <a:pt x="8611184" y="3962400"/>
                  </a:lnTo>
                  <a:lnTo>
                    <a:pt x="8611184" y="3876675"/>
                  </a:ln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" name="object 87"/>
          <p:cNvSpPr txBox="1"/>
          <p:nvPr/>
        </p:nvSpPr>
        <p:spPr>
          <a:xfrm>
            <a:off x="1512341" y="1263650"/>
            <a:ext cx="8195309" cy="322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Atès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caràcter</a:t>
            </a:r>
            <a:r>
              <a:rPr dirty="0" sz="1500" spc="-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3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1500" spc="-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finalitat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exclusivament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docents</a:t>
            </a:r>
            <a:r>
              <a:rPr dirty="0" sz="1500" spc="-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3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eminentment</a:t>
            </a:r>
            <a:r>
              <a:rPr dirty="0" sz="1500" spc="-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il·lustratives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500" spc="-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les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explicacions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dirty="0" sz="1500" spc="-4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5">
                <a:solidFill>
                  <a:srgbClr val="FFFFFF"/>
                </a:solidFill>
                <a:latin typeface="Tahoma"/>
                <a:cs typeface="Tahoma"/>
              </a:rPr>
              <a:t>classe </a:t>
            </a:r>
            <a:r>
              <a:rPr dirty="0" sz="1500" spc="-15">
                <a:solidFill>
                  <a:srgbClr val="FFFFFF"/>
                </a:solidFill>
                <a:latin typeface="Tahoma"/>
                <a:cs typeface="Tahoma"/>
              </a:rPr>
              <a:t>d'aquesta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presentació,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l'autor </a:t>
            </a:r>
            <a:r>
              <a:rPr dirty="0" sz="1500" spc="-15">
                <a:solidFill>
                  <a:srgbClr val="FFFFFF"/>
                </a:solidFill>
                <a:latin typeface="Tahoma"/>
                <a:cs typeface="Tahoma"/>
              </a:rPr>
              <a:t>s'acull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l‘Article </a:t>
            </a:r>
            <a:r>
              <a:rPr dirty="0" sz="1500" spc="-35">
                <a:solidFill>
                  <a:srgbClr val="FFFFFF"/>
                </a:solidFill>
                <a:latin typeface="Tahoma"/>
                <a:cs typeface="Tahoma"/>
              </a:rPr>
              <a:t>32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dirty="0" sz="1500" spc="35">
                <a:solidFill>
                  <a:srgbClr val="FFFFFF"/>
                </a:solidFill>
                <a:latin typeface="Tahoma"/>
                <a:cs typeface="Tahoma"/>
              </a:rPr>
              <a:t>Llei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Propietat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Intel·lectual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vigent </a:t>
            </a:r>
            <a:r>
              <a:rPr dirty="0" sz="1500" spc="-4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respecte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l'ús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parcial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d'obres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alienes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com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les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imatges,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5">
                <a:solidFill>
                  <a:srgbClr val="FFFFFF"/>
                </a:solidFill>
                <a:latin typeface="Tahoma"/>
                <a:cs typeface="Tahoma"/>
              </a:rPr>
              <a:t>gràfics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altres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materials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continguts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les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diferents</a:t>
            </a:r>
            <a:r>
              <a:rPr dirty="0" sz="1500" spc="-1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diapositives.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ahoma"/>
              <a:cs typeface="Tahoma"/>
            </a:endParaRPr>
          </a:p>
          <a:p>
            <a:pPr marL="12700" marR="202565">
              <a:lnSpc>
                <a:spcPct val="100000"/>
              </a:lnSpc>
              <a:spcBef>
                <a:spcPts val="5"/>
              </a:spcBef>
            </a:pP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Given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exclusive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teaching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nature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eminently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illustrative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purposes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explanations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5">
                <a:solidFill>
                  <a:srgbClr val="FFFFFF"/>
                </a:solidFill>
                <a:latin typeface="Tahoma"/>
                <a:cs typeface="Tahoma"/>
              </a:rPr>
              <a:t>this </a:t>
            </a:r>
            <a:r>
              <a:rPr dirty="0" sz="1500" spc="-4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kind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presentation, the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author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points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dirty="0" sz="1500" spc="30">
                <a:solidFill>
                  <a:srgbClr val="FFFFFF"/>
                </a:solidFill>
                <a:latin typeface="Tahoma"/>
                <a:cs typeface="Tahoma"/>
              </a:rPr>
              <a:t>Article </a:t>
            </a:r>
            <a:r>
              <a:rPr dirty="0" sz="1500" spc="-35">
                <a:solidFill>
                  <a:srgbClr val="FFFFFF"/>
                </a:solidFill>
                <a:latin typeface="Tahoma"/>
                <a:cs typeface="Tahoma"/>
              </a:rPr>
              <a:t>32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Copyright </a:t>
            </a:r>
            <a:r>
              <a:rPr dirty="0" sz="1500" spc="40">
                <a:solidFill>
                  <a:srgbClr val="FFFFFF"/>
                </a:solidFill>
                <a:latin typeface="Tahoma"/>
                <a:cs typeface="Tahoma"/>
              </a:rPr>
              <a:t>Act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current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regulations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regarding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partial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use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third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persons’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5">
                <a:solidFill>
                  <a:srgbClr val="FFFFFF"/>
                </a:solidFill>
                <a:latin typeface="Tahoma"/>
                <a:cs typeface="Tahoma"/>
              </a:rPr>
              <a:t>work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including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images,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graphics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40">
                <a:solidFill>
                  <a:srgbClr val="FFFFFF"/>
                </a:solidFill>
                <a:latin typeface="Tahoma"/>
                <a:cs typeface="Tahoma"/>
              </a:rPr>
              <a:t>any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other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material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 contained</a:t>
            </a:r>
            <a:r>
              <a:rPr dirty="0" sz="1500" spc="-1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different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slides.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ahoma"/>
              <a:cs typeface="Tahoma"/>
            </a:endParaRPr>
          </a:p>
          <a:p>
            <a:pPr marL="12700" marR="120014">
              <a:lnSpc>
                <a:spcPct val="100000"/>
              </a:lnSpc>
              <a:spcBef>
                <a:spcPts val="5"/>
              </a:spcBef>
            </a:pPr>
            <a:r>
              <a:rPr dirty="0" sz="1500" spc="-35">
                <a:solidFill>
                  <a:srgbClr val="FFFFFF"/>
                </a:solidFill>
                <a:latin typeface="Tahoma"/>
                <a:cs typeface="Tahoma"/>
              </a:rPr>
              <a:t>Dado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el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carácter </a:t>
            </a:r>
            <a:r>
              <a:rPr dirty="0" sz="1500" spc="-60">
                <a:solidFill>
                  <a:srgbClr val="FFFFFF"/>
                </a:solidFill>
                <a:latin typeface="Tahoma"/>
                <a:cs typeface="Tahoma"/>
              </a:rPr>
              <a:t>y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finalidad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exclusivamente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docente </a:t>
            </a:r>
            <a:r>
              <a:rPr dirty="0" sz="1500" spc="-60">
                <a:solidFill>
                  <a:srgbClr val="FFFFFF"/>
                </a:solidFill>
                <a:latin typeface="Tahoma"/>
                <a:cs typeface="Tahoma"/>
              </a:rPr>
              <a:t>y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eminentemente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ilustrativa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las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 explicaciones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5">
                <a:solidFill>
                  <a:srgbClr val="FFFFFF"/>
                </a:solidFill>
                <a:latin typeface="Tahoma"/>
                <a:cs typeface="Tahoma"/>
              </a:rPr>
              <a:t>clase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esta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presentación,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autor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3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acoge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al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artículo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35">
                <a:solidFill>
                  <a:srgbClr val="FFFFFF"/>
                </a:solidFill>
                <a:latin typeface="Tahoma"/>
                <a:cs typeface="Tahoma"/>
              </a:rPr>
              <a:t>32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Ley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Propiedad </a:t>
            </a:r>
            <a:r>
              <a:rPr dirty="0" sz="1500" spc="-4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Intelectual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vigente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respecto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uso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parcial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FFFFFF"/>
                </a:solidFill>
                <a:latin typeface="Tahoma"/>
                <a:cs typeface="Tahoma"/>
              </a:rPr>
              <a:t>obras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5">
                <a:solidFill>
                  <a:srgbClr val="FFFFFF"/>
                </a:solidFill>
                <a:latin typeface="Tahoma"/>
                <a:cs typeface="Tahoma"/>
              </a:rPr>
              <a:t>ajenas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como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las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imágenes,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gráficos</a:t>
            </a:r>
            <a:r>
              <a:rPr dirty="0" sz="15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3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5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FFFFFF"/>
                </a:solidFill>
                <a:latin typeface="Tahoma"/>
                <a:cs typeface="Tahoma"/>
              </a:rPr>
              <a:t>otros </a:t>
            </a:r>
            <a:r>
              <a:rPr dirty="0" sz="15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materiales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contenidos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10">
                <a:solidFill>
                  <a:srgbClr val="FFFFFF"/>
                </a:solidFill>
                <a:latin typeface="Tahoma"/>
                <a:cs typeface="Tahoma"/>
              </a:rPr>
              <a:t>las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diferentes</a:t>
            </a:r>
            <a:r>
              <a:rPr dirty="0" sz="15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Tahoma"/>
                <a:cs typeface="Tahoma"/>
              </a:rPr>
              <a:t>diapositivas.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8" name="object 88"/>
          <p:cNvSpPr txBox="1">
            <a:spLocks noGrp="1"/>
          </p:cNvSpPr>
          <p:nvPr>
            <p:ph type="title"/>
          </p:nvPr>
        </p:nvSpPr>
        <p:spPr>
          <a:xfrm>
            <a:off x="3573313" y="596900"/>
            <a:ext cx="404876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85">
                <a:latin typeface="Verdana"/>
                <a:cs typeface="Verdana"/>
              </a:rPr>
              <a:t>A</a:t>
            </a:r>
            <a:r>
              <a:rPr dirty="0" sz="1800" spc="-305">
                <a:latin typeface="Verdana"/>
                <a:cs typeface="Verdana"/>
              </a:rPr>
              <a:t>V</a:t>
            </a:r>
            <a:r>
              <a:rPr dirty="0" sz="1800" spc="-285">
                <a:latin typeface="Verdana"/>
                <a:cs typeface="Verdana"/>
              </a:rPr>
              <a:t>Í</a:t>
            </a:r>
            <a:r>
              <a:rPr dirty="0" sz="1800" spc="-270">
                <a:latin typeface="Verdana"/>
                <a:cs typeface="Verdana"/>
              </a:rPr>
              <a:t>S</a:t>
            </a:r>
            <a:r>
              <a:rPr dirty="0" sz="1800" spc="-275">
                <a:latin typeface="Verdana"/>
                <a:cs typeface="Verdana"/>
              </a:rPr>
              <a:t> </a:t>
            </a:r>
            <a:r>
              <a:rPr dirty="0" sz="1800" spc="-130">
                <a:latin typeface="Verdana"/>
                <a:cs typeface="Verdana"/>
              </a:rPr>
              <a:t>L</a:t>
            </a:r>
            <a:r>
              <a:rPr dirty="0" sz="1800" spc="-190">
                <a:latin typeface="Verdana"/>
                <a:cs typeface="Verdana"/>
              </a:rPr>
              <a:t>E</a:t>
            </a:r>
            <a:r>
              <a:rPr dirty="0" sz="1800" spc="-300">
                <a:latin typeface="Verdana"/>
                <a:cs typeface="Verdana"/>
              </a:rPr>
              <a:t>G</a:t>
            </a:r>
            <a:r>
              <a:rPr dirty="0" sz="1800" spc="-254">
                <a:latin typeface="Verdana"/>
                <a:cs typeface="Verdana"/>
              </a:rPr>
              <a:t>A</a:t>
            </a:r>
            <a:r>
              <a:rPr dirty="0" sz="1800" spc="-130">
                <a:latin typeface="Verdana"/>
                <a:cs typeface="Verdana"/>
              </a:rPr>
              <a:t>L</a:t>
            </a:r>
            <a:r>
              <a:rPr dirty="0" sz="1800" spc="-275">
                <a:latin typeface="Verdana"/>
                <a:cs typeface="Verdana"/>
              </a:rPr>
              <a:t> </a:t>
            </a:r>
            <a:r>
              <a:rPr dirty="0" sz="1800" spc="-190">
                <a:latin typeface="Verdana"/>
                <a:cs typeface="Verdana"/>
              </a:rPr>
              <a:t>/</a:t>
            </a:r>
            <a:r>
              <a:rPr dirty="0" sz="1800" spc="-275">
                <a:latin typeface="Verdana"/>
                <a:cs typeface="Verdana"/>
              </a:rPr>
              <a:t> </a:t>
            </a:r>
            <a:r>
              <a:rPr dirty="0" sz="1800" spc="-130">
                <a:latin typeface="Verdana"/>
                <a:cs typeface="Verdana"/>
              </a:rPr>
              <a:t>L</a:t>
            </a:r>
            <a:r>
              <a:rPr dirty="0" sz="1800" spc="-190">
                <a:latin typeface="Verdana"/>
                <a:cs typeface="Verdana"/>
              </a:rPr>
              <a:t>E</a:t>
            </a:r>
            <a:r>
              <a:rPr dirty="0" sz="1800" spc="-300">
                <a:latin typeface="Verdana"/>
                <a:cs typeface="Verdana"/>
              </a:rPr>
              <a:t>G</a:t>
            </a:r>
            <a:r>
              <a:rPr dirty="0" sz="1800" spc="-254">
                <a:latin typeface="Verdana"/>
                <a:cs typeface="Verdana"/>
              </a:rPr>
              <a:t>A</a:t>
            </a:r>
            <a:r>
              <a:rPr dirty="0" sz="1800" spc="-130">
                <a:latin typeface="Verdana"/>
                <a:cs typeface="Verdana"/>
              </a:rPr>
              <a:t>L</a:t>
            </a:r>
            <a:r>
              <a:rPr dirty="0" sz="1800" spc="-275">
                <a:latin typeface="Verdana"/>
                <a:cs typeface="Verdana"/>
              </a:rPr>
              <a:t> </a:t>
            </a:r>
            <a:r>
              <a:rPr dirty="0" sz="1800" spc="-185">
                <a:latin typeface="Verdana"/>
                <a:cs typeface="Verdana"/>
              </a:rPr>
              <a:t>N</a:t>
            </a:r>
            <a:r>
              <a:rPr dirty="0" sz="1800" spc="-270">
                <a:latin typeface="Verdana"/>
                <a:cs typeface="Verdana"/>
              </a:rPr>
              <a:t>O</a:t>
            </a:r>
            <a:r>
              <a:rPr dirty="0" sz="1800" spc="-145">
                <a:latin typeface="Verdana"/>
                <a:cs typeface="Verdana"/>
              </a:rPr>
              <a:t>T</a:t>
            </a:r>
            <a:r>
              <a:rPr dirty="0" sz="1800" spc="-285">
                <a:latin typeface="Verdana"/>
                <a:cs typeface="Verdana"/>
              </a:rPr>
              <a:t>I</a:t>
            </a:r>
            <a:r>
              <a:rPr dirty="0" sz="1800" spc="-229">
                <a:latin typeface="Verdana"/>
                <a:cs typeface="Verdana"/>
              </a:rPr>
              <a:t>C</a:t>
            </a:r>
            <a:r>
              <a:rPr dirty="0" sz="1800" spc="-190">
                <a:latin typeface="Verdana"/>
                <a:cs typeface="Verdana"/>
              </a:rPr>
              <a:t>E</a:t>
            </a:r>
            <a:r>
              <a:rPr dirty="0" sz="1800" spc="-275">
                <a:latin typeface="Verdana"/>
                <a:cs typeface="Verdana"/>
              </a:rPr>
              <a:t> </a:t>
            </a:r>
            <a:r>
              <a:rPr dirty="0" sz="1800" spc="-190">
                <a:latin typeface="Verdana"/>
                <a:cs typeface="Verdana"/>
              </a:rPr>
              <a:t>/</a:t>
            </a:r>
            <a:r>
              <a:rPr dirty="0" sz="1800" spc="-275">
                <a:latin typeface="Verdana"/>
                <a:cs typeface="Verdana"/>
              </a:rPr>
              <a:t> </a:t>
            </a:r>
            <a:r>
              <a:rPr dirty="0" sz="1800" spc="-285">
                <a:latin typeface="Verdana"/>
                <a:cs typeface="Verdana"/>
              </a:rPr>
              <a:t>A</a:t>
            </a:r>
            <a:r>
              <a:rPr dirty="0" sz="1800" spc="-305">
                <a:latin typeface="Verdana"/>
                <a:cs typeface="Verdana"/>
              </a:rPr>
              <a:t>V</a:t>
            </a:r>
            <a:r>
              <a:rPr dirty="0" sz="1800" spc="-285">
                <a:latin typeface="Verdana"/>
                <a:cs typeface="Verdana"/>
              </a:rPr>
              <a:t>I</a:t>
            </a:r>
            <a:r>
              <a:rPr dirty="0" sz="1800" spc="-270">
                <a:latin typeface="Verdana"/>
                <a:cs typeface="Verdana"/>
              </a:rPr>
              <a:t>S</a:t>
            </a:r>
            <a:r>
              <a:rPr dirty="0" sz="1800" spc="-225">
                <a:latin typeface="Verdana"/>
                <a:cs typeface="Verdana"/>
              </a:rPr>
              <a:t>O</a:t>
            </a:r>
            <a:r>
              <a:rPr dirty="0" sz="1800" spc="-275">
                <a:latin typeface="Verdana"/>
                <a:cs typeface="Verdana"/>
              </a:rPr>
              <a:t> </a:t>
            </a:r>
            <a:r>
              <a:rPr dirty="0" sz="1800" spc="-130">
                <a:latin typeface="Verdana"/>
                <a:cs typeface="Verdana"/>
              </a:rPr>
              <a:t>L</a:t>
            </a:r>
            <a:r>
              <a:rPr dirty="0" sz="1800" spc="-190">
                <a:latin typeface="Verdana"/>
                <a:cs typeface="Verdana"/>
              </a:rPr>
              <a:t>E</a:t>
            </a:r>
            <a:r>
              <a:rPr dirty="0" sz="1800" spc="-300">
                <a:latin typeface="Verdana"/>
                <a:cs typeface="Verdana"/>
              </a:rPr>
              <a:t>G</a:t>
            </a:r>
            <a:r>
              <a:rPr dirty="0" sz="1800" spc="-254">
                <a:latin typeface="Verdana"/>
                <a:cs typeface="Verdana"/>
              </a:rPr>
              <a:t>A</a:t>
            </a:r>
            <a:r>
              <a:rPr dirty="0" sz="1800" spc="-130">
                <a:latin typeface="Verdana"/>
                <a:cs typeface="Verdana"/>
              </a:rPr>
              <a:t>L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6844" y="892175"/>
            <a:ext cx="4515485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50" spc="-200" i="1">
                <a:solidFill>
                  <a:srgbClr val="DD3CBD"/>
                </a:solidFill>
                <a:latin typeface="Trebuchet MS"/>
                <a:cs typeface="Trebuchet MS"/>
              </a:rPr>
              <a:t>Las</a:t>
            </a:r>
            <a:r>
              <a:rPr dirty="0" sz="3750" spc="-80" i="1">
                <a:solidFill>
                  <a:srgbClr val="DD3CBD"/>
                </a:solidFill>
                <a:latin typeface="Trebuchet MS"/>
                <a:cs typeface="Trebuchet MS"/>
              </a:rPr>
              <a:t> </a:t>
            </a:r>
            <a:r>
              <a:rPr dirty="0" sz="3750" spc="-350" i="1">
                <a:solidFill>
                  <a:srgbClr val="DD3CBD"/>
                </a:solidFill>
                <a:latin typeface="Trebuchet MS"/>
                <a:cs typeface="Trebuchet MS"/>
              </a:rPr>
              <a:t>preguntas,</a:t>
            </a:r>
            <a:r>
              <a:rPr dirty="0" sz="3750" spc="-80" i="1">
                <a:solidFill>
                  <a:srgbClr val="DD3CBD"/>
                </a:solidFill>
                <a:latin typeface="Trebuchet MS"/>
                <a:cs typeface="Trebuchet MS"/>
              </a:rPr>
              <a:t> </a:t>
            </a:r>
            <a:r>
              <a:rPr dirty="0" sz="3750" spc="-330" i="1">
                <a:solidFill>
                  <a:srgbClr val="DD3CBD"/>
                </a:solidFill>
                <a:latin typeface="Trebuchet MS"/>
                <a:cs typeface="Trebuchet MS"/>
              </a:rPr>
              <a:t>abiertas</a:t>
            </a:r>
            <a:r>
              <a:rPr dirty="0" sz="3750" spc="-80" i="1">
                <a:solidFill>
                  <a:srgbClr val="DD3CBD"/>
                </a:solidFill>
                <a:latin typeface="Trebuchet MS"/>
                <a:cs typeface="Trebuchet MS"/>
              </a:rPr>
              <a:t> </a:t>
            </a:r>
            <a:r>
              <a:rPr dirty="0" sz="3750" spc="-330" i="1">
                <a:solidFill>
                  <a:srgbClr val="DD3CBD"/>
                </a:solidFill>
                <a:latin typeface="Trebuchet MS"/>
                <a:cs typeface="Trebuchet MS"/>
              </a:rPr>
              <a:t>y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18397" y="1282700"/>
            <a:ext cx="205232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50" spc="-360" i="1">
                <a:solidFill>
                  <a:srgbClr val="DD3CBD"/>
                </a:solidFill>
                <a:latin typeface="Trebuchet MS"/>
                <a:cs typeface="Trebuchet MS"/>
              </a:rPr>
              <a:t>respetuosas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04244" y="2063750"/>
            <a:ext cx="4680585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50" spc="-500" i="1">
                <a:solidFill>
                  <a:srgbClr val="250854"/>
                </a:solidFill>
                <a:latin typeface="Trebuchet MS"/>
                <a:cs typeface="Trebuchet MS"/>
              </a:rPr>
              <a:t>(el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425" i="1">
                <a:solidFill>
                  <a:srgbClr val="250854"/>
                </a:solidFill>
                <a:latin typeface="Trebuchet MS"/>
                <a:cs typeface="Trebuchet MS"/>
              </a:rPr>
              <a:t>objetivo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330" i="1">
                <a:solidFill>
                  <a:srgbClr val="250854"/>
                </a:solidFill>
                <a:latin typeface="Trebuchet MS"/>
                <a:cs typeface="Trebuchet MS"/>
              </a:rPr>
              <a:t>supraordenado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38005" y="2454275"/>
            <a:ext cx="21336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50" spc="-540" i="1">
                <a:solidFill>
                  <a:srgbClr val="250854"/>
                </a:solidFill>
                <a:latin typeface="Trebuchet MS"/>
                <a:cs typeface="Trebuchet MS"/>
              </a:rPr>
              <a:t>o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58654" y="2844799"/>
            <a:ext cx="3171825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50" spc="-500" i="1">
                <a:solidFill>
                  <a:srgbClr val="250854"/>
                </a:solidFill>
                <a:latin typeface="Trebuchet MS"/>
                <a:cs typeface="Trebuchet MS"/>
              </a:rPr>
              <a:t>el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425" i="1">
                <a:solidFill>
                  <a:srgbClr val="250854"/>
                </a:solidFill>
                <a:latin typeface="Trebuchet MS"/>
                <a:cs typeface="Trebuchet MS"/>
              </a:rPr>
              <a:t>objetivo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430" i="1">
                <a:solidFill>
                  <a:srgbClr val="250854"/>
                </a:solidFill>
                <a:latin typeface="Trebuchet MS"/>
                <a:cs typeface="Trebuchet MS"/>
              </a:rPr>
              <a:t>común)</a:t>
            </a:r>
            <a:endParaRPr sz="3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6419850"/>
          </a:xfrm>
          <a:custGeom>
            <a:avLst/>
            <a:gdLst/>
            <a:ahLst/>
            <a:cxnLst/>
            <a:rect l="l" t="t" r="r" b="b"/>
            <a:pathLst>
              <a:path w="11430000" h="6419850">
                <a:moveTo>
                  <a:pt x="0" y="0"/>
                </a:moveTo>
                <a:lnTo>
                  <a:pt x="11429999" y="0"/>
                </a:lnTo>
                <a:lnTo>
                  <a:pt x="11429999" y="6419849"/>
                </a:lnTo>
                <a:lnTo>
                  <a:pt x="0" y="6419849"/>
                </a:lnTo>
                <a:lnTo>
                  <a:pt x="0" y="0"/>
                </a:lnTo>
                <a:close/>
              </a:path>
            </a:pathLst>
          </a:custGeom>
          <a:solidFill>
            <a:srgbClr val="F5F5F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7655" y="372814"/>
            <a:ext cx="2376759" cy="328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2516" y="920297"/>
            <a:ext cx="3195502" cy="32364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2725" rIns="0" bIns="0" rtlCol="0" vert="horz">
            <a:spAutoFit/>
          </a:bodyPr>
          <a:lstStyle/>
          <a:p>
            <a:pPr algn="ctr" marL="3326129">
              <a:lnSpc>
                <a:spcPct val="100000"/>
              </a:lnSpc>
              <a:spcBef>
                <a:spcPts val="775"/>
              </a:spcBef>
            </a:pPr>
            <a:r>
              <a:rPr dirty="0" spc="-220"/>
              <a:t>P</a:t>
            </a:r>
            <a:r>
              <a:rPr dirty="0" spc="1080"/>
              <a:t> </a:t>
            </a:r>
            <a:r>
              <a:rPr dirty="0" spc="-100"/>
              <a:t>EGG</a:t>
            </a:r>
            <a:r>
              <a:rPr dirty="0" spc="1470"/>
              <a:t> </a:t>
            </a:r>
            <a:r>
              <a:rPr dirty="0" spc="300"/>
              <a:t>TA</a:t>
            </a:r>
            <a:r>
              <a:rPr dirty="0" spc="1000"/>
              <a:t> </a:t>
            </a:r>
          </a:p>
          <a:p>
            <a:pPr algn="ctr" marL="3326129">
              <a:lnSpc>
                <a:spcPct val="100000"/>
              </a:lnSpc>
              <a:spcBef>
                <a:spcPts val="675"/>
              </a:spcBef>
            </a:pPr>
            <a:r>
              <a:rPr dirty="0" spc="-220"/>
              <a:t>P</a:t>
            </a:r>
            <a:r>
              <a:rPr dirty="0" spc="434"/>
              <a:t> </a:t>
            </a:r>
            <a:r>
              <a:rPr dirty="0" spc="434"/>
              <a:t> </a:t>
            </a:r>
            <a:r>
              <a:rPr dirty="0" spc="370"/>
              <a:t>INC4PI  </a:t>
            </a:r>
            <a:r>
              <a:rPr dirty="0" spc="1380"/>
              <a:t> </a:t>
            </a:r>
            <a:r>
              <a:rPr dirty="0" spc="265"/>
              <a:t>TE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33375" y="3590925"/>
            <a:ext cx="3448050" cy="1790700"/>
            <a:chOff x="333375" y="3590925"/>
            <a:chExt cx="3448050" cy="17907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375" y="3590925"/>
              <a:ext cx="3448049" cy="1790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1024" y="3944726"/>
              <a:ext cx="1441000" cy="2886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9174" y="38290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74" y="4322843"/>
              <a:ext cx="2608249" cy="34852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42789" y="3751579"/>
            <a:ext cx="2644140" cy="996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83565">
              <a:lnSpc>
                <a:spcPct val="118100"/>
              </a:lnSpc>
              <a:spcBef>
                <a:spcPts val="95"/>
              </a:spcBef>
            </a:pPr>
            <a:r>
              <a:rPr dirty="0" sz="2700" spc="225">
                <a:latin typeface="Cambria"/>
                <a:cs typeface="Cambria"/>
              </a:rPr>
              <a:t>¿QUE </a:t>
            </a:r>
            <a:r>
              <a:rPr dirty="0" sz="2700" spc="254">
                <a:latin typeface="Cambria"/>
                <a:cs typeface="Cambria"/>
              </a:rPr>
              <a:t>TE </a:t>
            </a:r>
            <a:r>
              <a:rPr dirty="0" sz="2700" spc="260">
                <a:latin typeface="Cambria"/>
                <a:cs typeface="Cambria"/>
              </a:rPr>
              <a:t> </a:t>
            </a:r>
            <a:r>
              <a:rPr dirty="0" sz="2700" spc="110">
                <a:latin typeface="Cambria"/>
                <a:cs typeface="Cambria"/>
              </a:rPr>
              <a:t>F</a:t>
            </a:r>
            <a:r>
              <a:rPr dirty="0" sz="2700" spc="65">
                <a:latin typeface="Cambria"/>
                <a:cs typeface="Cambria"/>
              </a:rPr>
              <a:t>A</a:t>
            </a:r>
            <a:r>
              <a:rPr dirty="0" sz="2700" spc="245">
                <a:latin typeface="Cambria"/>
                <a:cs typeface="Cambria"/>
              </a:rPr>
              <a:t>CILI</a:t>
            </a:r>
            <a:r>
              <a:rPr dirty="0" sz="2700" spc="130">
                <a:latin typeface="Cambria"/>
                <a:cs typeface="Cambria"/>
              </a:rPr>
              <a:t>T</a:t>
            </a:r>
            <a:r>
              <a:rPr dirty="0" sz="2700" spc="140">
                <a:latin typeface="Cambria"/>
                <a:cs typeface="Cambria"/>
              </a:rPr>
              <a:t>ARÍA...?</a:t>
            </a:r>
            <a:endParaRPr sz="2700">
              <a:latin typeface="Cambria"/>
              <a:cs typeface="Cambr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4300" y="57150"/>
            <a:ext cx="3667125" cy="3352800"/>
            <a:chOff x="114300" y="57150"/>
            <a:chExt cx="3667125" cy="33528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1752600"/>
              <a:ext cx="3181349" cy="16573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775" y="57150"/>
              <a:ext cx="2914649" cy="15144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8956" y="493793"/>
              <a:ext cx="1026021" cy="39628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984871" y="482600"/>
            <a:ext cx="106172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100">
                <a:latin typeface="Cambria"/>
                <a:cs typeface="Cambria"/>
              </a:rPr>
              <a:t>¿</a:t>
            </a:r>
            <a:r>
              <a:rPr dirty="0" sz="2700" spc="120">
                <a:latin typeface="Cambria"/>
                <a:cs typeface="Cambria"/>
              </a:rPr>
              <a:t>Q</a:t>
            </a:r>
            <a:r>
              <a:rPr dirty="0" sz="2700" spc="195">
                <a:latin typeface="Cambria"/>
                <a:cs typeface="Cambria"/>
              </a:rPr>
              <a:t>UÉ?</a:t>
            </a:r>
            <a:endParaRPr sz="2700">
              <a:latin typeface="Cambria"/>
              <a:cs typeface="Cambr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14099" y="2115926"/>
            <a:ext cx="2296795" cy="768985"/>
            <a:chOff x="914099" y="2115926"/>
            <a:chExt cx="2296795" cy="76898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3641" y="2115926"/>
              <a:ext cx="1816130" cy="2411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099" y="2586800"/>
              <a:ext cx="2296737" cy="29760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76696" y="1922779"/>
            <a:ext cx="2357755" cy="996950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dirty="0" sz="2700" spc="215">
                <a:latin typeface="Cambria"/>
                <a:cs typeface="Cambria"/>
              </a:rPr>
              <a:t>¿CUANDO?</a:t>
            </a:r>
            <a:endParaRPr sz="27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dirty="0" sz="2700">
                <a:latin typeface="Cambria"/>
                <a:cs typeface="Cambria"/>
              </a:rPr>
              <a:t>(mirada</a:t>
            </a:r>
            <a:r>
              <a:rPr dirty="0" sz="2700" spc="-35">
                <a:latin typeface="Cambria"/>
                <a:cs typeface="Cambria"/>
              </a:rPr>
              <a:t> </a:t>
            </a:r>
            <a:r>
              <a:rPr dirty="0" sz="2700" spc="20">
                <a:latin typeface="Cambria"/>
                <a:cs typeface="Cambria"/>
              </a:rPr>
              <a:t>futuro)</a:t>
            </a:r>
            <a:endParaRPr sz="2700">
              <a:latin typeface="Cambria"/>
              <a:cs typeface="Cambri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971800" y="981075"/>
            <a:ext cx="2914650" cy="1514475"/>
            <a:chOff x="2971800" y="981075"/>
            <a:chExt cx="2914650" cy="1514475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1800" y="981075"/>
              <a:ext cx="2914649" cy="15144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51175" y="1601576"/>
              <a:ext cx="1357870" cy="24110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027090" y="1482725"/>
            <a:ext cx="13931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204">
                <a:latin typeface="Cambria"/>
                <a:cs typeface="Cambria"/>
              </a:rPr>
              <a:t>¿COMO?</a:t>
            </a:r>
            <a:endParaRPr sz="2700">
              <a:latin typeface="Cambria"/>
              <a:cs typeface="Cambr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114675" y="2543175"/>
            <a:ext cx="2914650" cy="1514475"/>
            <a:chOff x="3114675" y="2543175"/>
            <a:chExt cx="2914650" cy="1514475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4675" y="2543175"/>
              <a:ext cx="2914649" cy="15144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34333" y="3008393"/>
              <a:ext cx="2017216" cy="39628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810248" y="2997199"/>
            <a:ext cx="205295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100">
                <a:latin typeface="Cambria"/>
                <a:cs typeface="Cambria"/>
              </a:rPr>
              <a:t>¿PARA</a:t>
            </a:r>
            <a:r>
              <a:rPr dirty="0" sz="2700" spc="-35">
                <a:latin typeface="Cambria"/>
                <a:cs typeface="Cambria"/>
              </a:rPr>
              <a:t> </a:t>
            </a:r>
            <a:r>
              <a:rPr dirty="0" sz="2700" spc="220">
                <a:latin typeface="Cambria"/>
                <a:cs typeface="Cambria"/>
              </a:rPr>
              <a:t>QUÉ?</a:t>
            </a:r>
            <a:endParaRPr sz="2700">
              <a:latin typeface="Cambria"/>
              <a:cs typeface="Cambri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286125" y="3867150"/>
            <a:ext cx="4495800" cy="2333625"/>
            <a:chOff x="3286125" y="3867150"/>
            <a:chExt cx="4495800" cy="2333625"/>
          </a:xfrm>
        </p:grpSpPr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6125" y="3867150"/>
              <a:ext cx="4495799" cy="23336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78176" y="4344776"/>
              <a:ext cx="2912537" cy="24110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429124" y="42290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41260" y="4830886"/>
              <a:ext cx="2793010" cy="29216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429124" y="42290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close/>
                </a:path>
              </a:pathLst>
            </a:custGeom>
            <a:solidFill>
              <a:srgbClr val="B117B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50190" y="5316326"/>
              <a:ext cx="2693640" cy="241101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4554091" y="4151629"/>
            <a:ext cx="2954020" cy="1482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75565" marR="5080" indent="-63500">
              <a:lnSpc>
                <a:spcPct val="118100"/>
              </a:lnSpc>
              <a:spcBef>
                <a:spcPts val="95"/>
              </a:spcBef>
            </a:pPr>
            <a:r>
              <a:rPr dirty="0" sz="2700" spc="195">
                <a:latin typeface="Cambria"/>
                <a:cs typeface="Cambria"/>
              </a:rPr>
              <a:t>¿CUAL</a:t>
            </a:r>
            <a:r>
              <a:rPr dirty="0" sz="2700">
                <a:latin typeface="Cambria"/>
                <a:cs typeface="Cambria"/>
              </a:rPr>
              <a:t> </a:t>
            </a:r>
            <a:r>
              <a:rPr dirty="0" sz="2700" spc="300">
                <a:latin typeface="Cambria"/>
                <a:cs typeface="Cambria"/>
              </a:rPr>
              <a:t>DE</a:t>
            </a:r>
            <a:r>
              <a:rPr dirty="0" sz="2700">
                <a:latin typeface="Cambria"/>
                <a:cs typeface="Cambria"/>
              </a:rPr>
              <a:t> </a:t>
            </a:r>
            <a:r>
              <a:rPr dirty="0" sz="2700" spc="225">
                <a:latin typeface="Cambria"/>
                <a:cs typeface="Cambria"/>
              </a:rPr>
              <a:t>TODAS </a:t>
            </a:r>
            <a:r>
              <a:rPr dirty="0" sz="2700" spc="-580">
                <a:latin typeface="Cambria"/>
                <a:cs typeface="Cambria"/>
              </a:rPr>
              <a:t> </a:t>
            </a:r>
            <a:r>
              <a:rPr dirty="0" sz="2700" spc="235">
                <a:latin typeface="Cambria"/>
                <a:cs typeface="Cambria"/>
              </a:rPr>
              <a:t>ES</a:t>
            </a:r>
            <a:r>
              <a:rPr dirty="0" sz="2700" spc="10">
                <a:latin typeface="Cambria"/>
                <a:cs typeface="Cambria"/>
              </a:rPr>
              <a:t> </a:t>
            </a:r>
            <a:r>
              <a:rPr dirty="0" sz="2700" spc="195">
                <a:latin typeface="Cambria"/>
                <a:cs typeface="Cambria"/>
              </a:rPr>
              <a:t>LA</a:t>
            </a:r>
            <a:r>
              <a:rPr dirty="0" sz="2700" spc="15">
                <a:latin typeface="Cambria"/>
                <a:cs typeface="Cambria"/>
              </a:rPr>
              <a:t> </a:t>
            </a:r>
            <a:r>
              <a:rPr dirty="0" sz="2700" spc="260">
                <a:latin typeface="Cambria"/>
                <a:cs typeface="Cambria"/>
              </a:rPr>
              <a:t>MEJOR</a:t>
            </a:r>
            <a:r>
              <a:rPr dirty="0" sz="2700" spc="10">
                <a:latin typeface="Cambria"/>
                <a:cs typeface="Cambria"/>
              </a:rPr>
              <a:t> </a:t>
            </a:r>
            <a:r>
              <a:rPr dirty="0" sz="2700" spc="300">
                <a:latin typeface="Cambria"/>
                <a:cs typeface="Cambria"/>
              </a:rPr>
              <a:t>DE </a:t>
            </a:r>
            <a:r>
              <a:rPr dirty="0" sz="2700" spc="-580">
                <a:latin typeface="Cambria"/>
                <a:cs typeface="Cambria"/>
              </a:rPr>
              <a:t> </a:t>
            </a:r>
            <a:r>
              <a:rPr dirty="0" sz="2700" spc="195">
                <a:latin typeface="Cambria"/>
                <a:cs typeface="Cambria"/>
              </a:rPr>
              <a:t>LAS</a:t>
            </a:r>
            <a:r>
              <a:rPr dirty="0" sz="2700" spc="5">
                <a:latin typeface="Cambria"/>
                <a:cs typeface="Cambria"/>
              </a:rPr>
              <a:t> </a:t>
            </a:r>
            <a:r>
              <a:rPr dirty="0" sz="2700" spc="250">
                <a:latin typeface="Cambria"/>
                <a:cs typeface="Cambria"/>
              </a:rPr>
              <a:t>OPCIONES?</a:t>
            </a:r>
            <a:endParaRPr sz="2700">
              <a:latin typeface="Cambria"/>
              <a:cs typeface="Cambri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81925" y="295275"/>
            <a:ext cx="3486149" cy="58864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3511" y="1981200"/>
            <a:ext cx="1687070" cy="5249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1712" y="2615449"/>
            <a:ext cx="1941536" cy="2698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42621" y="1854200"/>
            <a:ext cx="1919605" cy="1111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3000" spc="-245" i="1">
                <a:latin typeface="Trebuchet MS"/>
                <a:cs typeface="Trebuchet MS"/>
              </a:rPr>
              <a:t>Bloquear</a:t>
            </a:r>
            <a:r>
              <a:rPr dirty="0" sz="3000" spc="-65" i="1">
                <a:latin typeface="Trebuchet MS"/>
                <a:cs typeface="Trebuchet MS"/>
              </a:rPr>
              <a:t> </a:t>
            </a:r>
            <a:r>
              <a:rPr dirty="0" sz="3000" spc="-250" i="1">
                <a:latin typeface="Trebuchet MS"/>
                <a:cs typeface="Trebuchet MS"/>
              </a:rPr>
              <a:t>la  </a:t>
            </a:r>
            <a:r>
              <a:rPr dirty="0" sz="3000" spc="-275" i="1">
                <a:latin typeface="Trebuchet MS"/>
                <a:cs typeface="Trebuchet MS"/>
              </a:rPr>
              <a:t>comunicación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14765" y="3626234"/>
            <a:ext cx="2934335" cy="1040765"/>
            <a:chOff x="6814765" y="3626234"/>
            <a:chExt cx="2934335" cy="10407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3085" y="3626234"/>
              <a:ext cx="2885639" cy="5086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4765" y="4168601"/>
              <a:ext cx="922315" cy="4980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842621" y="3482974"/>
            <a:ext cx="2874010" cy="1111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3000" spc="-380" i="1">
                <a:latin typeface="Trebuchet MS"/>
                <a:cs typeface="Trebuchet MS"/>
              </a:rPr>
              <a:t>(lo</a:t>
            </a:r>
            <a:r>
              <a:rPr dirty="0" sz="3000" spc="-65" i="1">
                <a:latin typeface="Trebuchet MS"/>
                <a:cs typeface="Trebuchet MS"/>
              </a:rPr>
              <a:t> </a:t>
            </a:r>
            <a:r>
              <a:rPr dirty="0" sz="3000" spc="-350" i="1">
                <a:latin typeface="Trebuchet MS"/>
                <a:cs typeface="Trebuchet MS"/>
              </a:rPr>
              <a:t>que</a:t>
            </a:r>
            <a:r>
              <a:rPr dirty="0" sz="3000" spc="-65" i="1">
                <a:latin typeface="Trebuchet MS"/>
                <a:cs typeface="Trebuchet MS"/>
              </a:rPr>
              <a:t> </a:t>
            </a:r>
            <a:r>
              <a:rPr dirty="0" sz="3000" spc="-620" i="1">
                <a:latin typeface="Trebuchet MS"/>
                <a:cs typeface="Trebuchet MS"/>
              </a:rPr>
              <a:t>ff</a:t>
            </a:r>
            <a:r>
              <a:rPr dirty="0" sz="3000" spc="-450" i="1">
                <a:latin typeface="Trebuchet MS"/>
                <a:cs typeface="Trebuchet MS"/>
              </a:rPr>
              <a:t>i</a:t>
            </a:r>
            <a:r>
              <a:rPr dirty="0" sz="3000" spc="-320" i="1">
                <a:latin typeface="Trebuchet MS"/>
                <a:cs typeface="Trebuchet MS"/>
              </a:rPr>
              <a:t>O</a:t>
            </a:r>
            <a:r>
              <a:rPr dirty="0" sz="3000" spc="-65" i="1">
                <a:latin typeface="Trebuchet MS"/>
                <a:cs typeface="Trebuchet MS"/>
              </a:rPr>
              <a:t> </a:t>
            </a:r>
            <a:r>
              <a:rPr dirty="0" sz="3000" spc="-340" i="1">
                <a:latin typeface="Trebuchet MS"/>
                <a:cs typeface="Trebuchet MS"/>
              </a:rPr>
              <a:t>tiene</a:t>
            </a:r>
            <a:r>
              <a:rPr dirty="0" sz="3000" spc="-65" i="1">
                <a:latin typeface="Trebuchet MS"/>
                <a:cs typeface="Trebuchet MS"/>
              </a:rPr>
              <a:t> </a:t>
            </a:r>
            <a:r>
              <a:rPr dirty="0" sz="3000" spc="-285" i="1">
                <a:latin typeface="Trebuchet MS"/>
                <a:cs typeface="Trebuchet MS"/>
              </a:rPr>
              <a:t>que  </a:t>
            </a:r>
            <a:r>
              <a:rPr dirty="0" sz="3000" spc="-260" i="1">
                <a:latin typeface="Trebuchet MS"/>
                <a:cs typeface="Trebuchet MS"/>
              </a:rPr>
              <a:t>pasar)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14300"/>
            <a:ext cx="6800815" cy="630554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3075" y="844550"/>
            <a:ext cx="1444625" cy="254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40">
                <a:latin typeface="Georgia"/>
                <a:cs typeface="Georgia"/>
              </a:rPr>
              <a:t>INTER</a:t>
            </a:r>
            <a:r>
              <a:rPr dirty="0" sz="1500" spc="10">
                <a:latin typeface="Georgia"/>
                <a:cs typeface="Georgia"/>
              </a:rPr>
              <a:t>R</a:t>
            </a:r>
            <a:r>
              <a:rPr dirty="0" sz="1500" spc="25">
                <a:latin typeface="Georgia"/>
                <a:cs typeface="Georgia"/>
              </a:rPr>
              <a:t>UMPIR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5608" y="1149350"/>
            <a:ext cx="119888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40">
                <a:latin typeface="Georgia"/>
                <a:cs typeface="Georgia"/>
              </a:rPr>
              <a:t>ABSOLU</a:t>
            </a:r>
            <a:r>
              <a:rPr dirty="0" sz="1500" spc="25">
                <a:latin typeface="Georgia"/>
                <a:cs typeface="Georgia"/>
              </a:rPr>
              <a:t>T</a:t>
            </a:r>
            <a:r>
              <a:rPr dirty="0" sz="1500" spc="35">
                <a:latin typeface="Georgia"/>
                <a:cs typeface="Georgia"/>
              </a:rPr>
              <a:t>OS</a:t>
            </a:r>
            <a:endParaRPr sz="1500">
              <a:latin typeface="Georgia"/>
              <a:cs typeface="Georg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05335" y="238125"/>
            <a:ext cx="1724025" cy="1724660"/>
            <a:chOff x="4105335" y="238125"/>
            <a:chExt cx="1724025" cy="1724660"/>
          </a:xfrm>
        </p:grpSpPr>
        <p:sp>
          <p:nvSpPr>
            <p:cNvPr id="13" name="object 13"/>
            <p:cNvSpPr/>
            <p:nvPr/>
          </p:nvSpPr>
          <p:spPr>
            <a:xfrm>
              <a:off x="4105335" y="238125"/>
              <a:ext cx="1724025" cy="1724660"/>
            </a:xfrm>
            <a:custGeom>
              <a:avLst/>
              <a:gdLst/>
              <a:ahLst/>
              <a:cxnLst/>
              <a:rect l="l" t="t" r="r" b="b"/>
              <a:pathLst>
                <a:path w="1724025" h="1724660">
                  <a:moveTo>
                    <a:pt x="861992" y="1724106"/>
                  </a:moveTo>
                  <a:lnTo>
                    <a:pt x="686493" y="1517090"/>
                  </a:lnTo>
                  <a:lnTo>
                    <a:pt x="431023" y="1608602"/>
                  </a:lnTo>
                  <a:lnTo>
                    <a:pt x="382524" y="1341603"/>
                  </a:lnTo>
                  <a:lnTo>
                    <a:pt x="115548" y="1293100"/>
                  </a:lnTo>
                  <a:lnTo>
                    <a:pt x="206997" y="1037527"/>
                  </a:lnTo>
                  <a:lnTo>
                    <a:pt x="0" y="862012"/>
                  </a:lnTo>
                  <a:lnTo>
                    <a:pt x="206997" y="686497"/>
                  </a:lnTo>
                  <a:lnTo>
                    <a:pt x="115467" y="431006"/>
                  </a:lnTo>
                  <a:lnTo>
                    <a:pt x="382470" y="382503"/>
                  </a:lnTo>
                  <a:lnTo>
                    <a:pt x="430996" y="115504"/>
                  </a:lnTo>
                  <a:lnTo>
                    <a:pt x="686465" y="207042"/>
                  </a:lnTo>
                  <a:lnTo>
                    <a:pt x="861938" y="0"/>
                  </a:lnTo>
                  <a:lnTo>
                    <a:pt x="1037437" y="207015"/>
                  </a:lnTo>
                  <a:lnTo>
                    <a:pt x="1292907" y="115477"/>
                  </a:lnTo>
                  <a:lnTo>
                    <a:pt x="1341406" y="382503"/>
                  </a:lnTo>
                  <a:lnTo>
                    <a:pt x="1608408" y="431033"/>
                  </a:lnTo>
                  <a:lnTo>
                    <a:pt x="1516932" y="686525"/>
                  </a:lnTo>
                  <a:lnTo>
                    <a:pt x="1723930" y="862039"/>
                  </a:lnTo>
                  <a:lnTo>
                    <a:pt x="1516932" y="1037554"/>
                  </a:lnTo>
                  <a:lnTo>
                    <a:pt x="1608435" y="1293045"/>
                  </a:lnTo>
                  <a:lnTo>
                    <a:pt x="1341460" y="1341549"/>
                  </a:lnTo>
                  <a:lnTo>
                    <a:pt x="1292961" y="1608574"/>
                  </a:lnTo>
                  <a:lnTo>
                    <a:pt x="1037491" y="1517090"/>
                  </a:lnTo>
                  <a:lnTo>
                    <a:pt x="861992" y="1724106"/>
                  </a:lnTo>
                  <a:close/>
                </a:path>
              </a:pathLst>
            </a:custGeom>
            <a:solidFill>
              <a:srgbClr val="DD3C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77618" y="964034"/>
              <a:ext cx="763905" cy="162560"/>
            </a:xfrm>
            <a:custGeom>
              <a:avLst/>
              <a:gdLst/>
              <a:ahLst/>
              <a:cxnLst/>
              <a:rect l="l" t="t" r="r" b="b"/>
              <a:pathLst>
                <a:path w="763904" h="162559">
                  <a:moveTo>
                    <a:pt x="51355" y="146781"/>
                  </a:moveTo>
                  <a:lnTo>
                    <a:pt x="29750" y="146781"/>
                  </a:lnTo>
                  <a:lnTo>
                    <a:pt x="30850" y="140317"/>
                  </a:lnTo>
                  <a:lnTo>
                    <a:pt x="30826" y="26184"/>
                  </a:lnTo>
                  <a:lnTo>
                    <a:pt x="17998" y="16557"/>
                  </a:lnTo>
                  <a:lnTo>
                    <a:pt x="13828" y="15378"/>
                  </a:lnTo>
                  <a:lnTo>
                    <a:pt x="9487" y="13859"/>
                  </a:lnTo>
                  <a:lnTo>
                    <a:pt x="10185" y="2325"/>
                  </a:lnTo>
                  <a:lnTo>
                    <a:pt x="75855" y="2325"/>
                  </a:lnTo>
                  <a:lnTo>
                    <a:pt x="75158" y="13859"/>
                  </a:lnTo>
                  <a:lnTo>
                    <a:pt x="77568" y="14631"/>
                  </a:lnTo>
                  <a:lnTo>
                    <a:pt x="64137" y="18200"/>
                  </a:lnTo>
                  <a:lnTo>
                    <a:pt x="62523" y="18619"/>
                  </a:lnTo>
                  <a:lnTo>
                    <a:pt x="58787" y="119977"/>
                  </a:lnTo>
                  <a:lnTo>
                    <a:pt x="57748" y="127930"/>
                  </a:lnTo>
                  <a:lnTo>
                    <a:pt x="53624" y="142936"/>
                  </a:lnTo>
                  <a:lnTo>
                    <a:pt x="51355" y="146781"/>
                  </a:lnTo>
                  <a:close/>
                </a:path>
                <a:path w="763904" h="162559">
                  <a:moveTo>
                    <a:pt x="77568" y="14631"/>
                  </a:moveTo>
                  <a:lnTo>
                    <a:pt x="75158" y="13859"/>
                  </a:lnTo>
                  <a:lnTo>
                    <a:pt x="75855" y="2325"/>
                  </a:lnTo>
                  <a:lnTo>
                    <a:pt x="79902" y="2325"/>
                  </a:lnTo>
                  <a:lnTo>
                    <a:pt x="79902" y="13673"/>
                  </a:lnTo>
                  <a:lnTo>
                    <a:pt x="77568" y="14631"/>
                  </a:lnTo>
                  <a:close/>
                </a:path>
                <a:path w="763904" h="162559">
                  <a:moveTo>
                    <a:pt x="153246" y="133759"/>
                  </a:moveTo>
                  <a:lnTo>
                    <a:pt x="111683" y="121434"/>
                  </a:lnTo>
                  <a:lnTo>
                    <a:pt x="95544" y="83932"/>
                  </a:lnTo>
                  <a:lnTo>
                    <a:pt x="95156" y="75638"/>
                  </a:lnTo>
                  <a:lnTo>
                    <a:pt x="95192" y="57717"/>
                  </a:lnTo>
                  <a:lnTo>
                    <a:pt x="95295" y="52849"/>
                  </a:lnTo>
                  <a:lnTo>
                    <a:pt x="95436" y="48601"/>
                  </a:lnTo>
                  <a:lnTo>
                    <a:pt x="95560" y="41191"/>
                  </a:lnTo>
                  <a:lnTo>
                    <a:pt x="83111" y="16231"/>
                  </a:lnTo>
                  <a:lnTo>
                    <a:pt x="81002" y="15673"/>
                  </a:lnTo>
                  <a:lnTo>
                    <a:pt x="77568" y="14631"/>
                  </a:lnTo>
                  <a:lnTo>
                    <a:pt x="79902" y="13673"/>
                  </a:lnTo>
                  <a:lnTo>
                    <a:pt x="79902" y="2325"/>
                  </a:lnTo>
                  <a:lnTo>
                    <a:pt x="144781" y="2325"/>
                  </a:lnTo>
                  <a:lnTo>
                    <a:pt x="145200" y="13859"/>
                  </a:lnTo>
                  <a:lnTo>
                    <a:pt x="140673" y="15502"/>
                  </a:lnTo>
                  <a:lnTo>
                    <a:pt x="136301" y="16743"/>
                  </a:lnTo>
                  <a:lnTo>
                    <a:pt x="132084" y="17580"/>
                  </a:lnTo>
                  <a:lnTo>
                    <a:pt x="129139" y="18200"/>
                  </a:lnTo>
                  <a:lnTo>
                    <a:pt x="123527" y="71949"/>
                  </a:lnTo>
                  <a:lnTo>
                    <a:pt x="124033" y="81916"/>
                  </a:lnTo>
                  <a:lnTo>
                    <a:pt x="150342" y="115097"/>
                  </a:lnTo>
                  <a:lnTo>
                    <a:pt x="159478" y="115806"/>
                  </a:lnTo>
                  <a:lnTo>
                    <a:pt x="198502" y="115806"/>
                  </a:lnTo>
                  <a:lnTo>
                    <a:pt x="196493" y="118350"/>
                  </a:lnTo>
                  <a:lnTo>
                    <a:pt x="190593" y="123713"/>
                  </a:lnTo>
                  <a:lnTo>
                    <a:pt x="183410" y="128108"/>
                  </a:lnTo>
                  <a:lnTo>
                    <a:pt x="174791" y="131247"/>
                  </a:lnTo>
                  <a:lnTo>
                    <a:pt x="164737" y="133131"/>
                  </a:lnTo>
                  <a:lnTo>
                    <a:pt x="153246" y="133759"/>
                  </a:lnTo>
                  <a:close/>
                </a:path>
                <a:path w="763904" h="162559">
                  <a:moveTo>
                    <a:pt x="198502" y="115806"/>
                  </a:moveTo>
                  <a:lnTo>
                    <a:pt x="159478" y="115806"/>
                  </a:lnTo>
                  <a:lnTo>
                    <a:pt x="175207" y="112966"/>
                  </a:lnTo>
                  <a:lnTo>
                    <a:pt x="186442" y="104447"/>
                  </a:lnTo>
                  <a:lnTo>
                    <a:pt x="193182" y="90247"/>
                  </a:lnTo>
                  <a:lnTo>
                    <a:pt x="195251" y="71949"/>
                  </a:lnTo>
                  <a:lnTo>
                    <a:pt x="195322" y="27424"/>
                  </a:lnTo>
                  <a:lnTo>
                    <a:pt x="195135" y="25207"/>
                  </a:lnTo>
                  <a:lnTo>
                    <a:pt x="194546" y="23347"/>
                  </a:lnTo>
                  <a:lnTo>
                    <a:pt x="193988" y="21456"/>
                  </a:lnTo>
                  <a:lnTo>
                    <a:pt x="193197" y="20215"/>
                  </a:lnTo>
                  <a:lnTo>
                    <a:pt x="191182" y="19037"/>
                  </a:lnTo>
                  <a:lnTo>
                    <a:pt x="188980" y="18308"/>
                  </a:lnTo>
                  <a:lnTo>
                    <a:pt x="181849" y="16479"/>
                  </a:lnTo>
                  <a:lnTo>
                    <a:pt x="177911" y="15270"/>
                  </a:lnTo>
                  <a:lnTo>
                    <a:pt x="173756" y="13813"/>
                  </a:lnTo>
                  <a:lnTo>
                    <a:pt x="173756" y="2325"/>
                  </a:lnTo>
                  <a:lnTo>
                    <a:pt x="231660" y="2325"/>
                  </a:lnTo>
                  <a:lnTo>
                    <a:pt x="232078" y="13441"/>
                  </a:lnTo>
                  <a:lnTo>
                    <a:pt x="219149" y="17471"/>
                  </a:lnTo>
                  <a:lnTo>
                    <a:pt x="217475" y="17828"/>
                  </a:lnTo>
                  <a:lnTo>
                    <a:pt x="211049" y="41191"/>
                  </a:lnTo>
                  <a:lnTo>
                    <a:pt x="211291" y="54213"/>
                  </a:lnTo>
                  <a:lnTo>
                    <a:pt x="211335" y="60973"/>
                  </a:lnTo>
                  <a:lnTo>
                    <a:pt x="204911" y="105583"/>
                  </a:lnTo>
                  <a:lnTo>
                    <a:pt x="201266" y="112307"/>
                  </a:lnTo>
                  <a:lnTo>
                    <a:pt x="198502" y="115806"/>
                  </a:lnTo>
                  <a:close/>
                </a:path>
                <a:path w="763904" h="162559">
                  <a:moveTo>
                    <a:pt x="31672" y="162315"/>
                  </a:moveTo>
                  <a:lnTo>
                    <a:pt x="19487" y="162315"/>
                  </a:lnTo>
                  <a:lnTo>
                    <a:pt x="16293" y="161881"/>
                  </a:lnTo>
                  <a:lnTo>
                    <a:pt x="9658" y="160145"/>
                  </a:lnTo>
                  <a:lnTo>
                    <a:pt x="6666" y="158517"/>
                  </a:lnTo>
                  <a:lnTo>
                    <a:pt x="1333" y="153773"/>
                  </a:lnTo>
                  <a:lnTo>
                    <a:pt x="0" y="150610"/>
                  </a:lnTo>
                  <a:lnTo>
                    <a:pt x="84" y="142936"/>
                  </a:lnTo>
                  <a:lnTo>
                    <a:pt x="1193" y="140285"/>
                  </a:lnTo>
                  <a:lnTo>
                    <a:pt x="5968" y="135883"/>
                  </a:lnTo>
                  <a:lnTo>
                    <a:pt x="8852" y="134782"/>
                  </a:lnTo>
                  <a:lnTo>
                    <a:pt x="14557" y="134782"/>
                  </a:lnTo>
                  <a:lnTo>
                    <a:pt x="25393" y="144921"/>
                  </a:lnTo>
                  <a:lnTo>
                    <a:pt x="25951" y="145851"/>
                  </a:lnTo>
                  <a:lnTo>
                    <a:pt x="26696" y="146595"/>
                  </a:lnTo>
                  <a:lnTo>
                    <a:pt x="27083" y="146781"/>
                  </a:lnTo>
                  <a:lnTo>
                    <a:pt x="51355" y="146781"/>
                  </a:lnTo>
                  <a:lnTo>
                    <a:pt x="49872" y="149293"/>
                  </a:lnTo>
                  <a:lnTo>
                    <a:pt x="38958" y="159711"/>
                  </a:lnTo>
                  <a:lnTo>
                    <a:pt x="31672" y="162315"/>
                  </a:lnTo>
                  <a:close/>
                </a:path>
                <a:path w="763904" h="162559">
                  <a:moveTo>
                    <a:pt x="249659" y="40927"/>
                  </a:moveTo>
                  <a:lnTo>
                    <a:pt x="246496" y="40927"/>
                  </a:lnTo>
                  <a:lnTo>
                    <a:pt x="242744" y="40679"/>
                  </a:lnTo>
                  <a:lnTo>
                    <a:pt x="238404" y="40183"/>
                  </a:lnTo>
                  <a:lnTo>
                    <a:pt x="241520" y="2232"/>
                  </a:lnTo>
                  <a:lnTo>
                    <a:pt x="340583" y="2325"/>
                  </a:lnTo>
                  <a:lnTo>
                    <a:pt x="343529" y="3472"/>
                  </a:lnTo>
                  <a:lnTo>
                    <a:pt x="345002" y="5751"/>
                  </a:lnTo>
                  <a:lnTo>
                    <a:pt x="345002" y="9162"/>
                  </a:lnTo>
                  <a:lnTo>
                    <a:pt x="344862" y="12929"/>
                  </a:lnTo>
                  <a:lnTo>
                    <a:pt x="341684" y="17394"/>
                  </a:lnTo>
                  <a:lnTo>
                    <a:pt x="274572" y="17394"/>
                  </a:lnTo>
                  <a:lnTo>
                    <a:pt x="271409" y="17549"/>
                  </a:lnTo>
                  <a:lnTo>
                    <a:pt x="269239" y="17859"/>
                  </a:lnTo>
                  <a:lnTo>
                    <a:pt x="267099" y="18138"/>
                  </a:lnTo>
                  <a:lnTo>
                    <a:pt x="265131" y="18867"/>
                  </a:lnTo>
                  <a:lnTo>
                    <a:pt x="261565" y="21192"/>
                  </a:lnTo>
                  <a:lnTo>
                    <a:pt x="259953" y="23130"/>
                  </a:lnTo>
                  <a:lnTo>
                    <a:pt x="258495" y="25858"/>
                  </a:lnTo>
                  <a:lnTo>
                    <a:pt x="256542" y="29440"/>
                  </a:lnTo>
                  <a:lnTo>
                    <a:pt x="254558" y="33284"/>
                  </a:lnTo>
                  <a:lnTo>
                    <a:pt x="252263" y="37114"/>
                  </a:lnTo>
                  <a:lnTo>
                    <a:pt x="249659" y="40927"/>
                  </a:lnTo>
                  <a:close/>
                </a:path>
                <a:path w="763904" h="162559">
                  <a:moveTo>
                    <a:pt x="340490" y="132270"/>
                  </a:moveTo>
                  <a:lnTo>
                    <a:pt x="332088" y="132270"/>
                  </a:lnTo>
                  <a:lnTo>
                    <a:pt x="330723" y="132208"/>
                  </a:lnTo>
                  <a:lnTo>
                    <a:pt x="327747" y="131960"/>
                  </a:lnTo>
                  <a:lnTo>
                    <a:pt x="326662" y="131852"/>
                  </a:lnTo>
                  <a:lnTo>
                    <a:pt x="323747" y="131480"/>
                  </a:lnTo>
                  <a:lnTo>
                    <a:pt x="321732" y="131340"/>
                  </a:lnTo>
                  <a:lnTo>
                    <a:pt x="234776" y="131340"/>
                  </a:lnTo>
                  <a:lnTo>
                    <a:pt x="233892" y="122318"/>
                  </a:lnTo>
                  <a:lnTo>
                    <a:pt x="307981" y="17394"/>
                  </a:lnTo>
                  <a:lnTo>
                    <a:pt x="341684" y="17394"/>
                  </a:lnTo>
                  <a:lnTo>
                    <a:pt x="274866" y="111249"/>
                  </a:lnTo>
                  <a:lnTo>
                    <a:pt x="271133" y="116551"/>
                  </a:lnTo>
                  <a:lnTo>
                    <a:pt x="270944" y="116551"/>
                  </a:lnTo>
                  <a:lnTo>
                    <a:pt x="269130" y="117016"/>
                  </a:lnTo>
                  <a:lnTo>
                    <a:pt x="267704" y="117946"/>
                  </a:lnTo>
                  <a:lnTo>
                    <a:pt x="268789" y="118721"/>
                  </a:lnTo>
                  <a:lnTo>
                    <a:pt x="342701" y="118721"/>
                  </a:lnTo>
                  <a:lnTo>
                    <a:pt x="340490" y="132270"/>
                  </a:lnTo>
                  <a:close/>
                </a:path>
                <a:path w="763904" h="162559">
                  <a:moveTo>
                    <a:pt x="342701" y="118721"/>
                  </a:moveTo>
                  <a:lnTo>
                    <a:pt x="268789" y="118721"/>
                  </a:lnTo>
                  <a:lnTo>
                    <a:pt x="270588" y="117326"/>
                  </a:lnTo>
                  <a:lnTo>
                    <a:pt x="271133" y="116551"/>
                  </a:lnTo>
                  <a:lnTo>
                    <a:pt x="291656" y="116551"/>
                  </a:lnTo>
                  <a:lnTo>
                    <a:pt x="296586" y="116442"/>
                  </a:lnTo>
                  <a:lnTo>
                    <a:pt x="327886" y="99730"/>
                  </a:lnTo>
                  <a:lnTo>
                    <a:pt x="331809" y="94180"/>
                  </a:lnTo>
                  <a:lnTo>
                    <a:pt x="335932" y="89994"/>
                  </a:lnTo>
                  <a:lnTo>
                    <a:pt x="347327" y="90366"/>
                  </a:lnTo>
                  <a:lnTo>
                    <a:pt x="342701" y="118721"/>
                  </a:lnTo>
                  <a:close/>
                </a:path>
                <a:path w="763904" h="162559">
                  <a:moveTo>
                    <a:pt x="268789" y="118721"/>
                  </a:moveTo>
                  <a:lnTo>
                    <a:pt x="267704" y="117946"/>
                  </a:lnTo>
                  <a:lnTo>
                    <a:pt x="269130" y="117016"/>
                  </a:lnTo>
                  <a:lnTo>
                    <a:pt x="270944" y="116551"/>
                  </a:lnTo>
                  <a:lnTo>
                    <a:pt x="271133" y="116551"/>
                  </a:lnTo>
                  <a:lnTo>
                    <a:pt x="270588" y="117326"/>
                  </a:lnTo>
                  <a:lnTo>
                    <a:pt x="268789" y="118721"/>
                  </a:lnTo>
                  <a:close/>
                </a:path>
                <a:path w="763904" h="162559">
                  <a:moveTo>
                    <a:pt x="438327" y="133350"/>
                  </a:moveTo>
                  <a:lnTo>
                    <a:pt x="431648" y="133350"/>
                  </a:lnTo>
                  <a:lnTo>
                    <a:pt x="410998" y="130810"/>
                  </a:lnTo>
                  <a:lnTo>
                    <a:pt x="371747" y="109220"/>
                  </a:lnTo>
                  <a:lnTo>
                    <a:pt x="357334" y="69850"/>
                  </a:lnTo>
                  <a:lnTo>
                    <a:pt x="357271" y="66040"/>
                  </a:lnTo>
                  <a:lnTo>
                    <a:pt x="357856" y="57150"/>
                  </a:lnTo>
                  <a:lnTo>
                    <a:pt x="380360" y="17780"/>
                  </a:lnTo>
                  <a:lnTo>
                    <a:pt x="414974" y="1270"/>
                  </a:lnTo>
                  <a:lnTo>
                    <a:pt x="424840" y="0"/>
                  </a:lnTo>
                  <a:lnTo>
                    <a:pt x="449600" y="0"/>
                  </a:lnTo>
                  <a:lnTo>
                    <a:pt x="462250" y="2540"/>
                  </a:lnTo>
                  <a:lnTo>
                    <a:pt x="470141" y="5080"/>
                  </a:lnTo>
                  <a:lnTo>
                    <a:pt x="479598" y="7620"/>
                  </a:lnTo>
                  <a:lnTo>
                    <a:pt x="480235" y="13970"/>
                  </a:lnTo>
                  <a:lnTo>
                    <a:pt x="423989" y="13970"/>
                  </a:lnTo>
                  <a:lnTo>
                    <a:pt x="416207" y="16510"/>
                  </a:lnTo>
                  <a:lnTo>
                    <a:pt x="388790" y="50800"/>
                  </a:lnTo>
                  <a:lnTo>
                    <a:pt x="387398" y="62230"/>
                  </a:lnTo>
                  <a:lnTo>
                    <a:pt x="387506" y="67310"/>
                  </a:lnTo>
                  <a:lnTo>
                    <a:pt x="402456" y="105410"/>
                  </a:lnTo>
                  <a:lnTo>
                    <a:pt x="424268" y="116840"/>
                  </a:lnTo>
                  <a:lnTo>
                    <a:pt x="483598" y="116840"/>
                  </a:lnTo>
                  <a:lnTo>
                    <a:pt x="483598" y="120650"/>
                  </a:lnTo>
                  <a:lnTo>
                    <a:pt x="464666" y="128270"/>
                  </a:lnTo>
                  <a:lnTo>
                    <a:pt x="438327" y="133350"/>
                  </a:lnTo>
                  <a:close/>
                </a:path>
                <a:path w="763904" h="162559">
                  <a:moveTo>
                    <a:pt x="527797" y="113030"/>
                  </a:moveTo>
                  <a:lnTo>
                    <a:pt x="506062" y="113030"/>
                  </a:lnTo>
                  <a:lnTo>
                    <a:pt x="507023" y="111760"/>
                  </a:lnTo>
                  <a:lnTo>
                    <a:pt x="507860" y="111760"/>
                  </a:lnTo>
                  <a:lnTo>
                    <a:pt x="509162" y="109220"/>
                  </a:lnTo>
                  <a:lnTo>
                    <a:pt x="509767" y="107950"/>
                  </a:lnTo>
                  <a:lnTo>
                    <a:pt x="511596" y="102870"/>
                  </a:lnTo>
                  <a:lnTo>
                    <a:pt x="512712" y="100330"/>
                  </a:lnTo>
                  <a:lnTo>
                    <a:pt x="547578" y="10160"/>
                  </a:lnTo>
                  <a:lnTo>
                    <a:pt x="547780" y="8890"/>
                  </a:lnTo>
                  <a:lnTo>
                    <a:pt x="550896" y="0"/>
                  </a:lnTo>
                  <a:lnTo>
                    <a:pt x="559361" y="0"/>
                  </a:lnTo>
                  <a:lnTo>
                    <a:pt x="561965" y="1270"/>
                  </a:lnTo>
                  <a:lnTo>
                    <a:pt x="564570" y="1270"/>
                  </a:lnTo>
                  <a:lnTo>
                    <a:pt x="567484" y="2540"/>
                  </a:lnTo>
                  <a:lnTo>
                    <a:pt x="570709" y="5080"/>
                  </a:lnTo>
                  <a:lnTo>
                    <a:pt x="582789" y="34290"/>
                  </a:lnTo>
                  <a:lnTo>
                    <a:pt x="554477" y="34290"/>
                  </a:lnTo>
                  <a:lnTo>
                    <a:pt x="542990" y="64770"/>
                  </a:lnTo>
                  <a:lnTo>
                    <a:pt x="595394" y="64770"/>
                  </a:lnTo>
                  <a:lnTo>
                    <a:pt x="601171" y="78740"/>
                  </a:lnTo>
                  <a:lnTo>
                    <a:pt x="574941" y="78740"/>
                  </a:lnTo>
                  <a:lnTo>
                    <a:pt x="536850" y="81280"/>
                  </a:lnTo>
                  <a:lnTo>
                    <a:pt x="536060" y="82550"/>
                  </a:lnTo>
                  <a:lnTo>
                    <a:pt x="533300" y="90170"/>
                  </a:lnTo>
                  <a:lnTo>
                    <a:pt x="531145" y="96520"/>
                  </a:lnTo>
                  <a:lnTo>
                    <a:pt x="528076" y="105410"/>
                  </a:lnTo>
                  <a:lnTo>
                    <a:pt x="527316" y="107950"/>
                  </a:lnTo>
                  <a:lnTo>
                    <a:pt x="527316" y="111760"/>
                  </a:lnTo>
                  <a:lnTo>
                    <a:pt x="527797" y="113030"/>
                  </a:lnTo>
                  <a:close/>
                </a:path>
                <a:path w="763904" h="162559">
                  <a:moveTo>
                    <a:pt x="676625" y="114300"/>
                  </a:moveTo>
                  <a:lnTo>
                    <a:pt x="645092" y="114300"/>
                  </a:lnTo>
                  <a:lnTo>
                    <a:pt x="645603" y="113030"/>
                  </a:lnTo>
                  <a:lnTo>
                    <a:pt x="646596" y="109220"/>
                  </a:lnTo>
                  <a:lnTo>
                    <a:pt x="646761" y="106680"/>
                  </a:lnTo>
                  <a:lnTo>
                    <a:pt x="646844" y="26670"/>
                  </a:lnTo>
                  <a:lnTo>
                    <a:pt x="646580" y="24130"/>
                  </a:lnTo>
                  <a:lnTo>
                    <a:pt x="645526" y="20320"/>
                  </a:lnTo>
                  <a:lnTo>
                    <a:pt x="644844" y="19050"/>
                  </a:lnTo>
                  <a:lnTo>
                    <a:pt x="643170" y="19050"/>
                  </a:lnTo>
                  <a:lnTo>
                    <a:pt x="641433" y="17780"/>
                  </a:lnTo>
                  <a:lnTo>
                    <a:pt x="638798" y="17780"/>
                  </a:lnTo>
                  <a:lnTo>
                    <a:pt x="635480" y="16510"/>
                  </a:lnTo>
                  <a:lnTo>
                    <a:pt x="631744" y="15240"/>
                  </a:lnTo>
                  <a:lnTo>
                    <a:pt x="627589" y="12700"/>
                  </a:lnTo>
                  <a:lnTo>
                    <a:pt x="628008" y="1270"/>
                  </a:lnTo>
                  <a:lnTo>
                    <a:pt x="683263" y="1270"/>
                  </a:lnTo>
                  <a:lnTo>
                    <a:pt x="691318" y="2540"/>
                  </a:lnTo>
                  <a:lnTo>
                    <a:pt x="698867" y="2540"/>
                  </a:lnTo>
                  <a:lnTo>
                    <a:pt x="734449" y="15240"/>
                  </a:lnTo>
                  <a:lnTo>
                    <a:pt x="672842" y="15240"/>
                  </a:lnTo>
                  <a:lnTo>
                    <a:pt x="674749" y="57150"/>
                  </a:lnTo>
                  <a:lnTo>
                    <a:pt x="734413" y="57150"/>
                  </a:lnTo>
                  <a:lnTo>
                    <a:pt x="733350" y="58420"/>
                  </a:lnTo>
                  <a:lnTo>
                    <a:pt x="728699" y="62230"/>
                  </a:lnTo>
                  <a:lnTo>
                    <a:pt x="720328" y="66040"/>
                  </a:lnTo>
                  <a:lnTo>
                    <a:pt x="708390" y="66040"/>
                  </a:lnTo>
                  <a:lnTo>
                    <a:pt x="706840" y="67310"/>
                  </a:lnTo>
                  <a:lnTo>
                    <a:pt x="710772" y="68257"/>
                  </a:lnTo>
                  <a:lnTo>
                    <a:pt x="712483" y="69850"/>
                  </a:lnTo>
                  <a:lnTo>
                    <a:pt x="714258" y="72390"/>
                  </a:lnTo>
                  <a:lnTo>
                    <a:pt x="674749" y="72390"/>
                  </a:lnTo>
                  <a:lnTo>
                    <a:pt x="674873" y="109220"/>
                  </a:lnTo>
                  <a:lnTo>
                    <a:pt x="674997" y="110490"/>
                  </a:lnTo>
                  <a:lnTo>
                    <a:pt x="675493" y="111760"/>
                  </a:lnTo>
                  <a:lnTo>
                    <a:pt x="676020" y="113030"/>
                  </a:lnTo>
                  <a:lnTo>
                    <a:pt x="676625" y="114300"/>
                  </a:lnTo>
                  <a:close/>
                </a:path>
                <a:path w="763904" h="162559">
                  <a:moveTo>
                    <a:pt x="478358" y="43180"/>
                  </a:moveTo>
                  <a:lnTo>
                    <a:pt x="471878" y="43180"/>
                  </a:lnTo>
                  <a:lnTo>
                    <a:pt x="469924" y="41910"/>
                  </a:lnTo>
                  <a:lnTo>
                    <a:pt x="468529" y="39370"/>
                  </a:lnTo>
                  <a:lnTo>
                    <a:pt x="466855" y="36830"/>
                  </a:lnTo>
                  <a:lnTo>
                    <a:pt x="465785" y="35560"/>
                  </a:lnTo>
                  <a:lnTo>
                    <a:pt x="464483" y="33020"/>
                  </a:lnTo>
                  <a:lnTo>
                    <a:pt x="463289" y="30480"/>
                  </a:lnTo>
                  <a:lnTo>
                    <a:pt x="462669" y="29210"/>
                  </a:lnTo>
                  <a:lnTo>
                    <a:pt x="462080" y="27940"/>
                  </a:lnTo>
                  <a:lnTo>
                    <a:pt x="461584" y="27940"/>
                  </a:lnTo>
                  <a:lnTo>
                    <a:pt x="461181" y="26670"/>
                  </a:lnTo>
                  <a:lnTo>
                    <a:pt x="455440" y="21590"/>
                  </a:lnTo>
                  <a:lnTo>
                    <a:pt x="448774" y="17780"/>
                  </a:lnTo>
                  <a:lnTo>
                    <a:pt x="441185" y="15240"/>
                  </a:lnTo>
                  <a:lnTo>
                    <a:pt x="432671" y="13970"/>
                  </a:lnTo>
                  <a:lnTo>
                    <a:pt x="480235" y="13970"/>
                  </a:lnTo>
                  <a:lnTo>
                    <a:pt x="483040" y="41910"/>
                  </a:lnTo>
                  <a:lnTo>
                    <a:pt x="478358" y="43180"/>
                  </a:lnTo>
                  <a:close/>
                </a:path>
                <a:path w="763904" h="162559">
                  <a:moveTo>
                    <a:pt x="672900" y="16510"/>
                  </a:moveTo>
                  <a:lnTo>
                    <a:pt x="672842" y="15240"/>
                  </a:lnTo>
                  <a:lnTo>
                    <a:pt x="672900" y="16510"/>
                  </a:lnTo>
                  <a:close/>
                </a:path>
                <a:path w="763904" h="162559">
                  <a:moveTo>
                    <a:pt x="734413" y="57150"/>
                  </a:moveTo>
                  <a:lnTo>
                    <a:pt x="689678" y="57150"/>
                  </a:lnTo>
                  <a:lnTo>
                    <a:pt x="694980" y="55880"/>
                  </a:lnTo>
                  <a:lnTo>
                    <a:pt x="700282" y="55880"/>
                  </a:lnTo>
                  <a:lnTo>
                    <a:pt x="704623" y="53340"/>
                  </a:lnTo>
                  <a:lnTo>
                    <a:pt x="711382" y="48260"/>
                  </a:lnTo>
                  <a:lnTo>
                    <a:pt x="713072" y="43180"/>
                  </a:lnTo>
                  <a:lnTo>
                    <a:pt x="713072" y="31750"/>
                  </a:lnTo>
                  <a:lnTo>
                    <a:pt x="688330" y="16510"/>
                  </a:lnTo>
                  <a:lnTo>
                    <a:pt x="672900" y="16510"/>
                  </a:lnTo>
                  <a:lnTo>
                    <a:pt x="672842" y="15240"/>
                  </a:lnTo>
                  <a:lnTo>
                    <a:pt x="734449" y="15240"/>
                  </a:lnTo>
                  <a:lnTo>
                    <a:pt x="736138" y="16510"/>
                  </a:lnTo>
                  <a:lnTo>
                    <a:pt x="739757" y="22860"/>
                  </a:lnTo>
                  <a:lnTo>
                    <a:pt x="741928" y="29210"/>
                  </a:lnTo>
                  <a:lnTo>
                    <a:pt x="742531" y="35560"/>
                  </a:lnTo>
                  <a:lnTo>
                    <a:pt x="742652" y="43180"/>
                  </a:lnTo>
                  <a:lnTo>
                    <a:pt x="740791" y="49530"/>
                  </a:lnTo>
                  <a:lnTo>
                    <a:pt x="734413" y="57150"/>
                  </a:lnTo>
                  <a:close/>
                </a:path>
                <a:path w="763904" h="162559">
                  <a:moveTo>
                    <a:pt x="595394" y="64770"/>
                  </a:moveTo>
                  <a:lnTo>
                    <a:pt x="566802" y="64770"/>
                  </a:lnTo>
                  <a:lnTo>
                    <a:pt x="554477" y="34290"/>
                  </a:lnTo>
                  <a:lnTo>
                    <a:pt x="582789" y="34290"/>
                  </a:lnTo>
                  <a:lnTo>
                    <a:pt x="595394" y="64770"/>
                  </a:lnTo>
                  <a:close/>
                </a:path>
                <a:path w="763904" h="162559">
                  <a:moveTo>
                    <a:pt x="494853" y="72390"/>
                  </a:moveTo>
                  <a:lnTo>
                    <a:pt x="438174" y="72390"/>
                  </a:lnTo>
                  <a:lnTo>
                    <a:pt x="435136" y="71120"/>
                  </a:lnTo>
                  <a:lnTo>
                    <a:pt x="435322" y="59690"/>
                  </a:lnTo>
                  <a:lnTo>
                    <a:pt x="499039" y="59690"/>
                  </a:lnTo>
                  <a:lnTo>
                    <a:pt x="499225" y="71120"/>
                  </a:lnTo>
                  <a:lnTo>
                    <a:pt x="496651" y="71120"/>
                  </a:lnTo>
                  <a:lnTo>
                    <a:pt x="494853" y="72390"/>
                  </a:lnTo>
                  <a:close/>
                </a:path>
                <a:path w="763904" h="162559">
                  <a:moveTo>
                    <a:pt x="710772" y="68257"/>
                  </a:moveTo>
                  <a:lnTo>
                    <a:pt x="706840" y="67310"/>
                  </a:lnTo>
                  <a:lnTo>
                    <a:pt x="708390" y="66040"/>
                  </a:lnTo>
                  <a:lnTo>
                    <a:pt x="710772" y="68257"/>
                  </a:lnTo>
                  <a:close/>
                </a:path>
                <a:path w="763904" h="162559">
                  <a:moveTo>
                    <a:pt x="712111" y="68580"/>
                  </a:moveTo>
                  <a:lnTo>
                    <a:pt x="710772" y="68257"/>
                  </a:lnTo>
                  <a:lnTo>
                    <a:pt x="708390" y="66040"/>
                  </a:lnTo>
                  <a:lnTo>
                    <a:pt x="720328" y="66040"/>
                  </a:lnTo>
                  <a:lnTo>
                    <a:pt x="717537" y="67310"/>
                  </a:lnTo>
                  <a:lnTo>
                    <a:pt x="712111" y="68580"/>
                  </a:lnTo>
                  <a:close/>
                </a:path>
                <a:path w="763904" h="162559">
                  <a:moveTo>
                    <a:pt x="483598" y="116840"/>
                  </a:moveTo>
                  <a:lnTo>
                    <a:pt x="442267" y="116840"/>
                  </a:lnTo>
                  <a:lnTo>
                    <a:pt x="449429" y="115570"/>
                  </a:lnTo>
                  <a:lnTo>
                    <a:pt x="452266" y="114300"/>
                  </a:lnTo>
                  <a:lnTo>
                    <a:pt x="454344" y="113030"/>
                  </a:lnTo>
                  <a:lnTo>
                    <a:pt x="454933" y="107950"/>
                  </a:lnTo>
                  <a:lnTo>
                    <a:pt x="455129" y="102870"/>
                  </a:lnTo>
                  <a:lnTo>
                    <a:pt x="455228" y="86360"/>
                  </a:lnTo>
                  <a:lnTo>
                    <a:pt x="454437" y="81280"/>
                  </a:lnTo>
                  <a:lnTo>
                    <a:pt x="452856" y="76200"/>
                  </a:lnTo>
                  <a:lnTo>
                    <a:pt x="452577" y="76200"/>
                  </a:lnTo>
                  <a:lnTo>
                    <a:pt x="451832" y="74930"/>
                  </a:lnTo>
                  <a:lnTo>
                    <a:pt x="449414" y="73660"/>
                  </a:lnTo>
                  <a:lnTo>
                    <a:pt x="444391" y="73660"/>
                  </a:lnTo>
                  <a:lnTo>
                    <a:pt x="441259" y="72390"/>
                  </a:lnTo>
                  <a:lnTo>
                    <a:pt x="493830" y="72390"/>
                  </a:lnTo>
                  <a:lnTo>
                    <a:pt x="491101" y="73660"/>
                  </a:lnTo>
                  <a:lnTo>
                    <a:pt x="489101" y="74930"/>
                  </a:lnTo>
                  <a:lnTo>
                    <a:pt x="487830" y="74930"/>
                  </a:lnTo>
                  <a:lnTo>
                    <a:pt x="486559" y="76200"/>
                  </a:lnTo>
                  <a:lnTo>
                    <a:pt x="485536" y="77470"/>
                  </a:lnTo>
                  <a:lnTo>
                    <a:pt x="483985" y="80010"/>
                  </a:lnTo>
                  <a:lnTo>
                    <a:pt x="483598" y="81280"/>
                  </a:lnTo>
                  <a:lnTo>
                    <a:pt x="483598" y="116840"/>
                  </a:lnTo>
                  <a:close/>
                </a:path>
                <a:path w="763904" h="162559">
                  <a:moveTo>
                    <a:pt x="748062" y="133350"/>
                  </a:moveTo>
                  <a:lnTo>
                    <a:pt x="735536" y="133350"/>
                  </a:lnTo>
                  <a:lnTo>
                    <a:pt x="728808" y="130810"/>
                  </a:lnTo>
                  <a:lnTo>
                    <a:pt x="716808" y="121920"/>
                  </a:lnTo>
                  <a:lnTo>
                    <a:pt x="711739" y="116840"/>
                  </a:lnTo>
                  <a:lnTo>
                    <a:pt x="707584" y="111760"/>
                  </a:lnTo>
                  <a:lnTo>
                    <a:pt x="704369" y="106680"/>
                  </a:lnTo>
                  <a:lnTo>
                    <a:pt x="700957" y="101600"/>
                  </a:lnTo>
                  <a:lnTo>
                    <a:pt x="697346" y="96520"/>
                  </a:lnTo>
                  <a:lnTo>
                    <a:pt x="693539" y="90170"/>
                  </a:lnTo>
                  <a:lnTo>
                    <a:pt x="688252" y="81280"/>
                  </a:lnTo>
                  <a:lnTo>
                    <a:pt x="686702" y="78740"/>
                  </a:lnTo>
                  <a:lnTo>
                    <a:pt x="685338" y="76200"/>
                  </a:lnTo>
                  <a:lnTo>
                    <a:pt x="684283" y="74930"/>
                  </a:lnTo>
                  <a:lnTo>
                    <a:pt x="682795" y="73660"/>
                  </a:lnTo>
                  <a:lnTo>
                    <a:pt x="681942" y="72390"/>
                  </a:lnTo>
                  <a:lnTo>
                    <a:pt x="714258" y="72390"/>
                  </a:lnTo>
                  <a:lnTo>
                    <a:pt x="724017" y="86360"/>
                  </a:lnTo>
                  <a:lnTo>
                    <a:pt x="728172" y="92710"/>
                  </a:lnTo>
                  <a:lnTo>
                    <a:pt x="734993" y="101600"/>
                  </a:lnTo>
                  <a:lnTo>
                    <a:pt x="738358" y="105410"/>
                  </a:lnTo>
                  <a:lnTo>
                    <a:pt x="741675" y="110490"/>
                  </a:lnTo>
                  <a:lnTo>
                    <a:pt x="743504" y="111760"/>
                  </a:lnTo>
                  <a:lnTo>
                    <a:pt x="745086" y="113030"/>
                  </a:lnTo>
                  <a:lnTo>
                    <a:pt x="747783" y="115570"/>
                  </a:lnTo>
                  <a:lnTo>
                    <a:pt x="749458" y="116840"/>
                  </a:lnTo>
                  <a:lnTo>
                    <a:pt x="753457" y="116840"/>
                  </a:lnTo>
                  <a:lnTo>
                    <a:pt x="757411" y="118110"/>
                  </a:lnTo>
                  <a:lnTo>
                    <a:pt x="763302" y="118110"/>
                  </a:lnTo>
                  <a:lnTo>
                    <a:pt x="763302" y="129540"/>
                  </a:lnTo>
                  <a:lnTo>
                    <a:pt x="754837" y="132080"/>
                  </a:lnTo>
                  <a:lnTo>
                    <a:pt x="748062" y="133350"/>
                  </a:lnTo>
                  <a:close/>
                </a:path>
                <a:path w="763904" h="162559">
                  <a:moveTo>
                    <a:pt x="620489" y="115570"/>
                  </a:moveTo>
                  <a:lnTo>
                    <a:pt x="579251" y="115570"/>
                  </a:lnTo>
                  <a:lnTo>
                    <a:pt x="580693" y="114300"/>
                  </a:lnTo>
                  <a:lnTo>
                    <a:pt x="582863" y="111760"/>
                  </a:lnTo>
                  <a:lnTo>
                    <a:pt x="573267" y="81280"/>
                  </a:lnTo>
                  <a:lnTo>
                    <a:pt x="572926" y="80010"/>
                  </a:lnTo>
                  <a:lnTo>
                    <a:pt x="573484" y="80010"/>
                  </a:lnTo>
                  <a:lnTo>
                    <a:pt x="574941" y="78740"/>
                  </a:lnTo>
                  <a:lnTo>
                    <a:pt x="601171" y="78740"/>
                  </a:lnTo>
                  <a:lnTo>
                    <a:pt x="613776" y="109220"/>
                  </a:lnTo>
                  <a:lnTo>
                    <a:pt x="614427" y="110490"/>
                  </a:lnTo>
                  <a:lnTo>
                    <a:pt x="615109" y="111760"/>
                  </a:lnTo>
                  <a:lnTo>
                    <a:pt x="616566" y="113030"/>
                  </a:lnTo>
                  <a:lnTo>
                    <a:pt x="617373" y="114300"/>
                  </a:lnTo>
                  <a:lnTo>
                    <a:pt x="619140" y="114300"/>
                  </a:lnTo>
                  <a:lnTo>
                    <a:pt x="620489" y="115570"/>
                  </a:lnTo>
                  <a:close/>
                </a:path>
                <a:path w="763904" h="162559">
                  <a:moveTo>
                    <a:pt x="537176" y="116840"/>
                  </a:moveTo>
                  <a:lnTo>
                    <a:pt x="497969" y="116840"/>
                  </a:lnTo>
                  <a:lnTo>
                    <a:pt x="499023" y="115570"/>
                  </a:lnTo>
                  <a:lnTo>
                    <a:pt x="501783" y="115570"/>
                  </a:lnTo>
                  <a:lnTo>
                    <a:pt x="503674" y="114300"/>
                  </a:lnTo>
                  <a:lnTo>
                    <a:pt x="505100" y="113030"/>
                  </a:lnTo>
                  <a:lnTo>
                    <a:pt x="528758" y="113030"/>
                  </a:lnTo>
                  <a:lnTo>
                    <a:pt x="529750" y="114300"/>
                  </a:lnTo>
                  <a:lnTo>
                    <a:pt x="531145" y="114300"/>
                  </a:lnTo>
                  <a:lnTo>
                    <a:pt x="534773" y="115570"/>
                  </a:lnTo>
                  <a:lnTo>
                    <a:pt x="537176" y="116840"/>
                  </a:lnTo>
                  <a:close/>
                </a:path>
                <a:path w="763904" h="162559">
                  <a:moveTo>
                    <a:pt x="683787" y="115570"/>
                  </a:moveTo>
                  <a:lnTo>
                    <a:pt x="638720" y="115570"/>
                  </a:lnTo>
                  <a:lnTo>
                    <a:pt x="642782" y="114300"/>
                  </a:lnTo>
                  <a:lnTo>
                    <a:pt x="679508" y="114300"/>
                  </a:lnTo>
                  <a:lnTo>
                    <a:pt x="683787" y="115570"/>
                  </a:lnTo>
                  <a:close/>
                </a:path>
                <a:path w="763904" h="162559">
                  <a:moveTo>
                    <a:pt x="628008" y="130810"/>
                  </a:moveTo>
                  <a:lnTo>
                    <a:pt x="568104" y="130810"/>
                  </a:lnTo>
                  <a:lnTo>
                    <a:pt x="567686" y="119380"/>
                  </a:lnTo>
                  <a:lnTo>
                    <a:pt x="572399" y="118110"/>
                  </a:lnTo>
                  <a:lnTo>
                    <a:pt x="575654" y="116840"/>
                  </a:lnTo>
                  <a:lnTo>
                    <a:pt x="577453" y="115570"/>
                  </a:lnTo>
                  <a:lnTo>
                    <a:pt x="622287" y="115570"/>
                  </a:lnTo>
                  <a:lnTo>
                    <a:pt x="624085" y="116840"/>
                  </a:lnTo>
                  <a:lnTo>
                    <a:pt x="626752" y="118110"/>
                  </a:lnTo>
                  <a:lnTo>
                    <a:pt x="628908" y="118884"/>
                  </a:lnTo>
                  <a:lnTo>
                    <a:pt x="627589" y="119380"/>
                  </a:lnTo>
                  <a:lnTo>
                    <a:pt x="628008" y="130810"/>
                  </a:lnTo>
                  <a:close/>
                </a:path>
                <a:path w="763904" h="162559">
                  <a:moveTo>
                    <a:pt x="694515" y="130810"/>
                  </a:moveTo>
                  <a:lnTo>
                    <a:pt x="629868" y="130810"/>
                  </a:lnTo>
                  <a:lnTo>
                    <a:pt x="630287" y="119380"/>
                  </a:lnTo>
                  <a:lnTo>
                    <a:pt x="628908" y="118884"/>
                  </a:lnTo>
                  <a:lnTo>
                    <a:pt x="630969" y="118110"/>
                  </a:lnTo>
                  <a:lnTo>
                    <a:pt x="633496" y="116840"/>
                  </a:lnTo>
                  <a:lnTo>
                    <a:pt x="636844" y="115570"/>
                  </a:lnTo>
                  <a:lnTo>
                    <a:pt x="685632" y="115570"/>
                  </a:lnTo>
                  <a:lnTo>
                    <a:pt x="687306" y="116840"/>
                  </a:lnTo>
                  <a:lnTo>
                    <a:pt x="689012" y="116840"/>
                  </a:lnTo>
                  <a:lnTo>
                    <a:pt x="691554" y="118110"/>
                  </a:lnTo>
                  <a:lnTo>
                    <a:pt x="694934" y="119380"/>
                  </a:lnTo>
                  <a:lnTo>
                    <a:pt x="694515" y="130810"/>
                  </a:lnTo>
                  <a:close/>
                </a:path>
                <a:path w="763904" h="162559">
                  <a:moveTo>
                    <a:pt x="545082" y="130810"/>
                  </a:moveTo>
                  <a:lnTo>
                    <a:pt x="493272" y="130810"/>
                  </a:lnTo>
                  <a:lnTo>
                    <a:pt x="493272" y="119380"/>
                  </a:lnTo>
                  <a:lnTo>
                    <a:pt x="495349" y="118110"/>
                  </a:lnTo>
                  <a:lnTo>
                    <a:pt x="496915" y="116840"/>
                  </a:lnTo>
                  <a:lnTo>
                    <a:pt x="540153" y="116840"/>
                  </a:lnTo>
                  <a:lnTo>
                    <a:pt x="545082" y="118110"/>
                  </a:lnTo>
                  <a:lnTo>
                    <a:pt x="545082" y="130810"/>
                  </a:lnTo>
                  <a:close/>
                </a:path>
                <a:path w="763904" h="162559">
                  <a:moveTo>
                    <a:pt x="629868" y="130810"/>
                  </a:moveTo>
                  <a:lnTo>
                    <a:pt x="628008" y="130810"/>
                  </a:lnTo>
                  <a:lnTo>
                    <a:pt x="627589" y="119380"/>
                  </a:lnTo>
                  <a:lnTo>
                    <a:pt x="628908" y="118884"/>
                  </a:lnTo>
                  <a:lnTo>
                    <a:pt x="630287" y="119380"/>
                  </a:lnTo>
                  <a:lnTo>
                    <a:pt x="629868" y="130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570313" y="892175"/>
            <a:ext cx="7753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latin typeface="Georgia"/>
                <a:cs typeface="Georgia"/>
              </a:rPr>
              <a:t>JUZGAR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5059" y="2701925"/>
            <a:ext cx="145542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85">
                <a:latin typeface="Georgia"/>
                <a:cs typeface="Georgia"/>
              </a:rPr>
              <a:t>NO</a:t>
            </a:r>
            <a:r>
              <a:rPr dirty="0" sz="1500" spc="-75">
                <a:latin typeface="Georgia"/>
                <a:cs typeface="Georgia"/>
              </a:rPr>
              <a:t> </a:t>
            </a:r>
            <a:r>
              <a:rPr dirty="0" sz="1500" spc="35">
                <a:latin typeface="Georgia"/>
                <a:cs typeface="Georgia"/>
              </a:rPr>
              <a:t>ESCUCHAR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03934" y="2749550"/>
            <a:ext cx="112649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50">
                <a:latin typeface="Georgia"/>
                <a:cs typeface="Georgia"/>
              </a:rPr>
              <a:t>COM</a:t>
            </a:r>
            <a:r>
              <a:rPr dirty="0" sz="1500">
                <a:latin typeface="Georgia"/>
                <a:cs typeface="Georgia"/>
              </a:rPr>
              <a:t>P</a:t>
            </a:r>
            <a:r>
              <a:rPr dirty="0" sz="1500">
                <a:latin typeface="Georgia"/>
                <a:cs typeface="Georgia"/>
              </a:rPr>
              <a:t>ARAR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89165" y="2740025"/>
            <a:ext cx="109029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5">
                <a:latin typeface="Georgia"/>
                <a:cs typeface="Georgia"/>
              </a:rPr>
              <a:t>EXAMI</a:t>
            </a:r>
            <a:r>
              <a:rPr dirty="0" sz="1500" spc="-10">
                <a:latin typeface="Georgia"/>
                <a:cs typeface="Georgia"/>
              </a:rPr>
              <a:t>N</a:t>
            </a:r>
            <a:r>
              <a:rPr dirty="0" sz="1500">
                <a:latin typeface="Georgia"/>
                <a:cs typeface="Georgia"/>
              </a:rPr>
              <a:t>AR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66726" y="3997324"/>
            <a:ext cx="1267460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0955">
              <a:lnSpc>
                <a:spcPct val="116700"/>
              </a:lnSpc>
              <a:spcBef>
                <a:spcPts val="100"/>
              </a:spcBef>
            </a:pPr>
            <a:r>
              <a:rPr dirty="0" sz="1500" spc="30">
                <a:latin typeface="Georgia"/>
                <a:cs typeface="Georgia"/>
              </a:rPr>
              <a:t>ADELANTAR </a:t>
            </a:r>
            <a:r>
              <a:rPr dirty="0" sz="1500" spc="-350">
                <a:latin typeface="Georgia"/>
                <a:cs typeface="Georgia"/>
              </a:rPr>
              <a:t> </a:t>
            </a:r>
            <a:r>
              <a:rPr dirty="0" sz="1500" spc="35">
                <a:latin typeface="Georgia"/>
                <a:cs typeface="Georgia"/>
              </a:rPr>
              <a:t>RESPUES</a:t>
            </a:r>
            <a:r>
              <a:rPr dirty="0" sz="1500" spc="-25">
                <a:latin typeface="Georgia"/>
                <a:cs typeface="Georgia"/>
              </a:rPr>
              <a:t>T</a:t>
            </a:r>
            <a:r>
              <a:rPr dirty="0" sz="1500" spc="5">
                <a:latin typeface="Georgia"/>
                <a:cs typeface="Georgia"/>
              </a:rPr>
              <a:t>AS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7381" y="4235449"/>
            <a:ext cx="1293495" cy="825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6700"/>
              </a:lnSpc>
              <a:spcBef>
                <a:spcPts val="100"/>
              </a:spcBef>
            </a:pPr>
            <a:r>
              <a:rPr dirty="0" sz="1500" spc="55">
                <a:latin typeface="Georgia"/>
                <a:cs typeface="Georgia"/>
              </a:rPr>
              <a:t>CONFUNDIR </a:t>
            </a:r>
            <a:r>
              <a:rPr dirty="0" sz="1500" spc="-350">
                <a:latin typeface="Georgia"/>
                <a:cs typeface="Georgia"/>
              </a:rPr>
              <a:t> </a:t>
            </a:r>
            <a:r>
              <a:rPr dirty="0" sz="1500" spc="30">
                <a:latin typeface="Georgia"/>
                <a:cs typeface="Georgia"/>
              </a:rPr>
              <a:t>PENSAR</a:t>
            </a:r>
            <a:r>
              <a:rPr dirty="0" sz="1500" spc="-80">
                <a:latin typeface="Georgia"/>
                <a:cs typeface="Georgia"/>
              </a:rPr>
              <a:t> </a:t>
            </a:r>
            <a:r>
              <a:rPr dirty="0" sz="1500" spc="80">
                <a:latin typeface="Georgia"/>
                <a:cs typeface="Georgia"/>
              </a:rPr>
              <a:t>CON </a:t>
            </a:r>
            <a:r>
              <a:rPr dirty="0" sz="1500" spc="-345">
                <a:latin typeface="Georgia"/>
                <a:cs typeface="Georgia"/>
              </a:rPr>
              <a:t> </a:t>
            </a:r>
            <a:r>
              <a:rPr dirty="0" sz="1500" spc="40">
                <a:latin typeface="Georgia"/>
                <a:cs typeface="Georgia"/>
              </a:rPr>
              <a:t>SENTIR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98589" y="5502275"/>
            <a:ext cx="72136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0">
                <a:latin typeface="Georgia"/>
                <a:cs typeface="Georgia"/>
              </a:rPr>
              <a:t>EXIGIR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5390" y="4502149"/>
            <a:ext cx="1404620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0330" marR="5080" indent="-88265">
              <a:lnSpc>
                <a:spcPct val="116700"/>
              </a:lnSpc>
              <a:spcBef>
                <a:spcPts val="100"/>
              </a:spcBef>
            </a:pPr>
            <a:r>
              <a:rPr dirty="0" sz="1500" spc="20">
                <a:latin typeface="Georgia"/>
                <a:cs typeface="Georgia"/>
              </a:rPr>
              <a:t>RECHAZAR</a:t>
            </a:r>
            <a:r>
              <a:rPr dirty="0" sz="1500" spc="-75">
                <a:latin typeface="Georgia"/>
                <a:cs typeface="Georgia"/>
              </a:rPr>
              <a:t> </a:t>
            </a:r>
            <a:r>
              <a:rPr dirty="0" sz="1500" spc="50">
                <a:latin typeface="Georgia"/>
                <a:cs typeface="Georgia"/>
              </a:rPr>
              <a:t>LO </a:t>
            </a:r>
            <a:r>
              <a:rPr dirty="0" sz="1500" spc="-345">
                <a:latin typeface="Georgia"/>
                <a:cs typeface="Georgia"/>
              </a:rPr>
              <a:t> </a:t>
            </a:r>
            <a:r>
              <a:rPr dirty="0" sz="1500" spc="40">
                <a:latin typeface="Georgia"/>
                <a:cs typeface="Georgia"/>
              </a:rPr>
              <a:t>QUE</a:t>
            </a:r>
            <a:r>
              <a:rPr dirty="0" sz="1500" spc="-40">
                <a:latin typeface="Georgia"/>
                <a:cs typeface="Georgia"/>
              </a:rPr>
              <a:t> </a:t>
            </a:r>
            <a:r>
              <a:rPr dirty="0" sz="1500" spc="45">
                <a:latin typeface="Georgia"/>
                <a:cs typeface="Georgia"/>
              </a:rPr>
              <a:t>SIENTE</a:t>
            </a:r>
            <a:endParaRPr sz="1500">
              <a:latin typeface="Georgia"/>
              <a:cs typeface="Georgi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6750" y="114300"/>
            <a:ext cx="3143249" cy="61721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1031" y="1482725"/>
            <a:ext cx="6314440" cy="238950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340"/>
              </a:spcBef>
            </a:pPr>
            <a:r>
              <a:rPr dirty="0" sz="2700" spc="-229">
                <a:latin typeface="Verdana"/>
                <a:cs typeface="Verdana"/>
              </a:rPr>
              <a:t>Analizar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45">
                <a:latin typeface="Verdana"/>
                <a:cs typeface="Verdana"/>
              </a:rPr>
              <a:t>cómo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25">
                <a:latin typeface="Verdana"/>
                <a:cs typeface="Verdana"/>
              </a:rPr>
              <a:t>abordan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00">
                <a:latin typeface="Verdana"/>
                <a:cs typeface="Verdana"/>
              </a:rPr>
              <a:t>las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04">
                <a:latin typeface="Verdana"/>
                <a:cs typeface="Verdana"/>
              </a:rPr>
              <a:t>situaciones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29">
                <a:latin typeface="Verdana"/>
                <a:cs typeface="Verdana"/>
              </a:rPr>
              <a:t>de </a:t>
            </a:r>
            <a:r>
              <a:rPr dirty="0" sz="2700" spc="-930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65">
                <a:latin typeface="Verdana"/>
                <a:cs typeface="Verdana"/>
              </a:rPr>
              <a:t>f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05">
                <a:latin typeface="Verdana"/>
                <a:cs typeface="Verdana"/>
              </a:rPr>
              <a:t>a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60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40">
                <a:latin typeface="Verdana"/>
                <a:cs typeface="Verdana"/>
              </a:rPr>
              <a:t>v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29">
                <a:latin typeface="Verdana"/>
                <a:cs typeface="Verdana"/>
              </a:rPr>
              <a:t>o</a:t>
            </a:r>
            <a:r>
              <a:rPr dirty="0" sz="2700" spc="-114">
                <a:latin typeface="Verdana"/>
                <a:cs typeface="Verdana"/>
              </a:rPr>
              <a:t>ti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65">
                <a:latin typeface="Verdana"/>
                <a:cs typeface="Verdana"/>
              </a:rPr>
              <a:t>l 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305">
                <a:latin typeface="Verdana"/>
                <a:cs typeface="Verdana"/>
              </a:rPr>
              <a:t>a</a:t>
            </a:r>
            <a:r>
              <a:rPr dirty="0" sz="2700" spc="-114">
                <a:latin typeface="Verdana"/>
                <a:cs typeface="Verdana"/>
              </a:rPr>
              <a:t>ti</a:t>
            </a:r>
            <a:r>
              <a:rPr dirty="0" sz="2700" spc="-355">
                <a:latin typeface="Verdana"/>
                <a:cs typeface="Verdana"/>
              </a:rPr>
              <a:t>v</a:t>
            </a:r>
            <a:r>
              <a:rPr dirty="0" sz="2700" spc="-185">
                <a:latin typeface="Verdana"/>
                <a:cs typeface="Verdana"/>
              </a:rPr>
              <a:t>o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355">
                <a:latin typeface="Verdana"/>
                <a:cs typeface="Verdana"/>
              </a:rPr>
              <a:t>y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00">
                <a:latin typeface="Verdana"/>
                <a:cs typeface="Verdana"/>
              </a:rPr>
              <a:t>é 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65">
                <a:latin typeface="Verdana"/>
                <a:cs typeface="Verdana"/>
              </a:rPr>
              <a:t>f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14">
                <a:latin typeface="Verdana"/>
                <a:cs typeface="Verdana"/>
              </a:rPr>
              <a:t>ti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20">
                <a:latin typeface="Verdana"/>
                <a:cs typeface="Verdana"/>
              </a:rPr>
              <a:t>s  </a:t>
            </a:r>
            <a:r>
              <a:rPr dirty="0" sz="2700" spc="-225">
                <a:latin typeface="Verdana"/>
                <a:cs typeface="Verdana"/>
              </a:rPr>
              <a:t>diferentes </a:t>
            </a:r>
            <a:r>
              <a:rPr dirty="0" sz="2700" spc="-235">
                <a:latin typeface="Verdana"/>
                <a:cs typeface="Verdana"/>
              </a:rPr>
              <a:t>actores </a:t>
            </a:r>
            <a:r>
              <a:rPr dirty="0" sz="2700" spc="-229">
                <a:latin typeface="Verdana"/>
                <a:cs typeface="Verdana"/>
              </a:rPr>
              <a:t>de </a:t>
            </a:r>
            <a:r>
              <a:rPr dirty="0" sz="2700" spc="-160">
                <a:latin typeface="Verdana"/>
                <a:cs typeface="Verdana"/>
              </a:rPr>
              <a:t>la </a:t>
            </a:r>
            <a:r>
              <a:rPr dirty="0" sz="2700" spc="-175">
                <a:latin typeface="Verdana"/>
                <a:cs typeface="Verdana"/>
              </a:rPr>
              <a:t>institución </a:t>
            </a:r>
            <a:r>
              <a:rPr dirty="0" sz="2700" spc="-340">
                <a:latin typeface="Verdana"/>
                <a:cs typeface="Verdana"/>
              </a:rPr>
              <a:t>y </a:t>
            </a:r>
            <a:r>
              <a:rPr dirty="0" sz="2700" spc="-200">
                <a:latin typeface="Verdana"/>
                <a:cs typeface="Verdana"/>
              </a:rPr>
              <a:t>las </a:t>
            </a:r>
            <a:r>
              <a:rPr dirty="0" sz="2700" spc="-195">
                <a:latin typeface="Verdana"/>
                <a:cs typeface="Verdana"/>
              </a:rPr>
              <a:t> </a:t>
            </a:r>
            <a:r>
              <a:rPr dirty="0" sz="2700" spc="-215">
                <a:latin typeface="Verdana"/>
                <a:cs typeface="Verdana"/>
              </a:rPr>
              <a:t>familias.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1031" y="1482725"/>
            <a:ext cx="5972810" cy="238950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340"/>
              </a:spcBef>
            </a:pPr>
            <a:r>
              <a:rPr dirty="0" sz="2700" spc="-215">
                <a:latin typeface="Verdana"/>
                <a:cs typeface="Verdana"/>
              </a:rPr>
              <a:t>Al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40">
                <a:latin typeface="Verdana"/>
                <a:cs typeface="Verdana"/>
              </a:rPr>
              <a:t>inicio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29">
                <a:latin typeface="Verdana"/>
                <a:cs typeface="Verdana"/>
              </a:rPr>
              <a:t>de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clases,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45">
                <a:latin typeface="Verdana"/>
                <a:cs typeface="Verdana"/>
              </a:rPr>
              <a:t>consensuar</a:t>
            </a:r>
            <a:r>
              <a:rPr dirty="0" sz="2700" spc="-405">
                <a:latin typeface="Verdana"/>
                <a:cs typeface="Verdana"/>
              </a:rPr>
              <a:t> </a:t>
            </a:r>
            <a:r>
              <a:rPr dirty="0" sz="2700" spc="-260">
                <a:latin typeface="Verdana"/>
                <a:cs typeface="Verdana"/>
              </a:rPr>
              <a:t>normas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29">
                <a:latin typeface="Verdana"/>
                <a:cs typeface="Verdana"/>
              </a:rPr>
              <a:t>de </a:t>
            </a:r>
            <a:r>
              <a:rPr dirty="0" sz="2700" spc="-930">
                <a:latin typeface="Verdana"/>
                <a:cs typeface="Verdana"/>
              </a:rPr>
              <a:t> </a:t>
            </a:r>
            <a:r>
              <a:rPr dirty="0" sz="2700" spc="-225">
                <a:latin typeface="Verdana"/>
                <a:cs typeface="Verdana"/>
              </a:rPr>
              <a:t>convivencia </a:t>
            </a:r>
            <a:r>
              <a:rPr dirty="0" sz="2700" spc="-215">
                <a:latin typeface="Verdana"/>
                <a:cs typeface="Verdana"/>
              </a:rPr>
              <a:t>con </a:t>
            </a:r>
            <a:r>
              <a:rPr dirty="0" sz="2700" spc="-170">
                <a:latin typeface="Verdana"/>
                <a:cs typeface="Verdana"/>
              </a:rPr>
              <a:t>los </a:t>
            </a:r>
            <a:r>
              <a:rPr dirty="0" sz="2700" spc="-245">
                <a:latin typeface="Verdana"/>
                <a:cs typeface="Verdana"/>
              </a:rPr>
              <a:t>alumnos, </a:t>
            </a:r>
            <a:r>
              <a:rPr dirty="0" sz="2700" spc="-200">
                <a:latin typeface="Verdana"/>
                <a:cs typeface="Verdana"/>
              </a:rPr>
              <a:t>incluyendo </a:t>
            </a:r>
            <a:r>
              <a:rPr dirty="0" sz="2700" spc="-935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ó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555">
                <a:latin typeface="Verdana"/>
                <a:cs typeface="Verdana"/>
              </a:rPr>
              <a:t>: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ó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90">
                <a:latin typeface="Verdana"/>
                <a:cs typeface="Verdana"/>
              </a:rPr>
              <a:t>a  </a:t>
            </a:r>
            <a:r>
              <a:rPr dirty="0" sz="2700" spc="-225">
                <a:latin typeface="Verdana"/>
                <a:cs typeface="Verdana"/>
              </a:rPr>
              <a:t>p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90">
                <a:latin typeface="Verdana"/>
                <a:cs typeface="Verdana"/>
              </a:rPr>
              <a:t>b</a:t>
            </a:r>
            <a:r>
              <a:rPr dirty="0" sz="2700" spc="-285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9">
                <a:latin typeface="Verdana"/>
                <a:cs typeface="Verdana"/>
              </a:rPr>
              <a:t>sp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5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65">
                <a:latin typeface="Verdana"/>
                <a:cs typeface="Verdana"/>
              </a:rPr>
              <a:t>n 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25">
                <a:latin typeface="Verdana"/>
                <a:cs typeface="Verdana"/>
              </a:rPr>
              <a:t>p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ñ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15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265">
                <a:latin typeface="Verdana"/>
                <a:cs typeface="Verdana"/>
              </a:rPr>
              <a:t>á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h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90">
                <a:latin typeface="Verdana"/>
                <a:cs typeface="Verdana"/>
              </a:rPr>
              <a:t>b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10">
                <a:latin typeface="Verdana"/>
                <a:cs typeface="Verdana"/>
              </a:rPr>
              <a:t>o</a:t>
            </a:r>
            <a:r>
              <a:rPr dirty="0" sz="2700" spc="-310">
                <a:latin typeface="Verdana"/>
                <a:cs typeface="Verdana"/>
              </a:rPr>
              <a:t>,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15">
                <a:latin typeface="Verdana"/>
                <a:cs typeface="Verdana"/>
              </a:rPr>
              <a:t>t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00">
                <a:latin typeface="Verdana"/>
                <a:cs typeface="Verdana"/>
              </a:rPr>
              <a:t>é  </a:t>
            </a:r>
            <a:r>
              <a:rPr dirty="0" sz="2700" spc="-355">
                <a:latin typeface="Verdana"/>
                <a:cs typeface="Verdana"/>
              </a:rPr>
              <a:t>v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90">
                <a:latin typeface="Verdana"/>
                <a:cs typeface="Verdana"/>
              </a:rPr>
              <a:t>b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5">
                <a:latin typeface="Verdana"/>
                <a:cs typeface="Verdana"/>
              </a:rPr>
              <a:t>se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54">
                <a:latin typeface="Verdana"/>
                <a:cs typeface="Verdana"/>
              </a:rPr>
              <a:t>ue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65">
                <a:latin typeface="Verdana"/>
                <a:cs typeface="Verdana"/>
              </a:rPr>
              <a:t>á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10">
                <a:latin typeface="Verdana"/>
                <a:cs typeface="Verdana"/>
              </a:rPr>
              <a:t>o</a:t>
            </a:r>
            <a:r>
              <a:rPr dirty="0" sz="2700" spc="-310">
                <a:latin typeface="Verdana"/>
                <a:cs typeface="Verdana"/>
              </a:rPr>
              <a:t>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29999" cy="64198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1031" y="1301750"/>
            <a:ext cx="6136005" cy="2389505"/>
          </a:xfrm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340"/>
              </a:spcBef>
            </a:pPr>
            <a:r>
              <a:rPr dirty="0" sz="2700" spc="-430">
                <a:latin typeface="Verdana"/>
                <a:cs typeface="Verdana"/>
              </a:rPr>
              <a:t>I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14">
                <a:latin typeface="Verdana"/>
                <a:cs typeface="Verdana"/>
              </a:rPr>
              <a:t>ti</a:t>
            </a:r>
            <a:r>
              <a:rPr dirty="0" sz="2700" spc="-165">
                <a:latin typeface="Verdana"/>
                <a:cs typeface="Verdana"/>
              </a:rPr>
              <a:t>f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370">
                <a:latin typeface="Verdana"/>
                <a:cs typeface="Verdana"/>
              </a:rPr>
              <a:t>g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20">
                <a:latin typeface="Verdana"/>
                <a:cs typeface="Verdana"/>
              </a:rPr>
              <a:t>rr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90">
                <a:latin typeface="Verdana"/>
                <a:cs typeface="Verdana"/>
              </a:rPr>
              <a:t>r  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65">
                <a:latin typeface="Verdana"/>
                <a:cs typeface="Verdana"/>
              </a:rPr>
              <a:t>f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10">
                <a:latin typeface="Verdana"/>
                <a:cs typeface="Verdana"/>
              </a:rPr>
              <a:t>c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190">
                <a:latin typeface="Verdana"/>
                <a:cs typeface="Verdana"/>
              </a:rPr>
              <a:t>b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220">
                <a:latin typeface="Verdana"/>
                <a:cs typeface="Verdana"/>
              </a:rPr>
              <a:t>r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p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0">
                <a:latin typeface="Verdana"/>
                <a:cs typeface="Verdana"/>
              </a:rPr>
              <a:t>s  </a:t>
            </a:r>
            <a:r>
              <a:rPr dirty="0" sz="2700" spc="-265">
                <a:latin typeface="Verdana"/>
                <a:cs typeface="Verdana"/>
              </a:rPr>
              <a:t>(alumnado) </a:t>
            </a:r>
            <a:r>
              <a:rPr dirty="0" sz="2700" spc="-180">
                <a:latin typeface="Verdana"/>
                <a:cs typeface="Verdana"/>
              </a:rPr>
              <a:t>o </a:t>
            </a:r>
            <a:r>
              <a:rPr dirty="0" sz="2700" spc="-200">
                <a:latin typeface="Verdana"/>
                <a:cs typeface="Verdana"/>
              </a:rPr>
              <a:t>adultos </a:t>
            </a:r>
            <a:r>
              <a:rPr dirty="0" sz="2700" spc="-229">
                <a:latin typeface="Verdana"/>
                <a:cs typeface="Verdana"/>
              </a:rPr>
              <a:t>de </a:t>
            </a:r>
            <a:r>
              <a:rPr dirty="0" sz="2700" spc="-160">
                <a:latin typeface="Verdana"/>
                <a:cs typeface="Verdana"/>
              </a:rPr>
              <a:t>la </a:t>
            </a:r>
            <a:r>
              <a:rPr dirty="0" sz="2700" spc="-225">
                <a:latin typeface="Verdana"/>
                <a:cs typeface="Verdana"/>
              </a:rPr>
              <a:t>escuela </a:t>
            </a:r>
            <a:r>
              <a:rPr dirty="0" sz="2700" spc="-235">
                <a:latin typeface="Verdana"/>
                <a:cs typeface="Verdana"/>
              </a:rPr>
              <a:t>que </a:t>
            </a:r>
            <a:r>
              <a:rPr dirty="0" sz="2700" spc="-229">
                <a:latin typeface="Verdana"/>
                <a:cs typeface="Verdana"/>
              </a:rPr>
              <a:t> 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370">
                <a:latin typeface="Verdana"/>
                <a:cs typeface="Verdana"/>
              </a:rPr>
              <a:t>g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90">
                <a:latin typeface="Verdana"/>
                <a:cs typeface="Verdana"/>
              </a:rPr>
              <a:t>b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t</a:t>
            </a:r>
            <a:r>
              <a:rPr dirty="0" sz="2700" spc="-260">
                <a:latin typeface="Verdana"/>
                <a:cs typeface="Verdana"/>
              </a:rPr>
              <a:t>r</a:t>
            </a:r>
            <a:r>
              <a:rPr dirty="0" sz="2700" spc="-305">
                <a:latin typeface="Verdana"/>
                <a:cs typeface="Verdana"/>
              </a:rPr>
              <a:t>a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40">
                <a:latin typeface="Verdana"/>
                <a:cs typeface="Verdana"/>
              </a:rPr>
              <a:t>c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390">
                <a:latin typeface="Verdana"/>
                <a:cs typeface="Verdana"/>
              </a:rPr>
              <a:t>m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65">
                <a:latin typeface="Verdana"/>
                <a:cs typeface="Verdana"/>
              </a:rPr>
              <a:t>l  </a:t>
            </a:r>
            <a:r>
              <a:rPr dirty="0" sz="2700" spc="-185">
                <a:latin typeface="Verdana"/>
                <a:cs typeface="Verdana"/>
              </a:rPr>
              <a:t>p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195">
                <a:latin typeface="Verdana"/>
                <a:cs typeface="Verdana"/>
              </a:rPr>
              <a:t>f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29">
                <a:latin typeface="Verdana"/>
                <a:cs typeface="Verdana"/>
              </a:rPr>
              <a:t>so</a:t>
            </a:r>
            <a:r>
              <a:rPr dirty="0" sz="2700" spc="-285">
                <a:latin typeface="Verdana"/>
                <a:cs typeface="Verdana"/>
              </a:rPr>
              <a:t>r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40">
                <a:latin typeface="Verdana"/>
                <a:cs typeface="Verdana"/>
              </a:rPr>
              <a:t>y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35">
                <a:latin typeface="Verdana"/>
                <a:cs typeface="Verdana"/>
              </a:rPr>
              <a:t>s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é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305">
                <a:latin typeface="Verdana"/>
                <a:cs typeface="Verdana"/>
              </a:rPr>
              <a:t>a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195">
                <a:latin typeface="Verdana"/>
                <a:cs typeface="Verdana"/>
              </a:rPr>
              <a:t>t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270">
                <a:latin typeface="Verdana"/>
                <a:cs typeface="Verdana"/>
              </a:rPr>
              <a:t>e</a:t>
            </a:r>
            <a:endParaRPr sz="2700">
              <a:latin typeface="Verdana"/>
              <a:cs typeface="Verdana"/>
            </a:endParaRPr>
          </a:p>
          <a:p>
            <a:pPr marL="12700">
              <a:lnSpc>
                <a:spcPts val="3020"/>
              </a:lnSpc>
            </a:pPr>
            <a:r>
              <a:rPr dirty="0" sz="2700" spc="-185">
                <a:latin typeface="Verdana"/>
                <a:cs typeface="Verdana"/>
              </a:rPr>
              <a:t>d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325">
                <a:latin typeface="Verdana"/>
                <a:cs typeface="Verdana"/>
              </a:rPr>
              <a:t>g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0">
                <a:latin typeface="Verdana"/>
                <a:cs typeface="Verdana"/>
              </a:rPr>
              <a:t>si</a:t>
            </a:r>
            <a:r>
              <a:rPr dirty="0" sz="2700" spc="-200">
                <a:latin typeface="Verdana"/>
                <a:cs typeface="Verdana"/>
              </a:rPr>
              <a:t>tu</a:t>
            </a:r>
            <a:r>
              <a:rPr dirty="0" sz="2700" spc="-265">
                <a:latin typeface="Verdana"/>
                <a:cs typeface="Verdana"/>
              </a:rPr>
              <a:t>a</a:t>
            </a:r>
            <a:r>
              <a:rPr dirty="0" sz="2700" spc="-180">
                <a:latin typeface="Verdana"/>
                <a:cs typeface="Verdana"/>
              </a:rPr>
              <a:t>c</a:t>
            </a:r>
            <a:r>
              <a:rPr dirty="0" sz="2700" spc="-80">
                <a:latin typeface="Verdana"/>
                <a:cs typeface="Verdana"/>
              </a:rPr>
              <a:t>i</a:t>
            </a:r>
            <a:r>
              <a:rPr dirty="0" sz="2700" spc="-180">
                <a:latin typeface="Verdana"/>
                <a:cs typeface="Verdana"/>
              </a:rPr>
              <a:t>ó</a:t>
            </a:r>
            <a:r>
              <a:rPr dirty="0" sz="2700" spc="-235">
                <a:latin typeface="Verdana"/>
                <a:cs typeface="Verdana"/>
              </a:rPr>
              <a:t>n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185">
                <a:latin typeface="Verdana"/>
                <a:cs typeface="Verdana"/>
              </a:rPr>
              <a:t>q</a:t>
            </a:r>
            <a:r>
              <a:rPr dirty="0" sz="2700" spc="-240">
                <a:latin typeface="Verdana"/>
                <a:cs typeface="Verdana"/>
              </a:rPr>
              <a:t>u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409">
                <a:latin typeface="Verdana"/>
                <a:cs typeface="Verdana"/>
              </a:rPr>
              <a:t> </a:t>
            </a:r>
            <a:r>
              <a:rPr dirty="0" sz="2700" spc="-250">
                <a:latin typeface="Verdana"/>
                <a:cs typeface="Verdana"/>
              </a:rPr>
              <a:t>r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280">
                <a:latin typeface="Verdana"/>
                <a:cs typeface="Verdana"/>
              </a:rPr>
              <a:t>s</a:t>
            </a:r>
            <a:r>
              <a:rPr dirty="0" sz="2700" spc="-180">
                <a:latin typeface="Verdana"/>
                <a:cs typeface="Verdana"/>
              </a:rPr>
              <a:t>o</a:t>
            </a:r>
            <a:r>
              <a:rPr dirty="0" sz="2700" spc="-55">
                <a:latin typeface="Verdana"/>
                <a:cs typeface="Verdana"/>
              </a:rPr>
              <a:t>l</a:t>
            </a:r>
            <a:r>
              <a:rPr dirty="0" sz="2700" spc="-355">
                <a:latin typeface="Verdana"/>
                <a:cs typeface="Verdana"/>
              </a:rPr>
              <a:t>v</a:t>
            </a:r>
            <a:r>
              <a:rPr dirty="0" sz="2700" spc="-270">
                <a:latin typeface="Verdana"/>
                <a:cs typeface="Verdana"/>
              </a:rPr>
              <a:t>e</a:t>
            </a:r>
            <a:r>
              <a:rPr dirty="0" sz="2700" spc="-375">
                <a:latin typeface="Verdana"/>
                <a:cs typeface="Verdana"/>
              </a:rPr>
              <a:t>r</a:t>
            </a:r>
            <a:r>
              <a:rPr dirty="0" sz="2700" spc="-310">
                <a:latin typeface="Verdana"/>
                <a:cs typeface="Verdana"/>
              </a:rPr>
              <a:t>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133850" cy="6076950"/>
            <a:chOff x="0" y="0"/>
            <a:chExt cx="4133850" cy="6076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2317749"/>
              <a:ext cx="3829049" cy="3759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029441" cy="357191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421765">
              <a:lnSpc>
                <a:spcPct val="100000"/>
              </a:lnSpc>
              <a:spcBef>
                <a:spcPts val="125"/>
              </a:spcBef>
            </a:pPr>
            <a:r>
              <a:rPr dirty="0" spc="-360"/>
              <a:t>Cooperar</a:t>
            </a:r>
            <a:r>
              <a:rPr dirty="0" spc="-80"/>
              <a:t> </a:t>
            </a:r>
            <a:r>
              <a:rPr dirty="0" spc="-295"/>
              <a:t>para</a:t>
            </a:r>
            <a:r>
              <a:rPr dirty="0" spc="-80"/>
              <a:t> </a:t>
            </a:r>
            <a:r>
              <a:rPr dirty="0" spc="-300"/>
              <a:t>crear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95291" y="2435225"/>
            <a:ext cx="2544445" cy="654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-204" i="1">
                <a:solidFill>
                  <a:srgbClr val="B117BE"/>
                </a:solidFill>
                <a:latin typeface="Trebuchet MS"/>
                <a:cs typeface="Trebuchet MS"/>
              </a:rPr>
              <a:t>La</a:t>
            </a:r>
            <a:r>
              <a:rPr dirty="0" sz="4100" spc="-80" i="1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4100" spc="-320" i="1">
                <a:solidFill>
                  <a:srgbClr val="B117BE"/>
                </a:solidFill>
                <a:latin typeface="Trebuchet MS"/>
                <a:cs typeface="Trebuchet MS"/>
              </a:rPr>
              <a:t>confianza</a:t>
            </a:r>
            <a:endParaRPr sz="41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8450" y="3695700"/>
            <a:ext cx="4391024" cy="238124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6419850"/>
          </a:xfrm>
          <a:custGeom>
            <a:avLst/>
            <a:gdLst/>
            <a:ahLst/>
            <a:cxnLst/>
            <a:rect l="l" t="t" r="r" b="b"/>
            <a:pathLst>
              <a:path w="11430000" h="6419850">
                <a:moveTo>
                  <a:pt x="0" y="0"/>
                </a:moveTo>
                <a:lnTo>
                  <a:pt x="11429999" y="0"/>
                </a:lnTo>
                <a:lnTo>
                  <a:pt x="11429999" y="6419849"/>
                </a:lnTo>
                <a:lnTo>
                  <a:pt x="0" y="6419849"/>
                </a:lnTo>
                <a:lnTo>
                  <a:pt x="0" y="0"/>
                </a:lnTo>
                <a:close/>
              </a:path>
            </a:pathLst>
          </a:custGeom>
          <a:solidFill>
            <a:srgbClr val="F5F5F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90799"/>
            <a:ext cx="11430000" cy="6329045"/>
            <a:chOff x="0" y="90799"/>
            <a:chExt cx="11430000" cy="63290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5124"/>
              <a:ext cx="11429999" cy="60547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740" y="90799"/>
              <a:ext cx="1625051" cy="13920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43628" y="5214788"/>
              <a:ext cx="1409699" cy="10953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6419850"/>
          </a:xfrm>
          <a:custGeom>
            <a:avLst/>
            <a:gdLst/>
            <a:ahLst/>
            <a:cxnLst/>
            <a:rect l="l" t="t" r="r" b="b"/>
            <a:pathLst>
              <a:path w="11430000" h="6419850">
                <a:moveTo>
                  <a:pt x="0" y="0"/>
                </a:moveTo>
                <a:lnTo>
                  <a:pt x="11429999" y="0"/>
                </a:lnTo>
                <a:lnTo>
                  <a:pt x="11429999" y="6419849"/>
                </a:lnTo>
                <a:lnTo>
                  <a:pt x="0" y="6419849"/>
                </a:lnTo>
                <a:lnTo>
                  <a:pt x="0" y="0"/>
                </a:lnTo>
                <a:close/>
              </a:path>
            </a:pathLst>
          </a:custGeom>
          <a:solidFill>
            <a:srgbClr val="F5F5F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45" y="294679"/>
            <a:ext cx="4410074" cy="18192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90600" y="1714500"/>
            <a:ext cx="7255509" cy="4705350"/>
            <a:chOff x="990600" y="1714500"/>
            <a:chExt cx="7255509" cy="47053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4051" y="4503166"/>
              <a:ext cx="3951479" cy="19166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0600" y="1714500"/>
              <a:ext cx="6657975" cy="3733800"/>
            </a:xfrm>
            <a:custGeom>
              <a:avLst/>
              <a:gdLst/>
              <a:ahLst/>
              <a:cxnLst/>
              <a:rect l="l" t="t" r="r" b="b"/>
              <a:pathLst>
                <a:path w="6657975" h="3733800">
                  <a:moveTo>
                    <a:pt x="6657974" y="3733799"/>
                  </a:moveTo>
                  <a:lnTo>
                    <a:pt x="0" y="3733799"/>
                  </a:lnTo>
                  <a:lnTo>
                    <a:pt x="0" y="0"/>
                  </a:lnTo>
                  <a:lnTo>
                    <a:pt x="6657974" y="0"/>
                  </a:lnTo>
                  <a:lnTo>
                    <a:pt x="6657974" y="3733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95362" y="1719262"/>
              <a:ext cx="6648450" cy="3724275"/>
            </a:xfrm>
            <a:custGeom>
              <a:avLst/>
              <a:gdLst/>
              <a:ahLst/>
              <a:cxnLst/>
              <a:rect l="l" t="t" r="r" b="b"/>
              <a:pathLst>
                <a:path w="6648450" h="3724275">
                  <a:moveTo>
                    <a:pt x="0" y="0"/>
                  </a:moveTo>
                  <a:lnTo>
                    <a:pt x="6648449" y="0"/>
                  </a:lnTo>
                  <a:lnTo>
                    <a:pt x="6648449" y="3724274"/>
                  </a:lnTo>
                  <a:lnTo>
                    <a:pt x="0" y="372427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75816" y="1938528"/>
              <a:ext cx="1487805" cy="186055"/>
            </a:xfrm>
            <a:custGeom>
              <a:avLst/>
              <a:gdLst/>
              <a:ahLst/>
              <a:cxnLst/>
              <a:rect l="l" t="t" r="r" b="b"/>
              <a:pathLst>
                <a:path w="1487805" h="186055">
                  <a:moveTo>
                    <a:pt x="1487423" y="185927"/>
                  </a:moveTo>
                  <a:lnTo>
                    <a:pt x="0" y="185927"/>
                  </a:lnTo>
                  <a:lnTo>
                    <a:pt x="0" y="0"/>
                  </a:lnTo>
                  <a:lnTo>
                    <a:pt x="1487423" y="0"/>
                  </a:lnTo>
                  <a:lnTo>
                    <a:pt x="1487423" y="185927"/>
                  </a:lnTo>
                  <a:close/>
                </a:path>
              </a:pathLst>
            </a:custGeom>
            <a:solidFill>
              <a:srgbClr val="0000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000499" y="3352800"/>
              <a:ext cx="647700" cy="457200"/>
            </a:xfrm>
            <a:custGeom>
              <a:avLst/>
              <a:gdLst/>
              <a:ahLst/>
              <a:cxnLst/>
              <a:rect l="l" t="t" r="r" b="b"/>
              <a:pathLst>
                <a:path w="647700" h="457200">
                  <a:moveTo>
                    <a:pt x="323849" y="457199"/>
                  </a:moveTo>
                  <a:lnTo>
                    <a:pt x="213752" y="454890"/>
                  </a:lnTo>
                  <a:lnTo>
                    <a:pt x="127392" y="450449"/>
                  </a:lnTo>
                  <a:lnTo>
                    <a:pt x="65722" y="442436"/>
                  </a:lnTo>
                  <a:lnTo>
                    <a:pt x="32230" y="420635"/>
                  </a:lnTo>
                  <a:lnTo>
                    <a:pt x="14096" y="383476"/>
                  </a:lnTo>
                  <a:lnTo>
                    <a:pt x="6188" y="337939"/>
                  </a:lnTo>
                  <a:lnTo>
                    <a:pt x="1976" y="287071"/>
                  </a:lnTo>
                  <a:lnTo>
                    <a:pt x="300" y="245686"/>
                  </a:lnTo>
                  <a:lnTo>
                    <a:pt x="0" y="228599"/>
                  </a:lnTo>
                  <a:lnTo>
                    <a:pt x="300" y="211513"/>
                  </a:lnTo>
                  <a:lnTo>
                    <a:pt x="1976" y="170128"/>
                  </a:lnTo>
                  <a:lnTo>
                    <a:pt x="6188" y="119260"/>
                  </a:lnTo>
                  <a:lnTo>
                    <a:pt x="14096" y="73723"/>
                  </a:lnTo>
                  <a:lnTo>
                    <a:pt x="32265" y="36564"/>
                  </a:lnTo>
                  <a:lnTo>
                    <a:pt x="65722" y="14763"/>
                  </a:lnTo>
                  <a:lnTo>
                    <a:pt x="127392" y="6750"/>
                  </a:lnTo>
                  <a:lnTo>
                    <a:pt x="213752" y="2309"/>
                  </a:lnTo>
                  <a:lnTo>
                    <a:pt x="290630" y="404"/>
                  </a:lnTo>
                  <a:lnTo>
                    <a:pt x="323849" y="0"/>
                  </a:lnTo>
                  <a:lnTo>
                    <a:pt x="357069" y="404"/>
                  </a:lnTo>
                  <a:lnTo>
                    <a:pt x="433947" y="2309"/>
                  </a:lnTo>
                  <a:lnTo>
                    <a:pt x="520307" y="6750"/>
                  </a:lnTo>
                  <a:lnTo>
                    <a:pt x="581977" y="14763"/>
                  </a:lnTo>
                  <a:lnTo>
                    <a:pt x="615469" y="36564"/>
                  </a:lnTo>
                  <a:lnTo>
                    <a:pt x="633602" y="73723"/>
                  </a:lnTo>
                  <a:lnTo>
                    <a:pt x="641511" y="119260"/>
                  </a:lnTo>
                  <a:lnTo>
                    <a:pt x="645723" y="170128"/>
                  </a:lnTo>
                  <a:lnTo>
                    <a:pt x="647399" y="211513"/>
                  </a:lnTo>
                  <a:lnTo>
                    <a:pt x="647699" y="228599"/>
                  </a:lnTo>
                  <a:lnTo>
                    <a:pt x="647399" y="245686"/>
                  </a:lnTo>
                  <a:lnTo>
                    <a:pt x="645723" y="287071"/>
                  </a:lnTo>
                  <a:lnTo>
                    <a:pt x="641511" y="337939"/>
                  </a:lnTo>
                  <a:lnTo>
                    <a:pt x="633602" y="383476"/>
                  </a:lnTo>
                  <a:lnTo>
                    <a:pt x="615469" y="420635"/>
                  </a:lnTo>
                  <a:lnTo>
                    <a:pt x="581977" y="442436"/>
                  </a:lnTo>
                  <a:lnTo>
                    <a:pt x="520307" y="450449"/>
                  </a:lnTo>
                  <a:lnTo>
                    <a:pt x="433947" y="454890"/>
                  </a:lnTo>
                  <a:lnTo>
                    <a:pt x="357069" y="456795"/>
                  </a:lnTo>
                  <a:lnTo>
                    <a:pt x="323849" y="457199"/>
                  </a:lnTo>
                  <a:close/>
                </a:path>
              </a:pathLst>
            </a:custGeom>
            <a:solidFill>
              <a:srgbClr val="20202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57675" y="3486150"/>
              <a:ext cx="171450" cy="190500"/>
            </a:xfrm>
            <a:custGeom>
              <a:avLst/>
              <a:gdLst/>
              <a:ahLst/>
              <a:cxnLst/>
              <a:rect l="l" t="t" r="r" b="b"/>
              <a:pathLst>
                <a:path w="171450" h="190500">
                  <a:moveTo>
                    <a:pt x="0" y="190499"/>
                  </a:moveTo>
                  <a:lnTo>
                    <a:pt x="0" y="0"/>
                  </a:lnTo>
                  <a:lnTo>
                    <a:pt x="171449" y="95249"/>
                  </a:lnTo>
                  <a:lnTo>
                    <a:pt x="0" y="190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29999" cy="64198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74294" y="2282825"/>
            <a:ext cx="2759710" cy="99695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350" spc="-465" i="1">
                <a:solidFill>
                  <a:srgbClr val="F5F5F7"/>
                </a:solidFill>
                <a:latin typeface="Trebuchet MS"/>
                <a:cs typeface="Trebuchet MS"/>
              </a:rPr>
              <a:t>¡Gracias!</a:t>
            </a:r>
            <a:endParaRPr sz="635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04925" y="5753100"/>
            <a:ext cx="9210675" cy="495300"/>
            <a:chOff x="1304925" y="5753100"/>
            <a:chExt cx="9210675" cy="4953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4925" y="5762625"/>
              <a:ext cx="3409949" cy="485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4450" y="5753100"/>
              <a:ext cx="2981324" cy="485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5850" y="5753100"/>
              <a:ext cx="1809749" cy="4857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61285" y="4721225"/>
            <a:ext cx="3154680" cy="36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 spc="210">
                <a:solidFill>
                  <a:srgbClr val="B117BE"/>
                </a:solidFill>
                <a:latin typeface="Trebuchet MS"/>
                <a:cs typeface="Trebuchet MS"/>
              </a:rPr>
              <a:t>¿</a:t>
            </a:r>
            <a:r>
              <a:rPr dirty="0" sz="2250" spc="10">
                <a:solidFill>
                  <a:srgbClr val="B117BE"/>
                </a:solidFill>
                <a:latin typeface="Trebuchet MS"/>
                <a:cs typeface="Trebuchet MS"/>
              </a:rPr>
              <a:t>D</a:t>
            </a:r>
            <a:r>
              <a:rPr dirty="0" sz="2250" spc="60">
                <a:solidFill>
                  <a:srgbClr val="B117BE"/>
                </a:solidFill>
                <a:latin typeface="Trebuchet MS"/>
                <a:cs typeface="Trebuchet MS"/>
              </a:rPr>
              <a:t>ó</a:t>
            </a:r>
            <a:r>
              <a:rPr dirty="0" sz="2250" spc="20">
                <a:solidFill>
                  <a:srgbClr val="B117BE"/>
                </a:solidFill>
                <a:latin typeface="Trebuchet MS"/>
                <a:cs typeface="Trebuchet MS"/>
              </a:rPr>
              <a:t>n</a:t>
            </a:r>
            <a:r>
              <a:rPr dirty="0" sz="2250" spc="25">
                <a:solidFill>
                  <a:srgbClr val="B117BE"/>
                </a:solidFill>
                <a:latin typeface="Trebuchet MS"/>
                <a:cs typeface="Trebuchet MS"/>
              </a:rPr>
              <a:t>d</a:t>
            </a:r>
            <a:r>
              <a:rPr dirty="0" sz="2250" spc="-25">
                <a:solidFill>
                  <a:srgbClr val="B117BE"/>
                </a:solidFill>
                <a:latin typeface="Trebuchet MS"/>
                <a:cs typeface="Trebuchet MS"/>
              </a:rPr>
              <a:t>e</a:t>
            </a:r>
            <a:r>
              <a:rPr dirty="0" sz="2250" spc="-210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2250" spc="-25">
                <a:solidFill>
                  <a:srgbClr val="B117BE"/>
                </a:solidFill>
                <a:latin typeface="Trebuchet MS"/>
                <a:cs typeface="Trebuchet MS"/>
              </a:rPr>
              <a:t>e</a:t>
            </a:r>
            <a:r>
              <a:rPr dirty="0" sz="2250" spc="120">
                <a:solidFill>
                  <a:srgbClr val="B117BE"/>
                </a:solidFill>
                <a:latin typeface="Trebuchet MS"/>
                <a:cs typeface="Trebuchet MS"/>
              </a:rPr>
              <a:t>s</a:t>
            </a:r>
            <a:r>
              <a:rPr dirty="0" sz="2250">
                <a:solidFill>
                  <a:srgbClr val="B117BE"/>
                </a:solidFill>
                <a:latin typeface="Trebuchet MS"/>
                <a:cs typeface="Trebuchet MS"/>
              </a:rPr>
              <a:t>t</a:t>
            </a:r>
            <a:r>
              <a:rPr dirty="0" sz="2250" spc="105">
                <a:solidFill>
                  <a:srgbClr val="B117BE"/>
                </a:solidFill>
                <a:latin typeface="Trebuchet MS"/>
                <a:cs typeface="Trebuchet MS"/>
              </a:rPr>
              <a:t>á</a:t>
            </a:r>
            <a:r>
              <a:rPr dirty="0" sz="2250" spc="-210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2250" spc="-25">
                <a:solidFill>
                  <a:srgbClr val="B117BE"/>
                </a:solidFill>
                <a:latin typeface="Trebuchet MS"/>
                <a:cs typeface="Trebuchet MS"/>
              </a:rPr>
              <a:t>e</a:t>
            </a:r>
            <a:r>
              <a:rPr dirty="0" sz="2250" spc="-160">
                <a:solidFill>
                  <a:srgbClr val="B117BE"/>
                </a:solidFill>
                <a:latin typeface="Trebuchet MS"/>
                <a:cs typeface="Trebuchet MS"/>
              </a:rPr>
              <a:t>l</a:t>
            </a:r>
            <a:r>
              <a:rPr dirty="0" sz="2250" spc="-210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2250">
                <a:solidFill>
                  <a:srgbClr val="B117BE"/>
                </a:solidFill>
                <a:latin typeface="Trebuchet MS"/>
                <a:cs typeface="Trebuchet MS"/>
              </a:rPr>
              <a:t>c</a:t>
            </a:r>
            <a:r>
              <a:rPr dirty="0" sz="2250" spc="60">
                <a:solidFill>
                  <a:srgbClr val="B117BE"/>
                </a:solidFill>
                <a:latin typeface="Trebuchet MS"/>
                <a:cs typeface="Trebuchet MS"/>
              </a:rPr>
              <a:t>o</a:t>
            </a:r>
            <a:r>
              <a:rPr dirty="0" sz="2250" spc="20">
                <a:solidFill>
                  <a:srgbClr val="B117BE"/>
                </a:solidFill>
                <a:latin typeface="Trebuchet MS"/>
                <a:cs typeface="Trebuchet MS"/>
              </a:rPr>
              <a:t>n</a:t>
            </a:r>
            <a:r>
              <a:rPr dirty="0" sz="2250" spc="-145">
                <a:solidFill>
                  <a:srgbClr val="B117BE"/>
                </a:solidFill>
                <a:latin typeface="Trebuchet MS"/>
                <a:cs typeface="Trebuchet MS"/>
              </a:rPr>
              <a:t>fl</a:t>
            </a:r>
            <a:r>
              <a:rPr dirty="0" sz="2250" spc="-135">
                <a:solidFill>
                  <a:srgbClr val="B117BE"/>
                </a:solidFill>
                <a:latin typeface="Trebuchet MS"/>
                <a:cs typeface="Trebuchet MS"/>
              </a:rPr>
              <a:t>i</a:t>
            </a:r>
            <a:r>
              <a:rPr dirty="0" sz="2250">
                <a:solidFill>
                  <a:srgbClr val="B117BE"/>
                </a:solidFill>
                <a:latin typeface="Trebuchet MS"/>
                <a:cs typeface="Trebuchet MS"/>
              </a:rPr>
              <a:t>c</a:t>
            </a:r>
            <a:r>
              <a:rPr dirty="0" sz="2250" spc="-25">
                <a:solidFill>
                  <a:srgbClr val="B117BE"/>
                </a:solidFill>
                <a:latin typeface="Trebuchet MS"/>
                <a:cs typeface="Trebuchet MS"/>
              </a:rPr>
              <a:t>t</a:t>
            </a:r>
            <a:r>
              <a:rPr dirty="0" sz="2250" spc="60">
                <a:solidFill>
                  <a:srgbClr val="B117BE"/>
                </a:solidFill>
                <a:latin typeface="Trebuchet MS"/>
                <a:cs typeface="Trebuchet MS"/>
              </a:rPr>
              <a:t>o</a:t>
            </a:r>
            <a:r>
              <a:rPr dirty="0" sz="2250" spc="210">
                <a:solidFill>
                  <a:srgbClr val="B117BE"/>
                </a:solidFill>
                <a:latin typeface="Trebuchet MS"/>
                <a:cs typeface="Trebuchet MS"/>
              </a:rPr>
              <a:t>?</a:t>
            </a:r>
            <a:endParaRPr sz="2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61285" y="473075"/>
            <a:ext cx="2740660" cy="1130300"/>
          </a:xfrm>
          <a:prstGeom prst="rect">
            <a:avLst/>
          </a:prstGeom>
        </p:spPr>
        <p:txBody>
          <a:bodyPr wrap="square" lIns="0" tIns="62229" rIns="0" bIns="0" rtlCol="0" vert="horz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489"/>
              </a:spcBef>
            </a:pPr>
            <a:r>
              <a:rPr dirty="0" sz="3750" spc="-525">
                <a:solidFill>
                  <a:srgbClr val="250854"/>
                </a:solidFill>
                <a:latin typeface="Trebuchet MS"/>
                <a:cs typeface="Trebuchet MS"/>
              </a:rPr>
              <a:t>COff</a:t>
            </a:r>
            <a:r>
              <a:rPr dirty="0" sz="3750" spc="-265">
                <a:solidFill>
                  <a:srgbClr val="250854"/>
                </a:solidFill>
                <a:latin typeface="Trebuchet MS"/>
                <a:cs typeface="Trebuchet MS"/>
              </a:rPr>
              <a:t>i</a:t>
            </a:r>
            <a:r>
              <a:rPr dirty="0" sz="3750" spc="-210">
                <a:solidFill>
                  <a:srgbClr val="250854"/>
                </a:solidFill>
                <a:latin typeface="Trebuchet MS"/>
                <a:cs typeface="Trebuchet MS"/>
              </a:rPr>
              <a:t>CEP</a:t>
            </a:r>
            <a:r>
              <a:rPr dirty="0" sz="3750" spc="-254">
                <a:solidFill>
                  <a:srgbClr val="250854"/>
                </a:solidFill>
                <a:latin typeface="Trebuchet MS"/>
                <a:cs typeface="Trebuchet MS"/>
              </a:rPr>
              <a:t>T</a:t>
            </a:r>
            <a:r>
              <a:rPr dirty="0" sz="3750" spc="-400">
                <a:solidFill>
                  <a:srgbClr val="250854"/>
                </a:solidFill>
                <a:latin typeface="Trebuchet MS"/>
                <a:cs typeface="Trebuchet MS"/>
              </a:rPr>
              <a:t>O</a:t>
            </a:r>
            <a:r>
              <a:rPr dirty="0" sz="3750" spc="-80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30">
                <a:solidFill>
                  <a:srgbClr val="250854"/>
                </a:solidFill>
                <a:latin typeface="Trebuchet MS"/>
                <a:cs typeface="Trebuchet MS"/>
              </a:rPr>
              <a:t>D</a:t>
            </a:r>
            <a:r>
              <a:rPr dirty="0" sz="3750" spc="-35">
                <a:solidFill>
                  <a:srgbClr val="250854"/>
                </a:solidFill>
                <a:latin typeface="Trebuchet MS"/>
                <a:cs typeface="Trebuchet MS"/>
              </a:rPr>
              <a:t>E  </a:t>
            </a:r>
            <a:r>
              <a:rPr dirty="0" sz="3750" spc="-225">
                <a:solidFill>
                  <a:srgbClr val="250854"/>
                </a:solidFill>
                <a:latin typeface="Trebuchet MS"/>
                <a:cs typeface="Trebuchet MS"/>
              </a:rPr>
              <a:t>COffiFLICTO</a:t>
            </a:r>
            <a:endParaRPr sz="37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175" y="352425"/>
            <a:ext cx="4610099" cy="5781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0" y="2133600"/>
            <a:ext cx="3257549" cy="21621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430000" cy="6419850"/>
            <a:chOff x="0" y="0"/>
            <a:chExt cx="11430000" cy="6419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9999" cy="64198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25" y="0"/>
              <a:ext cx="11344274" cy="63817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2925" y="1724025"/>
            <a:ext cx="2752725" cy="762000"/>
          </a:xfrm>
          <a:prstGeom prst="rect">
            <a:avLst/>
          </a:prstGeom>
          <a:solidFill>
            <a:srgbClr val="E77DD3"/>
          </a:solidFill>
        </p:spPr>
        <p:txBody>
          <a:bodyPr wrap="square" lIns="0" tIns="104775" rIns="0" bIns="0" rtlCol="0" vert="horz">
            <a:spAutoFit/>
          </a:bodyPr>
          <a:lstStyle/>
          <a:p>
            <a:pPr marL="304165">
              <a:lnSpc>
                <a:spcPct val="100000"/>
              </a:lnSpc>
              <a:spcBef>
                <a:spcPts val="825"/>
              </a:spcBef>
            </a:pPr>
            <a:r>
              <a:rPr dirty="0" sz="1800" spc="-10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L</a:t>
            </a:r>
            <a:r>
              <a:rPr dirty="0" sz="1800" spc="4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A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S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 </a:t>
            </a:r>
            <a:r>
              <a:rPr dirty="0" sz="1800" spc="-13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R</a:t>
            </a:r>
            <a:r>
              <a:rPr dirty="0" sz="1800" spc="-8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E</a:t>
            </a:r>
            <a:r>
              <a:rPr dirty="0" sz="1800" spc="-10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L</a:t>
            </a:r>
            <a:r>
              <a:rPr dirty="0" sz="1800" spc="-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A</a:t>
            </a:r>
            <a:r>
              <a:rPr dirty="0" sz="1800" spc="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C</a:t>
            </a:r>
            <a:r>
              <a:rPr dirty="0" sz="1800" spc="-30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I</a:t>
            </a:r>
            <a:r>
              <a:rPr dirty="0" sz="1800" spc="5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O</a:t>
            </a:r>
            <a:r>
              <a:rPr dirty="0" sz="1800" spc="-3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N</a:t>
            </a:r>
            <a:r>
              <a:rPr dirty="0" sz="1800" spc="-8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E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S</a:t>
            </a:r>
            <a:endParaRPr sz="1800">
              <a:latin typeface="Tahoma"/>
              <a:cs typeface="Tahoma"/>
            </a:endParaRPr>
          </a:p>
          <a:p>
            <a:pPr marL="304165">
              <a:lnSpc>
                <a:spcPct val="100000"/>
              </a:lnSpc>
              <a:spcBef>
                <a:spcPts val="390"/>
              </a:spcBef>
            </a:pPr>
            <a:r>
              <a:rPr dirty="0" sz="1800" spc="-30" b="1">
                <a:solidFill>
                  <a:srgbClr val="2913B6"/>
                </a:solidFill>
                <a:latin typeface="Tahoma"/>
                <a:cs typeface="Tahoma"/>
              </a:rPr>
              <a:t>N</a:t>
            </a:r>
            <a:r>
              <a:rPr dirty="0" sz="1800" spc="50" b="1">
                <a:solidFill>
                  <a:srgbClr val="2913B6"/>
                </a:solidFill>
                <a:latin typeface="Tahoma"/>
                <a:cs typeface="Tahoma"/>
              </a:rPr>
              <a:t>O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</a:rPr>
              <a:t> </a:t>
            </a:r>
            <a:r>
              <a:rPr dirty="0" sz="1800" spc="-80" b="1">
                <a:solidFill>
                  <a:srgbClr val="2913B6"/>
                </a:solidFill>
                <a:latin typeface="Tahoma"/>
                <a:cs typeface="Tahoma"/>
              </a:rPr>
              <a:t>E</a:t>
            </a:r>
            <a:r>
              <a:rPr dirty="0" sz="1800" spc="-30" b="1">
                <a:solidFill>
                  <a:srgbClr val="2913B6"/>
                </a:solidFill>
                <a:latin typeface="Tahoma"/>
                <a:cs typeface="Tahoma"/>
              </a:rPr>
              <a:t>N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</a:rPr>
              <a:t> </a:t>
            </a:r>
            <a:r>
              <a:rPr dirty="0" sz="1800" spc="-100" b="1">
                <a:solidFill>
                  <a:srgbClr val="2913B6"/>
                </a:solidFill>
                <a:latin typeface="Tahoma"/>
                <a:cs typeface="Tahoma"/>
              </a:rPr>
              <a:t>L</a:t>
            </a:r>
            <a:r>
              <a:rPr dirty="0" sz="1800" spc="45" b="1">
                <a:solidFill>
                  <a:srgbClr val="2913B6"/>
                </a:solidFill>
                <a:latin typeface="Tahoma"/>
                <a:cs typeface="Tahoma"/>
              </a:rPr>
              <a:t>A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</a:rPr>
              <a:t>S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</a:rPr>
              <a:t> </a:t>
            </a:r>
            <a:r>
              <a:rPr dirty="0" sz="1800" spc="-60" b="1">
                <a:solidFill>
                  <a:srgbClr val="2913B6"/>
                </a:solidFill>
                <a:latin typeface="Tahoma"/>
                <a:cs typeface="Tahoma"/>
              </a:rPr>
              <a:t>P</a:t>
            </a:r>
            <a:r>
              <a:rPr dirty="0" sz="1800" spc="-80" b="1">
                <a:solidFill>
                  <a:srgbClr val="2913B6"/>
                </a:solidFill>
                <a:latin typeface="Tahoma"/>
                <a:cs typeface="Tahoma"/>
              </a:rPr>
              <a:t>E</a:t>
            </a:r>
            <a:r>
              <a:rPr dirty="0" sz="1800" spc="-130" b="1">
                <a:solidFill>
                  <a:srgbClr val="2913B6"/>
                </a:solidFill>
                <a:latin typeface="Tahoma"/>
                <a:cs typeface="Tahoma"/>
              </a:rPr>
              <a:t>R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</a:rPr>
              <a:t>S</a:t>
            </a:r>
            <a:r>
              <a:rPr dirty="0" sz="1800" spc="50" b="1">
                <a:solidFill>
                  <a:srgbClr val="2913B6"/>
                </a:solidFill>
                <a:latin typeface="Tahoma"/>
                <a:cs typeface="Tahoma"/>
              </a:rPr>
              <a:t>O</a:t>
            </a:r>
            <a:r>
              <a:rPr dirty="0" sz="1800" spc="-30" b="1">
                <a:solidFill>
                  <a:srgbClr val="2913B6"/>
                </a:solidFill>
                <a:latin typeface="Tahoma"/>
                <a:cs typeface="Tahoma"/>
              </a:rPr>
              <a:t>N</a:t>
            </a:r>
            <a:r>
              <a:rPr dirty="0" sz="1800" spc="45" b="1">
                <a:solidFill>
                  <a:srgbClr val="2913B6"/>
                </a:solidFill>
                <a:latin typeface="Tahoma"/>
                <a:cs typeface="Tahoma"/>
              </a:rPr>
              <a:t>A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</a:rPr>
              <a:t>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0225" y="587375"/>
            <a:ext cx="5380990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8825" algn="l"/>
                <a:tab pos="3336925" algn="l"/>
                <a:tab pos="4614545" algn="l"/>
              </a:tabLst>
            </a:pPr>
            <a:r>
              <a:rPr dirty="0" sz="2700" spc="-130">
                <a:solidFill>
                  <a:srgbClr val="535C60"/>
                </a:solidFill>
                <a:latin typeface="Times New Roman"/>
                <a:cs typeface="Times New Roman"/>
              </a:rPr>
              <a:t>E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265">
                <a:solidFill>
                  <a:srgbClr val="535C60"/>
                </a:solidFill>
                <a:latin typeface="Times New Roman"/>
                <a:cs typeface="Times New Roman"/>
              </a:rPr>
              <a:t>L</a:t>
            </a:r>
            <a:r>
              <a:rPr dirty="0" sz="2700">
                <a:solidFill>
                  <a:srgbClr val="535C60"/>
                </a:solidFill>
                <a:latin typeface="Times New Roman"/>
                <a:cs typeface="Times New Roman"/>
              </a:rPr>
              <a:t>	</a:t>
            </a:r>
            <a:r>
              <a:rPr dirty="0" sz="2700" spc="-165">
                <a:solidFill>
                  <a:srgbClr val="535C60"/>
                </a:solidFill>
                <a:latin typeface="Times New Roman"/>
                <a:cs typeface="Times New Roman"/>
              </a:rPr>
              <a:t>C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145">
                <a:solidFill>
                  <a:srgbClr val="535C60"/>
                </a:solidFill>
                <a:latin typeface="Times New Roman"/>
                <a:cs typeface="Times New Roman"/>
              </a:rPr>
              <a:t>O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165">
                <a:solidFill>
                  <a:srgbClr val="535C60"/>
                </a:solidFill>
                <a:latin typeface="Times New Roman"/>
                <a:cs typeface="Times New Roman"/>
              </a:rPr>
              <a:t>N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75">
                <a:solidFill>
                  <a:srgbClr val="535C60"/>
                </a:solidFill>
                <a:latin typeface="Times New Roman"/>
                <a:cs typeface="Times New Roman"/>
              </a:rPr>
              <a:t>F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265">
                <a:solidFill>
                  <a:srgbClr val="535C60"/>
                </a:solidFill>
                <a:latin typeface="Times New Roman"/>
                <a:cs typeface="Times New Roman"/>
              </a:rPr>
              <a:t>L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65">
                <a:solidFill>
                  <a:srgbClr val="535C60"/>
                </a:solidFill>
                <a:latin typeface="Times New Roman"/>
                <a:cs typeface="Times New Roman"/>
              </a:rPr>
              <a:t>I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165">
                <a:solidFill>
                  <a:srgbClr val="535C60"/>
                </a:solidFill>
                <a:latin typeface="Times New Roman"/>
                <a:cs typeface="Times New Roman"/>
              </a:rPr>
              <a:t>C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225">
                <a:solidFill>
                  <a:srgbClr val="535C60"/>
                </a:solidFill>
                <a:latin typeface="Times New Roman"/>
                <a:cs typeface="Times New Roman"/>
              </a:rPr>
              <a:t>T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145">
                <a:solidFill>
                  <a:srgbClr val="535C60"/>
                </a:solidFill>
                <a:latin typeface="Times New Roman"/>
                <a:cs typeface="Times New Roman"/>
              </a:rPr>
              <a:t>O</a:t>
            </a:r>
            <a:r>
              <a:rPr dirty="0" sz="2700">
                <a:solidFill>
                  <a:srgbClr val="535C60"/>
                </a:solidFill>
                <a:latin typeface="Times New Roman"/>
                <a:cs typeface="Times New Roman"/>
              </a:rPr>
              <a:t>	</a:t>
            </a:r>
            <a:r>
              <a:rPr dirty="0" sz="2700" spc="-130">
                <a:solidFill>
                  <a:srgbClr val="535C60"/>
                </a:solidFill>
                <a:latin typeface="Times New Roman"/>
                <a:cs typeface="Times New Roman"/>
              </a:rPr>
              <a:t>E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170">
                <a:solidFill>
                  <a:srgbClr val="535C60"/>
                </a:solidFill>
                <a:latin typeface="Times New Roman"/>
                <a:cs typeface="Times New Roman"/>
              </a:rPr>
              <a:t>S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225">
                <a:solidFill>
                  <a:srgbClr val="535C60"/>
                </a:solidFill>
                <a:latin typeface="Times New Roman"/>
                <a:cs typeface="Times New Roman"/>
              </a:rPr>
              <a:t>T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330">
                <a:solidFill>
                  <a:srgbClr val="535C60"/>
                </a:solidFill>
                <a:latin typeface="Times New Roman"/>
                <a:cs typeface="Times New Roman"/>
              </a:rPr>
              <a:t>Á</a:t>
            </a:r>
            <a:r>
              <a:rPr dirty="0" sz="2700">
                <a:solidFill>
                  <a:srgbClr val="535C60"/>
                </a:solidFill>
                <a:latin typeface="Times New Roman"/>
                <a:cs typeface="Times New Roman"/>
              </a:rPr>
              <a:t>	</a:t>
            </a:r>
            <a:r>
              <a:rPr dirty="0" sz="2700" spc="-130">
                <a:solidFill>
                  <a:srgbClr val="535C60"/>
                </a:solidFill>
                <a:latin typeface="Times New Roman"/>
                <a:cs typeface="Times New Roman"/>
              </a:rPr>
              <a:t>E</a:t>
            </a:r>
            <a:r>
              <a:rPr dirty="0" sz="2700" spc="-85">
                <a:solidFill>
                  <a:srgbClr val="535C60"/>
                </a:solidFill>
                <a:latin typeface="Times New Roman"/>
                <a:cs typeface="Times New Roman"/>
              </a:rPr>
              <a:t> </a:t>
            </a:r>
            <a:r>
              <a:rPr dirty="0" sz="2700" spc="-165">
                <a:solidFill>
                  <a:srgbClr val="535C60"/>
                </a:solidFill>
                <a:latin typeface="Times New Roman"/>
                <a:cs typeface="Times New Roman"/>
              </a:rPr>
              <a:t>N</a:t>
            </a:r>
            <a:r>
              <a:rPr dirty="0" sz="2700">
                <a:solidFill>
                  <a:srgbClr val="535C60"/>
                </a:solidFill>
                <a:latin typeface="Times New Roman"/>
                <a:cs typeface="Times New Roman"/>
              </a:rPr>
              <a:t>...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56499" y="6035674"/>
            <a:ext cx="321627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85">
                <a:solidFill>
                  <a:srgbClr val="666666"/>
                </a:solidFill>
                <a:latin typeface="Tahoma"/>
                <a:cs typeface="Tahoma"/>
              </a:rPr>
              <a:t>P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h</a:t>
            </a:r>
            <a:r>
              <a:rPr dirty="0" sz="1500" spc="15">
                <a:solidFill>
                  <a:srgbClr val="666666"/>
                </a:solidFill>
                <a:latin typeface="Tahoma"/>
                <a:cs typeface="Tahoma"/>
              </a:rPr>
              <a:t>o</a:t>
            </a:r>
            <a:r>
              <a:rPr dirty="0" sz="1500" spc="55">
                <a:solidFill>
                  <a:srgbClr val="666666"/>
                </a:solidFill>
                <a:latin typeface="Tahoma"/>
                <a:cs typeface="Tahoma"/>
              </a:rPr>
              <a:t>t</a:t>
            </a:r>
            <a:r>
              <a:rPr dirty="0" sz="1500" spc="15">
                <a:solidFill>
                  <a:srgbClr val="666666"/>
                </a:solidFill>
                <a:latin typeface="Tahoma"/>
                <a:cs typeface="Tahoma"/>
              </a:rPr>
              <a:t>o</a:t>
            </a:r>
            <a:r>
              <a:rPr dirty="0" sz="1500" spc="-18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dirty="0" sz="1500" spc="-15">
                <a:solidFill>
                  <a:srgbClr val="666666"/>
                </a:solidFill>
                <a:latin typeface="Tahoma"/>
                <a:cs typeface="Tahoma"/>
              </a:rPr>
              <a:t>b</a:t>
            </a:r>
            <a:r>
              <a:rPr dirty="0" sz="1500" spc="20">
                <a:solidFill>
                  <a:srgbClr val="666666"/>
                </a:solidFill>
                <a:latin typeface="Tahoma"/>
                <a:cs typeface="Tahoma"/>
              </a:rPr>
              <a:t>y</a:t>
            </a:r>
            <a:r>
              <a:rPr dirty="0" sz="1500" spc="-18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dirty="0" sz="1500" spc="95">
                <a:solidFill>
                  <a:srgbClr val="666666"/>
                </a:solidFill>
                <a:latin typeface="Tahoma"/>
                <a:cs typeface="Tahoma"/>
              </a:rPr>
              <a:t>G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e</a:t>
            </a:r>
            <a:r>
              <a:rPr dirty="0" sz="1500" spc="60">
                <a:solidFill>
                  <a:srgbClr val="666666"/>
                </a:solidFill>
                <a:latin typeface="Tahoma"/>
                <a:cs typeface="Tahoma"/>
              </a:rPr>
              <a:t>r</a:t>
            </a:r>
            <a:r>
              <a:rPr dirty="0" sz="1500" spc="15">
                <a:solidFill>
                  <a:srgbClr val="666666"/>
                </a:solidFill>
                <a:latin typeface="Tahoma"/>
                <a:cs typeface="Tahoma"/>
              </a:rPr>
              <a:t>o</a:t>
            </a:r>
            <a:r>
              <a:rPr dirty="0" sz="1500" spc="-30">
                <a:solidFill>
                  <a:srgbClr val="666666"/>
                </a:solidFill>
                <a:latin typeface="Tahoma"/>
                <a:cs typeface="Tahoma"/>
              </a:rPr>
              <a:t>m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e</a:t>
            </a:r>
            <a:r>
              <a:rPr dirty="0" sz="1500" spc="-18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dirty="0" sz="1500" spc="125">
                <a:solidFill>
                  <a:srgbClr val="666666"/>
                </a:solidFill>
                <a:latin typeface="Tahoma"/>
                <a:cs typeface="Tahoma"/>
              </a:rPr>
              <a:t>V</a:t>
            </a:r>
            <a:r>
              <a:rPr dirty="0" sz="1500" spc="40">
                <a:solidFill>
                  <a:srgbClr val="666666"/>
                </a:solidFill>
                <a:latin typeface="Tahoma"/>
                <a:cs typeface="Tahoma"/>
              </a:rPr>
              <a:t>i</a:t>
            </a:r>
            <a:r>
              <a:rPr dirty="0" sz="1500" spc="-55">
                <a:solidFill>
                  <a:srgbClr val="666666"/>
                </a:solidFill>
                <a:latin typeface="Tahoma"/>
                <a:cs typeface="Tahoma"/>
              </a:rPr>
              <a:t>a</a:t>
            </a:r>
            <a:r>
              <a:rPr dirty="0" sz="1500" spc="20">
                <a:solidFill>
                  <a:srgbClr val="666666"/>
                </a:solidFill>
                <a:latin typeface="Tahoma"/>
                <a:cs typeface="Tahoma"/>
              </a:rPr>
              <a:t>v</a:t>
            </a:r>
            <a:r>
              <a:rPr dirty="0" sz="1500" spc="-30">
                <a:solidFill>
                  <a:srgbClr val="666666"/>
                </a:solidFill>
                <a:latin typeface="Tahoma"/>
                <a:cs typeface="Tahoma"/>
              </a:rPr>
              <a:t>a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n</a:t>
            </a:r>
            <a:r>
              <a:rPr dirty="0" sz="1500" spc="55">
                <a:solidFill>
                  <a:srgbClr val="666666"/>
                </a:solidFill>
                <a:latin typeface="Tahoma"/>
                <a:cs typeface="Tahoma"/>
              </a:rPr>
              <a:t>t</a:t>
            </a:r>
            <a:r>
              <a:rPr dirty="0" sz="1500" spc="-18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dirty="0" sz="1500" spc="15">
                <a:solidFill>
                  <a:srgbClr val="666666"/>
                </a:solidFill>
                <a:latin typeface="Tahoma"/>
                <a:cs typeface="Tahoma"/>
              </a:rPr>
              <a:t>o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n</a:t>
            </a:r>
            <a:r>
              <a:rPr dirty="0" sz="1500" spc="-18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dirty="0" sz="1500" spc="110">
                <a:solidFill>
                  <a:srgbClr val="666666"/>
                </a:solidFill>
                <a:latin typeface="Tahoma"/>
                <a:cs typeface="Tahoma"/>
              </a:rPr>
              <a:t>U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n</a:t>
            </a:r>
            <a:r>
              <a:rPr dirty="0" sz="1500" spc="-20">
                <a:solidFill>
                  <a:srgbClr val="666666"/>
                </a:solidFill>
                <a:latin typeface="Tahoma"/>
                <a:cs typeface="Tahoma"/>
              </a:rPr>
              <a:t>s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p</a:t>
            </a:r>
            <a:r>
              <a:rPr dirty="0" sz="1500" spc="40">
                <a:solidFill>
                  <a:srgbClr val="666666"/>
                </a:solidFill>
                <a:latin typeface="Tahoma"/>
                <a:cs typeface="Tahoma"/>
              </a:rPr>
              <a:t>l</a:t>
            </a:r>
            <a:r>
              <a:rPr dirty="0" sz="1500" spc="-30">
                <a:solidFill>
                  <a:srgbClr val="666666"/>
                </a:solidFill>
                <a:latin typeface="Tahoma"/>
                <a:cs typeface="Tahoma"/>
              </a:rPr>
              <a:t>a</a:t>
            </a:r>
            <a:r>
              <a:rPr dirty="0" sz="1500" spc="-20">
                <a:solidFill>
                  <a:srgbClr val="666666"/>
                </a:solidFill>
                <a:latin typeface="Tahoma"/>
                <a:cs typeface="Tahoma"/>
              </a:rPr>
              <a:t>s</a:t>
            </a:r>
            <a:r>
              <a:rPr dirty="0" sz="1500" spc="-5">
                <a:solidFill>
                  <a:srgbClr val="666666"/>
                </a:solidFill>
                <a:latin typeface="Tahoma"/>
                <a:cs typeface="Tahoma"/>
              </a:rPr>
              <a:t>h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8925" y="885825"/>
            <a:ext cx="2752725" cy="762000"/>
          </a:xfrm>
          <a:prstGeom prst="rect">
            <a:avLst/>
          </a:prstGeom>
          <a:solidFill>
            <a:srgbClr val="E77DD3"/>
          </a:solidFill>
        </p:spPr>
        <p:txBody>
          <a:bodyPr wrap="square" lIns="0" tIns="114300" rIns="0" bIns="0" rtlCol="0" vert="horz">
            <a:spAutoFit/>
          </a:bodyPr>
          <a:lstStyle/>
          <a:p>
            <a:pPr marL="306070">
              <a:lnSpc>
                <a:spcPct val="100000"/>
              </a:lnSpc>
              <a:spcBef>
                <a:spcPts val="900"/>
              </a:spcBef>
            </a:pPr>
            <a:r>
              <a:rPr dirty="0" sz="1800" spc="-10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L</a:t>
            </a:r>
            <a:r>
              <a:rPr dirty="0" sz="1800" spc="4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A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S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 </a:t>
            </a:r>
            <a:r>
              <a:rPr dirty="0" sz="1800" spc="-13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R</a:t>
            </a:r>
            <a:r>
              <a:rPr dirty="0" sz="1800" spc="-8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E</a:t>
            </a:r>
            <a:r>
              <a:rPr dirty="0" sz="1800" spc="-10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L</a:t>
            </a:r>
            <a:r>
              <a:rPr dirty="0" sz="1800" spc="-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A</a:t>
            </a:r>
            <a:r>
              <a:rPr dirty="0" sz="1800" spc="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C</a:t>
            </a:r>
            <a:r>
              <a:rPr dirty="0" sz="1800" spc="-30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I</a:t>
            </a:r>
            <a:r>
              <a:rPr dirty="0" sz="1800" spc="5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O</a:t>
            </a:r>
            <a:r>
              <a:rPr dirty="0" sz="1800" spc="-3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N</a:t>
            </a:r>
            <a:r>
              <a:rPr dirty="0" sz="1800" spc="-80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E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  <a:hlinkClick r:id="rId4"/>
              </a:rPr>
              <a:t>S</a:t>
            </a:r>
            <a:endParaRPr sz="1800">
              <a:latin typeface="Tahoma"/>
              <a:cs typeface="Tahoma"/>
            </a:endParaRPr>
          </a:p>
          <a:p>
            <a:pPr marL="306070">
              <a:lnSpc>
                <a:spcPct val="100000"/>
              </a:lnSpc>
              <a:spcBef>
                <a:spcPts val="390"/>
              </a:spcBef>
            </a:pPr>
            <a:r>
              <a:rPr dirty="0" sz="1800" spc="-30" b="1">
                <a:solidFill>
                  <a:srgbClr val="2913B6"/>
                </a:solidFill>
                <a:latin typeface="Tahoma"/>
                <a:cs typeface="Tahoma"/>
              </a:rPr>
              <a:t>N</a:t>
            </a:r>
            <a:r>
              <a:rPr dirty="0" sz="1800" spc="50" b="1">
                <a:solidFill>
                  <a:srgbClr val="2913B6"/>
                </a:solidFill>
                <a:latin typeface="Tahoma"/>
                <a:cs typeface="Tahoma"/>
              </a:rPr>
              <a:t>O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</a:rPr>
              <a:t> </a:t>
            </a:r>
            <a:r>
              <a:rPr dirty="0" sz="1800" spc="-80" b="1">
                <a:solidFill>
                  <a:srgbClr val="2913B6"/>
                </a:solidFill>
                <a:latin typeface="Tahoma"/>
                <a:cs typeface="Tahoma"/>
              </a:rPr>
              <a:t>E</a:t>
            </a:r>
            <a:r>
              <a:rPr dirty="0" sz="1800" spc="-30" b="1">
                <a:solidFill>
                  <a:srgbClr val="2913B6"/>
                </a:solidFill>
                <a:latin typeface="Tahoma"/>
                <a:cs typeface="Tahoma"/>
              </a:rPr>
              <a:t>N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</a:rPr>
              <a:t> </a:t>
            </a:r>
            <a:r>
              <a:rPr dirty="0" sz="1800" spc="-100" b="1">
                <a:solidFill>
                  <a:srgbClr val="2913B6"/>
                </a:solidFill>
                <a:latin typeface="Tahoma"/>
                <a:cs typeface="Tahoma"/>
              </a:rPr>
              <a:t>L</a:t>
            </a:r>
            <a:r>
              <a:rPr dirty="0" sz="1800" spc="45" b="1">
                <a:solidFill>
                  <a:srgbClr val="2913B6"/>
                </a:solidFill>
                <a:latin typeface="Tahoma"/>
                <a:cs typeface="Tahoma"/>
              </a:rPr>
              <a:t>A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</a:rPr>
              <a:t>S</a:t>
            </a:r>
            <a:r>
              <a:rPr dirty="0" sz="1800" spc="-180" b="1">
                <a:solidFill>
                  <a:srgbClr val="2913B6"/>
                </a:solidFill>
                <a:latin typeface="Tahoma"/>
                <a:cs typeface="Tahoma"/>
              </a:rPr>
              <a:t> </a:t>
            </a:r>
            <a:r>
              <a:rPr dirty="0" sz="1800" spc="-20" b="1">
                <a:solidFill>
                  <a:srgbClr val="2913B6"/>
                </a:solidFill>
                <a:latin typeface="Tahoma"/>
                <a:cs typeface="Tahoma"/>
              </a:rPr>
              <a:t>D</a:t>
            </a:r>
            <a:r>
              <a:rPr dirty="0" sz="1800" spc="-305" b="1">
                <a:solidFill>
                  <a:srgbClr val="2913B6"/>
                </a:solidFill>
                <a:latin typeface="Tahoma"/>
                <a:cs typeface="Tahoma"/>
              </a:rPr>
              <a:t>I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</a:rPr>
              <a:t>S</a:t>
            </a:r>
            <a:r>
              <a:rPr dirty="0" sz="1800" spc="-60" b="1">
                <a:solidFill>
                  <a:srgbClr val="2913B6"/>
                </a:solidFill>
                <a:latin typeface="Tahoma"/>
                <a:cs typeface="Tahoma"/>
              </a:rPr>
              <a:t>P</a:t>
            </a:r>
            <a:r>
              <a:rPr dirty="0" sz="1800" spc="-20" b="1">
                <a:solidFill>
                  <a:srgbClr val="2913B6"/>
                </a:solidFill>
                <a:latin typeface="Tahoma"/>
                <a:cs typeface="Tahoma"/>
              </a:rPr>
              <a:t>U</a:t>
            </a:r>
            <a:r>
              <a:rPr dirty="0" sz="1800" spc="-170" b="1">
                <a:solidFill>
                  <a:srgbClr val="2913B6"/>
                </a:solidFill>
                <a:latin typeface="Tahoma"/>
                <a:cs typeface="Tahoma"/>
              </a:rPr>
              <a:t>T</a:t>
            </a:r>
            <a:r>
              <a:rPr dirty="0" sz="1800" spc="45" b="1">
                <a:solidFill>
                  <a:srgbClr val="2913B6"/>
                </a:solidFill>
                <a:latin typeface="Tahoma"/>
                <a:cs typeface="Tahoma"/>
              </a:rPr>
              <a:t>A</a:t>
            </a:r>
            <a:r>
              <a:rPr dirty="0" sz="1800" spc="-175" b="1">
                <a:solidFill>
                  <a:srgbClr val="2913B6"/>
                </a:solidFill>
                <a:latin typeface="Tahoma"/>
                <a:cs typeface="Tahoma"/>
              </a:rPr>
              <a:t>S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9860" y="484358"/>
            <a:ext cx="4278630" cy="15303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5"/>
              </a:spcBef>
            </a:pPr>
            <a:r>
              <a:rPr dirty="0" sz="2300" spc="-20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80" i="1">
                <a:solidFill>
                  <a:srgbClr val="250854"/>
                </a:solidFill>
                <a:latin typeface="Verdana"/>
                <a:cs typeface="Verdana"/>
              </a:rPr>
              <a:t>c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o</a:t>
            </a:r>
            <a:r>
              <a:rPr dirty="0" sz="2300" spc="-204" i="1">
                <a:solidFill>
                  <a:srgbClr val="250854"/>
                </a:solidFill>
                <a:latin typeface="Verdana"/>
                <a:cs typeface="Verdana"/>
              </a:rPr>
              <a:t>n</a:t>
            </a:r>
            <a:r>
              <a:rPr dirty="0" sz="2300" spc="-114" i="1">
                <a:solidFill>
                  <a:srgbClr val="250854"/>
                </a:solidFill>
                <a:latin typeface="Verdana"/>
                <a:cs typeface="Verdana"/>
              </a:rPr>
              <a:t>fl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80" i="1">
                <a:solidFill>
                  <a:srgbClr val="250854"/>
                </a:solidFill>
                <a:latin typeface="Verdana"/>
                <a:cs typeface="Verdana"/>
              </a:rPr>
              <a:t>c</a:t>
            </a:r>
            <a:r>
              <a:rPr dirty="0" sz="2300" spc="-40" i="1">
                <a:solidFill>
                  <a:srgbClr val="250854"/>
                </a:solidFill>
                <a:latin typeface="Verdana"/>
                <a:cs typeface="Verdana"/>
              </a:rPr>
              <a:t>t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o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65" i="1">
                <a:solidFill>
                  <a:srgbClr val="250854"/>
                </a:solidFill>
                <a:latin typeface="Verdana"/>
                <a:cs typeface="Verdana"/>
              </a:rPr>
              <a:t>s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204" i="1">
                <a:solidFill>
                  <a:srgbClr val="DD3CBD"/>
                </a:solidFill>
                <a:latin typeface="Verdana"/>
                <a:cs typeface="Verdana"/>
              </a:rPr>
              <a:t>n</a:t>
            </a:r>
            <a:r>
              <a:rPr dirty="0" sz="2300" spc="-130" i="1">
                <a:solidFill>
                  <a:srgbClr val="DD3CBD"/>
                </a:solidFill>
                <a:latin typeface="Verdana"/>
                <a:cs typeface="Verdana"/>
              </a:rPr>
              <a:t>o</a:t>
            </a:r>
            <a:r>
              <a:rPr dirty="0" sz="2300" spc="-340" i="1">
                <a:solidFill>
                  <a:srgbClr val="DD3CBD"/>
                </a:solidFill>
                <a:latin typeface="Verdana"/>
                <a:cs typeface="Verdana"/>
              </a:rPr>
              <a:t> </a:t>
            </a:r>
            <a:r>
              <a:rPr dirty="0" sz="2300" spc="-95" i="1">
                <a:solidFill>
                  <a:srgbClr val="DD3CBD"/>
                </a:solidFill>
                <a:latin typeface="Verdana"/>
                <a:cs typeface="Verdana"/>
              </a:rPr>
              <a:t>a</a:t>
            </a:r>
            <a:r>
              <a:rPr dirty="0" sz="2300" spc="-80" i="1">
                <a:solidFill>
                  <a:srgbClr val="DD3CBD"/>
                </a:solidFill>
                <a:latin typeface="Verdana"/>
                <a:cs typeface="Verdana"/>
              </a:rPr>
              <a:t>c</a:t>
            </a:r>
            <a:r>
              <a:rPr dirty="0" sz="2300" spc="-170" i="1">
                <a:solidFill>
                  <a:srgbClr val="DD3CBD"/>
                </a:solidFill>
                <a:latin typeface="Verdana"/>
                <a:cs typeface="Verdana"/>
              </a:rPr>
              <a:t>e</a:t>
            </a:r>
            <a:r>
              <a:rPr dirty="0" sz="2300" spc="-135" i="1">
                <a:solidFill>
                  <a:srgbClr val="DD3CBD"/>
                </a:solidFill>
                <a:latin typeface="Verdana"/>
                <a:cs typeface="Verdana"/>
              </a:rPr>
              <a:t>p</a:t>
            </a:r>
            <a:r>
              <a:rPr dirty="0" sz="2300" spc="-15" i="1">
                <a:solidFill>
                  <a:srgbClr val="DD3CBD"/>
                </a:solidFill>
                <a:latin typeface="Verdana"/>
                <a:cs typeface="Verdana"/>
              </a:rPr>
              <a:t>t</a:t>
            </a:r>
            <a:r>
              <a:rPr dirty="0" sz="2300" spc="-95" i="1">
                <a:solidFill>
                  <a:srgbClr val="DD3CBD"/>
                </a:solidFill>
                <a:latin typeface="Verdana"/>
                <a:cs typeface="Verdana"/>
              </a:rPr>
              <a:t>a</a:t>
            </a:r>
            <a:r>
              <a:rPr dirty="0" sz="2300" spc="-80" i="1">
                <a:solidFill>
                  <a:srgbClr val="DD3CBD"/>
                </a:solidFill>
                <a:latin typeface="Verdana"/>
                <a:cs typeface="Verdana"/>
              </a:rPr>
              <a:t>c</a:t>
            </a:r>
            <a:r>
              <a:rPr dirty="0" sz="2300" spc="-125" i="1">
                <a:solidFill>
                  <a:srgbClr val="DD3CBD"/>
                </a:solidFill>
                <a:latin typeface="Verdana"/>
                <a:cs typeface="Verdana"/>
              </a:rPr>
              <a:t>i</a:t>
            </a:r>
            <a:r>
              <a:rPr dirty="0" sz="2300" spc="-130" i="1">
                <a:solidFill>
                  <a:srgbClr val="DD3CBD"/>
                </a:solidFill>
                <a:latin typeface="Verdana"/>
                <a:cs typeface="Verdana"/>
              </a:rPr>
              <a:t>ó</a:t>
            </a:r>
            <a:r>
              <a:rPr dirty="0" sz="2300" spc="-204" i="1">
                <a:solidFill>
                  <a:srgbClr val="DD3CBD"/>
                </a:solidFill>
                <a:latin typeface="Verdana"/>
                <a:cs typeface="Verdana"/>
              </a:rPr>
              <a:t>n</a:t>
            </a:r>
            <a:r>
              <a:rPr dirty="0" sz="2300" spc="-340" i="1">
                <a:solidFill>
                  <a:srgbClr val="DD3CBD"/>
                </a:solidFill>
                <a:latin typeface="Verdana"/>
                <a:cs typeface="Verdana"/>
              </a:rPr>
              <a:t> </a:t>
            </a:r>
            <a:r>
              <a:rPr dirty="0" sz="2300" spc="-155" i="1">
                <a:solidFill>
                  <a:srgbClr val="DD3CBD"/>
                </a:solidFill>
                <a:latin typeface="Verdana"/>
                <a:cs typeface="Verdana"/>
              </a:rPr>
              <a:t>d</a:t>
            </a:r>
            <a:r>
              <a:rPr dirty="0" sz="2300" spc="-125" i="1">
                <a:solidFill>
                  <a:srgbClr val="DD3CBD"/>
                </a:solidFill>
                <a:latin typeface="Verdana"/>
                <a:cs typeface="Verdana"/>
              </a:rPr>
              <a:t>e  </a:t>
            </a:r>
            <a:r>
              <a:rPr dirty="0" sz="2300" spc="-130" i="1">
                <a:solidFill>
                  <a:srgbClr val="DD3CBD"/>
                </a:solidFill>
                <a:latin typeface="Verdana"/>
                <a:cs typeface="Verdana"/>
              </a:rPr>
              <a:t>l</a:t>
            </a:r>
            <a:r>
              <a:rPr dirty="0" sz="2300" spc="-95" i="1">
                <a:solidFill>
                  <a:srgbClr val="DD3CBD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DD3CBD"/>
                </a:solidFill>
                <a:latin typeface="Verdana"/>
                <a:cs typeface="Verdana"/>
              </a:rPr>
              <a:t> </a:t>
            </a:r>
            <a:r>
              <a:rPr dirty="0" sz="2300" spc="-165" i="1">
                <a:solidFill>
                  <a:srgbClr val="DD3CBD"/>
                </a:solidFill>
                <a:latin typeface="Verdana"/>
                <a:cs typeface="Verdana"/>
              </a:rPr>
              <a:t>d</a:t>
            </a:r>
            <a:r>
              <a:rPr dirty="0" sz="2300" spc="-125" i="1">
                <a:solidFill>
                  <a:srgbClr val="DD3CBD"/>
                </a:solidFill>
                <a:latin typeface="Verdana"/>
                <a:cs typeface="Verdana"/>
              </a:rPr>
              <a:t>i</a:t>
            </a:r>
            <a:r>
              <a:rPr dirty="0" sz="2300" spc="-145" i="1">
                <a:solidFill>
                  <a:srgbClr val="DD3CBD"/>
                </a:solidFill>
                <a:latin typeface="Verdana"/>
                <a:cs typeface="Verdana"/>
              </a:rPr>
              <a:t>f</a:t>
            </a:r>
            <a:r>
              <a:rPr dirty="0" sz="2300" spc="-170" i="1">
                <a:solidFill>
                  <a:srgbClr val="DD3CBD"/>
                </a:solidFill>
                <a:latin typeface="Verdana"/>
                <a:cs typeface="Verdana"/>
              </a:rPr>
              <a:t>e</a:t>
            </a:r>
            <a:r>
              <a:rPr dirty="0" sz="2300" spc="-135" i="1">
                <a:solidFill>
                  <a:srgbClr val="DD3CBD"/>
                </a:solidFill>
                <a:latin typeface="Verdana"/>
                <a:cs typeface="Verdana"/>
              </a:rPr>
              <a:t>r</a:t>
            </a:r>
            <a:r>
              <a:rPr dirty="0" sz="2300" spc="-170" i="1">
                <a:solidFill>
                  <a:srgbClr val="DD3CBD"/>
                </a:solidFill>
                <a:latin typeface="Verdana"/>
                <a:cs typeface="Verdana"/>
              </a:rPr>
              <a:t>e</a:t>
            </a:r>
            <a:r>
              <a:rPr dirty="0" sz="2300" spc="-204" i="1">
                <a:solidFill>
                  <a:srgbClr val="DD3CBD"/>
                </a:solidFill>
                <a:latin typeface="Verdana"/>
                <a:cs typeface="Verdana"/>
              </a:rPr>
              <a:t>n</a:t>
            </a:r>
            <a:r>
              <a:rPr dirty="0" sz="2300" spc="-80" i="1">
                <a:solidFill>
                  <a:srgbClr val="DD3CBD"/>
                </a:solidFill>
                <a:latin typeface="Verdana"/>
                <a:cs typeface="Verdana"/>
              </a:rPr>
              <a:t>c</a:t>
            </a:r>
            <a:r>
              <a:rPr dirty="0" sz="2300" spc="-125" i="1">
                <a:solidFill>
                  <a:srgbClr val="DD3CBD"/>
                </a:solidFill>
                <a:latin typeface="Verdana"/>
                <a:cs typeface="Verdana"/>
              </a:rPr>
              <a:t>i</a:t>
            </a:r>
            <a:r>
              <a:rPr dirty="0" sz="2300" spc="-95" i="1">
                <a:solidFill>
                  <a:srgbClr val="DD3CBD"/>
                </a:solidFill>
                <a:latin typeface="Verdana"/>
                <a:cs typeface="Verdana"/>
              </a:rPr>
              <a:t>a</a:t>
            </a:r>
            <a:endParaRPr sz="2300">
              <a:latin typeface="Verdana"/>
              <a:cs typeface="Verdana"/>
            </a:endParaRPr>
          </a:p>
          <a:p>
            <a:pPr marL="36195" marR="176530">
              <a:lnSpc>
                <a:spcPct val="106000"/>
              </a:lnSpc>
              <a:spcBef>
                <a:spcPts val="150"/>
              </a:spcBef>
            </a:pP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254" i="1">
                <a:solidFill>
                  <a:srgbClr val="250854"/>
                </a:solidFill>
                <a:latin typeface="Verdana"/>
                <a:cs typeface="Verdana"/>
              </a:rPr>
              <a:t>m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40" i="1">
                <a:solidFill>
                  <a:srgbClr val="250854"/>
                </a:solidFill>
                <a:latin typeface="Verdana"/>
                <a:cs typeface="Verdana"/>
              </a:rPr>
              <a:t>t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35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10" i="1">
                <a:solidFill>
                  <a:srgbClr val="250854"/>
                </a:solidFill>
                <a:latin typeface="Verdana"/>
                <a:cs typeface="Verdana"/>
              </a:rPr>
              <a:t>p</a:t>
            </a:r>
            <a:r>
              <a:rPr dirty="0" sz="2300" spc="-135" i="1">
                <a:solidFill>
                  <a:srgbClr val="250854"/>
                </a:solidFill>
                <a:latin typeface="Verdana"/>
                <a:cs typeface="Verdana"/>
              </a:rPr>
              <a:t>r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254" i="1">
                <a:solidFill>
                  <a:srgbClr val="250854"/>
                </a:solidFill>
                <a:latin typeface="Verdana"/>
                <a:cs typeface="Verdana"/>
              </a:rPr>
              <a:t>m</a:t>
            </a:r>
            <a:r>
              <a:rPr dirty="0" sz="2300" spc="-95" i="1">
                <a:solidFill>
                  <a:srgbClr val="250854"/>
                </a:solidFill>
                <a:latin typeface="Verdana"/>
                <a:cs typeface="Verdana"/>
              </a:rPr>
              <a:t>a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55" i="1">
                <a:solidFill>
                  <a:srgbClr val="250854"/>
                </a:solidFill>
                <a:latin typeface="Verdana"/>
                <a:cs typeface="Verdana"/>
              </a:rPr>
              <a:t>d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l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80" i="1">
                <a:solidFill>
                  <a:srgbClr val="250854"/>
                </a:solidFill>
                <a:latin typeface="Verdana"/>
                <a:cs typeface="Verdana"/>
              </a:rPr>
              <a:t>c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o</a:t>
            </a:r>
            <a:r>
              <a:rPr dirty="0" sz="2300" spc="-204" i="1">
                <a:solidFill>
                  <a:srgbClr val="250854"/>
                </a:solidFill>
                <a:latin typeface="Verdana"/>
                <a:cs typeface="Verdana"/>
              </a:rPr>
              <a:t>n</a:t>
            </a:r>
            <a:r>
              <a:rPr dirty="0" sz="2300" spc="-114" i="1">
                <a:solidFill>
                  <a:srgbClr val="250854"/>
                </a:solidFill>
                <a:latin typeface="Verdana"/>
                <a:cs typeface="Verdana"/>
              </a:rPr>
              <a:t>fl</a:t>
            </a:r>
            <a:r>
              <a:rPr dirty="0" sz="2300" spc="-125" i="1">
                <a:solidFill>
                  <a:srgbClr val="250854"/>
                </a:solidFill>
                <a:latin typeface="Verdana"/>
                <a:cs typeface="Verdana"/>
              </a:rPr>
              <a:t>i</a:t>
            </a:r>
            <a:r>
              <a:rPr dirty="0" sz="2300" spc="-80" i="1">
                <a:solidFill>
                  <a:srgbClr val="250854"/>
                </a:solidFill>
                <a:latin typeface="Verdana"/>
                <a:cs typeface="Verdana"/>
              </a:rPr>
              <a:t>c</a:t>
            </a:r>
            <a:r>
              <a:rPr dirty="0" sz="2300" spc="-40" i="1">
                <a:solidFill>
                  <a:srgbClr val="250854"/>
                </a:solidFill>
                <a:latin typeface="Verdana"/>
                <a:cs typeface="Verdana"/>
              </a:rPr>
              <a:t>t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o</a:t>
            </a:r>
            <a:r>
              <a:rPr dirty="0" sz="2300" spc="-340" i="1">
                <a:solidFill>
                  <a:srgbClr val="250854"/>
                </a:solidFill>
                <a:latin typeface="Verdana"/>
                <a:cs typeface="Verdana"/>
              </a:rPr>
              <a:t> </a:t>
            </a:r>
            <a:r>
              <a:rPr dirty="0" sz="2300" spc="-170" i="1">
                <a:solidFill>
                  <a:srgbClr val="250854"/>
                </a:solidFill>
                <a:latin typeface="Verdana"/>
                <a:cs typeface="Verdana"/>
              </a:rPr>
              <a:t>e</a:t>
            </a:r>
            <a:r>
              <a:rPr dirty="0" sz="2300" spc="-130" i="1">
                <a:solidFill>
                  <a:srgbClr val="250854"/>
                </a:solidFill>
                <a:latin typeface="Verdana"/>
                <a:cs typeface="Verdana"/>
              </a:rPr>
              <a:t>s  </a:t>
            </a:r>
            <a:r>
              <a:rPr dirty="0" sz="2300" spc="-145" i="1">
                <a:solidFill>
                  <a:srgbClr val="250854"/>
                </a:solidFill>
                <a:latin typeface="Verdana"/>
                <a:cs typeface="Verdana"/>
              </a:rPr>
              <a:t>emocional</a:t>
            </a:r>
            <a:endParaRPr sz="23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9925" y="0"/>
            <a:ext cx="2219324" cy="37433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62175"/>
            <a:ext cx="3800474" cy="42576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28231" y="4016469"/>
            <a:ext cx="5073015" cy="13893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3595"/>
              </a:lnSpc>
              <a:spcBef>
                <a:spcPts val="125"/>
              </a:spcBef>
            </a:pPr>
            <a:r>
              <a:rPr dirty="0" sz="3050" spc="360">
                <a:latin typeface="Microsoft Sans Serif"/>
                <a:cs typeface="Microsoft Sans Serif"/>
              </a:rPr>
              <a:t>E</a:t>
            </a:r>
            <a:r>
              <a:rPr dirty="0" sz="3050" spc="130">
                <a:latin typeface="Microsoft Sans Serif"/>
                <a:cs typeface="Microsoft Sans Serif"/>
              </a:rPr>
              <a:t>l</a:t>
            </a:r>
            <a:r>
              <a:rPr dirty="0" sz="3050" spc="-45">
                <a:latin typeface="Microsoft Sans Serif"/>
                <a:cs typeface="Microsoft Sans Serif"/>
              </a:rPr>
              <a:t> </a:t>
            </a:r>
            <a:r>
              <a:rPr dirty="0" sz="3050" spc="-180">
                <a:latin typeface="Microsoft Sans Serif"/>
                <a:cs typeface="Microsoft Sans Serif"/>
              </a:rPr>
              <a:t>c</a:t>
            </a:r>
            <a:r>
              <a:rPr dirty="0" sz="3050" spc="-420">
                <a:latin typeface="Microsoft Sans Serif"/>
                <a:cs typeface="Microsoft Sans Serif"/>
              </a:rPr>
              <a:t>o</a:t>
            </a:r>
            <a:r>
              <a:rPr dirty="0" sz="3050" spc="919">
                <a:latin typeface="Microsoft Sans Serif"/>
                <a:cs typeface="Microsoft Sans Serif"/>
              </a:rPr>
              <a:t> </a:t>
            </a:r>
            <a:r>
              <a:rPr dirty="0" sz="3050" spc="875">
                <a:latin typeface="Microsoft Sans Serif"/>
                <a:cs typeface="Microsoft Sans Serif"/>
              </a:rPr>
              <a:t>t</a:t>
            </a:r>
            <a:r>
              <a:rPr dirty="0" sz="3050" spc="5">
                <a:latin typeface="Microsoft Sans Serif"/>
                <a:cs typeface="Microsoft Sans Serif"/>
              </a:rPr>
              <a:t>i</a:t>
            </a:r>
            <a:r>
              <a:rPr dirty="0" sz="3050" spc="-180">
                <a:latin typeface="Microsoft Sans Serif"/>
                <a:cs typeface="Microsoft Sans Serif"/>
              </a:rPr>
              <a:t>c</a:t>
            </a:r>
            <a:r>
              <a:rPr dirty="0" sz="3050" spc="-245">
                <a:latin typeface="Microsoft Sans Serif"/>
                <a:cs typeface="Microsoft Sans Serif"/>
              </a:rPr>
              <a:t>L</a:t>
            </a:r>
            <a:r>
              <a:rPr dirty="0" sz="3050" spc="-170">
                <a:latin typeface="Microsoft Sans Serif"/>
                <a:cs typeface="Microsoft Sans Serif"/>
              </a:rPr>
              <a:t>o</a:t>
            </a:r>
            <a:r>
              <a:rPr dirty="0" sz="3050" spc="-45">
                <a:latin typeface="Microsoft Sans Serif"/>
                <a:cs typeface="Microsoft Sans Serif"/>
              </a:rPr>
              <a:t> </a:t>
            </a:r>
            <a:r>
              <a:rPr dirty="0" sz="3050" spc="-265">
                <a:latin typeface="Microsoft Sans Serif"/>
                <a:cs typeface="Microsoft Sans Serif"/>
              </a:rPr>
              <a:t>e</a:t>
            </a:r>
            <a:r>
              <a:rPr dirty="0" sz="3050" spc="-480">
                <a:latin typeface="Microsoft Sans Serif"/>
                <a:cs typeface="Microsoft Sans Serif"/>
              </a:rPr>
              <a:t>s</a:t>
            </a:r>
            <a:r>
              <a:rPr dirty="0" sz="3050" spc="-45">
                <a:latin typeface="Microsoft Sans Serif"/>
                <a:cs typeface="Microsoft Sans Serif"/>
              </a:rPr>
              <a:t> </a:t>
            </a:r>
            <a:r>
              <a:rPr dirty="0" sz="3050" spc="-245">
                <a:latin typeface="Microsoft Sans Serif"/>
                <a:cs typeface="Microsoft Sans Serif"/>
              </a:rPr>
              <a:t>u</a:t>
            </a:r>
            <a:r>
              <a:rPr dirty="0" sz="3050" spc="-204">
                <a:latin typeface="Microsoft Sans Serif"/>
                <a:cs typeface="Microsoft Sans Serif"/>
              </a:rPr>
              <a:t>n</a:t>
            </a:r>
            <a:r>
              <a:rPr dirty="0" sz="3050" spc="-305">
                <a:latin typeface="Microsoft Sans Serif"/>
                <a:cs typeface="Microsoft Sans Serif"/>
              </a:rPr>
              <a:t>a</a:t>
            </a:r>
            <a:endParaRPr sz="3050">
              <a:latin typeface="Microsoft Sans Serif"/>
              <a:cs typeface="Microsoft Sans Serif"/>
            </a:endParaRPr>
          </a:p>
          <a:p>
            <a:pPr marL="12700" marR="5080">
              <a:lnSpc>
                <a:spcPts val="3529"/>
              </a:lnSpc>
              <a:spcBef>
                <a:spcPts val="155"/>
              </a:spcBef>
            </a:pPr>
            <a:r>
              <a:rPr dirty="0" sz="3050" spc="110">
                <a:solidFill>
                  <a:srgbClr val="B117BE"/>
                </a:solidFill>
                <a:latin typeface="Microsoft Sans Serif"/>
                <a:cs typeface="Microsoft Sans Serif"/>
              </a:rPr>
              <a:t>OP9</a:t>
            </a:r>
            <a:r>
              <a:rPr dirty="0" sz="3050" spc="805">
                <a:solidFill>
                  <a:srgbClr val="B117BE"/>
                </a:solidFill>
                <a:latin typeface="Microsoft Sans Serif"/>
                <a:cs typeface="Microsoft Sans Serif"/>
              </a:rPr>
              <a:t> </a:t>
            </a:r>
            <a:r>
              <a:rPr dirty="0" sz="3050" spc="285">
                <a:solidFill>
                  <a:srgbClr val="B117BE"/>
                </a:solidFill>
                <a:latin typeface="Microsoft Sans Serif"/>
                <a:cs typeface="Microsoft Sans Serif"/>
              </a:rPr>
              <a:t>TU</a:t>
            </a:r>
            <a:r>
              <a:rPr dirty="0" sz="3050" spc="434">
                <a:solidFill>
                  <a:srgbClr val="B117BE"/>
                </a:solidFill>
                <a:latin typeface="Microsoft Sans Serif"/>
                <a:cs typeface="Microsoft Sans Serif"/>
              </a:rPr>
              <a:t> </a:t>
            </a:r>
            <a:r>
              <a:rPr dirty="0" sz="3050" spc="145">
                <a:solidFill>
                  <a:srgbClr val="B117BE"/>
                </a:solidFill>
                <a:latin typeface="Microsoft Sans Serif"/>
                <a:cs typeface="Microsoft Sans Serif"/>
              </a:rPr>
              <a:t>4DAL</a:t>
            </a:r>
            <a:r>
              <a:rPr dirty="0" sz="3050" spc="-50">
                <a:solidFill>
                  <a:srgbClr val="B117BE"/>
                </a:solidFill>
                <a:latin typeface="Microsoft Sans Serif"/>
                <a:cs typeface="Microsoft Sans Serif"/>
              </a:rPr>
              <a:t> </a:t>
            </a:r>
            <a:r>
              <a:rPr dirty="0" sz="3050" spc="135">
                <a:solidFill>
                  <a:srgbClr val="B117BE"/>
                </a:solidFill>
                <a:latin typeface="Microsoft Sans Serif"/>
                <a:cs typeface="Microsoft Sans Serif"/>
              </a:rPr>
              <a:t>RE </a:t>
            </a:r>
            <a:r>
              <a:rPr dirty="0" sz="3050" spc="530">
                <a:solidFill>
                  <a:srgbClr val="B117BE"/>
                </a:solidFill>
                <a:latin typeface="Microsoft Sans Serif"/>
                <a:cs typeface="Microsoft Sans Serif"/>
              </a:rPr>
              <a:t> </a:t>
            </a:r>
            <a:r>
              <a:rPr dirty="0" sz="3050" spc="365">
                <a:solidFill>
                  <a:srgbClr val="B117BE"/>
                </a:solidFill>
                <a:latin typeface="Microsoft Sans Serif"/>
                <a:cs typeface="Microsoft Sans Serif"/>
              </a:rPr>
              <a:t>‡</a:t>
            </a:r>
            <a:r>
              <a:rPr dirty="0" sz="3050" spc="-50">
                <a:solidFill>
                  <a:srgbClr val="B117BE"/>
                </a:solidFill>
                <a:latin typeface="Microsoft Sans Serif"/>
                <a:cs typeface="Microsoft Sans Serif"/>
              </a:rPr>
              <a:t> </a:t>
            </a:r>
            <a:r>
              <a:rPr dirty="0" sz="3050" spc="-385">
                <a:latin typeface="Microsoft Sans Serif"/>
                <a:cs typeface="Microsoft Sans Serif"/>
              </a:rPr>
              <a:t>pa</a:t>
            </a:r>
            <a:r>
              <a:rPr dirty="0" sz="3050" spc="215">
                <a:latin typeface="Microsoft Sans Serif"/>
                <a:cs typeface="Microsoft Sans Serif"/>
              </a:rPr>
              <a:t> </a:t>
            </a:r>
            <a:r>
              <a:rPr dirty="0" sz="3050" spc="-305">
                <a:latin typeface="Microsoft Sans Serif"/>
                <a:cs typeface="Microsoft Sans Serif"/>
              </a:rPr>
              <a:t>a </a:t>
            </a:r>
            <a:r>
              <a:rPr dirty="0" sz="3050" spc="-800">
                <a:latin typeface="Microsoft Sans Serif"/>
                <a:cs typeface="Microsoft Sans Serif"/>
              </a:rPr>
              <a:t> </a:t>
            </a:r>
            <a:r>
              <a:rPr dirty="0" sz="3050" spc="-295">
                <a:latin typeface="Microsoft Sans Serif"/>
                <a:cs typeface="Microsoft Sans Serif"/>
              </a:rPr>
              <a:t>ap</a:t>
            </a:r>
            <a:r>
              <a:rPr dirty="0" sz="3050" spc="210">
                <a:latin typeface="Microsoft Sans Serif"/>
                <a:cs typeface="Microsoft Sans Serif"/>
              </a:rPr>
              <a:t> </a:t>
            </a:r>
            <a:r>
              <a:rPr dirty="0" sz="3050" spc="-50">
                <a:latin typeface="Microsoft Sans Serif"/>
                <a:cs typeface="Microsoft Sans Serif"/>
              </a:rPr>
              <a:t>ender</a:t>
            </a:r>
            <a:endParaRPr sz="305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39250" y="3924300"/>
            <a:ext cx="1428749" cy="21240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3583" y="2749655"/>
            <a:ext cx="2060646" cy="1772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5095" y="3073505"/>
            <a:ext cx="4062315" cy="1772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3831" y="3397355"/>
            <a:ext cx="2814561" cy="1772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98465" y="2035175"/>
            <a:ext cx="4185285" cy="1595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-10">
                <a:solidFill>
                  <a:srgbClr val="250854"/>
                </a:solidFill>
                <a:latin typeface="Tahoma"/>
                <a:cs typeface="Tahoma"/>
              </a:rPr>
              <a:t>l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60">
                <a:solidFill>
                  <a:srgbClr val="250854"/>
                </a:solidFill>
                <a:latin typeface="Tahoma"/>
                <a:cs typeface="Tahoma"/>
              </a:rPr>
              <a:t>c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-10">
                <a:solidFill>
                  <a:srgbClr val="250854"/>
                </a:solidFill>
                <a:latin typeface="Tahoma"/>
                <a:cs typeface="Tahoma"/>
              </a:rPr>
              <a:t>fl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60">
                <a:solidFill>
                  <a:srgbClr val="250854"/>
                </a:solidFill>
                <a:latin typeface="Tahoma"/>
                <a:cs typeface="Tahoma"/>
              </a:rPr>
              <a:t>c</a:t>
            </a:r>
            <a:r>
              <a:rPr dirty="0" sz="1800" spc="90">
                <a:solidFill>
                  <a:srgbClr val="250854"/>
                </a:solidFill>
                <a:latin typeface="Tahoma"/>
                <a:cs typeface="Tahoma"/>
              </a:rPr>
              <a:t>t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s</a:t>
            </a:r>
            <a:r>
              <a:rPr dirty="0" sz="1800" spc="-30">
                <a:solidFill>
                  <a:srgbClr val="250854"/>
                </a:solidFill>
                <a:latin typeface="Tahoma"/>
                <a:cs typeface="Tahoma"/>
              </a:rPr>
              <a:t>u</a:t>
            </a:r>
            <a:r>
              <a:rPr dirty="0" sz="1800" spc="80">
                <a:solidFill>
                  <a:srgbClr val="250854"/>
                </a:solidFill>
                <a:latin typeface="Tahoma"/>
                <a:cs typeface="Tahoma"/>
              </a:rPr>
              <a:t>p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-30">
                <a:solidFill>
                  <a:srgbClr val="250854"/>
                </a:solidFill>
                <a:latin typeface="Tahoma"/>
                <a:cs typeface="Tahoma"/>
              </a:rPr>
              <a:t>u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80">
                <a:solidFill>
                  <a:srgbClr val="250854"/>
                </a:solidFill>
                <a:latin typeface="Tahoma"/>
                <a:cs typeface="Tahoma"/>
              </a:rPr>
              <a:t>p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30">
                <a:solidFill>
                  <a:srgbClr val="250854"/>
                </a:solidFill>
                <a:latin typeface="Tahoma"/>
                <a:cs typeface="Tahoma"/>
              </a:rPr>
              <a:t>r</a:t>
            </a:r>
            <a:r>
              <a:rPr dirty="0" sz="1800" spc="110">
                <a:solidFill>
                  <a:srgbClr val="250854"/>
                </a:solidFill>
                <a:latin typeface="Tahoma"/>
                <a:cs typeface="Tahoma"/>
              </a:rPr>
              <a:t>t</a:t>
            </a:r>
            <a:r>
              <a:rPr dirty="0" sz="1800" spc="-30">
                <a:solidFill>
                  <a:srgbClr val="250854"/>
                </a:solidFill>
                <a:latin typeface="Tahoma"/>
                <a:cs typeface="Tahoma"/>
              </a:rPr>
              <a:t>u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d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d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65">
                <a:solidFill>
                  <a:srgbClr val="250854"/>
                </a:solidFill>
                <a:latin typeface="Tahoma"/>
                <a:cs typeface="Tahoma"/>
              </a:rPr>
              <a:t>p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10">
                <a:solidFill>
                  <a:srgbClr val="250854"/>
                </a:solidFill>
                <a:latin typeface="Tahoma"/>
                <a:cs typeface="Tahoma"/>
              </a:rPr>
              <a:t>r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ahoma"/>
              <a:cs typeface="Tahoma"/>
            </a:endParaRPr>
          </a:p>
          <a:p>
            <a:pPr marL="81915" marR="26034" indent="998219">
              <a:lnSpc>
                <a:spcPct val="118100"/>
              </a:lnSpc>
              <a:spcBef>
                <a:spcPts val="5"/>
              </a:spcBef>
            </a:pPr>
            <a:r>
              <a:rPr dirty="0" sz="1800" spc="-25">
                <a:latin typeface="Tahoma"/>
                <a:cs typeface="Tahoma"/>
              </a:rPr>
              <a:t>A</a:t>
            </a:r>
            <a:r>
              <a:rPr dirty="0" sz="1800" spc="30">
                <a:latin typeface="Tahoma"/>
                <a:cs typeface="Tahoma"/>
              </a:rPr>
              <a:t>P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70">
                <a:latin typeface="Tahoma"/>
                <a:cs typeface="Tahoma"/>
              </a:rPr>
              <a:t>N</a:t>
            </a:r>
            <a:r>
              <a:rPr dirty="0" sz="1800" spc="-110">
                <a:latin typeface="Tahoma"/>
                <a:cs typeface="Tahoma"/>
              </a:rPr>
              <a:t>D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40">
                <a:latin typeface="Tahoma"/>
                <a:cs typeface="Tahoma"/>
              </a:rPr>
              <a:t>S</a:t>
            </a:r>
            <a:r>
              <a:rPr dirty="0" sz="1800" spc="-40">
                <a:latin typeface="Tahoma"/>
                <a:cs typeface="Tahoma"/>
              </a:rPr>
              <a:t>O</a:t>
            </a:r>
            <a:r>
              <a:rPr dirty="0" sz="1800" spc="-15">
                <a:latin typeface="Tahoma"/>
                <a:cs typeface="Tahoma"/>
              </a:rPr>
              <a:t>B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65">
                <a:latin typeface="Tahoma"/>
                <a:cs typeface="Tahoma"/>
              </a:rPr>
              <a:t>M</a:t>
            </a:r>
            <a:r>
              <a:rPr dirty="0" sz="1800" spc="-210">
                <a:latin typeface="Tahoma"/>
                <a:cs typeface="Tahoma"/>
              </a:rPr>
              <a:t>I  </a:t>
            </a:r>
            <a:r>
              <a:rPr dirty="0" sz="1800" spc="-25">
                <a:latin typeface="Tahoma"/>
                <a:cs typeface="Tahoma"/>
              </a:rPr>
              <a:t>A</a:t>
            </a:r>
            <a:r>
              <a:rPr dirty="0" sz="1800" spc="30">
                <a:latin typeface="Tahoma"/>
                <a:cs typeface="Tahoma"/>
              </a:rPr>
              <a:t>P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70">
                <a:latin typeface="Tahoma"/>
                <a:cs typeface="Tahoma"/>
              </a:rPr>
              <a:t>N</a:t>
            </a:r>
            <a:r>
              <a:rPr dirty="0" sz="1800" spc="-110">
                <a:latin typeface="Tahoma"/>
                <a:cs typeface="Tahoma"/>
              </a:rPr>
              <a:t>D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40">
                <a:latin typeface="Tahoma"/>
                <a:cs typeface="Tahoma"/>
              </a:rPr>
              <a:t>S</a:t>
            </a:r>
            <a:r>
              <a:rPr dirty="0" sz="1800" spc="-40">
                <a:latin typeface="Tahoma"/>
                <a:cs typeface="Tahoma"/>
              </a:rPr>
              <a:t>O</a:t>
            </a:r>
            <a:r>
              <a:rPr dirty="0" sz="1800" spc="-15">
                <a:latin typeface="Tahoma"/>
                <a:cs typeface="Tahoma"/>
              </a:rPr>
              <a:t>B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80">
                <a:latin typeface="Tahoma"/>
                <a:cs typeface="Tahoma"/>
              </a:rPr>
              <a:t>L</a:t>
            </a:r>
            <a:r>
              <a:rPr dirty="0" sz="1800" spc="-25">
                <a:latin typeface="Tahoma"/>
                <a:cs typeface="Tahoma"/>
              </a:rPr>
              <a:t>A</a:t>
            </a:r>
            <a:r>
              <a:rPr dirty="0" sz="1800" spc="40">
                <a:latin typeface="Tahoma"/>
                <a:cs typeface="Tahoma"/>
              </a:rPr>
              <a:t>S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130">
                <a:latin typeface="Tahoma"/>
                <a:cs typeface="Tahoma"/>
              </a:rPr>
              <a:t>O</a:t>
            </a:r>
            <a:r>
              <a:rPr dirty="0" sz="1800" spc="-114">
                <a:latin typeface="Tahoma"/>
                <a:cs typeface="Tahoma"/>
              </a:rPr>
              <a:t>T</a:t>
            </a:r>
            <a:r>
              <a:rPr dirty="0" sz="1800" spc="-75">
                <a:latin typeface="Tahoma"/>
                <a:cs typeface="Tahoma"/>
              </a:rPr>
              <a:t>R</a:t>
            </a:r>
            <a:r>
              <a:rPr dirty="0" sz="1800" spc="-25">
                <a:latin typeface="Tahoma"/>
                <a:cs typeface="Tahoma"/>
              </a:rPr>
              <a:t>A</a:t>
            </a:r>
            <a:r>
              <a:rPr dirty="0" sz="1800" spc="40">
                <a:latin typeface="Tahoma"/>
                <a:cs typeface="Tahoma"/>
              </a:rPr>
              <a:t>S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30">
                <a:latin typeface="Tahoma"/>
                <a:cs typeface="Tahoma"/>
              </a:rPr>
              <a:t>P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100">
                <a:latin typeface="Tahoma"/>
                <a:cs typeface="Tahoma"/>
              </a:rPr>
              <a:t>R</a:t>
            </a:r>
            <a:r>
              <a:rPr dirty="0" sz="1800" spc="40">
                <a:latin typeface="Tahoma"/>
                <a:cs typeface="Tahoma"/>
              </a:rPr>
              <a:t>S</a:t>
            </a:r>
            <a:r>
              <a:rPr dirty="0" sz="1800" spc="-40">
                <a:latin typeface="Tahoma"/>
                <a:cs typeface="Tahoma"/>
              </a:rPr>
              <a:t>O</a:t>
            </a:r>
            <a:r>
              <a:rPr dirty="0" sz="1800" spc="-70">
                <a:latin typeface="Tahoma"/>
                <a:cs typeface="Tahoma"/>
              </a:rPr>
              <a:t>N</a:t>
            </a:r>
            <a:r>
              <a:rPr dirty="0" sz="1800" spc="-25">
                <a:latin typeface="Tahoma"/>
                <a:cs typeface="Tahoma"/>
              </a:rPr>
              <a:t>A</a:t>
            </a:r>
            <a:r>
              <a:rPr dirty="0" sz="1800" spc="40">
                <a:latin typeface="Tahoma"/>
                <a:cs typeface="Tahoma"/>
              </a:rPr>
              <a:t>S</a:t>
            </a:r>
            <a:endParaRPr sz="1800">
              <a:latin typeface="Tahoma"/>
              <a:cs typeface="Tahoma"/>
            </a:endParaRPr>
          </a:p>
          <a:p>
            <a:pPr marL="680720">
              <a:lnSpc>
                <a:spcPct val="100000"/>
              </a:lnSpc>
              <a:spcBef>
                <a:spcPts val="390"/>
              </a:spcBef>
            </a:pPr>
            <a:r>
              <a:rPr dirty="0" sz="1800" spc="-25">
                <a:latin typeface="Tahoma"/>
                <a:cs typeface="Tahoma"/>
              </a:rPr>
              <a:t>A</a:t>
            </a:r>
            <a:r>
              <a:rPr dirty="0" sz="1800" spc="30">
                <a:latin typeface="Tahoma"/>
                <a:cs typeface="Tahoma"/>
              </a:rPr>
              <a:t>P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70">
                <a:latin typeface="Tahoma"/>
                <a:cs typeface="Tahoma"/>
              </a:rPr>
              <a:t>N</a:t>
            </a:r>
            <a:r>
              <a:rPr dirty="0" sz="1800" spc="-110">
                <a:latin typeface="Tahoma"/>
                <a:cs typeface="Tahoma"/>
              </a:rPr>
              <a:t>D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5">
                <a:latin typeface="Tahoma"/>
                <a:cs typeface="Tahoma"/>
              </a:rPr>
              <a:t>A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40">
                <a:latin typeface="Tahoma"/>
                <a:cs typeface="Tahoma"/>
              </a:rPr>
              <a:t>S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70">
                <a:latin typeface="Tahoma"/>
                <a:cs typeface="Tahoma"/>
              </a:rPr>
              <a:t>N</a:t>
            </a:r>
            <a:r>
              <a:rPr dirty="0" sz="1800" spc="-75">
                <a:latin typeface="Tahoma"/>
                <a:cs typeface="Tahoma"/>
              </a:rPr>
              <a:t>T</a:t>
            </a:r>
            <a:r>
              <a:rPr dirty="0" sz="1800" spc="-235">
                <a:latin typeface="Tahoma"/>
                <a:cs typeface="Tahoma"/>
              </a:rPr>
              <a:t>I</a:t>
            </a:r>
            <a:r>
              <a:rPr dirty="0" sz="1800" spc="-80">
                <a:latin typeface="Tahoma"/>
                <a:cs typeface="Tahoma"/>
              </a:rPr>
              <a:t>R</a:t>
            </a:r>
            <a:r>
              <a:rPr dirty="0" sz="1800" spc="-65">
                <a:latin typeface="Tahoma"/>
                <a:cs typeface="Tahoma"/>
              </a:rPr>
              <a:t>M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190">
                <a:latin typeface="Tahoma"/>
                <a:cs typeface="Tahoma"/>
              </a:rPr>
              <a:t> </a:t>
            </a:r>
            <a:r>
              <a:rPr dirty="0" sz="1800" spc="-15">
                <a:latin typeface="Tahoma"/>
                <a:cs typeface="Tahoma"/>
              </a:rPr>
              <a:t>B</a:t>
            </a:r>
            <a:r>
              <a:rPr dirty="0" sz="1800" spc="-235">
                <a:latin typeface="Tahoma"/>
                <a:cs typeface="Tahoma"/>
              </a:rPr>
              <a:t>I</a:t>
            </a:r>
            <a:r>
              <a:rPr dirty="0" sz="1800" spc="-5">
                <a:latin typeface="Tahoma"/>
                <a:cs typeface="Tahoma"/>
              </a:rPr>
              <a:t>E</a:t>
            </a:r>
            <a:r>
              <a:rPr dirty="0" sz="1800" spc="-70">
                <a:latin typeface="Tahoma"/>
                <a:cs typeface="Tahoma"/>
              </a:rPr>
              <a:t>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68687" y="44449"/>
            <a:ext cx="4171315" cy="1377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64465" marR="5080" indent="-152400">
              <a:lnSpc>
                <a:spcPct val="118300"/>
              </a:lnSpc>
              <a:spcBef>
                <a:spcPts val="100"/>
              </a:spcBef>
            </a:pPr>
            <a:r>
              <a:rPr dirty="0" sz="3750" spc="-430">
                <a:solidFill>
                  <a:srgbClr val="250854"/>
                </a:solidFill>
                <a:latin typeface="Trebuchet MS"/>
                <a:cs typeface="Trebuchet MS"/>
              </a:rPr>
              <a:t>no</a:t>
            </a:r>
            <a:r>
              <a:rPr dirty="0" sz="3750" spc="-80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325">
                <a:solidFill>
                  <a:srgbClr val="250854"/>
                </a:solidFill>
                <a:latin typeface="Trebuchet MS"/>
                <a:cs typeface="Trebuchet MS"/>
              </a:rPr>
              <a:t>hay</a:t>
            </a:r>
            <a:r>
              <a:rPr dirty="0" sz="3750" spc="-80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430">
                <a:solidFill>
                  <a:srgbClr val="250854"/>
                </a:solidFill>
                <a:latin typeface="Trebuchet MS"/>
                <a:cs typeface="Trebuchet MS"/>
              </a:rPr>
              <a:t>emociones</a:t>
            </a:r>
            <a:r>
              <a:rPr dirty="0" sz="3750" spc="-80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655">
                <a:solidFill>
                  <a:srgbClr val="250854"/>
                </a:solidFill>
                <a:latin typeface="Trebuchet MS"/>
                <a:cs typeface="Trebuchet MS"/>
              </a:rPr>
              <a:t>+</a:t>
            </a:r>
            <a:r>
              <a:rPr dirty="0" sz="3750" spc="-80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180">
                <a:solidFill>
                  <a:srgbClr val="250854"/>
                </a:solidFill>
                <a:latin typeface="Trebuchet MS"/>
                <a:cs typeface="Trebuchet MS"/>
              </a:rPr>
              <a:t>ni</a:t>
            </a:r>
            <a:r>
              <a:rPr dirty="0" sz="3750" spc="-80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50">
                <a:solidFill>
                  <a:srgbClr val="250854"/>
                </a:solidFill>
                <a:latin typeface="Trebuchet MS"/>
                <a:cs typeface="Trebuchet MS"/>
              </a:rPr>
              <a:t>-  </a:t>
            </a:r>
            <a:r>
              <a:rPr dirty="0" sz="3750" spc="-345">
                <a:solidFill>
                  <a:srgbClr val="B117BE"/>
                </a:solidFill>
                <a:latin typeface="Trebuchet MS"/>
                <a:cs typeface="Trebuchet MS"/>
              </a:rPr>
              <a:t>todas</a:t>
            </a:r>
            <a:r>
              <a:rPr dirty="0" sz="3750" spc="-80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3750" spc="-355">
                <a:solidFill>
                  <a:srgbClr val="B117BE"/>
                </a:solidFill>
                <a:latin typeface="Trebuchet MS"/>
                <a:cs typeface="Trebuchet MS"/>
              </a:rPr>
              <a:t>son</a:t>
            </a:r>
            <a:r>
              <a:rPr dirty="0" sz="3750" spc="-80">
                <a:solidFill>
                  <a:srgbClr val="B117BE"/>
                </a:solidFill>
                <a:latin typeface="Trebuchet MS"/>
                <a:cs typeface="Trebuchet MS"/>
              </a:rPr>
              <a:t> </a:t>
            </a:r>
            <a:r>
              <a:rPr dirty="0" sz="3750" spc="-295">
                <a:solidFill>
                  <a:srgbClr val="B117BE"/>
                </a:solidFill>
                <a:latin typeface="Trebuchet MS"/>
                <a:cs typeface="Trebuchet MS"/>
              </a:rPr>
              <a:t>adpatativas</a:t>
            </a:r>
            <a:endParaRPr sz="375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4471"/>
            <a:ext cx="1971972" cy="9620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15722" y="73521"/>
            <a:ext cx="2314277" cy="96202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99120" y="2302924"/>
            <a:ext cx="10327640" cy="3566795"/>
            <a:chOff x="499120" y="2302924"/>
            <a:chExt cx="10327640" cy="356679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8265" y="2302924"/>
              <a:ext cx="3528244" cy="35663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9120" y="2384419"/>
              <a:ext cx="2925022" cy="34605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68377" y="4192041"/>
              <a:ext cx="5286374" cy="96202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677814" y="5245100"/>
            <a:ext cx="5895975" cy="654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100" spc="-5" b="1">
                <a:solidFill>
                  <a:srgbClr val="6D125B"/>
                </a:solidFill>
                <a:latin typeface="Tahoma"/>
                <a:cs typeface="Tahoma"/>
              </a:rPr>
              <a:t>¡</a:t>
            </a:r>
            <a:r>
              <a:rPr dirty="0" sz="4100" spc="-305" b="1">
                <a:solidFill>
                  <a:srgbClr val="6D125B"/>
                </a:solidFill>
                <a:latin typeface="Tahoma"/>
                <a:cs typeface="Tahoma"/>
              </a:rPr>
              <a:t>S</a:t>
            </a:r>
            <a:r>
              <a:rPr dirty="0" sz="4100" spc="-745" b="1">
                <a:solidFill>
                  <a:srgbClr val="6D125B"/>
                </a:solidFill>
                <a:latin typeface="Tahoma"/>
                <a:cs typeface="Tahoma"/>
              </a:rPr>
              <a:t>I</a:t>
            </a:r>
            <a:r>
              <a:rPr dirty="0" sz="4100" spc="-380" b="1">
                <a:solidFill>
                  <a:srgbClr val="6D125B"/>
                </a:solidFill>
                <a:latin typeface="Tahoma"/>
                <a:cs typeface="Tahoma"/>
              </a:rPr>
              <a:t> </a:t>
            </a:r>
            <a:r>
              <a:rPr dirty="0" sz="4100" spc="-360" b="1">
                <a:solidFill>
                  <a:srgbClr val="6D125B"/>
                </a:solidFill>
                <a:latin typeface="Tahoma"/>
                <a:cs typeface="Tahoma"/>
              </a:rPr>
              <a:t>L</a:t>
            </a:r>
            <a:r>
              <a:rPr dirty="0" sz="4100" spc="-340" b="1">
                <a:solidFill>
                  <a:srgbClr val="6D125B"/>
                </a:solidFill>
                <a:latin typeface="Tahoma"/>
                <a:cs typeface="Tahoma"/>
              </a:rPr>
              <a:t>O</a:t>
            </a:r>
            <a:r>
              <a:rPr dirty="0" sz="4100" spc="-380" b="1">
                <a:solidFill>
                  <a:srgbClr val="6D125B"/>
                </a:solidFill>
                <a:latin typeface="Tahoma"/>
                <a:cs typeface="Tahoma"/>
              </a:rPr>
              <a:t> </a:t>
            </a:r>
            <a:r>
              <a:rPr dirty="0" sz="4100" spc="-220" b="1">
                <a:solidFill>
                  <a:srgbClr val="6D125B"/>
                </a:solidFill>
                <a:latin typeface="Tahoma"/>
                <a:cs typeface="Tahoma"/>
              </a:rPr>
              <a:t>T</a:t>
            </a:r>
            <a:r>
              <a:rPr dirty="0" sz="4100" spc="-484" b="1">
                <a:solidFill>
                  <a:srgbClr val="6D125B"/>
                </a:solidFill>
                <a:latin typeface="Tahoma"/>
                <a:cs typeface="Tahoma"/>
              </a:rPr>
              <a:t>R</a:t>
            </a:r>
            <a:r>
              <a:rPr dirty="0" sz="4100" spc="-445" b="1">
                <a:solidFill>
                  <a:srgbClr val="6D125B"/>
                </a:solidFill>
                <a:latin typeface="Tahoma"/>
                <a:cs typeface="Tahoma"/>
              </a:rPr>
              <a:t>A</a:t>
            </a:r>
            <a:r>
              <a:rPr dirty="0" sz="4100" spc="-420" b="1">
                <a:solidFill>
                  <a:srgbClr val="6D125B"/>
                </a:solidFill>
                <a:latin typeface="Tahoma"/>
                <a:cs typeface="Tahoma"/>
              </a:rPr>
              <a:t>N</a:t>
            </a:r>
            <a:r>
              <a:rPr dirty="0" sz="4100" spc="-305" b="1">
                <a:solidFill>
                  <a:srgbClr val="6D125B"/>
                </a:solidFill>
                <a:latin typeface="Tahoma"/>
                <a:cs typeface="Tahoma"/>
              </a:rPr>
              <a:t>S</a:t>
            </a:r>
            <a:r>
              <a:rPr dirty="0" sz="4100" spc="-270" b="1">
                <a:solidFill>
                  <a:srgbClr val="6D125B"/>
                </a:solidFill>
                <a:latin typeface="Tahoma"/>
                <a:cs typeface="Tahoma"/>
              </a:rPr>
              <a:t>F</a:t>
            </a:r>
            <a:r>
              <a:rPr dirty="0" sz="4100" spc="-340" b="1">
                <a:solidFill>
                  <a:srgbClr val="6D125B"/>
                </a:solidFill>
                <a:latin typeface="Tahoma"/>
                <a:cs typeface="Tahoma"/>
              </a:rPr>
              <a:t>O</a:t>
            </a:r>
            <a:r>
              <a:rPr dirty="0" sz="4100" spc="-450" b="1">
                <a:solidFill>
                  <a:srgbClr val="6D125B"/>
                </a:solidFill>
                <a:latin typeface="Tahoma"/>
                <a:cs typeface="Tahoma"/>
              </a:rPr>
              <a:t>R</a:t>
            </a:r>
            <a:r>
              <a:rPr dirty="0" sz="4100" spc="-520" b="1">
                <a:solidFill>
                  <a:srgbClr val="6D125B"/>
                </a:solidFill>
                <a:latin typeface="Tahoma"/>
                <a:cs typeface="Tahoma"/>
              </a:rPr>
              <a:t>M</a:t>
            </a:r>
            <a:r>
              <a:rPr dirty="0" sz="4100" spc="-445" b="1">
                <a:solidFill>
                  <a:srgbClr val="6D125B"/>
                </a:solidFill>
                <a:latin typeface="Tahoma"/>
                <a:cs typeface="Tahoma"/>
              </a:rPr>
              <a:t>A</a:t>
            </a:r>
            <a:r>
              <a:rPr dirty="0" sz="4100" spc="-520" b="1">
                <a:solidFill>
                  <a:srgbClr val="6D125B"/>
                </a:solidFill>
                <a:latin typeface="Tahoma"/>
                <a:cs typeface="Tahoma"/>
              </a:rPr>
              <a:t>M</a:t>
            </a:r>
            <a:r>
              <a:rPr dirty="0" sz="4100" spc="-340" b="1">
                <a:solidFill>
                  <a:srgbClr val="6D125B"/>
                </a:solidFill>
                <a:latin typeface="Tahoma"/>
                <a:cs typeface="Tahoma"/>
              </a:rPr>
              <a:t>O</a:t>
            </a:r>
            <a:r>
              <a:rPr dirty="0" sz="4100" spc="-305" b="1">
                <a:solidFill>
                  <a:srgbClr val="6D125B"/>
                </a:solidFill>
                <a:latin typeface="Tahoma"/>
                <a:cs typeface="Tahoma"/>
              </a:rPr>
              <a:t>S</a:t>
            </a:r>
            <a:r>
              <a:rPr dirty="0" sz="4100" spc="-5" b="1">
                <a:solidFill>
                  <a:srgbClr val="6D125B"/>
                </a:solidFill>
                <a:latin typeface="Tahoma"/>
                <a:cs typeface="Tahoma"/>
              </a:rPr>
              <a:t>!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6419850"/>
          </a:xfrm>
          <a:custGeom>
            <a:avLst/>
            <a:gdLst/>
            <a:ahLst/>
            <a:cxnLst/>
            <a:rect l="l" t="t" r="r" b="b"/>
            <a:pathLst>
              <a:path w="11430000" h="6419850">
                <a:moveTo>
                  <a:pt x="0" y="0"/>
                </a:moveTo>
                <a:lnTo>
                  <a:pt x="11429999" y="0"/>
                </a:lnTo>
                <a:lnTo>
                  <a:pt x="11429999" y="6419849"/>
                </a:lnTo>
                <a:lnTo>
                  <a:pt x="0" y="6419849"/>
                </a:lnTo>
                <a:lnTo>
                  <a:pt x="0" y="0"/>
                </a:lnTo>
                <a:close/>
              </a:path>
            </a:pathLst>
          </a:custGeom>
          <a:solidFill>
            <a:srgbClr val="F5F5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00162" y="1863725"/>
            <a:ext cx="3620135" cy="1130300"/>
          </a:xfrm>
          <a:prstGeom prst="rect"/>
        </p:spPr>
        <p:txBody>
          <a:bodyPr wrap="square" lIns="0" tIns="62229" rIns="0" bIns="0" rtlCol="0" vert="horz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489"/>
              </a:spcBef>
            </a:pPr>
            <a:r>
              <a:rPr dirty="0" sz="3750" spc="-280" i="1">
                <a:solidFill>
                  <a:srgbClr val="250854"/>
                </a:solidFill>
                <a:latin typeface="Trebuchet MS"/>
                <a:cs typeface="Trebuchet MS"/>
              </a:rPr>
              <a:t>¿Qué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380" i="1">
                <a:solidFill>
                  <a:srgbClr val="250854"/>
                </a:solidFill>
                <a:latin typeface="Trebuchet MS"/>
                <a:cs typeface="Trebuchet MS"/>
              </a:rPr>
              <a:t>sabes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390" i="1">
                <a:solidFill>
                  <a:srgbClr val="250854"/>
                </a:solidFill>
                <a:latin typeface="Trebuchet MS"/>
                <a:cs typeface="Trebuchet MS"/>
              </a:rPr>
              <a:t>sobre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430" i="1">
                <a:solidFill>
                  <a:srgbClr val="250854"/>
                </a:solidFill>
                <a:latin typeface="Trebuchet MS"/>
                <a:cs typeface="Trebuchet MS"/>
              </a:rPr>
              <a:t>el  </a:t>
            </a:r>
            <a:r>
              <a:rPr dirty="0" sz="3750" spc="-395" i="1">
                <a:solidFill>
                  <a:srgbClr val="250854"/>
                </a:solidFill>
                <a:latin typeface="Trebuchet MS"/>
                <a:cs typeface="Trebuchet MS"/>
              </a:rPr>
              <a:t>cerebro</a:t>
            </a:r>
            <a:r>
              <a:rPr dirty="0" sz="3750" spc="-80" i="1">
                <a:solidFill>
                  <a:srgbClr val="250854"/>
                </a:solidFill>
                <a:latin typeface="Trebuchet MS"/>
                <a:cs typeface="Trebuchet MS"/>
              </a:rPr>
              <a:t> </a:t>
            </a:r>
            <a:r>
              <a:rPr dirty="0" sz="3750" spc="-380" i="1">
                <a:solidFill>
                  <a:srgbClr val="250854"/>
                </a:solidFill>
                <a:latin typeface="Trebuchet MS"/>
                <a:cs typeface="Trebuchet MS"/>
              </a:rPr>
              <a:t>adolescente?</a:t>
            </a:r>
            <a:endParaRPr sz="37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375" y="323850"/>
            <a:ext cx="4610099" cy="57816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4061" y="552050"/>
            <a:ext cx="5596021" cy="53675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429586" y="3976321"/>
            <a:ext cx="936625" cy="936625"/>
            <a:chOff x="9429586" y="3976321"/>
            <a:chExt cx="936625" cy="936625"/>
          </a:xfrm>
        </p:grpSpPr>
        <p:sp>
          <p:nvSpPr>
            <p:cNvPr id="4" name="object 4"/>
            <p:cNvSpPr/>
            <p:nvPr/>
          </p:nvSpPr>
          <p:spPr>
            <a:xfrm>
              <a:off x="9429586" y="3976321"/>
              <a:ext cx="936625" cy="936625"/>
            </a:xfrm>
            <a:custGeom>
              <a:avLst/>
              <a:gdLst/>
              <a:ahLst/>
              <a:cxnLst/>
              <a:rect l="l" t="t" r="r" b="b"/>
              <a:pathLst>
                <a:path w="936625" h="936625">
                  <a:moveTo>
                    <a:pt x="468137" y="936275"/>
                  </a:moveTo>
                  <a:lnTo>
                    <a:pt x="422252" y="934020"/>
                  </a:lnTo>
                  <a:lnTo>
                    <a:pt x="376808" y="927279"/>
                  </a:lnTo>
                  <a:lnTo>
                    <a:pt x="332244" y="916117"/>
                  </a:lnTo>
                  <a:lnTo>
                    <a:pt x="288989" y="900640"/>
                  </a:lnTo>
                  <a:lnTo>
                    <a:pt x="247459" y="880997"/>
                  </a:lnTo>
                  <a:lnTo>
                    <a:pt x="208054" y="857379"/>
                  </a:lnTo>
                  <a:lnTo>
                    <a:pt x="171154" y="830012"/>
                  </a:lnTo>
                  <a:lnTo>
                    <a:pt x="137114" y="799160"/>
                  </a:lnTo>
                  <a:lnTo>
                    <a:pt x="106262" y="765120"/>
                  </a:lnTo>
                  <a:lnTo>
                    <a:pt x="78895" y="728220"/>
                  </a:lnTo>
                  <a:lnTo>
                    <a:pt x="55277" y="688815"/>
                  </a:lnTo>
                  <a:lnTo>
                    <a:pt x="35634" y="647285"/>
                  </a:lnTo>
                  <a:lnTo>
                    <a:pt x="20157" y="604030"/>
                  </a:lnTo>
                  <a:lnTo>
                    <a:pt x="8995" y="559466"/>
                  </a:lnTo>
                  <a:lnTo>
                    <a:pt x="2254" y="514023"/>
                  </a:lnTo>
                  <a:lnTo>
                    <a:pt x="0" y="468137"/>
                  </a:lnTo>
                  <a:lnTo>
                    <a:pt x="140" y="456645"/>
                  </a:lnTo>
                  <a:lnTo>
                    <a:pt x="3520" y="410829"/>
                  </a:lnTo>
                  <a:lnTo>
                    <a:pt x="11375" y="365564"/>
                  </a:lnTo>
                  <a:lnTo>
                    <a:pt x="23628" y="321287"/>
                  </a:lnTo>
                  <a:lnTo>
                    <a:pt x="40162" y="278425"/>
                  </a:lnTo>
                  <a:lnTo>
                    <a:pt x="60818" y="237390"/>
                  </a:lnTo>
                  <a:lnTo>
                    <a:pt x="85397" y="198577"/>
                  </a:lnTo>
                  <a:lnTo>
                    <a:pt x="113661" y="162360"/>
                  </a:lnTo>
                  <a:lnTo>
                    <a:pt x="145340" y="129087"/>
                  </a:lnTo>
                  <a:lnTo>
                    <a:pt x="180127" y="99080"/>
                  </a:lnTo>
                  <a:lnTo>
                    <a:pt x="217687" y="72627"/>
                  </a:lnTo>
                  <a:lnTo>
                    <a:pt x="257660" y="49983"/>
                  </a:lnTo>
                  <a:lnTo>
                    <a:pt x="299660" y="31367"/>
                  </a:lnTo>
                  <a:lnTo>
                    <a:pt x="343282" y="16956"/>
                  </a:lnTo>
                  <a:lnTo>
                    <a:pt x="388107" y="6891"/>
                  </a:lnTo>
                  <a:lnTo>
                    <a:pt x="433702" y="1267"/>
                  </a:lnTo>
                  <a:lnTo>
                    <a:pt x="468137" y="0"/>
                  </a:lnTo>
                  <a:lnTo>
                    <a:pt x="479629" y="140"/>
                  </a:lnTo>
                  <a:lnTo>
                    <a:pt x="525446" y="3520"/>
                  </a:lnTo>
                  <a:lnTo>
                    <a:pt x="570710" y="11375"/>
                  </a:lnTo>
                  <a:lnTo>
                    <a:pt x="614987" y="23628"/>
                  </a:lnTo>
                  <a:lnTo>
                    <a:pt x="657849" y="40162"/>
                  </a:lnTo>
                  <a:lnTo>
                    <a:pt x="698884" y="60818"/>
                  </a:lnTo>
                  <a:lnTo>
                    <a:pt x="737697" y="85397"/>
                  </a:lnTo>
                  <a:lnTo>
                    <a:pt x="773914" y="113661"/>
                  </a:lnTo>
                  <a:lnTo>
                    <a:pt x="807187" y="145340"/>
                  </a:lnTo>
                  <a:lnTo>
                    <a:pt x="837194" y="180127"/>
                  </a:lnTo>
                  <a:lnTo>
                    <a:pt x="863647" y="217687"/>
                  </a:lnTo>
                  <a:lnTo>
                    <a:pt x="886291" y="257660"/>
                  </a:lnTo>
                  <a:lnTo>
                    <a:pt x="904907" y="299660"/>
                  </a:lnTo>
                  <a:lnTo>
                    <a:pt x="919318" y="343282"/>
                  </a:lnTo>
                  <a:lnTo>
                    <a:pt x="929383" y="388107"/>
                  </a:lnTo>
                  <a:lnTo>
                    <a:pt x="935007" y="433702"/>
                  </a:lnTo>
                  <a:lnTo>
                    <a:pt x="936275" y="468137"/>
                  </a:lnTo>
                  <a:lnTo>
                    <a:pt x="936134" y="479629"/>
                  </a:lnTo>
                  <a:lnTo>
                    <a:pt x="932754" y="525446"/>
                  </a:lnTo>
                  <a:lnTo>
                    <a:pt x="924899" y="570710"/>
                  </a:lnTo>
                  <a:lnTo>
                    <a:pt x="912646" y="614987"/>
                  </a:lnTo>
                  <a:lnTo>
                    <a:pt x="896112" y="657849"/>
                  </a:lnTo>
                  <a:lnTo>
                    <a:pt x="875456" y="698884"/>
                  </a:lnTo>
                  <a:lnTo>
                    <a:pt x="850877" y="737697"/>
                  </a:lnTo>
                  <a:lnTo>
                    <a:pt x="822613" y="773914"/>
                  </a:lnTo>
                  <a:lnTo>
                    <a:pt x="790934" y="807187"/>
                  </a:lnTo>
                  <a:lnTo>
                    <a:pt x="756147" y="837194"/>
                  </a:lnTo>
                  <a:lnTo>
                    <a:pt x="718587" y="863647"/>
                  </a:lnTo>
                  <a:lnTo>
                    <a:pt x="678614" y="886291"/>
                  </a:lnTo>
                  <a:lnTo>
                    <a:pt x="636614" y="904907"/>
                  </a:lnTo>
                  <a:lnTo>
                    <a:pt x="592992" y="919318"/>
                  </a:lnTo>
                  <a:lnTo>
                    <a:pt x="548167" y="929383"/>
                  </a:lnTo>
                  <a:lnTo>
                    <a:pt x="502572" y="935007"/>
                  </a:lnTo>
                  <a:lnTo>
                    <a:pt x="468137" y="936275"/>
                  </a:lnTo>
                  <a:close/>
                </a:path>
              </a:pathLst>
            </a:custGeom>
            <a:solidFill>
              <a:srgbClr val="B6B6B6">
                <a:alpha val="497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562723" y="4109458"/>
              <a:ext cx="670560" cy="670560"/>
            </a:xfrm>
            <a:custGeom>
              <a:avLst/>
              <a:gdLst/>
              <a:ahLst/>
              <a:cxnLst/>
              <a:rect l="l" t="t" r="r" b="b"/>
              <a:pathLst>
                <a:path w="670559" h="670560">
                  <a:moveTo>
                    <a:pt x="334999" y="669999"/>
                  </a:moveTo>
                  <a:lnTo>
                    <a:pt x="285845" y="666374"/>
                  </a:lnTo>
                  <a:lnTo>
                    <a:pt x="237754" y="655574"/>
                  </a:lnTo>
                  <a:lnTo>
                    <a:pt x="191768" y="637836"/>
                  </a:lnTo>
                  <a:lnTo>
                    <a:pt x="148883" y="613542"/>
                  </a:lnTo>
                  <a:lnTo>
                    <a:pt x="110027" y="583218"/>
                  </a:lnTo>
                  <a:lnTo>
                    <a:pt x="76041" y="547521"/>
                  </a:lnTo>
                  <a:lnTo>
                    <a:pt x="47660" y="507224"/>
                  </a:lnTo>
                  <a:lnTo>
                    <a:pt x="25500" y="463198"/>
                  </a:lnTo>
                  <a:lnTo>
                    <a:pt x="10039" y="416398"/>
                  </a:lnTo>
                  <a:lnTo>
                    <a:pt x="1613" y="367835"/>
                  </a:lnTo>
                  <a:lnTo>
                    <a:pt x="0" y="334999"/>
                  </a:lnTo>
                  <a:lnTo>
                    <a:pt x="403" y="318562"/>
                  </a:lnTo>
                  <a:lnTo>
                    <a:pt x="6436" y="269644"/>
                  </a:lnTo>
                  <a:lnTo>
                    <a:pt x="19582" y="222141"/>
                  </a:lnTo>
                  <a:lnTo>
                    <a:pt x="39556" y="177082"/>
                  </a:lnTo>
                  <a:lnTo>
                    <a:pt x="65925" y="135440"/>
                  </a:lnTo>
                  <a:lnTo>
                    <a:pt x="98119" y="98119"/>
                  </a:lnTo>
                  <a:lnTo>
                    <a:pt x="135440" y="65925"/>
                  </a:lnTo>
                  <a:lnTo>
                    <a:pt x="177082" y="39556"/>
                  </a:lnTo>
                  <a:lnTo>
                    <a:pt x="222141" y="19582"/>
                  </a:lnTo>
                  <a:lnTo>
                    <a:pt x="269644" y="6436"/>
                  </a:lnTo>
                  <a:lnTo>
                    <a:pt x="318562" y="403"/>
                  </a:lnTo>
                  <a:lnTo>
                    <a:pt x="334999" y="0"/>
                  </a:lnTo>
                  <a:lnTo>
                    <a:pt x="351437" y="403"/>
                  </a:lnTo>
                  <a:lnTo>
                    <a:pt x="400355" y="6436"/>
                  </a:lnTo>
                  <a:lnTo>
                    <a:pt x="447857" y="19582"/>
                  </a:lnTo>
                  <a:lnTo>
                    <a:pt x="492917" y="39556"/>
                  </a:lnTo>
                  <a:lnTo>
                    <a:pt x="534559" y="65925"/>
                  </a:lnTo>
                  <a:lnTo>
                    <a:pt x="571880" y="98119"/>
                  </a:lnTo>
                  <a:lnTo>
                    <a:pt x="604074" y="135440"/>
                  </a:lnTo>
                  <a:lnTo>
                    <a:pt x="630443" y="177082"/>
                  </a:lnTo>
                  <a:lnTo>
                    <a:pt x="650417" y="222141"/>
                  </a:lnTo>
                  <a:lnTo>
                    <a:pt x="663562" y="269644"/>
                  </a:lnTo>
                  <a:lnTo>
                    <a:pt x="669596" y="318562"/>
                  </a:lnTo>
                  <a:lnTo>
                    <a:pt x="669999" y="334999"/>
                  </a:lnTo>
                  <a:lnTo>
                    <a:pt x="669596" y="351437"/>
                  </a:lnTo>
                  <a:lnTo>
                    <a:pt x="663562" y="400355"/>
                  </a:lnTo>
                  <a:lnTo>
                    <a:pt x="650417" y="447857"/>
                  </a:lnTo>
                  <a:lnTo>
                    <a:pt x="630443" y="492917"/>
                  </a:lnTo>
                  <a:lnTo>
                    <a:pt x="604074" y="534559"/>
                  </a:lnTo>
                  <a:lnTo>
                    <a:pt x="571880" y="571880"/>
                  </a:lnTo>
                  <a:lnTo>
                    <a:pt x="534559" y="604074"/>
                  </a:lnTo>
                  <a:lnTo>
                    <a:pt x="492917" y="630443"/>
                  </a:lnTo>
                  <a:lnTo>
                    <a:pt x="447857" y="650417"/>
                  </a:lnTo>
                  <a:lnTo>
                    <a:pt x="400355" y="663562"/>
                  </a:lnTo>
                  <a:lnTo>
                    <a:pt x="351437" y="669596"/>
                  </a:lnTo>
                  <a:lnTo>
                    <a:pt x="334999" y="669999"/>
                  </a:lnTo>
                  <a:close/>
                </a:path>
              </a:pathLst>
            </a:custGeom>
            <a:solidFill>
              <a:srgbClr val="A561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755348" y="4297896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5" h="285114">
                  <a:moveTo>
                    <a:pt x="142374" y="284749"/>
                  </a:moveTo>
                  <a:lnTo>
                    <a:pt x="132102" y="282721"/>
                  </a:lnTo>
                  <a:lnTo>
                    <a:pt x="123792" y="277160"/>
                  </a:lnTo>
                  <a:lnTo>
                    <a:pt x="118231" y="268850"/>
                  </a:lnTo>
                  <a:lnTo>
                    <a:pt x="116203" y="258577"/>
                  </a:lnTo>
                  <a:lnTo>
                    <a:pt x="116203" y="168546"/>
                  </a:lnTo>
                  <a:lnTo>
                    <a:pt x="26171" y="168546"/>
                  </a:lnTo>
                  <a:lnTo>
                    <a:pt x="15899" y="166518"/>
                  </a:lnTo>
                  <a:lnTo>
                    <a:pt x="7589" y="160956"/>
                  </a:lnTo>
                  <a:lnTo>
                    <a:pt x="2028" y="152647"/>
                  </a:lnTo>
                  <a:lnTo>
                    <a:pt x="0" y="142374"/>
                  </a:lnTo>
                  <a:lnTo>
                    <a:pt x="2028" y="132102"/>
                  </a:lnTo>
                  <a:lnTo>
                    <a:pt x="7589" y="123792"/>
                  </a:lnTo>
                  <a:lnTo>
                    <a:pt x="15899" y="118231"/>
                  </a:lnTo>
                  <a:lnTo>
                    <a:pt x="26171" y="116203"/>
                  </a:lnTo>
                  <a:lnTo>
                    <a:pt x="116203" y="116203"/>
                  </a:lnTo>
                  <a:lnTo>
                    <a:pt x="116203" y="26171"/>
                  </a:lnTo>
                  <a:lnTo>
                    <a:pt x="118231" y="15899"/>
                  </a:lnTo>
                  <a:lnTo>
                    <a:pt x="123792" y="7589"/>
                  </a:lnTo>
                  <a:lnTo>
                    <a:pt x="132102" y="2028"/>
                  </a:lnTo>
                  <a:lnTo>
                    <a:pt x="142374" y="0"/>
                  </a:lnTo>
                  <a:lnTo>
                    <a:pt x="152647" y="2028"/>
                  </a:lnTo>
                  <a:lnTo>
                    <a:pt x="160956" y="7589"/>
                  </a:lnTo>
                  <a:lnTo>
                    <a:pt x="166518" y="15899"/>
                  </a:lnTo>
                  <a:lnTo>
                    <a:pt x="168546" y="26171"/>
                  </a:lnTo>
                  <a:lnTo>
                    <a:pt x="168546" y="116203"/>
                  </a:lnTo>
                  <a:lnTo>
                    <a:pt x="258577" y="116203"/>
                  </a:lnTo>
                  <a:lnTo>
                    <a:pt x="268850" y="118231"/>
                  </a:lnTo>
                  <a:lnTo>
                    <a:pt x="277160" y="123792"/>
                  </a:lnTo>
                  <a:lnTo>
                    <a:pt x="282721" y="132102"/>
                  </a:lnTo>
                  <a:lnTo>
                    <a:pt x="284749" y="142374"/>
                  </a:lnTo>
                  <a:lnTo>
                    <a:pt x="282721" y="152647"/>
                  </a:lnTo>
                  <a:lnTo>
                    <a:pt x="277160" y="160956"/>
                  </a:lnTo>
                  <a:lnTo>
                    <a:pt x="268850" y="166518"/>
                  </a:lnTo>
                  <a:lnTo>
                    <a:pt x="258577" y="168546"/>
                  </a:lnTo>
                  <a:lnTo>
                    <a:pt x="168546" y="168546"/>
                  </a:lnTo>
                  <a:lnTo>
                    <a:pt x="168546" y="258577"/>
                  </a:lnTo>
                  <a:lnTo>
                    <a:pt x="166518" y="268850"/>
                  </a:lnTo>
                  <a:lnTo>
                    <a:pt x="160956" y="277160"/>
                  </a:lnTo>
                  <a:lnTo>
                    <a:pt x="152647" y="282721"/>
                  </a:lnTo>
                  <a:lnTo>
                    <a:pt x="142374" y="28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93944" cy="34852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19192" y="5509894"/>
            <a:ext cx="5618480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7715" marR="5080" indent="-755650">
              <a:lnSpc>
                <a:spcPct val="118100"/>
              </a:lnSpc>
              <a:spcBef>
                <a:spcPts val="100"/>
              </a:spcBef>
            </a:pPr>
            <a:r>
              <a:rPr dirty="0" sz="1800" spc="-120">
                <a:solidFill>
                  <a:srgbClr val="250854"/>
                </a:solidFill>
                <a:latin typeface="Tahoma"/>
                <a:cs typeface="Tahoma"/>
              </a:rPr>
              <a:t>L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s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-45">
                <a:solidFill>
                  <a:srgbClr val="250854"/>
                </a:solidFill>
                <a:latin typeface="Tahoma"/>
                <a:cs typeface="Tahoma"/>
              </a:rPr>
              <a:t>f</a:t>
            </a:r>
            <a:r>
              <a:rPr dirty="0" sz="1800" spc="-30">
                <a:solidFill>
                  <a:srgbClr val="250854"/>
                </a:solidFill>
                <a:latin typeface="Tahoma"/>
                <a:cs typeface="Tahoma"/>
              </a:rPr>
              <a:t>u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60">
                <a:solidFill>
                  <a:srgbClr val="250854"/>
                </a:solidFill>
                <a:latin typeface="Tahoma"/>
                <a:cs typeface="Tahoma"/>
              </a:rPr>
              <a:t>c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s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-105">
                <a:solidFill>
                  <a:srgbClr val="250854"/>
                </a:solidFill>
                <a:latin typeface="Tahoma"/>
                <a:cs typeface="Tahoma"/>
              </a:rPr>
              <a:t>j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60">
                <a:solidFill>
                  <a:srgbClr val="250854"/>
                </a:solidFill>
                <a:latin typeface="Tahoma"/>
                <a:cs typeface="Tahoma"/>
              </a:rPr>
              <a:t>c</a:t>
            </a:r>
            <a:r>
              <a:rPr dirty="0" sz="1800" spc="-30">
                <a:solidFill>
                  <a:srgbClr val="250854"/>
                </a:solidFill>
                <a:latin typeface="Tahoma"/>
                <a:cs typeface="Tahoma"/>
              </a:rPr>
              <a:t>u</a:t>
            </a:r>
            <a:r>
              <a:rPr dirty="0" sz="1800" spc="110">
                <a:solidFill>
                  <a:srgbClr val="250854"/>
                </a:solidFill>
                <a:latin typeface="Tahoma"/>
                <a:cs typeface="Tahoma"/>
              </a:rPr>
              <a:t>t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-30">
                <a:solidFill>
                  <a:srgbClr val="250854"/>
                </a:solidFill>
                <a:latin typeface="Tahoma"/>
                <a:cs typeface="Tahoma"/>
              </a:rPr>
              <a:t>v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s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-95">
                <a:solidFill>
                  <a:srgbClr val="250854"/>
                </a:solidFill>
                <a:latin typeface="Tahoma"/>
                <a:cs typeface="Tahoma"/>
              </a:rPr>
              <a:t>(</a:t>
            </a:r>
            <a:r>
              <a:rPr dirty="0" sz="1800" spc="65">
                <a:solidFill>
                  <a:srgbClr val="250854"/>
                </a:solidFill>
                <a:latin typeface="Tahoma"/>
                <a:cs typeface="Tahoma"/>
              </a:rPr>
              <a:t>b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á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s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60">
                <a:solidFill>
                  <a:srgbClr val="250854"/>
                </a:solidFill>
                <a:latin typeface="Tahoma"/>
                <a:cs typeface="Tahoma"/>
              </a:rPr>
              <a:t>c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s</a:t>
            </a:r>
            <a:r>
              <a:rPr dirty="0" sz="1800" spc="-95">
                <a:solidFill>
                  <a:srgbClr val="250854"/>
                </a:solidFill>
                <a:latin typeface="Tahoma"/>
                <a:cs typeface="Tahoma"/>
              </a:rPr>
              <a:t>)</a:t>
            </a:r>
            <a:r>
              <a:rPr dirty="0" sz="1800" spc="-345">
                <a:solidFill>
                  <a:srgbClr val="250854"/>
                </a:solidFill>
                <a:latin typeface="Tahoma"/>
                <a:cs typeface="Tahoma"/>
              </a:rPr>
              <a:t>: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-10">
                <a:solidFill>
                  <a:srgbClr val="250854"/>
                </a:solidFill>
                <a:latin typeface="Tahoma"/>
                <a:cs typeface="Tahoma"/>
              </a:rPr>
              <a:t>fl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x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65">
                <a:solidFill>
                  <a:srgbClr val="250854"/>
                </a:solidFill>
                <a:latin typeface="Tahoma"/>
                <a:cs typeface="Tahoma"/>
              </a:rPr>
              <a:t>b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-10">
                <a:solidFill>
                  <a:srgbClr val="250854"/>
                </a:solidFill>
                <a:latin typeface="Tahoma"/>
                <a:cs typeface="Tahoma"/>
              </a:rPr>
              <a:t>l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d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20">
                <a:solidFill>
                  <a:srgbClr val="250854"/>
                </a:solidFill>
                <a:latin typeface="Tahoma"/>
                <a:cs typeface="Tahoma"/>
              </a:rPr>
              <a:t>d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60">
                <a:solidFill>
                  <a:srgbClr val="250854"/>
                </a:solidFill>
                <a:latin typeface="Tahoma"/>
                <a:cs typeface="Tahoma"/>
              </a:rPr>
              <a:t>c</a:t>
            </a:r>
            <a:r>
              <a:rPr dirty="0" sz="1800" spc="50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5">
                <a:solidFill>
                  <a:srgbClr val="250854"/>
                </a:solidFill>
                <a:latin typeface="Tahoma"/>
                <a:cs typeface="Tahoma"/>
              </a:rPr>
              <a:t>g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110">
                <a:solidFill>
                  <a:srgbClr val="250854"/>
                </a:solidFill>
                <a:latin typeface="Tahoma"/>
                <a:cs typeface="Tahoma"/>
              </a:rPr>
              <a:t>t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-30">
                <a:solidFill>
                  <a:srgbClr val="250854"/>
                </a:solidFill>
                <a:latin typeface="Tahoma"/>
                <a:cs typeface="Tahoma"/>
              </a:rPr>
              <a:t>v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-245">
                <a:solidFill>
                  <a:srgbClr val="250854"/>
                </a:solidFill>
                <a:latin typeface="Tahoma"/>
                <a:cs typeface="Tahoma"/>
              </a:rPr>
              <a:t>,  </a:t>
            </a:r>
            <a:r>
              <a:rPr dirty="0" sz="1800" spc="75">
                <a:solidFill>
                  <a:srgbClr val="250854"/>
                </a:solidFill>
                <a:latin typeface="Tahoma"/>
                <a:cs typeface="Tahoma"/>
              </a:rPr>
              <a:t>m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75">
                <a:solidFill>
                  <a:srgbClr val="250854"/>
                </a:solidFill>
                <a:latin typeface="Tahoma"/>
                <a:cs typeface="Tahoma"/>
              </a:rPr>
              <a:t>m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30">
                <a:solidFill>
                  <a:srgbClr val="250854"/>
                </a:solidFill>
                <a:latin typeface="Tahoma"/>
                <a:cs typeface="Tahoma"/>
              </a:rPr>
              <a:t>r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25">
                <a:solidFill>
                  <a:srgbClr val="250854"/>
                </a:solidFill>
                <a:latin typeface="Tahoma"/>
                <a:cs typeface="Tahoma"/>
              </a:rPr>
              <a:t>d</a:t>
            </a:r>
            <a:r>
              <a:rPr dirty="0" sz="1800" spc="15">
                <a:solidFill>
                  <a:srgbClr val="250854"/>
                </a:solidFill>
                <a:latin typeface="Tahoma"/>
                <a:cs typeface="Tahoma"/>
              </a:rPr>
              <a:t>e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250854"/>
                </a:solidFill>
                <a:latin typeface="Tahoma"/>
                <a:cs typeface="Tahoma"/>
              </a:rPr>
              <a:t>t</a:t>
            </a:r>
            <a:r>
              <a:rPr dirty="0" sz="1800" spc="10">
                <a:solidFill>
                  <a:srgbClr val="250854"/>
                </a:solidFill>
                <a:latin typeface="Tahoma"/>
                <a:cs typeface="Tahoma"/>
              </a:rPr>
              <a:t>r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65">
                <a:solidFill>
                  <a:srgbClr val="250854"/>
                </a:solidFill>
                <a:latin typeface="Tahoma"/>
                <a:cs typeface="Tahoma"/>
              </a:rPr>
              <a:t>b</a:t>
            </a:r>
            <a:r>
              <a:rPr dirty="0" sz="1800" spc="85">
                <a:solidFill>
                  <a:srgbClr val="250854"/>
                </a:solidFill>
                <a:latin typeface="Tahoma"/>
                <a:cs typeface="Tahoma"/>
              </a:rPr>
              <a:t>a</a:t>
            </a:r>
            <a:r>
              <a:rPr dirty="0" sz="1800" spc="-105">
                <a:solidFill>
                  <a:srgbClr val="250854"/>
                </a:solidFill>
                <a:latin typeface="Tahoma"/>
                <a:cs typeface="Tahoma"/>
              </a:rPr>
              <a:t>j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y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60">
                <a:solidFill>
                  <a:srgbClr val="250854"/>
                </a:solidFill>
                <a:latin typeface="Tahoma"/>
                <a:cs typeface="Tahoma"/>
              </a:rPr>
              <a:t>c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-3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110">
                <a:solidFill>
                  <a:srgbClr val="250854"/>
                </a:solidFill>
                <a:latin typeface="Tahoma"/>
                <a:cs typeface="Tahoma"/>
              </a:rPr>
              <a:t>t</a:t>
            </a:r>
            <a:r>
              <a:rPr dirty="0" sz="1800">
                <a:solidFill>
                  <a:srgbClr val="250854"/>
                </a:solidFill>
                <a:latin typeface="Tahoma"/>
                <a:cs typeface="Tahoma"/>
              </a:rPr>
              <a:t>r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-10">
                <a:solidFill>
                  <a:srgbClr val="250854"/>
                </a:solidFill>
                <a:latin typeface="Tahoma"/>
                <a:cs typeface="Tahoma"/>
              </a:rPr>
              <a:t>l</a:t>
            </a:r>
            <a:r>
              <a:rPr dirty="0" sz="1800" spc="-190">
                <a:solidFill>
                  <a:srgbClr val="250854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n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h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65">
                <a:solidFill>
                  <a:srgbClr val="250854"/>
                </a:solidFill>
                <a:latin typeface="Tahoma"/>
                <a:cs typeface="Tahoma"/>
              </a:rPr>
              <a:t>b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90">
                <a:solidFill>
                  <a:srgbClr val="250854"/>
                </a:solidFill>
                <a:latin typeface="Tahoma"/>
                <a:cs typeface="Tahoma"/>
              </a:rPr>
              <a:t>t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r>
              <a:rPr dirty="0" sz="1800" spc="30">
                <a:solidFill>
                  <a:srgbClr val="250854"/>
                </a:solidFill>
                <a:latin typeface="Tahoma"/>
                <a:cs typeface="Tahoma"/>
              </a:rPr>
              <a:t>r</a:t>
            </a:r>
            <a:r>
              <a:rPr dirty="0" sz="1800" spc="-5">
                <a:solidFill>
                  <a:srgbClr val="250854"/>
                </a:solidFill>
                <a:latin typeface="Tahoma"/>
                <a:cs typeface="Tahoma"/>
              </a:rPr>
              <a:t>i</a:t>
            </a:r>
            <a:r>
              <a:rPr dirty="0" sz="1800" spc="35">
                <a:solidFill>
                  <a:srgbClr val="250854"/>
                </a:solidFill>
                <a:latin typeface="Tahoma"/>
                <a:cs typeface="Tahoma"/>
              </a:rPr>
              <a:t>o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8028" y="297237"/>
            <a:ext cx="6904841" cy="6014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6929" y="986651"/>
            <a:ext cx="6827102" cy="5792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1435" marR="5080" indent="22860">
              <a:lnSpc>
                <a:spcPct val="118300"/>
              </a:lnSpc>
              <a:spcBef>
                <a:spcPts val="100"/>
              </a:spcBef>
            </a:pPr>
            <a:r>
              <a:rPr dirty="0" sz="3750" spc="-195" i="1">
                <a:latin typeface="Trebuchet MS"/>
                <a:cs typeface="Trebuchet MS"/>
              </a:rPr>
              <a:t>La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430" i="1">
                <a:latin typeface="Trebuchet MS"/>
                <a:cs typeface="Trebuchet MS"/>
              </a:rPr>
              <a:t>no</a:t>
            </a:r>
            <a:r>
              <a:rPr dirty="0" sz="3750" spc="-75" i="1">
                <a:latin typeface="Trebuchet MS"/>
                <a:cs typeface="Trebuchet MS"/>
              </a:rPr>
              <a:t> </a:t>
            </a:r>
            <a:r>
              <a:rPr dirty="0" sz="3750" spc="-400" i="1">
                <a:latin typeface="Trebuchet MS"/>
                <a:cs typeface="Trebuchet MS"/>
              </a:rPr>
              <a:t>aceptación: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430" i="1">
                <a:latin typeface="Trebuchet MS"/>
                <a:cs typeface="Trebuchet MS"/>
              </a:rPr>
              <a:t>no</a:t>
            </a:r>
            <a:r>
              <a:rPr dirty="0" sz="3750" spc="-75" i="1">
                <a:latin typeface="Trebuchet MS"/>
                <a:cs typeface="Trebuchet MS"/>
              </a:rPr>
              <a:t> </a:t>
            </a:r>
            <a:r>
              <a:rPr dirty="0" sz="3750" spc="-340" i="1">
                <a:latin typeface="Trebuchet MS"/>
                <a:cs typeface="Trebuchet MS"/>
              </a:rPr>
              <a:t>hay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40" i="1">
                <a:latin typeface="Trebuchet MS"/>
                <a:cs typeface="Trebuchet MS"/>
              </a:rPr>
              <a:t>diálogo</a:t>
            </a:r>
            <a:r>
              <a:rPr dirty="0" sz="3750" spc="-75" i="1">
                <a:latin typeface="Trebuchet MS"/>
                <a:cs typeface="Trebuchet MS"/>
              </a:rPr>
              <a:t> </a:t>
            </a:r>
            <a:r>
              <a:rPr dirty="0" sz="3750" spc="-409" i="1">
                <a:latin typeface="Trebuchet MS"/>
                <a:cs typeface="Trebuchet MS"/>
              </a:rPr>
              <a:t>entre </a:t>
            </a:r>
            <a:r>
              <a:rPr dirty="0" sz="3750" spc="-1115" i="1">
                <a:latin typeface="Trebuchet MS"/>
                <a:cs typeface="Trebuchet MS"/>
              </a:rPr>
              <a:t> </a:t>
            </a:r>
            <a:r>
              <a:rPr dirty="0" sz="3750" spc="-345" i="1">
                <a:latin typeface="Trebuchet MS"/>
                <a:cs typeface="Trebuchet MS"/>
              </a:rPr>
              <a:t>funciones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65" i="1">
                <a:latin typeface="Trebuchet MS"/>
                <a:cs typeface="Trebuchet MS"/>
              </a:rPr>
              <a:t>ejecutivas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30" i="1">
                <a:latin typeface="Trebuchet MS"/>
                <a:cs typeface="Trebuchet MS"/>
              </a:rPr>
              <a:t>y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35" i="1">
                <a:latin typeface="Trebuchet MS"/>
                <a:cs typeface="Trebuchet MS"/>
              </a:rPr>
              <a:t>sistema</a:t>
            </a:r>
            <a:r>
              <a:rPr dirty="0" sz="3750" spc="-80" i="1">
                <a:latin typeface="Trebuchet MS"/>
                <a:cs typeface="Trebuchet MS"/>
              </a:rPr>
              <a:t> </a:t>
            </a:r>
            <a:r>
              <a:rPr dirty="0" sz="3750" spc="-355" i="1">
                <a:latin typeface="Trebuchet MS"/>
                <a:cs typeface="Trebuchet MS"/>
              </a:rPr>
              <a:t>límbico</a:t>
            </a:r>
            <a:endParaRPr sz="375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647825"/>
            <a:ext cx="2133599" cy="477202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533649" y="447675"/>
            <a:ext cx="8896350" cy="5972175"/>
            <a:chOff x="2533649" y="447675"/>
            <a:chExt cx="8896350" cy="59721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1524" y="447675"/>
              <a:ext cx="3038474" cy="59721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533649" y="1800224"/>
              <a:ext cx="6172200" cy="3467100"/>
            </a:xfrm>
            <a:custGeom>
              <a:avLst/>
              <a:gdLst/>
              <a:ahLst/>
              <a:cxnLst/>
              <a:rect l="l" t="t" r="r" b="b"/>
              <a:pathLst>
                <a:path w="6172200" h="3467100">
                  <a:moveTo>
                    <a:pt x="6172199" y="3467099"/>
                  </a:moveTo>
                  <a:lnTo>
                    <a:pt x="0" y="3467099"/>
                  </a:lnTo>
                  <a:lnTo>
                    <a:pt x="0" y="0"/>
                  </a:lnTo>
                  <a:lnTo>
                    <a:pt x="6172199" y="0"/>
                  </a:lnTo>
                  <a:lnTo>
                    <a:pt x="6172199" y="34670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538412" y="1804987"/>
              <a:ext cx="6162675" cy="3457575"/>
            </a:xfrm>
            <a:custGeom>
              <a:avLst/>
              <a:gdLst/>
              <a:ahLst/>
              <a:cxnLst/>
              <a:rect l="l" t="t" r="r" b="b"/>
              <a:pathLst>
                <a:path w="6162675" h="3457575">
                  <a:moveTo>
                    <a:pt x="0" y="0"/>
                  </a:moveTo>
                  <a:lnTo>
                    <a:pt x="6162674" y="0"/>
                  </a:lnTo>
                  <a:lnTo>
                    <a:pt x="6162674" y="3457574"/>
                  </a:lnTo>
                  <a:lnTo>
                    <a:pt x="0" y="345757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112007" y="2023872"/>
              <a:ext cx="5057140" cy="219710"/>
            </a:xfrm>
            <a:custGeom>
              <a:avLst/>
              <a:gdLst/>
              <a:ahLst/>
              <a:cxnLst/>
              <a:rect l="l" t="t" r="r" b="b"/>
              <a:pathLst>
                <a:path w="5057140" h="219710">
                  <a:moveTo>
                    <a:pt x="5056631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5056631" y="0"/>
                  </a:lnTo>
                  <a:lnTo>
                    <a:pt x="5056631" y="219455"/>
                  </a:lnTo>
                  <a:close/>
                </a:path>
              </a:pathLst>
            </a:custGeom>
            <a:solidFill>
              <a:srgbClr val="0000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295899" y="3305174"/>
              <a:ext cx="647700" cy="457200"/>
            </a:xfrm>
            <a:custGeom>
              <a:avLst/>
              <a:gdLst/>
              <a:ahLst/>
              <a:cxnLst/>
              <a:rect l="l" t="t" r="r" b="b"/>
              <a:pathLst>
                <a:path w="647700" h="457200">
                  <a:moveTo>
                    <a:pt x="323849" y="457199"/>
                  </a:moveTo>
                  <a:lnTo>
                    <a:pt x="213752" y="454890"/>
                  </a:lnTo>
                  <a:lnTo>
                    <a:pt x="127392" y="450449"/>
                  </a:lnTo>
                  <a:lnTo>
                    <a:pt x="65722" y="442436"/>
                  </a:lnTo>
                  <a:lnTo>
                    <a:pt x="32230" y="420635"/>
                  </a:lnTo>
                  <a:lnTo>
                    <a:pt x="14096" y="383476"/>
                  </a:lnTo>
                  <a:lnTo>
                    <a:pt x="6188" y="337939"/>
                  </a:lnTo>
                  <a:lnTo>
                    <a:pt x="1976" y="287071"/>
                  </a:lnTo>
                  <a:lnTo>
                    <a:pt x="300" y="245686"/>
                  </a:lnTo>
                  <a:lnTo>
                    <a:pt x="0" y="228599"/>
                  </a:lnTo>
                  <a:lnTo>
                    <a:pt x="300" y="211513"/>
                  </a:lnTo>
                  <a:lnTo>
                    <a:pt x="1976" y="170128"/>
                  </a:lnTo>
                  <a:lnTo>
                    <a:pt x="6188" y="119260"/>
                  </a:lnTo>
                  <a:lnTo>
                    <a:pt x="14096" y="73723"/>
                  </a:lnTo>
                  <a:lnTo>
                    <a:pt x="32265" y="36564"/>
                  </a:lnTo>
                  <a:lnTo>
                    <a:pt x="65722" y="14763"/>
                  </a:lnTo>
                  <a:lnTo>
                    <a:pt x="127392" y="6750"/>
                  </a:lnTo>
                  <a:lnTo>
                    <a:pt x="213752" y="2309"/>
                  </a:lnTo>
                  <a:lnTo>
                    <a:pt x="290630" y="404"/>
                  </a:lnTo>
                  <a:lnTo>
                    <a:pt x="323849" y="0"/>
                  </a:lnTo>
                  <a:lnTo>
                    <a:pt x="357069" y="404"/>
                  </a:lnTo>
                  <a:lnTo>
                    <a:pt x="433947" y="2309"/>
                  </a:lnTo>
                  <a:lnTo>
                    <a:pt x="520307" y="6750"/>
                  </a:lnTo>
                  <a:lnTo>
                    <a:pt x="581977" y="14763"/>
                  </a:lnTo>
                  <a:lnTo>
                    <a:pt x="615469" y="36564"/>
                  </a:lnTo>
                  <a:lnTo>
                    <a:pt x="633602" y="73723"/>
                  </a:lnTo>
                  <a:lnTo>
                    <a:pt x="641511" y="119260"/>
                  </a:lnTo>
                  <a:lnTo>
                    <a:pt x="645723" y="170128"/>
                  </a:lnTo>
                  <a:lnTo>
                    <a:pt x="647399" y="211513"/>
                  </a:lnTo>
                  <a:lnTo>
                    <a:pt x="647699" y="228599"/>
                  </a:lnTo>
                  <a:lnTo>
                    <a:pt x="647399" y="245686"/>
                  </a:lnTo>
                  <a:lnTo>
                    <a:pt x="645723" y="287071"/>
                  </a:lnTo>
                  <a:lnTo>
                    <a:pt x="641511" y="337939"/>
                  </a:lnTo>
                  <a:lnTo>
                    <a:pt x="633602" y="383476"/>
                  </a:lnTo>
                  <a:lnTo>
                    <a:pt x="615469" y="420635"/>
                  </a:lnTo>
                  <a:lnTo>
                    <a:pt x="581977" y="442436"/>
                  </a:lnTo>
                  <a:lnTo>
                    <a:pt x="520307" y="450449"/>
                  </a:lnTo>
                  <a:lnTo>
                    <a:pt x="433947" y="454890"/>
                  </a:lnTo>
                  <a:lnTo>
                    <a:pt x="357069" y="456795"/>
                  </a:lnTo>
                  <a:lnTo>
                    <a:pt x="323849" y="457199"/>
                  </a:lnTo>
                  <a:close/>
                </a:path>
              </a:pathLst>
            </a:custGeom>
            <a:solidFill>
              <a:srgbClr val="20202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553074" y="3438524"/>
              <a:ext cx="171450" cy="190500"/>
            </a:xfrm>
            <a:custGeom>
              <a:avLst/>
              <a:gdLst/>
              <a:ahLst/>
              <a:cxnLst/>
              <a:rect l="l" t="t" r="r" b="b"/>
              <a:pathLst>
                <a:path w="171450" h="190500">
                  <a:moveTo>
                    <a:pt x="0" y="190499"/>
                  </a:moveTo>
                  <a:lnTo>
                    <a:pt x="0" y="0"/>
                  </a:lnTo>
                  <a:lnTo>
                    <a:pt x="171449" y="95249"/>
                  </a:lnTo>
                  <a:lnTo>
                    <a:pt x="0" y="190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913B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2022-05-04T11:36:19Z</dcterms:created>
  <dcterms:modified xsi:type="dcterms:W3CDTF">2022-05-04T11:36:19Z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2022-03-31T00:00:00Z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2022-05-04T00:00:00Z</vt:filetime>
  </property>
</Properties>
</file>