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28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11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7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66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85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4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57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8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00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43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1FA9-B14F-4B1E-AF35-1B80AEE36373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594B-8249-4A20-B13D-DA64D3A97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" y="3471444"/>
            <a:ext cx="6115544" cy="3572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4162551"/>
            <a:ext cx="4236720" cy="30187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" y="0"/>
            <a:ext cx="5361163" cy="381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-14771"/>
            <a:ext cx="5722621" cy="4494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normAutofit fontScale="90000"/>
            <a:sp3d contourW="12700" prstMaterial="metal">
              <a:contourClr>
                <a:schemeClr val="accent1"/>
              </a:contourClr>
            </a:sp3d>
          </a:bodyPr>
          <a:lstStyle/>
          <a:p>
            <a:r>
              <a:rPr lang="es-ES" b="1" dirty="0" smtClean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ras Bold ITC" panose="020B0907030504020204" pitchFamily="34" charset="0"/>
              </a:rPr>
              <a:t>Los numantinos vivían con sus animales domésticos</a:t>
            </a:r>
            <a:endParaRPr lang="es-ES" b="1" dirty="0">
              <a:solidFill>
                <a:schemeClr val="accent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97280" y="6235574"/>
            <a:ext cx="999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/>
                </a:solidFill>
              </a:rPr>
              <a:t> </a:t>
            </a:r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VACAS , OVEJAS CABRAS..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1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  </a:t>
            </a: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BUITRE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6121" cy="44958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21" y="1529827"/>
            <a:ext cx="7983855" cy="53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0" y="3037523"/>
            <a:ext cx="8534400" cy="38204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TRUCHA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925965"/>
          </a:xfrm>
        </p:spPr>
      </p:pic>
    </p:spTree>
    <p:extLst>
      <p:ext uri="{BB962C8B-B14F-4D97-AF65-F5344CB8AC3E}">
        <p14:creationId xmlns:p14="http://schemas.microsoft.com/office/powerpoint/2010/main" val="279711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63" y="2502938"/>
            <a:ext cx="6602337" cy="41264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             </a:t>
            </a: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CABALLO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1126" cy="4892040"/>
          </a:xfrm>
        </p:spPr>
      </p:pic>
    </p:spTree>
    <p:extLst>
      <p:ext uri="{BB962C8B-B14F-4D97-AF65-F5344CB8AC3E}">
        <p14:creationId xmlns:p14="http://schemas.microsoft.com/office/powerpoint/2010/main" val="105362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Y CERCA MERODEABAN  </a:t>
            </a:r>
            <a:br>
              <a:rPr lang="es-ES" b="1" dirty="0" smtClean="0">
                <a:latin typeface="Eras Bold ITC" panose="020B0907030504020204" pitchFamily="34" charset="0"/>
              </a:rPr>
            </a:br>
            <a:r>
              <a:rPr lang="es-ES" b="1" dirty="0">
                <a:latin typeface="Eras Bold ITC" panose="020B0907030504020204" pitchFamily="34" charset="0"/>
              </a:rPr>
              <a:t/>
            </a:r>
            <a:br>
              <a:rPr lang="es-ES" b="1" dirty="0">
                <a:latin typeface="Eras Bold ITC" panose="020B0907030504020204" pitchFamily="34" charset="0"/>
              </a:rPr>
            </a:br>
            <a:r>
              <a:rPr lang="es-ES" b="1" dirty="0" smtClean="0">
                <a:latin typeface="Eras Bold ITC" panose="020B0907030504020204" pitchFamily="34" charset="0"/>
              </a:rPr>
              <a:t> ANIMALES SALVAJES</a:t>
            </a:r>
            <a:endParaRPr lang="es-ES" b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513965"/>
            <a:ext cx="10515600" cy="1325563"/>
          </a:xfrm>
        </p:spPr>
        <p:txBody>
          <a:bodyPr/>
          <a:lstStyle/>
          <a:p>
            <a:r>
              <a:rPr lang="es-ES" dirty="0">
                <a:latin typeface="Eras Bold ITC" panose="020B0907030504020204" pitchFamily="34" charset="0"/>
              </a:rPr>
              <a:t>J</a:t>
            </a:r>
            <a:r>
              <a:rPr lang="es-ES" dirty="0" smtClean="0">
                <a:latin typeface="Eras Bold ITC" panose="020B0907030504020204" pitchFamily="34" charset="0"/>
              </a:rPr>
              <a:t>ABALÍ</a:t>
            </a:r>
            <a:endParaRPr lang="es-ES" dirty="0">
              <a:latin typeface="Eras Bold ITC" panose="020B0907030504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45574"/>
            <a:ext cx="6476999" cy="6476999"/>
          </a:xfrm>
        </p:spPr>
      </p:pic>
    </p:spTree>
    <p:extLst>
      <p:ext uri="{BB962C8B-B14F-4D97-AF65-F5344CB8AC3E}">
        <p14:creationId xmlns:p14="http://schemas.microsoft.com/office/powerpoint/2010/main" val="1576267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590165"/>
            <a:ext cx="10515600" cy="1325563"/>
          </a:xfrm>
        </p:spPr>
        <p:txBody>
          <a:bodyPr/>
          <a:lstStyle/>
          <a:p>
            <a:r>
              <a:rPr lang="es-ES" b="1" dirty="0" smtClean="0"/>
              <a:t>CIERVO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31" y="807720"/>
            <a:ext cx="8534399" cy="5334000"/>
          </a:xfrm>
        </p:spPr>
      </p:pic>
    </p:spTree>
    <p:extLst>
      <p:ext uri="{BB962C8B-B14F-4D97-AF65-F5344CB8AC3E}">
        <p14:creationId xmlns:p14="http://schemas.microsoft.com/office/powerpoint/2010/main" val="3131994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OSO</a:t>
            </a:r>
            <a:endParaRPr lang="es-E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530543"/>
            <a:ext cx="8597714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640" y="2766218"/>
            <a:ext cx="10515600" cy="1325563"/>
          </a:xfrm>
        </p:spPr>
        <p:txBody>
          <a:bodyPr/>
          <a:lstStyle/>
          <a:p>
            <a:r>
              <a:rPr lang="es-E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LOBO</a:t>
            </a:r>
            <a:endParaRPr lang="es-E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2040" y="23615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TAMBIEN SABEMOS QUE EXISTÍAN  OTROS ANIMALES PORQUE APARECIAN DIBUJADOS EN OBJETOS ENCONTRADOS, SOBRE TODO EN CERÁMICAS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679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             </a:t>
            </a: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TORO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59226"/>
            <a:ext cx="5425440" cy="54133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15" y="2148683"/>
            <a:ext cx="6356985" cy="42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ABUBILLA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730240" cy="53340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5" y="0"/>
            <a:ext cx="495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Eras Bold ITC</vt:lpstr>
      <vt:lpstr>Tema de Office</vt:lpstr>
      <vt:lpstr>Los numantinos vivían con sus animales domésticos</vt:lpstr>
      <vt:lpstr>Y CERCA MERODEABAN     ANIMALES SALVAJES</vt:lpstr>
      <vt:lpstr>JABALÍ</vt:lpstr>
      <vt:lpstr>CIERVO</vt:lpstr>
      <vt:lpstr>OSO</vt:lpstr>
      <vt:lpstr>LOBO</vt:lpstr>
      <vt:lpstr>TAMBIEN SABEMOS QUE EXISTÍAN  OTROS ANIMALES PORQUE APARECIAN DIBUJADOS EN OBJETOS ENCONTRADOS, SOBRE TODO EN CERÁMICAS</vt:lpstr>
      <vt:lpstr>                                               TORO</vt:lpstr>
      <vt:lpstr>ABUBILLA</vt:lpstr>
      <vt:lpstr>                                    BUITRE</vt:lpstr>
      <vt:lpstr>                                       TRUCHA</vt:lpstr>
      <vt:lpstr>                                               CABALLO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numantinos vivían con sus animales domésticos</dc:title>
  <dc:creator>PROFESOR</dc:creator>
  <cp:lastModifiedBy>Usuario</cp:lastModifiedBy>
  <cp:revision>6</cp:revision>
  <dcterms:created xsi:type="dcterms:W3CDTF">2017-06-02T09:43:32Z</dcterms:created>
  <dcterms:modified xsi:type="dcterms:W3CDTF">2017-06-02T10:45:41Z</dcterms:modified>
</cp:coreProperties>
</file>