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ChObCaf" ContentType="image/p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sldIdLst>
    <p:sldId id="256" r:id="rId3"/>
    <p:sldId id="261" r:id="rId4"/>
    <p:sldId id="258" r:id="rId5"/>
    <p:sldId id="259" r:id="rId6"/>
    <p:sldId id="262" r:id="rId7"/>
    <p:sldId id="263" r:id="rId8"/>
    <p:sldId id="264" r:id="rId9"/>
    <p:sldId id="265" r:id="rId10"/>
    <p:sldId id="266" r:id="rId11"/>
    <p:sldId id="268" r:id="rId12"/>
    <p:sldId id="267" r:id="rId1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ED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24951C-250B-44A7-A8F3-81257AD4E491}" v="9" dt="2022-03-08T15:38:44.9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microsoft.com/office/2016/11/relationships/changesInfo" Target="changesInfos/changesInfo1.xml"/><Relationship Id="rId3" Type="http://schemas.openxmlformats.org/officeDocument/2006/relationships/slide" Target="slides/slide1.xml"/><Relationship Id="rId21" Type="http://schemas.openxmlformats.org/officeDocument/2006/relationships/customXml" Target="../customXml/item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Relationship Id="rId22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UEL SALVADOR JORGE" userId="2948c75c-b115-4c32-90af-cb8a4c58327b" providerId="ADAL" clId="{D124951C-250B-44A7-A8F3-81257AD4E491}"/>
    <pc:docChg chg="custSel addSld modSld">
      <pc:chgData name="MANUEL SALVADOR JORGE" userId="2948c75c-b115-4c32-90af-cb8a4c58327b" providerId="ADAL" clId="{D124951C-250B-44A7-A8F3-81257AD4E491}" dt="2022-03-08T15:40:15.269" v="392" actId="1076"/>
      <pc:docMkLst>
        <pc:docMk/>
      </pc:docMkLst>
      <pc:sldChg chg="addSp delSp modSp mod">
        <pc:chgData name="MANUEL SALVADOR JORGE" userId="2948c75c-b115-4c32-90af-cb8a4c58327b" providerId="ADAL" clId="{D124951C-250B-44A7-A8F3-81257AD4E491}" dt="2022-03-07T18:20:05.122" v="300" actId="1582"/>
        <pc:sldMkLst>
          <pc:docMk/>
          <pc:sldMk cId="241429506" sldId="266"/>
        </pc:sldMkLst>
        <pc:spChg chg="add mod">
          <ac:chgData name="MANUEL SALVADOR JORGE" userId="2948c75c-b115-4c32-90af-cb8a4c58327b" providerId="ADAL" clId="{D124951C-250B-44A7-A8F3-81257AD4E491}" dt="2022-03-07T18:16:01.503" v="44" actId="1076"/>
          <ac:spMkLst>
            <pc:docMk/>
            <pc:sldMk cId="241429506" sldId="266"/>
            <ac:spMk id="4" creationId="{A6866CE2-D72F-4E58-9A08-9893D86B7A1B}"/>
          </ac:spMkLst>
        </pc:spChg>
        <pc:spChg chg="add del mod">
          <ac:chgData name="MANUEL SALVADOR JORGE" userId="2948c75c-b115-4c32-90af-cb8a4c58327b" providerId="ADAL" clId="{D124951C-250B-44A7-A8F3-81257AD4E491}" dt="2022-03-07T18:18:53.201" v="130" actId="478"/>
          <ac:spMkLst>
            <pc:docMk/>
            <pc:sldMk cId="241429506" sldId="266"/>
            <ac:spMk id="9" creationId="{BDFA03AE-54F7-4561-960E-744E74AEFBCF}"/>
          </ac:spMkLst>
        </pc:spChg>
        <pc:spChg chg="mod">
          <ac:chgData name="MANUEL SALVADOR JORGE" userId="2948c75c-b115-4c32-90af-cb8a4c58327b" providerId="ADAL" clId="{D124951C-250B-44A7-A8F3-81257AD4E491}" dt="2022-03-07T18:16:41.139" v="123" actId="20577"/>
          <ac:spMkLst>
            <pc:docMk/>
            <pc:sldMk cId="241429506" sldId="266"/>
            <ac:spMk id="10" creationId="{D1BC6E9D-3178-4536-81DA-2D59B21B97C2}"/>
          </ac:spMkLst>
        </pc:spChg>
        <pc:spChg chg="mod">
          <ac:chgData name="MANUEL SALVADOR JORGE" userId="2948c75c-b115-4c32-90af-cb8a4c58327b" providerId="ADAL" clId="{D124951C-250B-44A7-A8F3-81257AD4E491}" dt="2022-03-07T18:20:05.122" v="300" actId="1582"/>
          <ac:spMkLst>
            <pc:docMk/>
            <pc:sldMk cId="241429506" sldId="266"/>
            <ac:spMk id="17" creationId="{81598BBA-283F-4D1A-8EBB-B6879A7467E3}"/>
          </ac:spMkLst>
        </pc:spChg>
        <pc:picChg chg="add mod">
          <ac:chgData name="MANUEL SALVADOR JORGE" userId="2948c75c-b115-4c32-90af-cb8a4c58327b" providerId="ADAL" clId="{D124951C-250B-44A7-A8F3-81257AD4E491}" dt="2022-03-07T18:14:57.964" v="5"/>
          <ac:picMkLst>
            <pc:docMk/>
            <pc:sldMk cId="241429506" sldId="266"/>
            <ac:picMk id="3" creationId="{6AAE4523-CB06-4459-8E7D-F7C8AC06BF46}"/>
          </ac:picMkLst>
        </pc:picChg>
        <pc:picChg chg="del">
          <ac:chgData name="MANUEL SALVADOR JORGE" userId="2948c75c-b115-4c32-90af-cb8a4c58327b" providerId="ADAL" clId="{D124951C-250B-44A7-A8F3-81257AD4E491}" dt="2022-03-07T18:14:43.904" v="3" actId="478"/>
          <ac:picMkLst>
            <pc:docMk/>
            <pc:sldMk cId="241429506" sldId="266"/>
            <ac:picMk id="7" creationId="{51800C62-A79E-412E-A48B-5F336E015BC0}"/>
          </ac:picMkLst>
        </pc:picChg>
        <pc:picChg chg="add mod">
          <ac:chgData name="MANUEL SALVADOR JORGE" userId="2948c75c-b115-4c32-90af-cb8a4c58327b" providerId="ADAL" clId="{D124951C-250B-44A7-A8F3-81257AD4E491}" dt="2022-03-07T18:18:55.747" v="131" actId="1076"/>
          <ac:picMkLst>
            <pc:docMk/>
            <pc:sldMk cId="241429506" sldId="266"/>
            <ac:picMk id="8" creationId="{B9CE81FA-CDA1-4081-9EF9-6B10CB78F263}"/>
          </ac:picMkLst>
        </pc:picChg>
        <pc:picChg chg="del">
          <ac:chgData name="MANUEL SALVADOR JORGE" userId="2948c75c-b115-4c32-90af-cb8a4c58327b" providerId="ADAL" clId="{D124951C-250B-44A7-A8F3-81257AD4E491}" dt="2022-03-07T18:18:16.974" v="124" actId="478"/>
          <ac:picMkLst>
            <pc:docMk/>
            <pc:sldMk cId="241429506" sldId="266"/>
            <ac:picMk id="15" creationId="{CB9D0A33-2311-41BE-A07A-7C42B01B307A}"/>
          </ac:picMkLst>
        </pc:picChg>
      </pc:sldChg>
      <pc:sldChg chg="addSp modSp new mod">
        <pc:chgData name="MANUEL SALVADOR JORGE" userId="2948c75c-b115-4c32-90af-cb8a4c58327b" providerId="ADAL" clId="{D124951C-250B-44A7-A8F3-81257AD4E491}" dt="2022-03-07T18:28:25.461" v="335" actId="122"/>
        <pc:sldMkLst>
          <pc:docMk/>
          <pc:sldMk cId="3927213822" sldId="267"/>
        </pc:sldMkLst>
        <pc:spChg chg="add mod">
          <ac:chgData name="MANUEL SALVADOR JORGE" userId="2948c75c-b115-4c32-90af-cb8a4c58327b" providerId="ADAL" clId="{D124951C-250B-44A7-A8F3-81257AD4E491}" dt="2022-03-07T18:25:52.485" v="333"/>
          <ac:spMkLst>
            <pc:docMk/>
            <pc:sldMk cId="3927213822" sldId="267"/>
            <ac:spMk id="6" creationId="{5D07C8D1-EFF5-4871-843F-166C5BA6F495}"/>
          </ac:spMkLst>
        </pc:spChg>
        <pc:graphicFrameChg chg="add mod modGraphic">
          <ac:chgData name="MANUEL SALVADOR JORGE" userId="2948c75c-b115-4c32-90af-cb8a4c58327b" providerId="ADAL" clId="{D124951C-250B-44A7-A8F3-81257AD4E491}" dt="2022-03-07T18:28:25.461" v="335" actId="122"/>
          <ac:graphicFrameMkLst>
            <pc:docMk/>
            <pc:sldMk cId="3927213822" sldId="267"/>
            <ac:graphicFrameMk id="3" creationId="{88D7BA97-AF9B-46A2-91C1-D630E21F7F03}"/>
          </ac:graphicFrameMkLst>
        </pc:graphicFrameChg>
        <pc:picChg chg="add mod">
          <ac:chgData name="MANUEL SALVADOR JORGE" userId="2948c75c-b115-4c32-90af-cb8a4c58327b" providerId="ADAL" clId="{D124951C-250B-44A7-A8F3-81257AD4E491}" dt="2022-03-07T18:25:27.904" v="329" actId="1076"/>
          <ac:picMkLst>
            <pc:docMk/>
            <pc:sldMk cId="3927213822" sldId="267"/>
            <ac:picMk id="5" creationId="{01AAFCD7-6EA6-43C0-871D-5493F2CB1F70}"/>
          </ac:picMkLst>
        </pc:picChg>
      </pc:sldChg>
      <pc:sldChg chg="addSp delSp modSp add mod">
        <pc:chgData name="MANUEL SALVADOR JORGE" userId="2948c75c-b115-4c32-90af-cb8a4c58327b" providerId="ADAL" clId="{D124951C-250B-44A7-A8F3-81257AD4E491}" dt="2022-03-08T15:40:15.269" v="392" actId="1076"/>
        <pc:sldMkLst>
          <pc:docMk/>
          <pc:sldMk cId="629768128" sldId="268"/>
        </pc:sldMkLst>
        <pc:spChg chg="del mod">
          <ac:chgData name="MANUEL SALVADOR JORGE" userId="2948c75c-b115-4c32-90af-cb8a4c58327b" providerId="ADAL" clId="{D124951C-250B-44A7-A8F3-81257AD4E491}" dt="2022-03-08T15:35:38.289" v="339" actId="478"/>
          <ac:spMkLst>
            <pc:docMk/>
            <pc:sldMk cId="629768128" sldId="268"/>
            <ac:spMk id="4" creationId="{A6866CE2-D72F-4E58-9A08-9893D86B7A1B}"/>
          </ac:spMkLst>
        </pc:spChg>
        <pc:spChg chg="mod">
          <ac:chgData name="MANUEL SALVADOR JORGE" userId="2948c75c-b115-4c32-90af-cb8a4c58327b" providerId="ADAL" clId="{D124951C-250B-44A7-A8F3-81257AD4E491}" dt="2022-03-08T15:37:13.694" v="387" actId="20577"/>
          <ac:spMkLst>
            <pc:docMk/>
            <pc:sldMk cId="629768128" sldId="268"/>
            <ac:spMk id="5" creationId="{C491C3E4-A4A5-4282-BF83-528AAC3CBF1A}"/>
          </ac:spMkLst>
        </pc:spChg>
        <pc:spChg chg="add del mod">
          <ac:chgData name="MANUEL SALVADOR JORGE" userId="2948c75c-b115-4c32-90af-cb8a4c58327b" providerId="ADAL" clId="{D124951C-250B-44A7-A8F3-81257AD4E491}" dt="2022-03-08T15:36:13.994" v="346" actId="478"/>
          <ac:spMkLst>
            <pc:docMk/>
            <pc:sldMk cId="629768128" sldId="268"/>
            <ac:spMk id="7" creationId="{1527ECC0-C6DC-40D4-B719-22C90BD3BAB6}"/>
          </ac:spMkLst>
        </pc:spChg>
        <pc:spChg chg="del">
          <ac:chgData name="MANUEL SALVADOR JORGE" userId="2948c75c-b115-4c32-90af-cb8a4c58327b" providerId="ADAL" clId="{D124951C-250B-44A7-A8F3-81257AD4E491}" dt="2022-03-08T15:35:41.826" v="340" actId="478"/>
          <ac:spMkLst>
            <pc:docMk/>
            <pc:sldMk cId="629768128" sldId="268"/>
            <ac:spMk id="10" creationId="{D1BC6E9D-3178-4536-81DA-2D59B21B97C2}"/>
          </ac:spMkLst>
        </pc:spChg>
        <pc:spChg chg="add del mod">
          <ac:chgData name="MANUEL SALVADOR JORGE" userId="2948c75c-b115-4c32-90af-cb8a4c58327b" providerId="ADAL" clId="{D124951C-250B-44A7-A8F3-81257AD4E491}" dt="2022-03-08T15:36:47.234" v="350" actId="478"/>
          <ac:spMkLst>
            <pc:docMk/>
            <pc:sldMk cId="629768128" sldId="268"/>
            <ac:spMk id="12" creationId="{A9ABC322-3849-4AE2-B0DE-F2D1323C31D1}"/>
          </ac:spMkLst>
        </pc:spChg>
        <pc:spChg chg="add mod">
          <ac:chgData name="MANUEL SALVADOR JORGE" userId="2948c75c-b115-4c32-90af-cb8a4c58327b" providerId="ADAL" clId="{D124951C-250B-44A7-A8F3-81257AD4E491}" dt="2022-03-08T15:39:19.584" v="391" actId="1076"/>
          <ac:spMkLst>
            <pc:docMk/>
            <pc:sldMk cId="629768128" sldId="268"/>
            <ac:spMk id="15" creationId="{1158B407-137F-4B0C-8E84-913F63AABB6A}"/>
          </ac:spMkLst>
        </pc:spChg>
        <pc:spChg chg="del">
          <ac:chgData name="MANUEL SALVADOR JORGE" userId="2948c75c-b115-4c32-90af-cb8a4c58327b" providerId="ADAL" clId="{D124951C-250B-44A7-A8F3-81257AD4E491}" dt="2022-03-08T15:35:45.924" v="342" actId="478"/>
          <ac:spMkLst>
            <pc:docMk/>
            <pc:sldMk cId="629768128" sldId="268"/>
            <ac:spMk id="17" creationId="{81598BBA-283F-4D1A-8EBB-B6879A7467E3}"/>
          </ac:spMkLst>
        </pc:spChg>
        <pc:picChg chg="del">
          <ac:chgData name="MANUEL SALVADOR JORGE" userId="2948c75c-b115-4c32-90af-cb8a4c58327b" providerId="ADAL" clId="{D124951C-250B-44A7-A8F3-81257AD4E491}" dt="2022-03-08T15:35:32.044" v="337" actId="478"/>
          <ac:picMkLst>
            <pc:docMk/>
            <pc:sldMk cId="629768128" sldId="268"/>
            <ac:picMk id="3" creationId="{6AAE4523-CB06-4459-8E7D-F7C8AC06BF46}"/>
          </ac:picMkLst>
        </pc:picChg>
        <pc:picChg chg="add mod">
          <ac:chgData name="MANUEL SALVADOR JORGE" userId="2948c75c-b115-4c32-90af-cb8a4c58327b" providerId="ADAL" clId="{D124951C-250B-44A7-A8F3-81257AD4E491}" dt="2022-03-08T15:40:15.269" v="392" actId="1076"/>
          <ac:picMkLst>
            <pc:docMk/>
            <pc:sldMk cId="629768128" sldId="268"/>
            <ac:picMk id="6" creationId="{1C3E05E4-E8B4-478C-AA43-BB6BC7E04A8F}"/>
          </ac:picMkLst>
        </pc:picChg>
        <pc:picChg chg="del">
          <ac:chgData name="MANUEL SALVADOR JORGE" userId="2948c75c-b115-4c32-90af-cb8a4c58327b" providerId="ADAL" clId="{D124951C-250B-44A7-A8F3-81257AD4E491}" dt="2022-03-08T15:35:43.905" v="341" actId="478"/>
          <ac:picMkLst>
            <pc:docMk/>
            <pc:sldMk cId="629768128" sldId="268"/>
            <ac:picMk id="8" creationId="{B9CE81FA-CDA1-4081-9EF9-6B10CB78F263}"/>
          </ac:picMkLst>
        </pc:picChg>
        <pc:picChg chg="add mod">
          <ac:chgData name="MANUEL SALVADOR JORGE" userId="2948c75c-b115-4c32-90af-cb8a4c58327b" providerId="ADAL" clId="{D124951C-250B-44A7-A8F3-81257AD4E491}" dt="2022-03-08T15:36:59.004" v="353" actId="1076"/>
          <ac:picMkLst>
            <pc:docMk/>
            <pc:sldMk cId="629768128" sldId="268"/>
            <ac:picMk id="11" creationId="{A6416102-8D5D-4510-AC10-43E0CA2D9F9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bit.ly/2TtBDfr" TargetMode="External"/><Relationship Id="rId5" Type="http://schemas.openxmlformats.org/officeDocument/2006/relationships/hyperlink" Target="http://bit.ly/2TyoMsr" TargetMode="External"/><Relationship Id="rId4" Type="http://schemas.openxmlformats.org/officeDocument/2006/relationships/hyperlink" Target="http://bit.ly/2Tynxth" TargetMode="Externa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48000" y="1678053"/>
            <a:ext cx="10296400" cy="26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3333">
                <a:solidFill>
                  <a:schemeClr val="accent1"/>
                </a:solidFill>
              </a:defRPr>
            </a:lvl1pPr>
            <a:lvl2pPr lvl="1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3333">
                <a:solidFill>
                  <a:schemeClr val="accent1"/>
                </a:solidFill>
              </a:defRPr>
            </a:lvl2pPr>
            <a:lvl3pPr lvl="2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3333">
                <a:solidFill>
                  <a:schemeClr val="accent1"/>
                </a:solidFill>
              </a:defRPr>
            </a:lvl3pPr>
            <a:lvl4pPr lvl="3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3333">
                <a:solidFill>
                  <a:schemeClr val="accent1"/>
                </a:solidFill>
              </a:defRPr>
            </a:lvl4pPr>
            <a:lvl5pPr lvl="4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3333">
                <a:solidFill>
                  <a:schemeClr val="accent1"/>
                </a:solidFill>
              </a:defRPr>
            </a:lvl5pPr>
            <a:lvl6pPr lvl="5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3333">
                <a:solidFill>
                  <a:schemeClr val="accent1"/>
                </a:solidFill>
              </a:defRPr>
            </a:lvl6pPr>
            <a:lvl7pPr lvl="6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3333">
                <a:solidFill>
                  <a:schemeClr val="accent1"/>
                </a:solidFill>
              </a:defRPr>
            </a:lvl7pPr>
            <a:lvl8pPr lvl="7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3333">
                <a:solidFill>
                  <a:schemeClr val="accent1"/>
                </a:solidFill>
              </a:defRPr>
            </a:lvl8pPr>
            <a:lvl9pPr lvl="8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3333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948015" y="4565117"/>
            <a:ext cx="10296400" cy="6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33520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5639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4973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"/>
          <p:cNvSpPr txBox="1">
            <a:spLocks noGrp="1"/>
          </p:cNvSpPr>
          <p:nvPr>
            <p:ph type="subTitle" idx="1"/>
          </p:nvPr>
        </p:nvSpPr>
        <p:spPr>
          <a:xfrm>
            <a:off x="4103741" y="1918433"/>
            <a:ext cx="3052000" cy="5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1pPr>
            <a:lvl2pPr lvl="1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2pPr>
            <a:lvl3pPr lvl="2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3pPr>
            <a:lvl4pPr lvl="3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4pPr>
            <a:lvl5pPr lvl="4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5pPr>
            <a:lvl6pPr lvl="5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6pPr>
            <a:lvl7pPr lvl="6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7pPr>
            <a:lvl8pPr lvl="7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8pPr>
            <a:lvl9pPr lvl="8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46" name="Google Shape;46;p14"/>
          <p:cNvSpPr txBox="1">
            <a:spLocks noGrp="1"/>
          </p:cNvSpPr>
          <p:nvPr>
            <p:ph type="subTitle" idx="2"/>
          </p:nvPr>
        </p:nvSpPr>
        <p:spPr>
          <a:xfrm>
            <a:off x="4103741" y="2453767"/>
            <a:ext cx="3052000" cy="8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title" hasCustomPrompt="1"/>
          </p:nvPr>
        </p:nvSpPr>
        <p:spPr>
          <a:xfrm>
            <a:off x="4067067" y="875967"/>
            <a:ext cx="3088800" cy="82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4"/>
          <p:cNvSpPr txBox="1">
            <a:spLocks noGrp="1"/>
          </p:cNvSpPr>
          <p:nvPr>
            <p:ph type="subTitle" idx="3"/>
          </p:nvPr>
        </p:nvSpPr>
        <p:spPr>
          <a:xfrm>
            <a:off x="8215743" y="1918433"/>
            <a:ext cx="3052400" cy="5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1pPr>
            <a:lvl2pPr lvl="1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2pPr>
            <a:lvl3pPr lvl="2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3pPr>
            <a:lvl4pPr lvl="3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4pPr>
            <a:lvl5pPr lvl="4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5pPr>
            <a:lvl6pPr lvl="5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6pPr>
            <a:lvl7pPr lvl="6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7pPr>
            <a:lvl8pPr lvl="7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8pPr>
            <a:lvl9pPr lvl="8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49" name="Google Shape;49;p14"/>
          <p:cNvSpPr txBox="1">
            <a:spLocks noGrp="1"/>
          </p:cNvSpPr>
          <p:nvPr>
            <p:ph type="subTitle" idx="4"/>
          </p:nvPr>
        </p:nvSpPr>
        <p:spPr>
          <a:xfrm>
            <a:off x="8215743" y="2453767"/>
            <a:ext cx="3052400" cy="8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50" name="Google Shape;50;p14"/>
          <p:cNvSpPr txBox="1">
            <a:spLocks noGrp="1"/>
          </p:cNvSpPr>
          <p:nvPr>
            <p:ph type="title" idx="5" hasCustomPrompt="1"/>
          </p:nvPr>
        </p:nvSpPr>
        <p:spPr>
          <a:xfrm>
            <a:off x="8179067" y="875967"/>
            <a:ext cx="3088800" cy="82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4"/>
          <p:cNvSpPr txBox="1">
            <a:spLocks noGrp="1"/>
          </p:cNvSpPr>
          <p:nvPr>
            <p:ph type="subTitle" idx="6"/>
          </p:nvPr>
        </p:nvSpPr>
        <p:spPr>
          <a:xfrm>
            <a:off x="4103741" y="4553900"/>
            <a:ext cx="3052000" cy="5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1pPr>
            <a:lvl2pPr lvl="1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2pPr>
            <a:lvl3pPr lvl="2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3pPr>
            <a:lvl4pPr lvl="3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4pPr>
            <a:lvl5pPr lvl="4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5pPr>
            <a:lvl6pPr lvl="5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6pPr>
            <a:lvl7pPr lvl="6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7pPr>
            <a:lvl8pPr lvl="7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8pPr>
            <a:lvl9pPr lvl="8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subTitle" idx="7"/>
          </p:nvPr>
        </p:nvSpPr>
        <p:spPr>
          <a:xfrm>
            <a:off x="4103741" y="5089233"/>
            <a:ext cx="3052000" cy="8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title" idx="8" hasCustomPrompt="1"/>
          </p:nvPr>
        </p:nvSpPr>
        <p:spPr>
          <a:xfrm>
            <a:off x="4067067" y="3511433"/>
            <a:ext cx="3088800" cy="82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4"/>
          <p:cNvSpPr txBox="1">
            <a:spLocks noGrp="1"/>
          </p:cNvSpPr>
          <p:nvPr>
            <p:ph type="subTitle" idx="9"/>
          </p:nvPr>
        </p:nvSpPr>
        <p:spPr>
          <a:xfrm>
            <a:off x="8215743" y="4553900"/>
            <a:ext cx="3052400" cy="5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1pPr>
            <a:lvl2pPr lvl="1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2pPr>
            <a:lvl3pPr lvl="2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3pPr>
            <a:lvl4pPr lvl="3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4pPr>
            <a:lvl5pPr lvl="4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5pPr>
            <a:lvl6pPr lvl="5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6pPr>
            <a:lvl7pPr lvl="6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7pPr>
            <a:lvl8pPr lvl="7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8pPr>
            <a:lvl9pPr lvl="8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subTitle" idx="13"/>
          </p:nvPr>
        </p:nvSpPr>
        <p:spPr>
          <a:xfrm>
            <a:off x="8215743" y="5089233"/>
            <a:ext cx="3052400" cy="8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title" idx="14" hasCustomPrompt="1"/>
          </p:nvPr>
        </p:nvSpPr>
        <p:spPr>
          <a:xfrm>
            <a:off x="8179067" y="3511433"/>
            <a:ext cx="3088800" cy="82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2820165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ext">
  <p:cSld name="Big 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title"/>
          </p:nvPr>
        </p:nvSpPr>
        <p:spPr>
          <a:xfrm>
            <a:off x="2527400" y="1724933"/>
            <a:ext cx="7137200" cy="2421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3333">
                <a:solidFill>
                  <a:schemeClr val="accent1"/>
                </a:solidFill>
              </a:defRPr>
            </a:lvl1pPr>
            <a:lvl2pPr lvl="1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3333">
                <a:solidFill>
                  <a:schemeClr val="accent1"/>
                </a:solidFill>
              </a:defRPr>
            </a:lvl2pPr>
            <a:lvl3pPr lvl="2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3333">
                <a:solidFill>
                  <a:schemeClr val="accent1"/>
                </a:solidFill>
              </a:defRPr>
            </a:lvl3pPr>
            <a:lvl4pPr lvl="3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3333">
                <a:solidFill>
                  <a:schemeClr val="accent1"/>
                </a:solidFill>
              </a:defRPr>
            </a:lvl4pPr>
            <a:lvl5pPr lvl="4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3333">
                <a:solidFill>
                  <a:schemeClr val="accent1"/>
                </a:solidFill>
              </a:defRPr>
            </a:lvl5pPr>
            <a:lvl6pPr lvl="5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3333">
                <a:solidFill>
                  <a:schemeClr val="accent1"/>
                </a:solidFill>
              </a:defRPr>
            </a:lvl6pPr>
            <a:lvl7pPr lvl="6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3333">
                <a:solidFill>
                  <a:schemeClr val="accent1"/>
                </a:solidFill>
              </a:defRPr>
            </a:lvl7pPr>
            <a:lvl8pPr lvl="7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3333">
                <a:solidFill>
                  <a:schemeClr val="accent1"/>
                </a:solidFill>
              </a:defRPr>
            </a:lvl8pPr>
            <a:lvl9pPr lvl="8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3333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subTitle" idx="1"/>
          </p:nvPr>
        </p:nvSpPr>
        <p:spPr>
          <a:xfrm>
            <a:off x="3277000" y="4349467"/>
            <a:ext cx="5638000" cy="78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532159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6"/>
          <p:cNvSpPr txBox="1">
            <a:spLocks noGrp="1"/>
          </p:cNvSpPr>
          <p:nvPr>
            <p:ph type="title"/>
          </p:nvPr>
        </p:nvSpPr>
        <p:spPr>
          <a:xfrm>
            <a:off x="1272800" y="3173241"/>
            <a:ext cx="4823200" cy="75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0"/>
              <a:buNone/>
              <a:defRPr sz="9333">
                <a:solidFill>
                  <a:schemeClr val="accent1"/>
                </a:solidFill>
              </a:defRPr>
            </a:lvl1pPr>
            <a:lvl2pPr lvl="1" algn="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0"/>
              <a:buNone/>
              <a:defRPr sz="9333">
                <a:solidFill>
                  <a:schemeClr val="accent1"/>
                </a:solidFill>
              </a:defRPr>
            </a:lvl2pPr>
            <a:lvl3pPr lvl="2" algn="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0"/>
              <a:buNone/>
              <a:defRPr sz="9333">
                <a:solidFill>
                  <a:schemeClr val="accent1"/>
                </a:solidFill>
              </a:defRPr>
            </a:lvl3pPr>
            <a:lvl4pPr lvl="3" algn="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0"/>
              <a:buNone/>
              <a:defRPr sz="9333">
                <a:solidFill>
                  <a:schemeClr val="accent1"/>
                </a:solidFill>
              </a:defRPr>
            </a:lvl4pPr>
            <a:lvl5pPr lvl="4" algn="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0"/>
              <a:buNone/>
              <a:defRPr sz="9333">
                <a:solidFill>
                  <a:schemeClr val="accent1"/>
                </a:solidFill>
              </a:defRPr>
            </a:lvl5pPr>
            <a:lvl6pPr lvl="5" algn="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0"/>
              <a:buNone/>
              <a:defRPr sz="9333">
                <a:solidFill>
                  <a:schemeClr val="accent1"/>
                </a:solidFill>
              </a:defRPr>
            </a:lvl6pPr>
            <a:lvl7pPr lvl="6" algn="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0"/>
              <a:buNone/>
              <a:defRPr sz="9333">
                <a:solidFill>
                  <a:schemeClr val="accent1"/>
                </a:solidFill>
              </a:defRPr>
            </a:lvl7pPr>
            <a:lvl8pPr lvl="7" algn="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0"/>
              <a:buNone/>
              <a:defRPr sz="9333">
                <a:solidFill>
                  <a:schemeClr val="accent1"/>
                </a:solidFill>
              </a:defRPr>
            </a:lvl8pPr>
            <a:lvl9pPr lvl="8" algn="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0"/>
              <a:buNone/>
              <a:defRPr sz="9333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title" idx="2" hasCustomPrompt="1"/>
          </p:nvPr>
        </p:nvSpPr>
        <p:spPr>
          <a:xfrm>
            <a:off x="1272800" y="1120067"/>
            <a:ext cx="4823200" cy="14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3" name="Google Shape;63;p16"/>
          <p:cNvSpPr txBox="1">
            <a:spLocks noGrp="1"/>
          </p:cNvSpPr>
          <p:nvPr>
            <p:ph type="subTitle" idx="1"/>
          </p:nvPr>
        </p:nvSpPr>
        <p:spPr>
          <a:xfrm>
            <a:off x="1272800" y="4131667"/>
            <a:ext cx="4823200" cy="8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065945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">
  <p:cSld name="Title and one colum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7"/>
          <p:cNvSpPr txBox="1">
            <a:spLocks noGrp="1"/>
          </p:cNvSpPr>
          <p:nvPr>
            <p:ph type="title"/>
          </p:nvPr>
        </p:nvSpPr>
        <p:spPr>
          <a:xfrm>
            <a:off x="947700" y="2199420"/>
            <a:ext cx="5148400" cy="960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1pPr>
            <a:lvl2pPr lvl="1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2pPr>
            <a:lvl3pPr lvl="2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3pPr>
            <a:lvl4pPr lvl="3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4pPr>
            <a:lvl5pPr lvl="4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5pPr>
            <a:lvl6pPr lvl="5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6pPr>
            <a:lvl7pPr lvl="6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7pPr>
            <a:lvl8pPr lvl="7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8pPr>
            <a:lvl9pPr lvl="8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66" name="Google Shape;66;p17"/>
          <p:cNvSpPr txBox="1">
            <a:spLocks noGrp="1"/>
          </p:cNvSpPr>
          <p:nvPr>
            <p:ph type="body" idx="1"/>
          </p:nvPr>
        </p:nvSpPr>
        <p:spPr>
          <a:xfrm>
            <a:off x="947700" y="3261767"/>
            <a:ext cx="4325600" cy="139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7">
                <a:solidFill>
                  <a:srgbClr val="FFFFFF"/>
                </a:solidFill>
              </a:defRPr>
            </a:lvl1pPr>
            <a:lvl2pPr marL="1219170" lvl="1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2pPr>
            <a:lvl3pPr marL="1828754" lvl="2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2438339" lvl="3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3047924" lvl="4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3657509" lvl="5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4267093" lvl="6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4876678" lvl="7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5486263" lvl="8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7454903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hree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8"/>
          <p:cNvSpPr txBox="1">
            <a:spLocks noGrp="1"/>
          </p:cNvSpPr>
          <p:nvPr>
            <p:ph type="title"/>
          </p:nvPr>
        </p:nvSpPr>
        <p:spPr>
          <a:xfrm>
            <a:off x="947700" y="723567"/>
            <a:ext cx="10296800" cy="6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69" name="Google Shape;69;p18"/>
          <p:cNvSpPr txBox="1">
            <a:spLocks noGrp="1"/>
          </p:cNvSpPr>
          <p:nvPr>
            <p:ph type="subTitle" idx="1"/>
          </p:nvPr>
        </p:nvSpPr>
        <p:spPr>
          <a:xfrm>
            <a:off x="1150900" y="3353133"/>
            <a:ext cx="2823200" cy="5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1pPr>
            <a:lvl2pPr lvl="1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2pPr>
            <a:lvl3pPr lvl="2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3pPr>
            <a:lvl4pPr lvl="3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4pPr>
            <a:lvl5pPr lvl="4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5pPr>
            <a:lvl6pPr lvl="5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6pPr>
            <a:lvl7pPr lvl="6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7pPr>
            <a:lvl8pPr lvl="7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8pPr>
            <a:lvl9pPr lvl="8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subTitle" idx="2"/>
          </p:nvPr>
        </p:nvSpPr>
        <p:spPr>
          <a:xfrm>
            <a:off x="1150900" y="3990067"/>
            <a:ext cx="2823200" cy="13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subTitle" idx="3"/>
          </p:nvPr>
        </p:nvSpPr>
        <p:spPr>
          <a:xfrm>
            <a:off x="4684400" y="3353133"/>
            <a:ext cx="2823200" cy="5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1pPr>
            <a:lvl2pPr lvl="1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2pPr>
            <a:lvl3pPr lvl="2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3pPr>
            <a:lvl4pPr lvl="3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4pPr>
            <a:lvl5pPr lvl="4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5pPr>
            <a:lvl6pPr lvl="5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6pPr>
            <a:lvl7pPr lvl="6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7pPr>
            <a:lvl8pPr lvl="7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8pPr>
            <a:lvl9pPr lvl="8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ubTitle" idx="4"/>
          </p:nvPr>
        </p:nvSpPr>
        <p:spPr>
          <a:xfrm>
            <a:off x="4684400" y="3990067"/>
            <a:ext cx="2823200" cy="13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subTitle" idx="5"/>
          </p:nvPr>
        </p:nvSpPr>
        <p:spPr>
          <a:xfrm>
            <a:off x="8217900" y="3353133"/>
            <a:ext cx="2823200" cy="5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1pPr>
            <a:lvl2pPr lvl="1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2pPr>
            <a:lvl3pPr lvl="2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3pPr>
            <a:lvl4pPr lvl="3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4pPr>
            <a:lvl5pPr lvl="4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5pPr>
            <a:lvl6pPr lvl="5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6pPr>
            <a:lvl7pPr lvl="6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7pPr>
            <a:lvl8pPr lvl="7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8pPr>
            <a:lvl9pPr lvl="8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subTitle" idx="6"/>
          </p:nvPr>
        </p:nvSpPr>
        <p:spPr>
          <a:xfrm>
            <a:off x="8217900" y="3990067"/>
            <a:ext cx="2823200" cy="13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868353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 and two columns 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>
            <a:spLocks noGrp="1"/>
          </p:cNvSpPr>
          <p:nvPr>
            <p:ph type="title"/>
          </p:nvPr>
        </p:nvSpPr>
        <p:spPr>
          <a:xfrm>
            <a:off x="947700" y="723567"/>
            <a:ext cx="10296800" cy="6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subTitle" idx="1"/>
          </p:nvPr>
        </p:nvSpPr>
        <p:spPr>
          <a:xfrm>
            <a:off x="2844623" y="2880033"/>
            <a:ext cx="2990400" cy="53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1pPr>
            <a:lvl2pPr lvl="1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2pPr>
            <a:lvl3pPr lvl="2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3pPr>
            <a:lvl4pPr lvl="3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4pPr>
            <a:lvl5pPr lvl="4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5pPr>
            <a:lvl6pPr lvl="5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6pPr>
            <a:lvl7pPr lvl="6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7pPr>
            <a:lvl8pPr lvl="7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8pPr>
            <a:lvl9pPr lvl="8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subTitle" idx="2"/>
          </p:nvPr>
        </p:nvSpPr>
        <p:spPr>
          <a:xfrm>
            <a:off x="2844623" y="3415367"/>
            <a:ext cx="2990400" cy="1204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subTitle" idx="3"/>
          </p:nvPr>
        </p:nvSpPr>
        <p:spPr>
          <a:xfrm>
            <a:off x="7992923" y="2880033"/>
            <a:ext cx="2990400" cy="53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1pPr>
            <a:lvl2pPr lvl="1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2pPr>
            <a:lvl3pPr lvl="2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3pPr>
            <a:lvl4pPr lvl="3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4pPr>
            <a:lvl5pPr lvl="4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5pPr>
            <a:lvl6pPr lvl="5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6pPr>
            <a:lvl7pPr lvl="6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7pPr>
            <a:lvl8pPr lvl="7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8pPr>
            <a:lvl9pPr lvl="8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subTitle" idx="4"/>
          </p:nvPr>
        </p:nvSpPr>
        <p:spPr>
          <a:xfrm>
            <a:off x="7992923" y="3415367"/>
            <a:ext cx="2990400" cy="1204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869759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0"/>
          <p:cNvSpPr txBox="1">
            <a:spLocks noGrp="1"/>
          </p:cNvSpPr>
          <p:nvPr>
            <p:ph type="title"/>
          </p:nvPr>
        </p:nvSpPr>
        <p:spPr>
          <a:xfrm>
            <a:off x="947700" y="723567"/>
            <a:ext cx="10296800" cy="6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83" name="Google Shape;83;p20"/>
          <p:cNvSpPr txBox="1">
            <a:spLocks noGrp="1"/>
          </p:cNvSpPr>
          <p:nvPr>
            <p:ph type="subTitle" idx="1"/>
          </p:nvPr>
        </p:nvSpPr>
        <p:spPr>
          <a:xfrm>
            <a:off x="1312900" y="2243300"/>
            <a:ext cx="3337200" cy="5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1pPr>
            <a:lvl2pPr lvl="1" algn="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2pPr>
            <a:lvl3pPr lvl="2" algn="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3pPr>
            <a:lvl4pPr lvl="3" algn="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4pPr>
            <a:lvl5pPr lvl="4" algn="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5pPr>
            <a:lvl6pPr lvl="5" algn="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6pPr>
            <a:lvl7pPr lvl="6" algn="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7pPr>
            <a:lvl8pPr lvl="7" algn="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8pPr>
            <a:lvl9pPr lvl="8" algn="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84" name="Google Shape;84;p20"/>
          <p:cNvSpPr txBox="1">
            <a:spLocks noGrp="1"/>
          </p:cNvSpPr>
          <p:nvPr>
            <p:ph type="subTitle" idx="2"/>
          </p:nvPr>
        </p:nvSpPr>
        <p:spPr>
          <a:xfrm>
            <a:off x="1312900" y="2880233"/>
            <a:ext cx="3337200" cy="104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85" name="Google Shape;85;p20"/>
          <p:cNvSpPr txBox="1">
            <a:spLocks noGrp="1"/>
          </p:cNvSpPr>
          <p:nvPr>
            <p:ph type="subTitle" idx="3"/>
          </p:nvPr>
        </p:nvSpPr>
        <p:spPr>
          <a:xfrm>
            <a:off x="1312900" y="4448700"/>
            <a:ext cx="3337200" cy="5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1pPr>
            <a:lvl2pPr lvl="1" algn="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2pPr>
            <a:lvl3pPr lvl="2" algn="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3pPr>
            <a:lvl4pPr lvl="3" algn="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4pPr>
            <a:lvl5pPr lvl="4" algn="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5pPr>
            <a:lvl6pPr lvl="5" algn="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6pPr>
            <a:lvl7pPr lvl="6" algn="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7pPr>
            <a:lvl8pPr lvl="7" algn="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8pPr>
            <a:lvl9pPr lvl="8" algn="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86" name="Google Shape;86;p20"/>
          <p:cNvSpPr txBox="1">
            <a:spLocks noGrp="1"/>
          </p:cNvSpPr>
          <p:nvPr>
            <p:ph type="subTitle" idx="4"/>
          </p:nvPr>
        </p:nvSpPr>
        <p:spPr>
          <a:xfrm>
            <a:off x="1312900" y="5085633"/>
            <a:ext cx="3337200" cy="104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ubTitle" idx="5"/>
          </p:nvPr>
        </p:nvSpPr>
        <p:spPr>
          <a:xfrm>
            <a:off x="7542000" y="2243300"/>
            <a:ext cx="3337200" cy="5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1pPr>
            <a:lvl2pPr lvl="1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2pPr>
            <a:lvl3pPr lvl="2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3pPr>
            <a:lvl4pPr lvl="3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4pPr>
            <a:lvl5pPr lvl="4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5pPr>
            <a:lvl6pPr lvl="5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6pPr>
            <a:lvl7pPr lvl="6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7pPr>
            <a:lvl8pPr lvl="7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8pPr>
            <a:lvl9pPr lvl="8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88" name="Google Shape;88;p20"/>
          <p:cNvSpPr txBox="1">
            <a:spLocks noGrp="1"/>
          </p:cNvSpPr>
          <p:nvPr>
            <p:ph type="subTitle" idx="6"/>
          </p:nvPr>
        </p:nvSpPr>
        <p:spPr>
          <a:xfrm>
            <a:off x="7542000" y="2880233"/>
            <a:ext cx="3337200" cy="104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89" name="Google Shape;89;p20"/>
          <p:cNvSpPr txBox="1">
            <a:spLocks noGrp="1"/>
          </p:cNvSpPr>
          <p:nvPr>
            <p:ph type="subTitle" idx="7"/>
          </p:nvPr>
        </p:nvSpPr>
        <p:spPr>
          <a:xfrm>
            <a:off x="7542000" y="4448700"/>
            <a:ext cx="3337200" cy="5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1pPr>
            <a:lvl2pPr lvl="1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2pPr>
            <a:lvl3pPr lvl="2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3pPr>
            <a:lvl4pPr lvl="3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4pPr>
            <a:lvl5pPr lvl="4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5pPr>
            <a:lvl6pPr lvl="5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6pPr>
            <a:lvl7pPr lvl="6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7pPr>
            <a:lvl8pPr lvl="7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8pPr>
            <a:lvl9pPr lvl="8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90" name="Google Shape;90;p20"/>
          <p:cNvSpPr txBox="1">
            <a:spLocks noGrp="1"/>
          </p:cNvSpPr>
          <p:nvPr>
            <p:ph type="subTitle" idx="8"/>
          </p:nvPr>
        </p:nvSpPr>
        <p:spPr>
          <a:xfrm>
            <a:off x="7542000" y="5085633"/>
            <a:ext cx="3337200" cy="104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887291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x columns">
  <p:cSld name="Six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1"/>
          <p:cNvSpPr txBox="1">
            <a:spLocks noGrp="1"/>
          </p:cNvSpPr>
          <p:nvPr>
            <p:ph type="title"/>
          </p:nvPr>
        </p:nvSpPr>
        <p:spPr>
          <a:xfrm>
            <a:off x="947700" y="723567"/>
            <a:ext cx="10296800" cy="6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ubTitle" idx="1"/>
          </p:nvPr>
        </p:nvSpPr>
        <p:spPr>
          <a:xfrm>
            <a:off x="1150900" y="2281367"/>
            <a:ext cx="2802400" cy="5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1pPr>
            <a:lvl2pPr lvl="1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2pPr>
            <a:lvl3pPr lvl="2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3pPr>
            <a:lvl4pPr lvl="3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4pPr>
            <a:lvl5pPr lvl="4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5pPr>
            <a:lvl6pPr lvl="5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6pPr>
            <a:lvl7pPr lvl="6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7pPr>
            <a:lvl8pPr lvl="7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8pPr>
            <a:lvl9pPr lvl="8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94" name="Google Shape;94;p21"/>
          <p:cNvSpPr txBox="1">
            <a:spLocks noGrp="1"/>
          </p:cNvSpPr>
          <p:nvPr>
            <p:ph type="subTitle" idx="2"/>
          </p:nvPr>
        </p:nvSpPr>
        <p:spPr>
          <a:xfrm>
            <a:off x="1150900" y="2816700"/>
            <a:ext cx="2802400" cy="7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95" name="Google Shape;95;p21"/>
          <p:cNvSpPr txBox="1">
            <a:spLocks noGrp="1"/>
          </p:cNvSpPr>
          <p:nvPr>
            <p:ph type="subTitle" idx="3"/>
          </p:nvPr>
        </p:nvSpPr>
        <p:spPr>
          <a:xfrm>
            <a:off x="4694900" y="2281367"/>
            <a:ext cx="2802400" cy="5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1pPr>
            <a:lvl2pPr lvl="1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2pPr>
            <a:lvl3pPr lvl="2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3pPr>
            <a:lvl4pPr lvl="3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4pPr>
            <a:lvl5pPr lvl="4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5pPr>
            <a:lvl6pPr lvl="5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6pPr>
            <a:lvl7pPr lvl="6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7pPr>
            <a:lvl8pPr lvl="7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8pPr>
            <a:lvl9pPr lvl="8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96" name="Google Shape;96;p21"/>
          <p:cNvSpPr txBox="1">
            <a:spLocks noGrp="1"/>
          </p:cNvSpPr>
          <p:nvPr>
            <p:ph type="subTitle" idx="4"/>
          </p:nvPr>
        </p:nvSpPr>
        <p:spPr>
          <a:xfrm>
            <a:off x="4694900" y="2816700"/>
            <a:ext cx="2802400" cy="7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5"/>
          </p:nvPr>
        </p:nvSpPr>
        <p:spPr>
          <a:xfrm>
            <a:off x="8238900" y="2281367"/>
            <a:ext cx="2802400" cy="5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1pPr>
            <a:lvl2pPr lvl="1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2pPr>
            <a:lvl3pPr lvl="2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3pPr>
            <a:lvl4pPr lvl="3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4pPr>
            <a:lvl5pPr lvl="4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5pPr>
            <a:lvl6pPr lvl="5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6pPr>
            <a:lvl7pPr lvl="6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7pPr>
            <a:lvl8pPr lvl="7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8pPr>
            <a:lvl9pPr lvl="8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subTitle" idx="6"/>
          </p:nvPr>
        </p:nvSpPr>
        <p:spPr>
          <a:xfrm>
            <a:off x="8238900" y="2816700"/>
            <a:ext cx="2802400" cy="7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subTitle" idx="7"/>
          </p:nvPr>
        </p:nvSpPr>
        <p:spPr>
          <a:xfrm>
            <a:off x="1150900" y="4388433"/>
            <a:ext cx="2802400" cy="5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1pPr>
            <a:lvl2pPr lvl="1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2pPr>
            <a:lvl3pPr lvl="2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3pPr>
            <a:lvl4pPr lvl="3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4pPr>
            <a:lvl5pPr lvl="4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5pPr>
            <a:lvl6pPr lvl="5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6pPr>
            <a:lvl7pPr lvl="6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7pPr>
            <a:lvl8pPr lvl="7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8pPr>
            <a:lvl9pPr lvl="8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ubTitle" idx="8"/>
          </p:nvPr>
        </p:nvSpPr>
        <p:spPr>
          <a:xfrm>
            <a:off x="1150900" y="4923767"/>
            <a:ext cx="2802400" cy="7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subTitle" idx="9"/>
          </p:nvPr>
        </p:nvSpPr>
        <p:spPr>
          <a:xfrm>
            <a:off x="4694900" y="4388433"/>
            <a:ext cx="2802400" cy="5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1pPr>
            <a:lvl2pPr lvl="1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2pPr>
            <a:lvl3pPr lvl="2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3pPr>
            <a:lvl4pPr lvl="3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4pPr>
            <a:lvl5pPr lvl="4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5pPr>
            <a:lvl6pPr lvl="5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6pPr>
            <a:lvl7pPr lvl="6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7pPr>
            <a:lvl8pPr lvl="7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8pPr>
            <a:lvl9pPr lvl="8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subTitle" idx="13"/>
          </p:nvPr>
        </p:nvSpPr>
        <p:spPr>
          <a:xfrm>
            <a:off x="4694900" y="4923767"/>
            <a:ext cx="2802400" cy="7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subTitle" idx="14"/>
          </p:nvPr>
        </p:nvSpPr>
        <p:spPr>
          <a:xfrm>
            <a:off x="8238900" y="4388433"/>
            <a:ext cx="2802400" cy="5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1pPr>
            <a:lvl2pPr lvl="1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2pPr>
            <a:lvl3pPr lvl="2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3pPr>
            <a:lvl4pPr lvl="3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4pPr>
            <a:lvl5pPr lvl="4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5pPr>
            <a:lvl6pPr lvl="5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6pPr>
            <a:lvl7pPr lvl="6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7pPr>
            <a:lvl8pPr lvl="7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8pPr>
            <a:lvl9pPr lvl="8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subTitle" idx="15"/>
          </p:nvPr>
        </p:nvSpPr>
        <p:spPr>
          <a:xfrm>
            <a:off x="8238900" y="4923767"/>
            <a:ext cx="2802400" cy="7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11925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2266274">
            <a:off x="5252032" y="4423652"/>
            <a:ext cx="9115360" cy="22934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947700" y="1909033"/>
            <a:ext cx="10296400" cy="42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AutoNum type="arabicPeriod"/>
              <a:defRPr sz="1600">
                <a:solidFill>
                  <a:srgbClr val="FFFFFF"/>
                </a:solidFill>
              </a:defRPr>
            </a:lvl1pPr>
            <a:lvl2pPr marL="1219170" lvl="1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FFFFFF"/>
                </a:solidFill>
              </a:defRPr>
            </a:lvl2pPr>
            <a:lvl3pPr marL="1828754" lvl="2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FFFFFF"/>
                </a:solidFill>
              </a:defRPr>
            </a:lvl3pPr>
            <a:lvl4pPr marL="2438339" lvl="3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FFFFFF"/>
                </a:solidFill>
              </a:defRPr>
            </a:lvl4pPr>
            <a:lvl5pPr marL="3047924" lvl="4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FFFFFF"/>
                </a:solidFill>
              </a:defRPr>
            </a:lvl5pPr>
            <a:lvl6pPr marL="3657509" lvl="5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FFFFFF"/>
                </a:solidFill>
              </a:defRPr>
            </a:lvl6pPr>
            <a:lvl7pPr marL="4267093" lvl="6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FFFFFF"/>
                </a:solidFill>
              </a:defRPr>
            </a:lvl7pPr>
            <a:lvl8pPr marL="4876678" lvl="7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FFFFFF"/>
                </a:solidFill>
              </a:defRPr>
            </a:lvl8pPr>
            <a:lvl9pPr marL="5486263" lvl="8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FFFFFF"/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947700" y="723567"/>
            <a:ext cx="10296400" cy="6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336483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2"/>
          <p:cNvSpPr txBox="1">
            <a:spLocks noGrp="1"/>
          </p:cNvSpPr>
          <p:nvPr>
            <p:ph type="title" hasCustomPrompt="1"/>
          </p:nvPr>
        </p:nvSpPr>
        <p:spPr>
          <a:xfrm>
            <a:off x="2638000" y="727967"/>
            <a:ext cx="6916000" cy="79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7" name="Google Shape;107;p22"/>
          <p:cNvSpPr txBox="1">
            <a:spLocks noGrp="1"/>
          </p:cNvSpPr>
          <p:nvPr>
            <p:ph type="subTitle" idx="1"/>
          </p:nvPr>
        </p:nvSpPr>
        <p:spPr>
          <a:xfrm>
            <a:off x="2637800" y="1606433"/>
            <a:ext cx="69160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108" name="Google Shape;108;p22"/>
          <p:cNvSpPr txBox="1">
            <a:spLocks noGrp="1"/>
          </p:cNvSpPr>
          <p:nvPr>
            <p:ph type="title" idx="2" hasCustomPrompt="1"/>
          </p:nvPr>
        </p:nvSpPr>
        <p:spPr>
          <a:xfrm>
            <a:off x="2638000" y="4613867"/>
            <a:ext cx="6916000" cy="79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9" name="Google Shape;109;p22"/>
          <p:cNvSpPr txBox="1">
            <a:spLocks noGrp="1"/>
          </p:cNvSpPr>
          <p:nvPr>
            <p:ph type="subTitle" idx="3"/>
          </p:nvPr>
        </p:nvSpPr>
        <p:spPr>
          <a:xfrm>
            <a:off x="2637800" y="5492433"/>
            <a:ext cx="69160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title" idx="4" hasCustomPrompt="1"/>
          </p:nvPr>
        </p:nvSpPr>
        <p:spPr>
          <a:xfrm>
            <a:off x="2638000" y="2670967"/>
            <a:ext cx="6916000" cy="79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1" name="Google Shape;111;p22"/>
          <p:cNvSpPr txBox="1">
            <a:spLocks noGrp="1"/>
          </p:cNvSpPr>
          <p:nvPr>
            <p:ph type="subTitle" idx="5"/>
          </p:nvPr>
        </p:nvSpPr>
        <p:spPr>
          <a:xfrm>
            <a:off x="2637800" y="3549433"/>
            <a:ext cx="69160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713636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!">
  <p:cSld name="Thanks!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3"/>
          <p:cNvSpPr txBox="1">
            <a:spLocks noGrp="1"/>
          </p:cNvSpPr>
          <p:nvPr>
            <p:ph type="ctrTitle"/>
          </p:nvPr>
        </p:nvSpPr>
        <p:spPr>
          <a:xfrm>
            <a:off x="947700" y="723551"/>
            <a:ext cx="6136400" cy="12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0"/>
              <a:buNone/>
              <a:defRPr sz="12000">
                <a:solidFill>
                  <a:schemeClr val="accent1"/>
                </a:solidFill>
              </a:defRPr>
            </a:lvl1pPr>
            <a:lvl2pPr lvl="1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3333">
                <a:solidFill>
                  <a:schemeClr val="accent1"/>
                </a:solidFill>
              </a:defRPr>
            </a:lvl2pPr>
            <a:lvl3pPr lvl="2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3333">
                <a:solidFill>
                  <a:schemeClr val="accent1"/>
                </a:solidFill>
              </a:defRPr>
            </a:lvl3pPr>
            <a:lvl4pPr lvl="3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3333">
                <a:solidFill>
                  <a:schemeClr val="accent1"/>
                </a:solidFill>
              </a:defRPr>
            </a:lvl4pPr>
            <a:lvl5pPr lvl="4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3333">
                <a:solidFill>
                  <a:schemeClr val="accent1"/>
                </a:solidFill>
              </a:defRPr>
            </a:lvl5pPr>
            <a:lvl6pPr lvl="5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3333">
                <a:solidFill>
                  <a:schemeClr val="accent1"/>
                </a:solidFill>
              </a:defRPr>
            </a:lvl6pPr>
            <a:lvl7pPr lvl="6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3333">
                <a:solidFill>
                  <a:schemeClr val="accent1"/>
                </a:solidFill>
              </a:defRPr>
            </a:lvl7pPr>
            <a:lvl8pPr lvl="7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3333">
                <a:solidFill>
                  <a:schemeClr val="accent1"/>
                </a:solidFill>
              </a:defRPr>
            </a:lvl8pPr>
            <a:lvl9pPr lvl="8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3333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114" name="Google Shape;114;p23"/>
          <p:cNvSpPr txBox="1">
            <a:spLocks noGrp="1"/>
          </p:cNvSpPr>
          <p:nvPr>
            <p:ph type="subTitle" idx="1"/>
          </p:nvPr>
        </p:nvSpPr>
        <p:spPr>
          <a:xfrm>
            <a:off x="947700" y="2136668"/>
            <a:ext cx="6136400" cy="13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pic>
        <p:nvPicPr>
          <p:cNvPr id="115" name="Google Shape;11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862925" flipH="1">
            <a:off x="5714481" y="706174"/>
            <a:ext cx="7934404" cy="3441316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3"/>
          <p:cNvSpPr txBox="1"/>
          <p:nvPr/>
        </p:nvSpPr>
        <p:spPr>
          <a:xfrm>
            <a:off x="947700" y="4835200"/>
            <a:ext cx="4832800" cy="10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67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rPr>
              <a:t>CREDITS: This presentation template was created by </a:t>
            </a:r>
            <a:r>
              <a:rPr lang="en" sz="1467" b="1">
                <a:solidFill>
                  <a:schemeClr val="dk1"/>
                </a:solidFill>
                <a:uFill>
                  <a:noFill/>
                </a:uFill>
                <a:latin typeface="Quicksand"/>
                <a:ea typeface="Quicksand"/>
                <a:cs typeface="Quicksand"/>
                <a:sym typeface="Quicksan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467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, </a:t>
            </a:r>
            <a:r>
              <a:rPr lang="en" sz="1467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rPr>
              <a:t>including icons by </a:t>
            </a:r>
            <a:r>
              <a:rPr lang="en" sz="1467" b="1">
                <a:solidFill>
                  <a:schemeClr val="dk1"/>
                </a:solidFill>
                <a:uFill>
                  <a:noFill/>
                </a:uFill>
                <a:latin typeface="Quicksand"/>
                <a:ea typeface="Quicksand"/>
                <a:cs typeface="Quicksand"/>
                <a:sym typeface="Quicksan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467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,</a:t>
            </a:r>
            <a:r>
              <a:rPr lang="en" sz="1467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rPr>
              <a:t> and infographics &amp; images by </a:t>
            </a:r>
            <a:r>
              <a:rPr lang="en" sz="1467" b="1">
                <a:solidFill>
                  <a:schemeClr val="dk1"/>
                </a:solidFill>
                <a:uFill>
                  <a:noFill/>
                </a:uFill>
                <a:latin typeface="Quicksand"/>
                <a:ea typeface="Quicksand"/>
                <a:cs typeface="Quicksand"/>
                <a:sym typeface="Quicksan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467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. </a:t>
            </a:r>
            <a:endParaRPr sz="1467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  <p:extLst>
      <p:ext uri="{BB962C8B-B14F-4D97-AF65-F5344CB8AC3E}">
        <p14:creationId xmlns:p14="http://schemas.microsoft.com/office/powerpoint/2010/main" val="28059870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6">
  <p:cSld name="Title and two columns 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4"/>
          <p:cNvSpPr txBox="1">
            <a:spLocks noGrp="1"/>
          </p:cNvSpPr>
          <p:nvPr>
            <p:ph type="subTitle" idx="1"/>
          </p:nvPr>
        </p:nvSpPr>
        <p:spPr>
          <a:xfrm>
            <a:off x="947700" y="1604233"/>
            <a:ext cx="5148400" cy="42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pic>
        <p:nvPicPr>
          <p:cNvPr id="119" name="Google Shape;11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862925">
            <a:off x="9392181" y="2918541"/>
            <a:ext cx="7934404" cy="3441316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>
            <a:off x="947700" y="723567"/>
            <a:ext cx="10296800" cy="6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subTitle" idx="2"/>
          </p:nvPr>
        </p:nvSpPr>
        <p:spPr>
          <a:xfrm>
            <a:off x="6096100" y="1807433"/>
            <a:ext cx="5148400" cy="42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711018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8491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1355851" y="3990067"/>
            <a:ext cx="3984800" cy="13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7">
                <a:solidFill>
                  <a:srgbClr val="FFFFFF"/>
                </a:solidFill>
              </a:defRPr>
            </a:lvl1pPr>
            <a:lvl2pPr marL="1219170" lvl="1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2pPr>
            <a:lvl3pPr marL="1828754" lvl="2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2438339" lvl="3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3047924" lvl="4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3657509" lvl="5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4267093" lvl="6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4876678" lvl="7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5486263" lvl="8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2"/>
          </p:nvPr>
        </p:nvSpPr>
        <p:spPr>
          <a:xfrm>
            <a:off x="6851351" y="3990067"/>
            <a:ext cx="3984800" cy="13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7">
                <a:solidFill>
                  <a:srgbClr val="FFFFFF"/>
                </a:solidFill>
              </a:defRPr>
            </a:lvl1pPr>
            <a:lvl2pPr marL="1219170" lvl="1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2pPr>
            <a:lvl3pPr marL="1828754" lvl="2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2438339" lvl="3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3047924" lvl="4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3657509" lvl="5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4267093" lvl="6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4876678" lvl="7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5486263" lvl="8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947700" y="723567"/>
            <a:ext cx="10296400" cy="6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ubTitle" idx="3"/>
          </p:nvPr>
        </p:nvSpPr>
        <p:spPr>
          <a:xfrm>
            <a:off x="1355851" y="3353133"/>
            <a:ext cx="3984800" cy="5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1pPr>
            <a:lvl2pPr lvl="1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2pPr>
            <a:lvl3pPr lvl="2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3pPr>
            <a:lvl4pPr lvl="3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4pPr>
            <a:lvl5pPr lvl="4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5pPr>
            <a:lvl6pPr lvl="5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6pPr>
            <a:lvl7pPr lvl="6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7pPr>
            <a:lvl8pPr lvl="7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8pPr>
            <a:lvl9pPr lvl="8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4"/>
          </p:nvPr>
        </p:nvSpPr>
        <p:spPr>
          <a:xfrm>
            <a:off x="6851351" y="3353133"/>
            <a:ext cx="3984800" cy="5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1pPr>
            <a:lvl2pPr lvl="1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2pPr>
            <a:lvl3pPr lvl="2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3pPr>
            <a:lvl4pPr lvl="3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4pPr>
            <a:lvl5pPr lvl="4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5pPr>
            <a:lvl6pPr lvl="5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6pPr>
            <a:lvl7pPr lvl="6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7pPr>
            <a:lvl8pPr lvl="7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8pPr>
            <a:lvl9pPr lvl="8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4667" b="1">
                <a:solidFill>
                  <a:schemeClr val="accent1"/>
                </a:solidFill>
                <a:latin typeface="Reenie Beanie"/>
                <a:ea typeface="Reenie Beanie"/>
                <a:cs typeface="Reenie Beanie"/>
                <a:sym typeface="Reenie Beanie"/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13171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947700" y="723567"/>
            <a:ext cx="10296800" cy="6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5487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6096000" y="1523633"/>
            <a:ext cx="5148400" cy="2456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1pPr>
            <a:lvl2pPr lvl="1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2pPr>
            <a:lvl3pPr lvl="2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3pPr>
            <a:lvl4pPr lvl="3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4pPr>
            <a:lvl5pPr lvl="4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5pPr>
            <a:lvl6pPr lvl="5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6pPr>
            <a:lvl7pPr lvl="6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7pPr>
            <a:lvl8pPr lvl="7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8pPr>
            <a:lvl9pPr lvl="8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6918867" y="4081567"/>
            <a:ext cx="4325600" cy="1252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7">
                <a:solidFill>
                  <a:srgbClr val="FFFFFF"/>
                </a:solidFill>
              </a:defRPr>
            </a:lvl1pPr>
            <a:lvl2pPr marL="1219170" lvl="1" indent="-42332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2pPr>
            <a:lvl3pPr marL="1828754" lvl="2" indent="-42332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2438339" lvl="3" indent="-42332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3047924" lvl="4" indent="-42332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3657509" lvl="5" indent="-42332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4267093" lvl="6" indent="-42332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4876678" lvl="7" indent="-42332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5486263" lvl="8" indent="-42332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479825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>
            <a:spLocks noGrp="1"/>
          </p:cNvSpPr>
          <p:nvPr>
            <p:ph type="title"/>
          </p:nvPr>
        </p:nvSpPr>
        <p:spPr>
          <a:xfrm>
            <a:off x="947700" y="723567"/>
            <a:ext cx="5527200" cy="541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0666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19463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 txBox="1">
            <a:spLocks noGrp="1"/>
          </p:cNvSpPr>
          <p:nvPr>
            <p:ph type="title"/>
          </p:nvPr>
        </p:nvSpPr>
        <p:spPr>
          <a:xfrm>
            <a:off x="947600" y="1644233"/>
            <a:ext cx="51484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56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56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56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56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56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56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56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56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5600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ubTitle" idx="1"/>
          </p:nvPr>
        </p:nvSpPr>
        <p:spPr>
          <a:xfrm>
            <a:off x="947600" y="3737433"/>
            <a:ext cx="51484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8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8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8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8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8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8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8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8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800"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body" idx="2"/>
          </p:nvPr>
        </p:nvSpPr>
        <p:spPr>
          <a:xfrm>
            <a:off x="6096000" y="965433"/>
            <a:ext cx="51484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135429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body" idx="1"/>
          </p:nvPr>
        </p:nvSpPr>
        <p:spPr>
          <a:xfrm>
            <a:off x="3860200" y="1986400"/>
            <a:ext cx="4471600" cy="20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8" name="Google Shape;38;p10"/>
          <p:cNvSpPr txBox="1">
            <a:spLocks noGrp="1"/>
          </p:cNvSpPr>
          <p:nvPr>
            <p:ph type="title"/>
          </p:nvPr>
        </p:nvSpPr>
        <p:spPr>
          <a:xfrm>
            <a:off x="3000933" y="5500833"/>
            <a:ext cx="6190000" cy="6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63174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1"/>
          <p:cNvSpPr txBox="1">
            <a:spLocks noGrp="1"/>
          </p:cNvSpPr>
          <p:nvPr>
            <p:ph type="title" hasCustomPrompt="1"/>
          </p:nvPr>
        </p:nvSpPr>
        <p:spPr>
          <a:xfrm>
            <a:off x="947700" y="1937117"/>
            <a:ext cx="10296800" cy="15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0"/>
              <a:buNone/>
              <a:defRPr sz="17333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0"/>
              <a:buNone/>
              <a:defRPr sz="17333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0"/>
              <a:buNone/>
              <a:defRPr sz="17333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0"/>
              <a:buNone/>
              <a:defRPr sz="17333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0"/>
              <a:buNone/>
              <a:defRPr sz="17333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0"/>
              <a:buNone/>
              <a:defRPr sz="17333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0"/>
              <a:buNone/>
              <a:defRPr sz="17333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0"/>
              <a:buNone/>
              <a:defRPr sz="17333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0"/>
              <a:buNone/>
              <a:defRPr sz="17333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1"/>
          </p:nvPr>
        </p:nvSpPr>
        <p:spPr>
          <a:xfrm>
            <a:off x="947700" y="3879384"/>
            <a:ext cx="10296800" cy="6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  <a:defRPr sz="2667">
                <a:solidFill>
                  <a:srgbClr val="FFFFFF"/>
                </a:solidFill>
              </a:defRPr>
            </a:lvl1pPr>
            <a:lvl2pPr marL="1219170" lvl="1" indent="-47412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○"/>
              <a:defRPr sz="2667">
                <a:solidFill>
                  <a:srgbClr val="FFFFFF"/>
                </a:solidFill>
              </a:defRPr>
            </a:lvl2pPr>
            <a:lvl3pPr marL="1828754" lvl="2" indent="-47412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■"/>
              <a:defRPr sz="2667">
                <a:solidFill>
                  <a:srgbClr val="FFFFFF"/>
                </a:solidFill>
              </a:defRPr>
            </a:lvl3pPr>
            <a:lvl4pPr marL="2438339" lvl="3" indent="-47412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  <a:defRPr sz="2667">
                <a:solidFill>
                  <a:srgbClr val="FFFFFF"/>
                </a:solidFill>
              </a:defRPr>
            </a:lvl4pPr>
            <a:lvl5pPr marL="3047924" lvl="4" indent="-47412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○"/>
              <a:defRPr sz="2667">
                <a:solidFill>
                  <a:srgbClr val="FFFFFF"/>
                </a:solidFill>
              </a:defRPr>
            </a:lvl5pPr>
            <a:lvl6pPr marL="3657509" lvl="5" indent="-47412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■"/>
              <a:defRPr sz="2667">
                <a:solidFill>
                  <a:srgbClr val="FFFFFF"/>
                </a:solidFill>
              </a:defRPr>
            </a:lvl6pPr>
            <a:lvl7pPr marL="4267093" lvl="6" indent="-47412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  <a:defRPr sz="2667">
                <a:solidFill>
                  <a:srgbClr val="FFFFFF"/>
                </a:solidFill>
              </a:defRPr>
            </a:lvl7pPr>
            <a:lvl8pPr marL="4876678" lvl="7" indent="-47412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○"/>
              <a:defRPr sz="2667">
                <a:solidFill>
                  <a:srgbClr val="FFFFFF"/>
                </a:solidFill>
              </a:defRPr>
            </a:lvl8pPr>
            <a:lvl9pPr marL="5486263" lvl="8" indent="-47412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■"/>
              <a:defRPr sz="2667">
                <a:solidFill>
                  <a:srgbClr val="FFFFFF"/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410648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7700" y="723567"/>
            <a:ext cx="10828800" cy="6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Reenie Beanie"/>
              <a:buNone/>
              <a:defRPr sz="3000" b="1">
                <a:latin typeface="Reenie Beanie"/>
                <a:ea typeface="Reenie Beanie"/>
                <a:cs typeface="Reenie Beanie"/>
                <a:sym typeface="Reenie Beani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Font typeface="Reenie Beanie"/>
              <a:buNone/>
              <a:defRPr sz="3000" b="1">
                <a:latin typeface="Reenie Beanie"/>
                <a:ea typeface="Reenie Beanie"/>
                <a:cs typeface="Reenie Beanie"/>
                <a:sym typeface="Reenie Beani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Font typeface="Reenie Beanie"/>
              <a:buNone/>
              <a:defRPr sz="3000" b="1">
                <a:latin typeface="Reenie Beanie"/>
                <a:ea typeface="Reenie Beanie"/>
                <a:cs typeface="Reenie Beanie"/>
                <a:sym typeface="Reenie Beani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Font typeface="Reenie Beanie"/>
              <a:buNone/>
              <a:defRPr sz="3000" b="1">
                <a:latin typeface="Reenie Beanie"/>
                <a:ea typeface="Reenie Beanie"/>
                <a:cs typeface="Reenie Beanie"/>
                <a:sym typeface="Reenie Beani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Font typeface="Reenie Beanie"/>
              <a:buNone/>
              <a:defRPr sz="3000" b="1">
                <a:latin typeface="Reenie Beanie"/>
                <a:ea typeface="Reenie Beanie"/>
                <a:cs typeface="Reenie Beanie"/>
                <a:sym typeface="Reenie Beani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Font typeface="Reenie Beanie"/>
              <a:buNone/>
              <a:defRPr sz="3000" b="1">
                <a:latin typeface="Reenie Beanie"/>
                <a:ea typeface="Reenie Beanie"/>
                <a:cs typeface="Reenie Beanie"/>
                <a:sym typeface="Reenie Beani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Font typeface="Reenie Beanie"/>
              <a:buNone/>
              <a:defRPr sz="3000" b="1">
                <a:latin typeface="Reenie Beanie"/>
                <a:ea typeface="Reenie Beanie"/>
                <a:cs typeface="Reenie Beanie"/>
                <a:sym typeface="Reenie Beani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Font typeface="Reenie Beanie"/>
              <a:buNone/>
              <a:defRPr sz="3000" b="1">
                <a:latin typeface="Reenie Beanie"/>
                <a:ea typeface="Reenie Beanie"/>
                <a:cs typeface="Reenie Beanie"/>
                <a:sym typeface="Reenie Beani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Font typeface="Reenie Beanie"/>
              <a:buNone/>
              <a:defRPr sz="3000" b="1">
                <a:latin typeface="Reenie Beanie"/>
                <a:ea typeface="Reenie Beanie"/>
                <a:cs typeface="Reenie Beanie"/>
                <a:sym typeface="Reenie Beani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7600" y="1777333"/>
            <a:ext cx="10296800" cy="43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Quicksand"/>
              <a:buChar char="●"/>
              <a:defRPr sz="1800"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Quicksand"/>
              <a:buChar char="○"/>
              <a:defRPr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Quicksand"/>
              <a:buChar char="■"/>
              <a:defRPr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Quicksand"/>
              <a:buChar char="●"/>
              <a:defRPr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Quicksand"/>
              <a:buChar char="○"/>
              <a:defRPr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Quicksand"/>
              <a:buChar char="■"/>
              <a:defRPr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Quicksand"/>
              <a:buChar char="●"/>
              <a:defRPr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Quicksand"/>
              <a:buChar char="○"/>
              <a:defRPr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Quicksand"/>
              <a:buChar char="■"/>
              <a:defRPr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875812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5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24" name="Google Shape;124;p25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500118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audacityteam.org/wiki/The_Audacity_Pumpkin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educaciontrespuntocero.com/recursos/programas-para-crear-podcast/" TargetMode="External"/><Relationship Id="rId5" Type="http://schemas.openxmlformats.org/officeDocument/2006/relationships/hyperlink" Target="https://isolution.pro/de/q/su14499189/warum-funktioniert-die-tastenkombination-strg-alt-n-in-visual-studio-code-nicht-mehr" TargetMode="Externa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education.microsoft.com/es-es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hyperlink" Target="mailto:msalvadorj@educa.jcyl.es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zh.wikipedia.org/wiki/Microsoft_Teams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viantart.com/windytheplaneh/art/Onedrive-Logo-vector-611346233" TargetMode="External"/><Relationship Id="rId7" Type="http://schemas.openxmlformats.org/officeDocument/2006/relationships/image" Target="../media/image17.png"/><Relationship Id="rId2" Type="http://schemas.openxmlformats.org/officeDocument/2006/relationships/image" Target="../media/image14.ChObCaf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SharePoint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scarfedigitalsandbox.teach.educ.ubc.ca/category/assessment/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scarfedigitalsandbox.teach.educ.ubc.ca/category/assessment/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hdphoto" Target="../media/hdphoto1.wdp"/><Relationship Id="rId7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dtl.coventry.domains/microsoft-stream/" TargetMode="External"/><Relationship Id="rId5" Type="http://schemas.openxmlformats.org/officeDocument/2006/relationships/image" Target="../media/image21.png"/><Relationship Id="rId4" Type="http://schemas.openxmlformats.org/officeDocument/2006/relationships/hyperlink" Target="https://www.freesion.com/article/27001346341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nsmes.com/2013/08/canva-launches-3m-seed-funding.html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blogs.sussex.ac.uk/tel/" TargetMode="Externa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socialmediaforlearning.com/curation-tools/curation/" TargetMode="External"/><Relationship Id="rId5" Type="http://schemas.openxmlformats.org/officeDocument/2006/relationships/image" Target="../media/image27.png"/><Relationship Id="rId4" Type="http://schemas.openxmlformats.org/officeDocument/2006/relationships/hyperlink" Target="https://blog.hametbenoit.info/2019/04/09/office-365-a-new-service-is-coming-in-office-365-kaizala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D85ABC-B4FA-49F7-9E6B-A8AB3DB390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9745" y="492560"/>
            <a:ext cx="10296400" cy="2684000"/>
          </a:xfrm>
        </p:spPr>
        <p:txBody>
          <a:bodyPr/>
          <a:lstStyle/>
          <a:p>
            <a:r>
              <a:rPr lang="es-ES" sz="8800" dirty="0" err="1">
                <a:latin typeface="Chalk Stick" panose="02000500000000000000" pitchFamily="2" charset="0"/>
              </a:rPr>
              <a:t>Ampliacion</a:t>
            </a:r>
            <a:r>
              <a:rPr lang="es-ES" sz="8800" dirty="0">
                <a:latin typeface="Chalk Stick" panose="02000500000000000000" pitchFamily="2" charset="0"/>
              </a:rPr>
              <a:t> y uso </a:t>
            </a:r>
            <a:r>
              <a:rPr lang="es-ES" sz="8800" dirty="0" err="1">
                <a:latin typeface="Chalk Stick" panose="02000500000000000000" pitchFamily="2" charset="0"/>
              </a:rPr>
              <a:t>didactico</a:t>
            </a:r>
            <a:endParaRPr lang="es-ES" sz="8800" dirty="0">
              <a:latin typeface="Chalk Stick" panose="02000500000000000000" pitchFamily="2" charset="0"/>
            </a:endParaRPr>
          </a:p>
        </p:txBody>
      </p:sp>
      <p:pic>
        <p:nvPicPr>
          <p:cNvPr id="1026" name="Picture 2" descr="Ver las imágenes de origen">
            <a:extLst>
              <a:ext uri="{FF2B5EF4-FFF2-40B4-BE49-F238E27FC236}">
                <a16:creationId xmlns:a16="http://schemas.microsoft.com/office/drawing/2014/main" id="{CD0F2EF4-896D-4A98-83B1-0B1F05831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672" y="2793565"/>
            <a:ext cx="5715000" cy="35718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ubtítulo 6">
            <a:extLst>
              <a:ext uri="{FF2B5EF4-FFF2-40B4-BE49-F238E27FC236}">
                <a16:creationId xmlns:a16="http://schemas.microsoft.com/office/drawing/2014/main" id="{25668C48-335F-4B4F-A3F0-9FB5B4BD28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0524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C491C3E4-A4A5-4282-BF83-528AAC3CB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412" y="723567"/>
            <a:ext cx="11524129" cy="633600"/>
          </a:xfrm>
        </p:spPr>
        <p:txBody>
          <a:bodyPr/>
          <a:lstStyle/>
          <a:p>
            <a:r>
              <a:rPr lang="es-ES" dirty="0">
                <a:latin typeface="Chalk" panose="02000503000000000000" pitchFamily="2" charset="0"/>
              </a:rPr>
              <a:t>Aplicaciones para podcasts</a:t>
            </a:r>
            <a:endParaRPr lang="es-ES" dirty="0"/>
          </a:p>
        </p:txBody>
      </p:sp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1C3E05E4-E8B4-478C-AA43-BB6BC7E04A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97826" y="2056865"/>
            <a:ext cx="5202371" cy="1402201"/>
          </a:xfrm>
          <a:prstGeom prst="rect">
            <a:avLst/>
          </a:prstGeom>
        </p:spPr>
      </p:pic>
      <p:pic>
        <p:nvPicPr>
          <p:cNvPr id="11" name="Imagen 10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A6416102-8D5D-4510-AC10-43E0CA2D9F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911787" y="1731256"/>
            <a:ext cx="4371715" cy="2459090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1158B407-137F-4B0C-8E84-913F63AABB6A}"/>
              </a:ext>
            </a:extLst>
          </p:cNvPr>
          <p:cNvSpPr txBox="1"/>
          <p:nvPr/>
        </p:nvSpPr>
        <p:spPr>
          <a:xfrm>
            <a:off x="2494728" y="5560967"/>
            <a:ext cx="79267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hlinkClick r:id="rId6"/>
              </a:rPr>
              <a:t>https://www.educaciontrespuntocero.com/recursos/programas-para-crear-podcast/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29768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CE3EBC-6FC0-418D-9B5E-6AF475BCB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8D7BA97-AF9B-46A2-91C1-D630E21F7F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199340"/>
              </p:ext>
            </p:extLst>
          </p:nvPr>
        </p:nvGraphicFramePr>
        <p:xfrm>
          <a:off x="947700" y="4396360"/>
          <a:ext cx="10296525" cy="2124148"/>
        </p:xfrm>
        <a:graphic>
          <a:graphicData uri="http://schemas.openxmlformats.org/drawingml/2006/table">
            <a:tbl>
              <a:tblPr/>
              <a:tblGrid>
                <a:gridCol w="10296525">
                  <a:extLst>
                    <a:ext uri="{9D8B030D-6E8A-4147-A177-3AD203B41FA5}">
                      <a16:colId xmlns:a16="http://schemas.microsoft.com/office/drawing/2014/main" val="2245434433"/>
                    </a:ext>
                  </a:extLst>
                </a:gridCol>
              </a:tblGrid>
              <a:tr h="604595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hlinkClick r:id="rId2"/>
                        </a:rPr>
                        <a:t>Centro de educación de Microsoft</a:t>
                      </a:r>
                      <a:br>
                        <a:rPr lang="es-ES" sz="1600" dirty="0">
                          <a:solidFill>
                            <a:srgbClr val="333333"/>
                          </a:solidFill>
                          <a:effectLst/>
                        </a:rPr>
                      </a:br>
                      <a:r>
                        <a:rPr lang="es-ES" sz="11500" b="1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T-MSD467D22</a:t>
                      </a:r>
                    </a:p>
                  </a:txBody>
                  <a:tcPr marL="76625" marR="95782" marT="63854" marB="638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045980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01AAFCD7-6EA6-43C0-871D-5493F2CB1F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0883" y="121024"/>
            <a:ext cx="9220695" cy="4116523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5D07C8D1-EFF5-4871-843F-166C5BA6F495}"/>
              </a:ext>
            </a:extLst>
          </p:cNvPr>
          <p:cNvSpPr/>
          <p:nvPr/>
        </p:nvSpPr>
        <p:spPr>
          <a:xfrm>
            <a:off x="4625788" y="1452282"/>
            <a:ext cx="1976718" cy="874059"/>
          </a:xfrm>
          <a:custGeom>
            <a:avLst/>
            <a:gdLst>
              <a:gd name="connsiteX0" fmla="*/ 0 w 1976718"/>
              <a:gd name="connsiteY0" fmla="*/ 0 h 874059"/>
              <a:gd name="connsiteX1" fmla="*/ 434878 w 1976718"/>
              <a:gd name="connsiteY1" fmla="*/ 0 h 874059"/>
              <a:gd name="connsiteX2" fmla="*/ 889523 w 1976718"/>
              <a:gd name="connsiteY2" fmla="*/ 0 h 874059"/>
              <a:gd name="connsiteX3" fmla="*/ 1423237 w 1976718"/>
              <a:gd name="connsiteY3" fmla="*/ 0 h 874059"/>
              <a:gd name="connsiteX4" fmla="*/ 1976718 w 1976718"/>
              <a:gd name="connsiteY4" fmla="*/ 0 h 874059"/>
              <a:gd name="connsiteX5" fmla="*/ 1976718 w 1976718"/>
              <a:gd name="connsiteY5" fmla="*/ 419548 h 874059"/>
              <a:gd name="connsiteX6" fmla="*/ 1976718 w 1976718"/>
              <a:gd name="connsiteY6" fmla="*/ 874059 h 874059"/>
              <a:gd name="connsiteX7" fmla="*/ 1482539 w 1976718"/>
              <a:gd name="connsiteY7" fmla="*/ 874059 h 874059"/>
              <a:gd name="connsiteX8" fmla="*/ 1047661 w 1976718"/>
              <a:gd name="connsiteY8" fmla="*/ 874059 h 874059"/>
              <a:gd name="connsiteX9" fmla="*/ 553481 w 1976718"/>
              <a:gd name="connsiteY9" fmla="*/ 874059 h 874059"/>
              <a:gd name="connsiteX10" fmla="*/ 0 w 1976718"/>
              <a:gd name="connsiteY10" fmla="*/ 874059 h 874059"/>
              <a:gd name="connsiteX11" fmla="*/ 0 w 1976718"/>
              <a:gd name="connsiteY11" fmla="*/ 419548 h 874059"/>
              <a:gd name="connsiteX12" fmla="*/ 0 w 1976718"/>
              <a:gd name="connsiteY12" fmla="*/ 0 h 874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76718" h="874059" extrusionOk="0">
                <a:moveTo>
                  <a:pt x="0" y="0"/>
                </a:moveTo>
                <a:cubicBezTo>
                  <a:pt x="128207" y="-13411"/>
                  <a:pt x="231340" y="47394"/>
                  <a:pt x="434878" y="0"/>
                </a:cubicBezTo>
                <a:cubicBezTo>
                  <a:pt x="638416" y="-47394"/>
                  <a:pt x="712532" y="32828"/>
                  <a:pt x="889523" y="0"/>
                </a:cubicBezTo>
                <a:cubicBezTo>
                  <a:pt x="1066515" y="-32828"/>
                  <a:pt x="1226027" y="30886"/>
                  <a:pt x="1423237" y="0"/>
                </a:cubicBezTo>
                <a:cubicBezTo>
                  <a:pt x="1620447" y="-30886"/>
                  <a:pt x="1712847" y="49825"/>
                  <a:pt x="1976718" y="0"/>
                </a:cubicBezTo>
                <a:cubicBezTo>
                  <a:pt x="1981956" y="173045"/>
                  <a:pt x="1944999" y="212311"/>
                  <a:pt x="1976718" y="419548"/>
                </a:cubicBezTo>
                <a:cubicBezTo>
                  <a:pt x="2008437" y="626785"/>
                  <a:pt x="1929053" y="684853"/>
                  <a:pt x="1976718" y="874059"/>
                </a:cubicBezTo>
                <a:cubicBezTo>
                  <a:pt x="1767441" y="921530"/>
                  <a:pt x="1682532" y="815018"/>
                  <a:pt x="1482539" y="874059"/>
                </a:cubicBezTo>
                <a:cubicBezTo>
                  <a:pt x="1282546" y="933100"/>
                  <a:pt x="1198866" y="822662"/>
                  <a:pt x="1047661" y="874059"/>
                </a:cubicBezTo>
                <a:cubicBezTo>
                  <a:pt x="896456" y="925456"/>
                  <a:pt x="735953" y="859091"/>
                  <a:pt x="553481" y="874059"/>
                </a:cubicBezTo>
                <a:cubicBezTo>
                  <a:pt x="371009" y="889027"/>
                  <a:pt x="216918" y="842714"/>
                  <a:pt x="0" y="874059"/>
                </a:cubicBezTo>
                <a:cubicBezTo>
                  <a:pt x="-38541" y="719119"/>
                  <a:pt x="4566" y="552610"/>
                  <a:pt x="0" y="419548"/>
                </a:cubicBezTo>
                <a:cubicBezTo>
                  <a:pt x="-4566" y="286486"/>
                  <a:pt x="42293" y="101315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64531488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7213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 letrero de color blanco&#10;&#10;Descripción generada automáticamente con confianza media">
            <a:extLst>
              <a:ext uri="{FF2B5EF4-FFF2-40B4-BE49-F238E27FC236}">
                <a16:creationId xmlns:a16="http://schemas.microsoft.com/office/drawing/2014/main" id="{20644E10-B0A5-4844-8145-4DAF26303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368" y="532438"/>
            <a:ext cx="2507982" cy="2507982"/>
          </a:xfrm>
          <a:prstGeom prst="rect">
            <a:avLst/>
          </a:prstGeom>
        </p:spPr>
      </p:pic>
      <p:pic>
        <p:nvPicPr>
          <p:cNvPr id="3" name="Imagen 14" descr="Microsoft Innovative Educator Expert 2020-2021 - Acclaim">
            <a:extLst>
              <a:ext uri="{FF2B5EF4-FFF2-40B4-BE49-F238E27FC236}">
                <a16:creationId xmlns:a16="http://schemas.microsoft.com/office/drawing/2014/main" id="{84B961F7-81B0-47E1-A00B-5317271F74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2219" y="528922"/>
            <a:ext cx="2515016" cy="2515016"/>
          </a:xfrm>
          <a:prstGeom prst="rect">
            <a:avLst/>
          </a:prstGeom>
        </p:spPr>
      </p:pic>
      <p:pic>
        <p:nvPicPr>
          <p:cNvPr id="4" name="Imagen 3" descr="Una señal de alto&#10;&#10;Descripción generada automáticamente con confianza media">
            <a:extLst>
              <a:ext uri="{FF2B5EF4-FFF2-40B4-BE49-F238E27FC236}">
                <a16:creationId xmlns:a16="http://schemas.microsoft.com/office/drawing/2014/main" id="{B1571BA9-C9D1-4907-B357-92495711C2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975" y="3429000"/>
            <a:ext cx="2973815" cy="2973815"/>
          </a:xfrm>
          <a:prstGeom prst="rect">
            <a:avLst/>
          </a:prstGeom>
        </p:spPr>
      </p:pic>
      <p:pic>
        <p:nvPicPr>
          <p:cNvPr id="5" name="Imagen 4" descr="Imagen que contiene Texto&#10;&#10;Descripción generada automáticamente">
            <a:extLst>
              <a:ext uri="{FF2B5EF4-FFF2-40B4-BE49-F238E27FC236}">
                <a16:creationId xmlns:a16="http://schemas.microsoft.com/office/drawing/2014/main" id="{CDA0AE9B-EACE-4E6F-883B-8A38AFB87C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163" y="525404"/>
            <a:ext cx="2515016" cy="2515016"/>
          </a:xfrm>
          <a:prstGeom prst="rect">
            <a:avLst/>
          </a:prstGeom>
        </p:spPr>
      </p:pic>
      <p:pic>
        <p:nvPicPr>
          <p:cNvPr id="6" name="Imagen 5" descr="Un hombre con lentes y traje&#10;&#10;Descripción generada automáticamente">
            <a:extLst>
              <a:ext uri="{FF2B5EF4-FFF2-40B4-BE49-F238E27FC236}">
                <a16:creationId xmlns:a16="http://schemas.microsoft.com/office/drawing/2014/main" id="{64A06E13-5FE6-4BA9-AF1E-DDB1902B97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088" y="3748870"/>
            <a:ext cx="2410708" cy="2811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F9181F09-B653-4F8D-A559-F781891218F3}"/>
              </a:ext>
            </a:extLst>
          </p:cNvPr>
          <p:cNvSpPr txBox="1"/>
          <p:nvPr/>
        </p:nvSpPr>
        <p:spPr>
          <a:xfrm>
            <a:off x="5398995" y="3992357"/>
            <a:ext cx="6098240" cy="2014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accent4"/>
                </a:solidFill>
                <a:latin typeface="Chalk Stick" panose="02000500000000000000" pitchFamily="2" charset="0"/>
              </a:rPr>
              <a:t>Manuel Salvador Jorge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Chalk Stick" panose="02000500000000000000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msalvadorj</a:t>
            </a:r>
            <a:r>
              <a:rPr 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j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Chalk Stick" panose="02000500000000000000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educa.jcyl.es</a:t>
            </a:r>
            <a:r>
              <a:rPr 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Chalk Stick" panose="02000500000000000000" pitchFamily="2" charset="0"/>
              </a:rPr>
              <a:t> 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b="1" dirty="0">
              <a:solidFill>
                <a:schemeClr val="bg2"/>
              </a:solidFill>
              <a:latin typeface="Chalk Stick" panose="02000500000000000000" pitchFamily="2" charset="0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b="1" dirty="0">
                <a:solidFill>
                  <a:schemeClr val="bg2"/>
                </a:solidFill>
                <a:latin typeface="Chalk Stick" panose="02000500000000000000" pitchFamily="2" charset="0"/>
              </a:rPr>
              <a:t>Profesor de Geografia e Historia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b="1" dirty="0">
                <a:solidFill>
                  <a:schemeClr val="bg2"/>
                </a:solidFill>
                <a:latin typeface="Chalk Stick" panose="02000500000000000000" pitchFamily="2" charset="0"/>
              </a:rPr>
              <a:t>IES Rio Duero. </a:t>
            </a:r>
            <a:r>
              <a:rPr lang="en-US" sz="2000" b="1" dirty="0" err="1">
                <a:solidFill>
                  <a:schemeClr val="bg2"/>
                </a:solidFill>
                <a:latin typeface="Chalk Stick" panose="02000500000000000000" pitchFamily="2" charset="0"/>
              </a:rPr>
              <a:t>Tudela</a:t>
            </a:r>
            <a:r>
              <a:rPr lang="en-US" sz="2000" b="1" dirty="0">
                <a:solidFill>
                  <a:schemeClr val="bg2"/>
                </a:solidFill>
                <a:latin typeface="Chalk Stick" panose="02000500000000000000" pitchFamily="2" charset="0"/>
              </a:rPr>
              <a:t> de Duero</a:t>
            </a:r>
          </a:p>
        </p:txBody>
      </p:sp>
      <p:pic>
        <p:nvPicPr>
          <p:cNvPr id="10" name="Imagen 9" descr="Patrón de fondo&#10;&#10;Descripción generada automáticamente">
            <a:extLst>
              <a:ext uri="{FF2B5EF4-FFF2-40B4-BE49-F238E27FC236}">
                <a16:creationId xmlns:a16="http://schemas.microsoft.com/office/drawing/2014/main" id="{E13E4647-8E61-4B31-9298-B18AF7A226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85" y="781667"/>
            <a:ext cx="2876190" cy="20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060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338C92B-31B1-4A32-9AD2-B6DED1D3BA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03195" indent="0">
              <a:buNone/>
            </a:pPr>
            <a:r>
              <a:rPr lang="es-ES" sz="4800" u="sng" dirty="0">
                <a:latin typeface="Chalk" panose="02000503000000000000" pitchFamily="2" charset="0"/>
              </a:rPr>
              <a:t>Teams</a:t>
            </a:r>
          </a:p>
          <a:p>
            <a:pPr marL="203195" indent="0">
              <a:buNone/>
            </a:pPr>
            <a:endParaRPr lang="es-ES" sz="4800" u="sng" dirty="0">
              <a:latin typeface="Chalk" panose="02000503000000000000" pitchFamily="2" charset="0"/>
            </a:endParaRPr>
          </a:p>
          <a:p>
            <a:pPr marL="203195" indent="0">
              <a:buNone/>
            </a:pPr>
            <a:r>
              <a:rPr lang="es-ES" sz="4800" dirty="0">
                <a:latin typeface="Chalk" panose="02000503000000000000" pitchFamily="2" charset="0"/>
              </a:rPr>
              <a:t>Equipos</a:t>
            </a:r>
          </a:p>
          <a:p>
            <a:pPr marL="203195" indent="0">
              <a:buNone/>
            </a:pPr>
            <a:endParaRPr lang="es-ES" sz="4800" dirty="0">
              <a:latin typeface="Chalk" panose="02000503000000000000" pitchFamily="2" charset="0"/>
            </a:endParaRPr>
          </a:p>
          <a:p>
            <a:pPr marL="203195" indent="0">
              <a:buNone/>
            </a:pPr>
            <a:r>
              <a:rPr lang="es-ES" sz="4800" dirty="0">
                <a:latin typeface="Chalk" panose="02000503000000000000" pitchFamily="2" charset="0"/>
              </a:rPr>
              <a:t>Chat</a:t>
            </a:r>
          </a:p>
          <a:p>
            <a:pPr marL="488945" indent="-285750">
              <a:buFontTx/>
              <a:buChar char="-"/>
            </a:pPr>
            <a:endParaRPr lang="es-E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D24908E2-38F7-41C1-A181-7167FFCB4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halk" panose="02000503000000000000" pitchFamily="2" charset="0"/>
              </a:rPr>
              <a:t>Espacio colaborativo</a:t>
            </a:r>
          </a:p>
        </p:txBody>
      </p:sp>
      <p:pic>
        <p:nvPicPr>
          <p:cNvPr id="5" name="Imagen 4" descr="Icono&#10;&#10;Descripción generada automáticamente">
            <a:extLst>
              <a:ext uri="{FF2B5EF4-FFF2-40B4-BE49-F238E27FC236}">
                <a16:creationId xmlns:a16="http://schemas.microsoft.com/office/drawing/2014/main" id="{92D17D58-3894-46B8-8762-5C2A289C9F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523758" y="362084"/>
            <a:ext cx="2139963" cy="199016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43385A2-520C-4C92-9B5C-50C6E6E04B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8204" y="2476004"/>
            <a:ext cx="3934374" cy="19719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FB2C2D3-BF11-4B55-82A3-39BD8A02FBE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0790"/>
          <a:stretch/>
        </p:blipFill>
        <p:spPr>
          <a:xfrm>
            <a:off x="4578204" y="5176288"/>
            <a:ext cx="3439005" cy="784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10938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338C92B-31B1-4A32-9AD2-B6DED1D3B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0670" y="1565728"/>
            <a:ext cx="3596331" cy="962783"/>
          </a:xfrm>
        </p:spPr>
        <p:txBody>
          <a:bodyPr/>
          <a:lstStyle/>
          <a:p>
            <a:pPr marL="203195" indent="0">
              <a:buNone/>
            </a:pPr>
            <a:r>
              <a:rPr lang="es-ES" sz="4800" u="sng" dirty="0">
                <a:latin typeface="Chalk" panose="02000503000000000000" pitchFamily="2" charset="0"/>
              </a:rPr>
              <a:t>OneDrive </a:t>
            </a:r>
          </a:p>
          <a:p>
            <a:pPr marL="203195" indent="0">
              <a:buNone/>
            </a:pPr>
            <a:endParaRPr lang="es-ES" sz="4800" u="sng" dirty="0">
              <a:latin typeface="Chalk" panose="02000503000000000000" pitchFamily="2" charset="0"/>
            </a:endParaRPr>
          </a:p>
          <a:p>
            <a:pPr marL="203195" indent="0">
              <a:buNone/>
            </a:pPr>
            <a:endParaRPr lang="es-ES" sz="4800" dirty="0">
              <a:latin typeface="Chalk" panose="02000503000000000000" pitchFamily="2" charset="0"/>
            </a:endParaRPr>
          </a:p>
          <a:p>
            <a:pPr marL="203195" indent="0">
              <a:buNone/>
            </a:pPr>
            <a:endParaRPr lang="es-ES" sz="4800" dirty="0">
              <a:latin typeface="Chalk" panose="02000503000000000000" pitchFamily="2" charset="0"/>
            </a:endParaRPr>
          </a:p>
          <a:p>
            <a:pPr marL="203195" indent="0">
              <a:buNone/>
            </a:pPr>
            <a:endParaRPr lang="es-ES" sz="4800" dirty="0">
              <a:latin typeface="Chalk" panose="02000503000000000000" pitchFamily="2" charset="0"/>
            </a:endParaRPr>
          </a:p>
          <a:p>
            <a:pPr marL="488945" indent="-285750">
              <a:buFontTx/>
              <a:buChar char="-"/>
            </a:pPr>
            <a:endParaRPr lang="es-E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D24908E2-38F7-41C1-A181-7167FFCB4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800" y="469641"/>
            <a:ext cx="10296400" cy="633600"/>
          </a:xfrm>
        </p:spPr>
        <p:txBody>
          <a:bodyPr/>
          <a:lstStyle/>
          <a:p>
            <a:r>
              <a:rPr lang="es-ES" dirty="0">
                <a:latin typeface="Chalk" panose="02000503000000000000" pitchFamily="2" charset="0"/>
              </a:rPr>
              <a:t>Espacio colaborativo</a:t>
            </a:r>
          </a:p>
        </p:txBody>
      </p:sp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F1600DD7-0DF5-4EE7-992D-6D10578427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464523" y="1471373"/>
            <a:ext cx="1686851" cy="125415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60968DB-F0FE-4F70-98AE-8420B26C7E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617" y="2819886"/>
            <a:ext cx="3596331" cy="3694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n 12" descr="Logotipo, Icono&#10;&#10;Descripción generada automáticamente">
            <a:extLst>
              <a:ext uri="{FF2B5EF4-FFF2-40B4-BE49-F238E27FC236}">
                <a16:creationId xmlns:a16="http://schemas.microsoft.com/office/drawing/2014/main" id="{966F88FF-146E-4C52-87E7-B5B20FECAA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748098" y="1544301"/>
            <a:ext cx="1247775" cy="1219200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92AB21A-DB52-4ADB-8C41-81C332155AF9}"/>
              </a:ext>
            </a:extLst>
          </p:cNvPr>
          <p:cNvSpPr txBox="1"/>
          <p:nvPr/>
        </p:nvSpPr>
        <p:spPr>
          <a:xfrm>
            <a:off x="8175069" y="1544301"/>
            <a:ext cx="32649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4800" u="sng" dirty="0" err="1">
                <a:solidFill>
                  <a:srgbClr val="FFFFFF"/>
                </a:solidFill>
                <a:latin typeface="Chalk" panose="02000503000000000000" pitchFamily="2" charset="0"/>
                <a:sym typeface="Quicksand"/>
              </a:rPr>
              <a:t>Sharepoint</a:t>
            </a:r>
            <a:endParaRPr lang="es-ES" sz="4800" u="sng" dirty="0">
              <a:solidFill>
                <a:srgbClr val="FFFFFF"/>
              </a:solidFill>
              <a:latin typeface="Chalk" panose="02000503000000000000" pitchFamily="2" charset="0"/>
              <a:sym typeface="Quicksand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C160FD6-2EEE-49EC-BDCC-5886F927B5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45428" y="2950635"/>
            <a:ext cx="5815877" cy="33974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65073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338C92B-31B1-4A32-9AD2-B6DED1D3B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3265" y="1909033"/>
            <a:ext cx="10791582" cy="4225600"/>
          </a:xfrm>
        </p:spPr>
        <p:txBody>
          <a:bodyPr/>
          <a:lstStyle/>
          <a:p>
            <a:pPr marL="888995" indent="-685800">
              <a:buSzPct val="50000"/>
              <a:buFont typeface="Wingdings" panose="05000000000000000000" pitchFamily="2" charset="2"/>
              <a:buChar char="q"/>
            </a:pPr>
            <a:r>
              <a:rPr lang="es-ES" sz="4800" dirty="0">
                <a:latin typeface="Chalk" panose="02000503000000000000" pitchFamily="2" charset="0"/>
              </a:rPr>
              <a:t>Usar Word, PPT o </a:t>
            </a:r>
            <a:r>
              <a:rPr lang="es-ES" sz="4800" dirty="0" err="1">
                <a:latin typeface="Chalk" panose="02000503000000000000" pitchFamily="2" charset="0"/>
              </a:rPr>
              <a:t>pdf</a:t>
            </a:r>
            <a:r>
              <a:rPr lang="es-ES" sz="4800" dirty="0">
                <a:latin typeface="Chalk" panose="02000503000000000000" pitchFamily="2" charset="0"/>
              </a:rPr>
              <a:t> ya existente</a:t>
            </a:r>
          </a:p>
          <a:p>
            <a:pPr marL="888995" indent="-685800">
              <a:buSzPct val="50000"/>
              <a:buFont typeface="Wingdings" panose="05000000000000000000" pitchFamily="2" charset="2"/>
              <a:buChar char="q"/>
            </a:pPr>
            <a:r>
              <a:rPr lang="es-ES" sz="4800" dirty="0">
                <a:latin typeface="Chalk" panose="02000503000000000000" pitchFamily="2" charset="0"/>
              </a:rPr>
              <a:t>Texto, imagen, vídeo, </a:t>
            </a:r>
            <a:r>
              <a:rPr lang="es-ES" sz="4800" dirty="0" err="1">
                <a:latin typeface="Chalk" panose="02000503000000000000" pitchFamily="2" charset="0"/>
              </a:rPr>
              <a:t>etc</a:t>
            </a:r>
            <a:endParaRPr lang="es-ES" sz="4800" dirty="0">
              <a:latin typeface="Chalk" panose="02000503000000000000" pitchFamily="2" charset="0"/>
            </a:endParaRPr>
          </a:p>
          <a:p>
            <a:pPr marL="888995" indent="-685800">
              <a:buSzPct val="50000"/>
              <a:buFont typeface="Wingdings" panose="05000000000000000000" pitchFamily="2" charset="2"/>
              <a:buChar char="q"/>
            </a:pPr>
            <a:r>
              <a:rPr lang="es-ES" sz="4800" dirty="0">
                <a:latin typeface="Chalk" panose="02000503000000000000" pitchFamily="2" charset="0"/>
              </a:rPr>
              <a:t>Perfecto para web o RR SS</a:t>
            </a:r>
          </a:p>
          <a:p>
            <a:pPr marL="888995" indent="-685800">
              <a:buSzPct val="50000"/>
              <a:buFont typeface="Wingdings" panose="05000000000000000000" pitchFamily="2" charset="2"/>
              <a:buChar char="q"/>
            </a:pPr>
            <a:r>
              <a:rPr lang="es-ES" sz="4800" dirty="0">
                <a:latin typeface="Chalk" panose="02000503000000000000" pitchFamily="2" charset="0"/>
              </a:rPr>
              <a:t>El enlace sirve a pesar de que se añada contenido</a:t>
            </a:r>
          </a:p>
          <a:p>
            <a:pPr marL="488945" indent="-285750">
              <a:buFontTx/>
              <a:buChar char="-"/>
            </a:pPr>
            <a:endParaRPr lang="es-E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D24908E2-38F7-41C1-A181-7167FFCB4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265" y="707146"/>
            <a:ext cx="10296400" cy="633600"/>
          </a:xfrm>
        </p:spPr>
        <p:txBody>
          <a:bodyPr/>
          <a:lstStyle/>
          <a:p>
            <a:r>
              <a:rPr lang="es-ES" dirty="0">
                <a:latin typeface="Chalk" panose="02000503000000000000" pitchFamily="2" charset="0"/>
              </a:rPr>
              <a:t>Espacio colaborativo</a:t>
            </a:r>
          </a:p>
        </p:txBody>
      </p:sp>
      <p:pic>
        <p:nvPicPr>
          <p:cNvPr id="6" name="Imagen 5" descr="Imagen que contiene firmar, monitor, dibujo, alimentos&#10;&#10;Descripción generada automáticamente">
            <a:extLst>
              <a:ext uri="{FF2B5EF4-FFF2-40B4-BE49-F238E27FC236}">
                <a16:creationId xmlns:a16="http://schemas.microsoft.com/office/drawing/2014/main" id="{E6B72B23-299A-4758-B4A9-39EF768BD7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339735" y="596879"/>
            <a:ext cx="34290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660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D24908E2-38F7-41C1-A181-7167FFCB4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264" y="271603"/>
            <a:ext cx="10296400" cy="633600"/>
          </a:xfrm>
        </p:spPr>
        <p:txBody>
          <a:bodyPr/>
          <a:lstStyle/>
          <a:p>
            <a:r>
              <a:rPr lang="es-ES" dirty="0">
                <a:latin typeface="Chalk" panose="02000503000000000000" pitchFamily="2" charset="0"/>
              </a:rPr>
              <a:t>Espacio colaborativo</a:t>
            </a:r>
          </a:p>
        </p:txBody>
      </p:sp>
      <p:pic>
        <p:nvPicPr>
          <p:cNvPr id="6" name="Imagen 5" descr="Imagen que contiene firmar, monitor, dibujo, alimentos&#10;&#10;Descripción generada automáticamente">
            <a:extLst>
              <a:ext uri="{FF2B5EF4-FFF2-40B4-BE49-F238E27FC236}">
                <a16:creationId xmlns:a16="http://schemas.microsoft.com/office/drawing/2014/main" id="{E6B72B23-299A-4758-B4A9-39EF768BD7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339736" y="117513"/>
            <a:ext cx="3429000" cy="13335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03EBD0E-4C0B-4516-87E2-B870DEBDDC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349" y="1368750"/>
            <a:ext cx="4305901" cy="53061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181352D2-ADDB-4B17-A05C-0A48220DECCB}"/>
              </a:ext>
            </a:extLst>
          </p:cNvPr>
          <p:cNvSpPr/>
          <p:nvPr/>
        </p:nvSpPr>
        <p:spPr>
          <a:xfrm>
            <a:off x="423264" y="2783541"/>
            <a:ext cx="2333383" cy="416859"/>
          </a:xfrm>
          <a:prstGeom prst="rect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AED670D-983B-47C0-8096-9C8863EA4052}"/>
              </a:ext>
            </a:extLst>
          </p:cNvPr>
          <p:cNvSpPr/>
          <p:nvPr/>
        </p:nvSpPr>
        <p:spPr>
          <a:xfrm>
            <a:off x="423264" y="5072391"/>
            <a:ext cx="3476383" cy="416859"/>
          </a:xfrm>
          <a:prstGeom prst="rect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A7916FDD-66CF-43CF-BA09-99B863181A20}"/>
              </a:ext>
            </a:extLst>
          </p:cNvPr>
          <p:cNvCxnSpPr>
            <a:cxnSpLocks/>
          </p:cNvCxnSpPr>
          <p:nvPr/>
        </p:nvCxnSpPr>
        <p:spPr>
          <a:xfrm flipH="1">
            <a:off x="2918012" y="2164976"/>
            <a:ext cx="4087906" cy="83371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9BC5D5A-9680-4685-8BB9-CB19223F862B}"/>
              </a:ext>
            </a:extLst>
          </p:cNvPr>
          <p:cNvSpPr txBox="1"/>
          <p:nvPr/>
        </p:nvSpPr>
        <p:spPr>
          <a:xfrm>
            <a:off x="7159840" y="1706323"/>
            <a:ext cx="49007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accent1"/>
                </a:solidFill>
                <a:latin typeface="Chalk Stick" panose="02000500000000000000" pitchFamily="2" charset="0"/>
              </a:rPr>
              <a:t>Poner editar para trabajo colaborativo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D5632D41-1460-4DDC-8D35-BF3F94ED23FF}"/>
              </a:ext>
            </a:extLst>
          </p:cNvPr>
          <p:cNvSpPr txBox="1"/>
          <p:nvPr/>
        </p:nvSpPr>
        <p:spPr>
          <a:xfrm>
            <a:off x="6096000" y="4818692"/>
            <a:ext cx="5672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accent1"/>
                </a:solidFill>
                <a:latin typeface="Chalk Stick" panose="02000500000000000000" pitchFamily="2" charset="0"/>
              </a:rPr>
              <a:t>Posibilidad de poner clave</a:t>
            </a:r>
          </a:p>
        </p:txBody>
      </p: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F920E833-0BEB-4305-BEEB-CD8F5BA15AFD}"/>
              </a:ext>
            </a:extLst>
          </p:cNvPr>
          <p:cNvCxnSpPr>
            <a:cxnSpLocks/>
          </p:cNvCxnSpPr>
          <p:nvPr/>
        </p:nvCxnSpPr>
        <p:spPr>
          <a:xfrm flipH="1">
            <a:off x="4101353" y="5072391"/>
            <a:ext cx="1994647" cy="20842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807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8185B5-F5B8-4D24-ACA2-5F9402BD6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9647" y="347221"/>
            <a:ext cx="10296800" cy="633600"/>
          </a:xfrm>
        </p:spPr>
        <p:txBody>
          <a:bodyPr/>
          <a:lstStyle/>
          <a:p>
            <a:r>
              <a:rPr lang="es-ES" dirty="0">
                <a:latin typeface="Chalk" panose="02000503000000000000" pitchFamily="2" charset="0"/>
              </a:rPr>
              <a:t>Realizar video tutoriales</a:t>
            </a:r>
            <a:endParaRPr lang="es-ES" dirty="0"/>
          </a:p>
        </p:txBody>
      </p:sp>
      <p:pic>
        <p:nvPicPr>
          <p:cNvPr id="4" name="Imagen 3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267FE129-8401-48DB-9851-1932A10E72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-782846" y="1029751"/>
            <a:ext cx="4632658" cy="2141444"/>
          </a:xfrm>
          <a:prstGeom prst="rect">
            <a:avLst/>
          </a:prstGeom>
        </p:spPr>
      </p:pic>
      <p:pic>
        <p:nvPicPr>
          <p:cNvPr id="7" name="Imagen 6" descr="Imagen que contiene dibujo&#10;&#10;Descripción generada automáticamente">
            <a:extLst>
              <a:ext uri="{FF2B5EF4-FFF2-40B4-BE49-F238E27FC236}">
                <a16:creationId xmlns:a16="http://schemas.microsoft.com/office/drawing/2014/main" id="{569EA730-B909-4006-A69F-9D088459E2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4276953" y="1319329"/>
            <a:ext cx="2510118" cy="156228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33D3FAF-903B-471E-A560-EE66F70542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89126" y="980821"/>
            <a:ext cx="3018465" cy="1331124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F0298E3-4C3D-45DB-81B7-44B66FCECF1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61343"/>
          <a:stretch/>
        </p:blipFill>
        <p:spPr>
          <a:xfrm>
            <a:off x="7214213" y="2100472"/>
            <a:ext cx="4977788" cy="878424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28333D14-EFEE-4583-B82B-C7A5DC43E33E}"/>
              </a:ext>
            </a:extLst>
          </p:cNvPr>
          <p:cNvSpPr txBox="1"/>
          <p:nvPr/>
        </p:nvSpPr>
        <p:spPr>
          <a:xfrm>
            <a:off x="632013" y="3231261"/>
            <a:ext cx="2383980" cy="2800767"/>
          </a:xfrm>
          <a:prstGeom prst="rect">
            <a:avLst/>
          </a:prstGeom>
          <a:noFill/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rtlCol="0">
            <a:spAutoFit/>
          </a:bodyPr>
          <a:lstStyle/>
          <a:p>
            <a:r>
              <a:rPr lang="es-ES" sz="4400" u="sng" dirty="0">
                <a:solidFill>
                  <a:schemeClr val="accent1"/>
                </a:solidFill>
                <a:latin typeface="Chalk" panose="02000503000000000000" pitchFamily="2" charset="0"/>
              </a:rPr>
              <a:t>Grabar</a:t>
            </a:r>
          </a:p>
          <a:p>
            <a:r>
              <a:rPr lang="es-ES" sz="4400" dirty="0">
                <a:solidFill>
                  <a:schemeClr val="accent1"/>
                </a:solidFill>
                <a:latin typeface="Chalk" panose="02000503000000000000" pitchFamily="2" charset="0"/>
              </a:rPr>
              <a:t>video </a:t>
            </a:r>
          </a:p>
          <a:p>
            <a:r>
              <a:rPr lang="es-ES" sz="4400" dirty="0">
                <a:solidFill>
                  <a:schemeClr val="accent1"/>
                </a:solidFill>
                <a:latin typeface="Chalk" panose="02000503000000000000" pitchFamily="2" charset="0"/>
              </a:rPr>
              <a:t>pantalla</a:t>
            </a:r>
          </a:p>
          <a:p>
            <a:r>
              <a:rPr lang="es-ES" sz="4400" dirty="0">
                <a:solidFill>
                  <a:schemeClr val="accent1"/>
                </a:solidFill>
                <a:latin typeface="Chalk" panose="02000503000000000000" pitchFamily="2" charset="0"/>
              </a:rPr>
              <a:t>audio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7802DDA-ACB2-4D8C-8362-07F208480BD0}"/>
              </a:ext>
            </a:extLst>
          </p:cNvPr>
          <p:cNvSpPr txBox="1"/>
          <p:nvPr/>
        </p:nvSpPr>
        <p:spPr>
          <a:xfrm>
            <a:off x="3568741" y="3220124"/>
            <a:ext cx="3926541" cy="3170099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71500" indent="-571500">
              <a:buClr>
                <a:schemeClr val="accent1"/>
              </a:buClr>
              <a:buSzPct val="50000"/>
              <a:buFont typeface="Wingdings" panose="05000000000000000000" pitchFamily="2" charset="2"/>
              <a:buChar char="q"/>
            </a:pPr>
            <a:r>
              <a:rPr lang="es-ES" sz="4000" dirty="0">
                <a:solidFill>
                  <a:schemeClr val="accent1"/>
                </a:solidFill>
                <a:latin typeface="Chalk" panose="02000503000000000000" pitchFamily="2" charset="0"/>
              </a:rPr>
              <a:t>Grabar video o pantalla</a:t>
            </a:r>
          </a:p>
          <a:p>
            <a:pPr marL="571500" indent="-571500">
              <a:buClr>
                <a:schemeClr val="accent1"/>
              </a:buClr>
              <a:buSzPct val="50000"/>
              <a:buFont typeface="Wingdings" panose="05000000000000000000" pitchFamily="2" charset="2"/>
              <a:buChar char="q"/>
            </a:pPr>
            <a:r>
              <a:rPr lang="es-ES" sz="4000" dirty="0">
                <a:solidFill>
                  <a:schemeClr val="accent1"/>
                </a:solidFill>
                <a:latin typeface="Chalk" panose="02000503000000000000" pitchFamily="2" charset="0"/>
              </a:rPr>
              <a:t>Albergar videos y compartir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CD257BA-D024-44B9-8474-B1303577D20C}"/>
              </a:ext>
            </a:extLst>
          </p:cNvPr>
          <p:cNvSpPr txBox="1"/>
          <p:nvPr/>
        </p:nvSpPr>
        <p:spPr>
          <a:xfrm>
            <a:off x="7781051" y="3168884"/>
            <a:ext cx="3926540" cy="3170099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  <a:buSzPct val="50000"/>
            </a:pPr>
            <a:r>
              <a:rPr lang="es-ES" sz="4000" dirty="0">
                <a:solidFill>
                  <a:schemeClr val="accent1"/>
                </a:solidFill>
                <a:latin typeface="Chalk" panose="02000503000000000000" pitchFamily="2" charset="0"/>
              </a:rPr>
              <a:t>Editar video</a:t>
            </a:r>
          </a:p>
          <a:p>
            <a:pPr>
              <a:buClr>
                <a:schemeClr val="accent1"/>
              </a:buClr>
              <a:buSzPct val="50000"/>
            </a:pPr>
            <a:r>
              <a:rPr lang="es-ES" sz="4000" dirty="0">
                <a:solidFill>
                  <a:schemeClr val="accent1"/>
                </a:solidFill>
                <a:latin typeface="Chalk" panose="02000503000000000000" pitchFamily="2" charset="0"/>
              </a:rPr>
              <a:t>Añadir títulos</a:t>
            </a:r>
          </a:p>
          <a:p>
            <a:pPr>
              <a:buClr>
                <a:schemeClr val="accent1"/>
              </a:buClr>
              <a:buSzPct val="50000"/>
            </a:pPr>
            <a:r>
              <a:rPr lang="es-ES" sz="4000" dirty="0">
                <a:solidFill>
                  <a:schemeClr val="accent1"/>
                </a:solidFill>
                <a:latin typeface="Chalk" panose="02000503000000000000" pitchFamily="2" charset="0"/>
              </a:rPr>
              <a:t>Recortar y unir vídeos</a:t>
            </a:r>
          </a:p>
          <a:p>
            <a:pPr>
              <a:buClr>
                <a:schemeClr val="accent1"/>
              </a:buClr>
              <a:buSzPct val="50000"/>
            </a:pPr>
            <a:endParaRPr lang="es-ES" sz="4000" dirty="0">
              <a:solidFill>
                <a:schemeClr val="accent1"/>
              </a:solidFill>
              <a:latin typeface="Chalk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011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C491C3E4-A4A5-4282-BF83-528AAC3CB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412" y="723567"/>
            <a:ext cx="11524129" cy="633600"/>
          </a:xfrm>
        </p:spPr>
        <p:txBody>
          <a:bodyPr/>
          <a:lstStyle/>
          <a:p>
            <a:r>
              <a:rPr lang="es-ES" dirty="0">
                <a:latin typeface="Chalk" panose="02000503000000000000" pitchFamily="2" charset="0"/>
              </a:rPr>
              <a:t>Otras aplicaciones</a:t>
            </a:r>
            <a:endParaRPr lang="es-ES" dirty="0"/>
          </a:p>
        </p:txBody>
      </p:sp>
      <p:pic>
        <p:nvPicPr>
          <p:cNvPr id="7" name="Imagen 6" descr="Icono&#10;&#10;Descripción generada automáticamente">
            <a:extLst>
              <a:ext uri="{FF2B5EF4-FFF2-40B4-BE49-F238E27FC236}">
                <a16:creationId xmlns:a16="http://schemas.microsoft.com/office/drawing/2014/main" id="{51800C62-A79E-412E-A48B-5F336E015B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80957" y="1705434"/>
            <a:ext cx="2170180" cy="217018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D1BC6E9D-3178-4536-81DA-2D59B21B97C2}"/>
              </a:ext>
            </a:extLst>
          </p:cNvPr>
          <p:cNvSpPr txBox="1"/>
          <p:nvPr/>
        </p:nvSpPr>
        <p:spPr>
          <a:xfrm>
            <a:off x="3160060" y="1517785"/>
            <a:ext cx="8592670" cy="2308324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>
            <a:spAutoFit/>
          </a:bodyPr>
          <a:lstStyle/>
          <a:p>
            <a:pPr marL="571500" indent="-571500">
              <a:buClr>
                <a:schemeClr val="accent1"/>
              </a:buClr>
              <a:buSzPct val="50000"/>
              <a:buFont typeface="Wingdings" panose="05000000000000000000" pitchFamily="2" charset="2"/>
              <a:buChar char="q"/>
            </a:pPr>
            <a:r>
              <a:rPr lang="es-ES" sz="3600" dirty="0">
                <a:solidFill>
                  <a:schemeClr val="accent1"/>
                </a:solidFill>
                <a:latin typeface="Chalk" panose="02000503000000000000" pitchFamily="2" charset="0"/>
              </a:rPr>
              <a:t>Muchas posibilidades con cuenta educativa</a:t>
            </a:r>
          </a:p>
          <a:p>
            <a:pPr marL="571500" indent="-571500">
              <a:buClr>
                <a:schemeClr val="accent1"/>
              </a:buClr>
              <a:buSzPct val="50000"/>
              <a:buFont typeface="Wingdings" panose="05000000000000000000" pitchFamily="2" charset="2"/>
              <a:buChar char="q"/>
            </a:pPr>
            <a:r>
              <a:rPr lang="es-ES" sz="3600" dirty="0">
                <a:solidFill>
                  <a:schemeClr val="accent1"/>
                </a:solidFill>
                <a:latin typeface="Chalk" panose="02000503000000000000" pitchFamily="2" charset="0"/>
              </a:rPr>
              <a:t>Se necesita registro, pero se pueden crear clases con alumnos</a:t>
            </a:r>
            <a:endParaRPr lang="es-ES" sz="3600" dirty="0">
              <a:solidFill>
                <a:schemeClr val="accent1"/>
              </a:solidFill>
            </a:endParaRPr>
          </a:p>
        </p:txBody>
      </p:sp>
      <p:pic>
        <p:nvPicPr>
          <p:cNvPr id="15" name="Imagen 14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CB9D0A33-2311-41BE-A07A-7C42B01B30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34473" y="4477714"/>
            <a:ext cx="2976282" cy="1656719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81598BBA-283F-4D1A-8EBB-B6879A7467E3}"/>
              </a:ext>
            </a:extLst>
          </p:cNvPr>
          <p:cNvSpPr txBox="1"/>
          <p:nvPr/>
        </p:nvSpPr>
        <p:spPr>
          <a:xfrm>
            <a:off x="3160060" y="4210082"/>
            <a:ext cx="8592670" cy="2308324"/>
          </a:xfrm>
          <a:prstGeom prst="rect">
            <a:avLst/>
          </a:prstGeom>
          <a:noFill/>
          <a:ln w="9525" cap="flat" cmpd="sng" algn="ctr">
            <a:solidFill>
              <a:srgbClr val="33ED3C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>
            <a:spAutoFit/>
          </a:bodyPr>
          <a:lstStyle/>
          <a:p>
            <a:pPr marL="571500" indent="-571500">
              <a:buClr>
                <a:schemeClr val="accent1"/>
              </a:buClr>
              <a:buSzPct val="50000"/>
              <a:buFont typeface="Wingdings" panose="05000000000000000000" pitchFamily="2" charset="2"/>
              <a:buChar char="q"/>
            </a:pPr>
            <a:r>
              <a:rPr lang="es-ES" sz="3600" dirty="0">
                <a:solidFill>
                  <a:schemeClr val="accent1"/>
                </a:solidFill>
                <a:latin typeface="Chalk" panose="02000503000000000000" pitchFamily="2" charset="0"/>
              </a:rPr>
              <a:t>Realizar pequeñas exposiciones orales</a:t>
            </a:r>
          </a:p>
          <a:p>
            <a:pPr marL="571500" indent="-571500">
              <a:buClr>
                <a:schemeClr val="accent1"/>
              </a:buClr>
              <a:buSzPct val="50000"/>
              <a:buFont typeface="Wingdings" panose="05000000000000000000" pitchFamily="2" charset="2"/>
              <a:buChar char="q"/>
            </a:pPr>
            <a:r>
              <a:rPr lang="es-ES" sz="3600" dirty="0">
                <a:solidFill>
                  <a:schemeClr val="accent1"/>
                </a:solidFill>
                <a:latin typeface="Chalk" panose="02000503000000000000" pitchFamily="2" charset="0"/>
              </a:rPr>
              <a:t>Se gana tiempo pues no es necesario hacer en clase</a:t>
            </a:r>
            <a:endParaRPr lang="es-ES" sz="3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817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C491C3E4-A4A5-4282-BF83-528AAC3CB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412" y="723567"/>
            <a:ext cx="11524129" cy="633600"/>
          </a:xfrm>
        </p:spPr>
        <p:txBody>
          <a:bodyPr/>
          <a:lstStyle/>
          <a:p>
            <a:r>
              <a:rPr lang="es-ES" dirty="0">
                <a:latin typeface="Chalk" panose="02000503000000000000" pitchFamily="2" charset="0"/>
              </a:rPr>
              <a:t>Otras aplicaciones</a:t>
            </a:r>
            <a:endParaRPr lang="es-ES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1BC6E9D-3178-4536-81DA-2D59B21B97C2}"/>
              </a:ext>
            </a:extLst>
          </p:cNvPr>
          <p:cNvSpPr txBox="1"/>
          <p:nvPr/>
        </p:nvSpPr>
        <p:spPr>
          <a:xfrm>
            <a:off x="3160060" y="1517785"/>
            <a:ext cx="8592670" cy="1754326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>
            <a:spAutoFit/>
          </a:bodyPr>
          <a:lstStyle/>
          <a:p>
            <a:pPr marL="571500" indent="-571500">
              <a:buClr>
                <a:schemeClr val="accent1"/>
              </a:buClr>
              <a:buSzPct val="50000"/>
              <a:buFont typeface="Wingdings" panose="05000000000000000000" pitchFamily="2" charset="2"/>
              <a:buChar char="q"/>
            </a:pPr>
            <a:r>
              <a:rPr lang="es-ES" sz="3600" dirty="0">
                <a:solidFill>
                  <a:schemeClr val="accent1"/>
                </a:solidFill>
                <a:latin typeface="Chalk" panose="02000503000000000000" pitchFamily="2" charset="0"/>
              </a:rPr>
              <a:t>Individual o grupos, sin necesidad de número telefónico.</a:t>
            </a:r>
          </a:p>
          <a:p>
            <a:pPr marL="571500" indent="-571500">
              <a:buClr>
                <a:schemeClr val="accent1"/>
              </a:buClr>
              <a:buSzPct val="50000"/>
              <a:buFont typeface="Wingdings" panose="05000000000000000000" pitchFamily="2" charset="2"/>
              <a:buChar char="q"/>
            </a:pPr>
            <a:r>
              <a:rPr lang="es-ES" sz="3600" dirty="0">
                <a:solidFill>
                  <a:schemeClr val="accent1"/>
                </a:solidFill>
                <a:latin typeface="Chalk" panose="02000503000000000000" pitchFamily="2" charset="0"/>
              </a:rPr>
              <a:t>Mensajería instantánea</a:t>
            </a:r>
            <a:endParaRPr lang="es-ES" sz="3600" dirty="0">
              <a:solidFill>
                <a:schemeClr val="accent1"/>
              </a:solidFill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1598BBA-283F-4D1A-8EBB-B6879A7467E3}"/>
              </a:ext>
            </a:extLst>
          </p:cNvPr>
          <p:cNvSpPr txBox="1"/>
          <p:nvPr/>
        </p:nvSpPr>
        <p:spPr>
          <a:xfrm>
            <a:off x="4773706" y="3826109"/>
            <a:ext cx="6750424" cy="2308324"/>
          </a:xfrm>
          <a:prstGeom prst="rect">
            <a:avLst/>
          </a:prstGeom>
          <a:noFill/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>
            <a:spAutoFit/>
          </a:bodyPr>
          <a:lstStyle/>
          <a:p>
            <a:pPr marL="571500" indent="-571500">
              <a:buClr>
                <a:schemeClr val="accent1"/>
              </a:buClr>
              <a:buSzPct val="50000"/>
              <a:buFont typeface="Wingdings" panose="05000000000000000000" pitchFamily="2" charset="2"/>
              <a:buChar char="q"/>
            </a:pPr>
            <a:r>
              <a:rPr lang="es-ES" sz="3600" dirty="0">
                <a:solidFill>
                  <a:schemeClr val="accent1"/>
                </a:solidFill>
                <a:latin typeface="Chalk" panose="02000503000000000000" pitchFamily="2" charset="0"/>
              </a:rPr>
              <a:t>Curación de contenidos</a:t>
            </a:r>
          </a:p>
          <a:p>
            <a:pPr marL="571500" indent="-571500">
              <a:buClr>
                <a:schemeClr val="accent1"/>
              </a:buClr>
              <a:buSzPct val="50000"/>
              <a:buFont typeface="Wingdings" panose="05000000000000000000" pitchFamily="2" charset="2"/>
              <a:buChar char="q"/>
            </a:pPr>
            <a:r>
              <a:rPr lang="es-ES" sz="3600" dirty="0">
                <a:solidFill>
                  <a:schemeClr val="accent1"/>
                </a:solidFill>
                <a:latin typeface="Chalk" panose="02000503000000000000" pitchFamily="2" charset="0"/>
              </a:rPr>
              <a:t>Organizar en colecciones</a:t>
            </a:r>
          </a:p>
          <a:p>
            <a:pPr marL="571500" indent="-571500">
              <a:buClr>
                <a:schemeClr val="accent1"/>
              </a:buClr>
              <a:buSzPct val="50000"/>
              <a:buFont typeface="Wingdings" panose="05000000000000000000" pitchFamily="2" charset="2"/>
              <a:buChar char="q"/>
            </a:pPr>
            <a:r>
              <a:rPr lang="es-ES" sz="3600" dirty="0">
                <a:solidFill>
                  <a:schemeClr val="accent1"/>
                </a:solidFill>
                <a:latin typeface="Chalk" panose="02000503000000000000" pitchFamily="2" charset="0"/>
              </a:rPr>
              <a:t>Se puede compartir y colaborar en su creación</a:t>
            </a:r>
            <a:endParaRPr lang="es-ES" sz="3600" dirty="0">
              <a:solidFill>
                <a:schemeClr val="accent1"/>
              </a:solidFill>
            </a:endParaRPr>
          </a:p>
        </p:txBody>
      </p:sp>
      <p:pic>
        <p:nvPicPr>
          <p:cNvPr id="3" name="Imagen 2" descr="Icono&#10;&#10;Descripción generada automáticamente">
            <a:extLst>
              <a:ext uri="{FF2B5EF4-FFF2-40B4-BE49-F238E27FC236}">
                <a16:creationId xmlns:a16="http://schemas.microsoft.com/office/drawing/2014/main" id="{6AAE4523-CB06-4459-8E7D-F7C8AC06BF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52619" y="1608721"/>
            <a:ext cx="1739989" cy="1543129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6866CE2-D72F-4E58-9A08-9893D86B7A1B}"/>
              </a:ext>
            </a:extLst>
          </p:cNvPr>
          <p:cNvSpPr txBox="1"/>
          <p:nvPr/>
        </p:nvSpPr>
        <p:spPr>
          <a:xfrm>
            <a:off x="1001598" y="3056641"/>
            <a:ext cx="12420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</a:rPr>
              <a:t>KAIZALA</a:t>
            </a:r>
          </a:p>
        </p:txBody>
      </p:sp>
      <p:pic>
        <p:nvPicPr>
          <p:cNvPr id="8" name="Imagen 7" descr="Logotipo&#10;&#10;Descripción generada automáticamente">
            <a:extLst>
              <a:ext uri="{FF2B5EF4-FFF2-40B4-BE49-F238E27FC236}">
                <a16:creationId xmlns:a16="http://schemas.microsoft.com/office/drawing/2014/main" id="{B9CE81FA-CDA1-4081-9EF9-6B10CB78F2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68297" y="4599770"/>
            <a:ext cx="4150659" cy="969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29506"/>
      </p:ext>
    </p:extLst>
  </p:cSld>
  <p:clrMapOvr>
    <a:masterClrMapping/>
  </p:clrMapOvr>
</p:sld>
</file>

<file path=ppt/theme/theme1.xml><?xml version="1.0" encoding="utf-8"?>
<a:theme xmlns:a="http://schemas.openxmlformats.org/drawingml/2006/main" name="Pizarra negra">
  <a:themeElements>
    <a:clrScheme name="Simple Light">
      <a:dk1>
        <a:srgbClr val="D752A4"/>
      </a:dk1>
      <a:lt1>
        <a:srgbClr val="31A9EA"/>
      </a:lt1>
      <a:dk2>
        <a:srgbClr val="F9DC01"/>
      </a:dk2>
      <a:lt2>
        <a:srgbClr val="595959"/>
      </a:lt2>
      <a:accent1>
        <a:srgbClr val="FFFFFF"/>
      </a:accent1>
      <a:accent2>
        <a:srgbClr val="D752A4"/>
      </a:accent2>
      <a:accent3>
        <a:srgbClr val="31A9EA"/>
      </a:accent3>
      <a:accent4>
        <a:srgbClr val="F9DC01"/>
      </a:accent4>
      <a:accent5>
        <a:srgbClr val="595959"/>
      </a:accent5>
      <a:accent6>
        <a:srgbClr val="FFFFFF"/>
      </a:accent6>
      <a:hlink>
        <a:srgbClr val="D752A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izarra negra" id="{46D7144C-07EB-4830-93E4-DA9A192AA560}" vid="{2F0229AC-0C85-4266-AB46-C04FBB0F154C}"/>
    </a:ext>
  </a:extLst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57222BC6F5ED64A9320A31CDD5D726E" ma:contentTypeVersion="2" ma:contentTypeDescription="Crear nuevo documento." ma:contentTypeScope="" ma:versionID="0b0c7ce6c6350656e9cbe501dad9ac4c">
  <xsd:schema xmlns:xsd="http://www.w3.org/2001/XMLSchema" xmlns:xs="http://www.w3.org/2001/XMLSchema" xmlns:p="http://schemas.microsoft.com/office/2006/metadata/properties" xmlns:ns2="ac17e8e2-fbc9-4b19-b81b-07ee53d92efb" targetNamespace="http://schemas.microsoft.com/office/2006/metadata/properties" ma:root="true" ma:fieldsID="658657c1d41cea4865cc7513e638cffd" ns2:_="">
    <xsd:import namespace="ac17e8e2-fbc9-4b19-b81b-07ee53d92ef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17e8e2-fbc9-4b19-b81b-07ee53d92e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F1AE102-2C06-4C00-979D-BA41AB5A9E6F}"/>
</file>

<file path=customXml/itemProps2.xml><?xml version="1.0" encoding="utf-8"?>
<ds:datastoreItem xmlns:ds="http://schemas.openxmlformats.org/officeDocument/2006/customXml" ds:itemID="{DC55CC52-EF0C-4A78-B4CE-001585453A05}"/>
</file>

<file path=customXml/itemProps3.xml><?xml version="1.0" encoding="utf-8"?>
<ds:datastoreItem xmlns:ds="http://schemas.openxmlformats.org/officeDocument/2006/customXml" ds:itemID="{A71D568F-BF79-4EC1-95CA-C935423DABD0}"/>
</file>

<file path=docProps/app.xml><?xml version="1.0" encoding="utf-8"?>
<Properties xmlns="http://schemas.openxmlformats.org/officeDocument/2006/extended-properties" xmlns:vt="http://schemas.openxmlformats.org/officeDocument/2006/docPropsVTypes">
  <Template>Pizarra negra</Template>
  <TotalTime>130</TotalTime>
  <Words>185</Words>
  <Application>Microsoft Office PowerPoint</Application>
  <PresentationFormat>Panorámica</PresentationFormat>
  <Paragraphs>51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22" baseType="lpstr">
      <vt:lpstr>Arial</vt:lpstr>
      <vt:lpstr>Chalk</vt:lpstr>
      <vt:lpstr>Chalk Stick</vt:lpstr>
      <vt:lpstr>Proxima Nova</vt:lpstr>
      <vt:lpstr>Proxima Nova Semibold</vt:lpstr>
      <vt:lpstr>Quicksand</vt:lpstr>
      <vt:lpstr>Reenie Beanie</vt:lpstr>
      <vt:lpstr>Roboto Condensed Light</vt:lpstr>
      <vt:lpstr>Wingdings</vt:lpstr>
      <vt:lpstr>Pizarra negra</vt:lpstr>
      <vt:lpstr>Slidesgo Final Pages</vt:lpstr>
      <vt:lpstr>Ampliacion y uso didactico</vt:lpstr>
      <vt:lpstr>Presentación de PowerPoint</vt:lpstr>
      <vt:lpstr>Espacio colaborativo</vt:lpstr>
      <vt:lpstr>Espacio colaborativo</vt:lpstr>
      <vt:lpstr>Espacio colaborativo</vt:lpstr>
      <vt:lpstr>Espacio colaborativo</vt:lpstr>
      <vt:lpstr>Realizar video tutoriales</vt:lpstr>
      <vt:lpstr>Otras aplicaciones</vt:lpstr>
      <vt:lpstr>Otras aplicaciones</vt:lpstr>
      <vt:lpstr>Aplicaciones para podcasts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Ampliacion y uso didactico</dc:title>
  <dc:creator>MANUEL SALVADOR JORGE</dc:creator>
  <cp:lastModifiedBy>MANUEL SALVADOR JORGE</cp:lastModifiedBy>
  <cp:revision>1</cp:revision>
  <dcterms:created xsi:type="dcterms:W3CDTF">2022-03-07T16:23:29Z</dcterms:created>
  <dcterms:modified xsi:type="dcterms:W3CDTF">2022-03-08T15:40:17Z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0x010100857222BC6F5ED64A9320A31CDD5D726E</vt:lpwstr>
  </property>
</Properties>
</file>