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15:1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601 1538 24575,'34'39'0,"12"13"0,-17-26 0,242 198 0,-235-199 0,2-1 0,0-2 0,2-2 0,0-1 0,82 25 0,-71-32 0,0-2 0,0-2 0,0-2 0,1-2 0,0-3 0,0-2 0,-1-2 0,1-3 0,60-14 0,-92 14 0,0-1 0,0 0 0,-1-2 0,0 0 0,26-18 0,81-68 0,-63 45 0,58-47 0,94-66 0,-201 155 0,-1 0 0,0-2 0,-1 1 0,0-1 0,-1-1 0,0 0 0,0-1 0,-1 0 0,-1 0 0,0-1 0,-1 0 0,0-1 0,-1 0 0,-1 0 0,0 0 0,6-25 0,0-3 0,-2 0 0,-1-1 0,-3 0 0,-1 0 0,-3 0 0,-1-1 0,-2 1 0,-7-46 0,-7 24 0,-2 1 0,-40-100 0,5 20 0,41 111 0,-1 0 0,-2 1 0,-1 1 0,-2 0 0,-1 1 0,-1 0 0,-1 2 0,-2 0 0,-1 2 0,-40-36 0,46 50 0,-1 0 0,-1 2 0,1 1 0,-2 0 0,-21-7 0,8 3 0,11 5 0,-1 1 0,0 1 0,-1 1 0,1 1 0,-36-1 0,-123 6 0,84 2 0,-91-4 0,-159 4 0,290 2 0,0 3 0,0 2 0,1 2 0,0 3 0,1 3 0,-84 38 0,11-2 0,61-27 0,-115 63 0,163-78 0,1 1 0,-1 1 0,2 1 0,0 1 0,1 0 0,1 1 0,0 1 0,2 1 0,-22 34 0,11-9 0,3 1 0,2 1 0,1 1 0,3 1 0,2 0 0,2 1 0,2 1 0,2 0 0,3 0 0,0 71 0,5-32 0,3 88 0,0-161 0,0-1 0,0 1 0,1-1 0,1 0 0,1-1 0,0 1 0,1-1 0,0 0 0,1-1 0,14 19 0,-3-8 0,0-1 0,2-1 0,0-1 0,36 28 0,24 9 0,43 34 0,-107-78 12,0-2 0,1 0 0,1-1 0,0-1 0,0-1 0,1-1 0,0 0 0,0-2 0,35 8 0,-3-6-507,1-1 0,91-1 0,-94-6-6331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34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24575,'7'0'0,"16"0"0,11 0 0,6 0 0,11 0 0,10 0 0,1 0 0,-3 0 0,-4 0 0,-5 0 0,-4 7 0,-10 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38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975 982 24575,'-4'-1'0,"1"0"0,-1 0 0,0 0 0,0-1 0,1 1 0,-1-1 0,1 0 0,-4-2 0,-12-6 0,-244-77 0,202 69 0,21 8 0,0 1 0,0 2 0,-1 2 0,0 2 0,0 1 0,-57 6 0,86-3 0,1 1 0,0 0 0,0 1 0,0 0 0,0 1 0,0 0 0,0 0 0,1 1 0,0 1 0,0 0 0,0 0 0,1 1 0,0 0 0,0 0 0,1 1 0,-10 12 0,9-8 0,1-1 0,0 1 0,1 0 0,1 0 0,-1 1 0,2 0 0,0 0 0,1 1 0,0-1 0,1 1 0,0 0 0,-1 27 0,13 321 0,-8-355 0,0 0 0,0 0 0,1 0 0,0 0 0,0 0 0,1-1 0,0 1 0,0-1 0,0 1 0,1-1 0,0 0 0,0 0 0,1-1 0,8 10 0,-4-7 0,1-1 0,0 1 0,0-2 0,1 1 0,0-1 0,0-1 0,23 8 0,0-4 0,0-1 0,0-1 0,0-3 0,1 0 0,41-2 0,9-2 0,148-5 0,-212 2 0,0-1 0,0 0 0,0-2 0,-1-1 0,36-17 0,90-55 0,-138 74 0,34-21 0,0-2 0,-2-2 0,40-39 0,-56 46 0,-1-1 0,-1-1 0,-2-1 0,0-1 0,27-51 0,155-404 0,-150 345 0,-4 21 0,-26 68 0,-3-1 0,-1-1 0,-2 0 0,11-69 0,-26 113 0,0 0 0,-1-1 0,0 1 0,0-1 0,0 1 0,-1 0 0,0-1 0,0 1 0,-4-12 0,3 15 0,1 0 0,-1 0 0,0 0 0,1 1 0,-1-1 0,-1 1 0,1-1 0,0 1 0,0 0 0,-1-1 0,0 1 0,1 1 0,-1-1 0,0 0 0,0 1 0,0-1 0,0 1 0,0 0 0,0 0 0,0 0 0,-4 0 0,-5-2 0,0 1 0,0 1 0,-1 0 0,1 0 0,-1 2 0,1-1 0,0 2 0,-1-1 0,1 2 0,0 0 0,0 0 0,0 1 0,-14 7 0,9-3 0,1 2 0,0 0 0,1 1 0,0 1 0,0 0 0,1 1 0,-23 29 0,4 1 0,3 3 0,2 0 0,1 2 0,3 1 0,-21 61 0,-18 60 0,-67 290 0,107-341 0,4 2 0,6 0 0,4 174 0,14 86 0,-6-373 0,2 0 0,-1 1 0,1-1 0,0 0 0,1 0 0,3 12 0,-4-18 0,0 0 0,0 0 0,0 0 0,0 0 0,0-1 0,0 1 0,0 0 0,0-1 0,1 1 0,-1-1 0,1 1 0,-1-1 0,1 0 0,0 1 0,-1-1 0,1 0 0,0 0 0,0 0 0,0 0 0,0-1 0,0 1 0,0-1 0,0 1 0,0-1 0,0 1 0,0-1 0,0 0 0,0 0 0,0 0 0,0 0 0,0 0 0,2-1 0,4-1 0,0-1 0,-1 1 0,1-1 0,-1-1 0,0 1 0,0-1 0,0 0 0,-1-1 0,0 0 0,1 0 0,-2 0 0,1 0 0,-1-1 0,1 0 0,-1-1 0,-1 1 0,0-1 0,0 0 0,0 0 0,4-10 0,4-10 0,-2-1 0,0 0 0,-2-1 0,5-33 0,-7 24 0,-1 10 0,0-1 0,2 1 0,17-48 0,-21 70 0,-1 0 0,2-1 0,-1 1 0,1 0 0,-1 1 0,2-1 0,-1 1 0,1-1 0,-1 1 0,1 1 0,1-1 0,-1 1 0,1 0 0,-1 0 0,1 0 0,0 1 0,1 0 0,-1 0 0,1 1 0,12-4 0,-3 3 0,-10 3 0,0-1 0,0 0 0,0-1 0,0 1 0,11-6 0,-17 7 0,0 0 0,1 0 0,-1 0 0,0-1 0,1 1 0,-1 0 0,0 0 0,0-1 0,1 1 0,-1 0 0,0-1 0,0 1 0,0 0 0,1 0 0,-1-1 0,0 1 0,0-1 0,0 1 0,0 0 0,0-1 0,1 1 0,-1 0 0,0-1 0,0 1 0,0 0 0,0-1 0,0 1 0,0-1 0,0 1 0,0 0 0,-1-1 0,1 1 0,0 0 0,0-1 0,0 1 0,0-1 0,-24-18 0,10 13 0,0-1 0,-1 2 0,0 0 0,0 1 0,0 0 0,0 1 0,-22-1 0,-116 1 0,115 4 0,-3-2 0,21 0 0,1 1 0,-1 0 0,0 2 0,-26 4 0,42-5 0,0 0 0,0 1 0,0-1 0,0 1 0,0-1 0,0 1 0,0 1 0,0-1 0,0 0 0,1 1 0,0 0 0,-1 0 0,1 0 0,0 0 0,0 0 0,1 1 0,-1-1 0,1 1 0,-1 0 0,1-1 0,0 1 0,1 0 0,-1 1 0,-1 6 0,-1 11 0,1 1 0,1-1 0,1 0 0,1 1 0,0-1 0,2 1 0,1-1 0,11 41 0,-13-58 0,2 0 0,-1 0 0,1 0 0,-1-1 0,1 1 0,1-1 0,-1 1 0,1-1 0,-1 0 0,1 0 0,0-1 0,0 1 0,1-1 0,-1 0 0,1 0 0,0-1 0,0 1 0,0-1 0,8 3 0,9 1 0,-1-1 0,1-1 0,36 2 0,-13-1 0,-30-3 0,0 0 0,0-1 0,0-1 0,-1 0 0,1-2 0,19-2 0,-28 2 0,1 0 0,-1 0 0,0 0 0,0-1 0,0 0 0,0 0 0,-1 0 0,1-1 0,-1 0 0,0 0 0,0 0 0,0 0 0,-1-1 0,1 0 0,-1 0 0,7-11 0,-9 13 0,19-32 0,-1-1 0,17-42 0,-37 77 0,1-1 0,-1 1 0,0 0 0,1 0 0,-1 0 0,1-1 0,-1 1 0,1 0 0,-1 0 0,1 0 0,0 0 0,0 0 0,0 0 0,-1 0 0,1 0 0,0 0 0,0 1 0,0-1 0,0 0 0,0 1 0,0-1 0,1 0 0,-1 1 0,0-1 0,2 0 0,-2 2 0,1-1 0,-1 1 0,0-1 0,0 1 0,1 0 0,-1-1 0,0 1 0,0 0 0,0 0 0,0 0 0,0 0 0,0 0 0,0 0 0,0 0 0,0 0 0,0 0 0,0 0 0,0 2 0,5 8 0,0 1 0,-2-1 0,8 23 0,-7-12 0,1-1 0,1-1 0,1 1 0,11 19 0,-15-33 0,1 0 0,0 0 0,0 0 0,1-1 0,0 0 0,0 0 0,0 0 0,1-1 0,0 0 0,0 0 0,0-1 0,0 0 0,13 6 0,39 11 0,1-2 0,1-3 0,116 15 0,-134-26-1365,-6-2-5461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45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1136 1 24575,'-44'-1'0,"0"2"0,0 2 0,0 1 0,-76 19 0,19 8 0,-176 78 0,221-81 0,2 2 0,0 2 0,2 2 0,-69 61 0,109-84 0,0 1 0,2 0 0,-1 0 0,2 1 0,-1 1 0,2-1 0,0 1 0,1 1 0,0 0 0,1 0 0,1 0 0,0 0 0,1 1 0,0 0 0,2 0 0,0 0 0,0 21 0,2-23 0,1 1 0,1-1 0,0 0 0,0 0 0,2 0 0,0-1 0,0 1 0,1-1 0,1 0 0,0 0 0,1-1 0,0 1 0,1-2 0,0 1 0,1-1 0,1 0 0,-1-1 0,2 0 0,21 16 0,-14-14 0,1-2 0,0 0 0,1-1 0,0 0 0,0-2 0,1-1 0,0 0 0,0-2 0,42 5 0,16-5 0,108-7 0,-107 0 0,-36 1 0,0-1 0,57-11 0,-81 9 0,0 0 0,-1-2 0,0 0 0,0-1 0,0-1 0,-1-1 0,19-14 0,-14 8 0,-1 1 0,2 1 0,-1 1 0,2 1 0,0 2 0,0 0 0,1 1 0,33-6 0,-23 6 0,-1-2 0,-1-1 0,0-2 0,64-35 0,-26 12 0,-36 22 0,-29 13 0,0 0 0,0-1 0,0 0 0,0-1 0,-1 1 0,1-1 0,6-6 0,-11 9 0,-1-1 0,0 0 0,1 0 0,-1 0 0,0 0 0,0 0 0,0 0 0,0 0 0,0 0 0,-1 0 0,1-1 0,-1 1 0,1 0 0,-1 0 0,0-1 0,0 1 0,0 0 0,0 0 0,0-1 0,0 1 0,-1 0 0,1 0 0,-1-1 0,1 1 0,-1 0 0,0 0 0,0 0 0,-2-3 0,0-1 0,0 1 0,0 0 0,0 1 0,-1-1 0,1 1 0,-1-1 0,0 1 0,-1 0 0,1 1 0,-1-1 0,0 1 0,0 0 0,0 0 0,0 0 0,0 1 0,-9-4 0,-10-1 0,-1 0 0,-39-4 0,18 3 0,-455-85 0,494 92-85,0-1 0,1 1-1,-1-1 1,1 0 0,0-1-1,-1 0 1,1 0 0,0 0-1,0 0 1,1-1 0,-1 0-1,1 0 1,0-1 0,0 1-1,-4-7 1,-7-14-6741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47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0 24575,'-3'1'0,"-1"0"0,1 0 0,0 0 0,0 0 0,-1 0 0,1 0 0,0 1 0,0 0 0,1 0 0,-1-1 0,0 2 0,1-1 0,-1 0 0,1 0 0,-3 4 0,-34 42 0,36-44 0,-12 19 0,2 0 0,0 1 0,1 0 0,1 1 0,2 0 0,0 1 0,-5 29 0,7-20 0,2-1 0,1 1 0,1 0 0,2 0 0,4 36 0,-2-61 0,1-1 0,0 0 0,1 1 0,0-1 0,0 0 0,1 0 0,0-1 0,0 1 0,1-1 0,0 0 0,0 0 0,1-1 0,0 1 0,1-1 0,12 10 0,-14-13 0,0 0 0,0 0 0,1 0 0,-1-1 0,1 0 0,0 0 0,0 0 0,0-1 0,0 0 0,1 0 0,-1-1 0,1 0 0,-1 0 0,1 0 0,-1-1 0,1 0 0,-1 0 0,1 0 0,0-1 0,-1 0 0,0-1 0,1 1 0,7-4 0,-10 3 0,0 0 0,0-1 0,0 0 0,-1 1 0,1-1 0,-1-1 0,0 1 0,0 0 0,0-1 0,0 1 0,-1-1 0,0 0 0,1 0 0,-1 0 0,0 0 0,-1 0 0,1-1 0,-1 1 0,0 0 0,0-1 0,0 1 0,0-6 0,1-15 0,-1 1 0,-3-48 0,0 43 0,-4-339-1365,6 333-5461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49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1682 24575,'7'1'0,"0"-2"0,-1 1 0,1-1 0,-1 0 0,1 0 0,-1-1 0,1 0 0,11-5 0,13-5 0,387-167 0,-8-34 0,-41 21 0,-193 107 0,207-109 0,-309 157 0,85-30 0,4-1 0,-134 52 0,40-28 0,22-11 0,525-263 0,-526 272 0,-53 25 0,1 2 0,0 1 0,77-23 0,19 8-1365,-98 24-5461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52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24575,'11'8'0,"1"0"0,0 0 0,0-1 0,1-1 0,0 0 0,16 5 0,0 0 0,243 124 0,-86-39 0,-44-30 0,163 83 0,-186-87 0,54 31 0,-145-73 0,-2 0 0,0 1 0,33 37 0,6 4 0,157 148 0,-183-178 0,2-1 0,1-2 0,1-2 0,48 22 0,194 69 0,-258-109 0,0-2 0,1-1 0,0-1 0,49 2 0,117-9 0,-79-1 0,-76 1 0,1 2 0,-1 2 0,0 2 0,0 1 0,0 2 0,44 15 0,54 16 0,-88-26 0,54 21 0,-86-27 0,-1 2 0,0 0 0,0 1 0,0 1 0,-1 0 0,25 23 0,-20-15-455,1-2 0,37 23 0,-26-20-6371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02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1413 24575,'18'-70'0,"-3"-1"0,-3-1 0,4-96 0,-16 161 0,12-160 0,-2 6 0,47-246 0,-35 312 0,16-77 0,-36 149 0,-8 35 0,-10 39 0,-11 143 0,9-53 0,15-126 0,-5 58 0,8-71 0,0 1 0,0-1 0,0 0 0,0 1 0,1-1 0,-1 1 0,1-1 0,-1 0 0,1 1 0,0-1 0,0 0 0,0 0 0,0 0 0,0 0 0,0 1 0,1-2 0,-1 1 0,1 0 0,-1 0 0,1 0 0,0-1 0,0 1 0,0-1 0,3 3 0,-3-3 0,0-1 0,0 0 0,0 0 0,0 1 0,0-1 0,0 0 0,0-1 0,-1 1 0,1 0 0,0 0 0,0-1 0,0 1 0,0-1 0,0 0 0,-1 0 0,1 1 0,0-1 0,-1 0 0,1 0 0,0-1 0,-1 1 0,0 0 0,1 0 0,-1-1 0,0 1 0,1-1 0,-1 1 0,1-3 0,31-52 0,-31 52 0,131-219 0,-133 221 0,1 1 0,-1 0 0,1-1 0,0 1 0,0 0 0,0 0 0,0 0 0,0-1 0,0 1 0,0 0 0,0 0 0,0 1 0,1-1 0,-1 0 0,0 0 0,0 1 0,1-1 0,2 0 0,-3 1 0,-1 0 0,1 0 0,0 1 0,-1-1 0,1 1 0,-1-1 0,1 1 0,0-1 0,-1 1 0,1-1 0,-1 1 0,1-1 0,-1 1 0,0-1 0,1 1 0,-1 0 0,1-1 0,-1 1 0,0 0 0,0 0 0,1-1 0,-1 1 0,0 0 0,0 0 0,0 0 0,4 65 0,-4-58 0,-4 701 0,4-700 20,0 0 0,0 0 0,1 0 0,1 0 0,2 10 0,-3-16-103,0 0 1,0 0-1,1 0 1,-1 0-1,1-1 1,0 1-1,0 0 1,0-1-1,0 1 1,0-1-1,1 1 1,-1-1-1,0 0 1,1 0-1,0 0 1,0-1-1,4 3 1,18 6-6744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0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318 199 24575,'-35'-1'0,"-40"3"0,70-2 0,0 1 0,1 1 0,-1-1 0,0 0 0,1 1 0,-1 0 0,1 0 0,-1 1 0,1-1 0,0 1 0,0 0 0,-7 6 0,-4 8 0,0 0 0,1 1 0,1 1 0,1 0 0,0 1 0,1 0 0,2 0 0,0 1 0,1 1 0,1-1 0,-8 44 0,14-61 0,0-1 0,1 1 0,0 0 0,-1-1 0,1 1 0,1-1 0,-1 1 0,0 0 0,1-1 0,0 1 0,0-1 0,0 1 0,0-1 0,0 0 0,1 1 0,-1-1 0,1 0 0,0 0 0,0 0 0,0 0 0,4 3 0,-3-4 0,1 1 0,-1-1 0,1 0 0,0-1 0,0 1 0,-1-1 0,1 1 0,0-1 0,0 0 0,0-1 0,1 1 0,-1-1 0,0 1 0,0-1 0,8-1 0,-1-1 0,0 0 0,0 0 0,0-1 0,-1 0 0,1 0 0,-1-2 0,1 1 0,-2-1 0,1-1 0,0 0 0,-1 0 0,0-1 0,8-7 0,-3-4 0,-2 0 0,0-1 0,0-1 0,-2 0 0,9-22 0,-10 20 0,18-63 0,-22 157 0,-5-69 0,1 26 0,2-1 0,8 38 0,-10-59 0,1-1 0,-1 0 0,2 0 0,-1 0 0,0 0 0,1 0 0,0 0 0,0-1 0,1 0 0,0 1 0,0-1 0,0 0 0,0-1 0,1 1 0,0-1 0,9 7 0,-12-10 0,-1 0 0,1-1 0,0 1 0,-1 0 0,1-1 0,0 1 0,-1-1 0,1 1 0,0-1 0,0 0 0,0 0 0,-1 0 0,1 0 0,0 0 0,0 0 0,0 0 0,-1-1 0,1 1 0,0-1 0,0 1 0,2-2 0,-1 0 0,0 0 0,0 0 0,0-1 0,-1 1 0,1 0 0,-1-1 0,1 0 0,-1 0 0,0 0 0,2-4 0,5-10 0,-1-1 0,-1 1 0,7-28 0,-9 27 0,34-95 0,29-100 0,-61 182 0,-6 22 0,0 0 0,1 0 0,1 1 0,-1-1 0,1 1 0,8-14 0,-11 20 0,1 1 0,0 0 0,0 0 0,0 0 0,0 0 0,0 1 0,0-1 0,0 0 0,0 0 0,0 1 0,0-1 0,0 0 0,0 1 0,0-1 0,1 1 0,-1-1 0,0 1 0,0 0 0,1 0 0,1-1 0,0 2 0,0-1 0,0 1 0,-1-1 0,1 1 0,0 0 0,0 0 0,-1 0 0,1 1 0,-1-1 0,1 1 0,-1-1 0,1 1 0,1 2 0,8 6 0,0 1 0,0 1 0,-2 0 0,1 0 0,-2 1 0,1 0 0,8 18 0,-13-23 0,-1 1 0,0 0 0,0-1 0,-1 2 0,0-1 0,-1 0 0,0 0 0,0 1 0,-1-1 0,0 1 0,-1 0 0,0-1 0,-2 15 0,-1-16 0,1 0 0,-2 0 0,1 0 0,-1 0 0,0-1 0,-1 1 0,0-1 0,0 0 0,-1 0 0,-8 8 0,7-9 0,1 1 0,0 1 0,0-1 0,1 1 0,0 0 0,0 0 0,1 0 0,0 1 0,-3 10 0,1 17 0,1 1 0,2 0 0,1 1 0,6 58 0,-2-28 0,-2-58 0,1 1 0,0-1 0,0 0 0,1 0 0,6 18 0,-7-26 0,-1 0 0,1 0 0,0 0 0,0 0 0,0 0 0,0 0 0,0-1 0,0 1 0,1 0 0,-1 0 0,1-1 0,-1 1 0,1-1 0,-1 1 0,1-1 0,0 0 0,0 0 0,-1 0 0,1 0 0,0 0 0,0 0 0,0 0 0,0-1 0,0 1 0,1-1 0,-1 1 0,0-1 0,0 0 0,0 0 0,0 0 0,0 0 0,1 0 0,-1 0 0,3-1 0,-2 0 5,0-1-1,-1 1 1,1-1-1,0 1 1,-1-1-1,1 0 0,-1 0 1,0 0-1,0 0 1,1 0-1,-1-1 1,-1 1-1,1-1 1,0 1-1,-1-1 0,1 0 1,-1 0-1,0 1 1,0-1-1,0 0 1,0 0-1,0 0 1,0-4-1,2-10-371,0-1-1,0-29 1,-3 41-3,0-31-6456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0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0 24575,'-14'1'0,"0"-1"0,0 2 0,0 0 0,1 1 0,-1 0 0,1 1 0,-1 0 0,1 1 0,0 1 0,1 0 0,0 0 0,0 2 0,-20 14 0,10-6 0,1 1 0,0 1 0,2 1 0,0 1 0,0 1 0,2 0 0,1 1 0,1 1 0,1 0 0,0 1 0,2 1 0,1 0 0,1 0 0,-12 48 0,14-40 0,-38 156 0,40-156 0,1-1 0,2 1 0,1 58 0,2-88 0,0 0 0,0 0 0,0 0 0,1 0 0,-1 0 0,1 0 0,0 0 0,0 0 0,0 0 0,0 0 0,1 0 0,-1 0 0,1-1 0,-1 1 0,1-1 0,0 1 0,0-1 0,0 0 0,0 1 0,1-1 0,-1 0 0,0 0 0,1-1 0,0 1 0,-1 0 0,1-1 0,0 0 0,0 0 0,0 0 0,0 0 0,0 0 0,0 0 0,0-1 0,0 1 0,0-1 0,0 0 0,0 0 0,4-1 0,3 0 0,-1 0 0,1-1 0,-1 0 0,1 0 0,-1-1 0,0-1 0,0 1 0,-1-2 0,1 1 0,-1-1 0,10-7 0,-5 1 10,0 0-1,-1-2 1,-1 1-1,0-1 0,0-1 1,-1 0-1,-1-1 1,8-15-1,4-16-353,22-66-1,-29 71-416,-1 5-6065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09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252 151 24575,'-8'0'0,"0"-2"0,1 1 0,-1-1 0,1 0 0,0 0 0,-8-4 0,7 3 0,-1 0 0,1 0 0,-1 1 0,-13-3 0,17 5 0,0 0 0,1 0 0,-1 0 0,1 0 0,-1 1 0,1-1 0,-1 1 0,1 0 0,-1 1 0,1-1 0,0 1 0,0 0 0,0 0 0,0 0 0,0 1 0,0-1 0,-5 5 0,4-2 0,1 0 0,0 1 0,0-1 0,0 1 0,1-1 0,0 1 0,0 0 0,0 1 0,1-1 0,-3 13 0,0 11 0,1 0 0,2 1 0,0 0 0,5 39 0,-2-45 0,-1 2 0,0-6 0,1 1 0,1-1 0,7 36 0,-8-52 0,1 0 0,-1-1 0,1 1 0,0-1 0,0 0 0,0 1 0,0-1 0,1 0 0,-1 0 0,1-1 0,0 1 0,1 0 0,-1-1 0,0 0 0,1 0 0,0 0 0,0 0 0,0 0 0,0-1 0,0 0 0,1 0 0,4 2 0,-6-3 0,0-1 0,0 1 0,0-1 0,1 0 0,-1 0 0,0 0 0,0 0 0,0-1 0,0 1 0,0-1 0,0 0 0,0 0 0,0 0 0,0 0 0,0 0 0,0-1 0,0 1 0,-1-1 0,1 0 0,0 0 0,-1 0 0,0 0 0,1 0 0,-1 0 0,0-1 0,0 1 0,0-1 0,-1 1 0,1-1 0,-1 0 0,2-4 0,4-5 0,-1-1 0,-1 0 0,0-1 0,-1 1 0,4-24 0,-4-28 0,-5 53 0,2 0 0,0-1 0,0 1 0,1 0 0,4-16 0,-6 27 0,0 1 0,0 0 0,0 0 0,0-1 0,0 1 0,0 0 0,0 0 0,0-1 0,0 1 0,0 0 0,0 0 0,0-1 0,0 1 0,0 0 0,1 0 0,-1-1 0,0 1 0,0 0 0,0 0 0,0 0 0,0-1 0,0 1 0,1 0 0,-1 0 0,0 0 0,0 0 0,0-1 0,1 1 0,-1 0 0,0 0 0,0 0 0,1 0 0,-1 0 0,0 0 0,0 0 0,0 0 0,1-1 0,-1 1 0,0 0 0,0 0 0,1 0 0,-1 0 0,0 0 0,0 0 0,1 0 0,-1 1 0,0-1 0,0 0 0,1 0 0,-1 0 0,0 0 0,1 0 0,7 18 0,1 27 0,-8-43 0,2 12 0,2 1 0,-1-1 0,2 0 0,0 0 0,1 0 0,0-1 0,1 0 0,1 0 0,0-1 0,0 0 0,19 16 0,-6-6 0,2-1 0,1-1 0,0-2 0,45 26 0,-64-41 0,0 1 0,0-2 0,1 1 0,-1-1 0,0 0 0,1 0 0,11 1 0,-15-3 0,-1 0 0,1 0 0,-1 0 0,0 0 0,1 0 0,-1-1 0,0 1 0,0-1 0,1 0 0,-1 0 0,0 0 0,0 0 0,0 0 0,0 0 0,0 0 0,0-1 0,0 1 0,-1-1 0,1 1 0,0-1 0,-1 0 0,1 0 0,-1 1 0,1-1 0,-1 0 0,1-3 0,7-15 0,-1 0 0,-1 0 0,-1 0 0,-1-1 0,3-22 0,8-108 0,-12-201 0,-5 282 0,6 119 0,2 1 0,2-1 0,2 0 0,34 93 0,-33-107 0,-1 0 0,-3 1 0,0 0 0,-3 1 0,-1-1 0,-1 1 0,-2 0 0,-6 54 0,4-88 4,1 1 0,-1 0 1,0-1-1,0 1 0,0-1 0,0 0 0,0 1 0,-1-1 0,0 0 0,0 0 0,0 0 1,0 0-1,0 0 0,0 0 0,-1 0 0,1-1 0,-1 1 0,0-1 0,0 0 0,0 0 1,0 0-1,0 0 0,0 0 0,-1-1 0,1 0 0,-5 2 0,-7 0-205,1 0 0,-1-1-1,0-1 1,1 0 0,-17-1-1,24 0-66,-38-1-6558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15:20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2582 24575,'-1'-20'0,"-1"-1"0,-7-33 0,-2-16 0,0-90 0,12-188 0,36-156 0,-17 276 0,-16 180 0,-2-5 0,3 0 0,2 0 0,2 1 0,3 0 0,18-50 0,139-357 0,-163 443 0,0-1 0,-1 0 0,5-31 0,-10 47 0,0 0 0,0 0 0,1 0 0,-1 0 0,0 0 0,0 0 0,0-1 0,0 1 0,0 0 0,-1 0 0,1 0 0,0 0 0,0 0 0,-1-1 0,1 1 0,-1 0 0,1 0 0,-1 0 0,1 0 0,-1 0 0,0 0 0,1 0 0,-1 1 0,0-1 0,0 0 0,0 0 0,-1-1 0,0 2 0,1 0 0,-1 0 0,0 0 0,1 0 0,-1 0 0,0 0 0,0 0 0,1 0 0,-1 1 0,0-1 0,1 0 0,-1 1 0,1 0 0,-1-1 0,0 1 0,-1 1 0,-10 6 0,1 0 0,-1 1 0,-11 10 0,23-17 0,-19 14 0,2 1 0,0 1 0,1 0 0,1 2 0,1 0 0,1 0 0,0 1 0,2 1 0,0 0 0,2 1 0,-11 32 0,5-5 0,-3-1 0,-2-2 0,-31 56 0,218-412 0,43-93 0,-207 399 0,13-24 0,-7 18 0,-2 16 0,-1 39 0,-1 1 0,-3 0 0,-4 52 0,0-10 0,0 46 0,5 185 0,1-289-273,2-1 0,2 0 0,1 0 0,12 30 0,-7-23-6553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11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1014 24575,'9'-5'0,"0"0"0,-1-1 0,0 0 0,0 0 0,-1-1 0,0 0 0,12-15 0,38-63 0,-52 79 0,25-49 0,-2 0 0,-3-2 0,-2-1 0,-2-1 0,-3 0 0,-3-2 0,-2 0 0,-3 0 0,-3-1 0,-3 0 0,-3-77 0,-2 131 0,1 1 0,-1-1 0,0 1 0,-1 0 0,-4-15 0,6 22 0,-1-1 0,1 1 0,0-1 0,0 0 0,-1 1 0,1-1 0,0 1 0,-1-1 0,1 1 0,-1-1 0,1 1 0,-1-1 0,1 1 0,-1 0 0,1-1 0,-1 1 0,1-1 0,-1 1 0,1 0 0,-1 0 0,0-1 0,1 1 0,-1 0 0,1 0 0,-1 0 0,0 0 0,-1-1 0,1 2 0,-1 0 0,1 0 0,-1 0 0,1 0 0,-1 0 0,1 0 0,0 0 0,-1 0 0,1 0 0,0 1 0,0-1 0,0 0 0,0 1 0,0-1 0,0 1 0,-1 1 0,-6 14 0,0 1 0,2 0 0,0 0 0,0 1 0,-5 37 0,-10 35 0,-12 8 0,-96 336 0,119-361 0,2 0 0,4 1 0,8 115 0,0-40 0,-4 281 0,0-423 0,0-1 0,-1 1 0,0 0 0,0-1 0,0 1 0,-1-1 0,0 1 0,-5 9 0,6-15 0,0 1 0,0-1 0,-1 0 0,1 0 0,-1 0 0,0 0 0,0 0 0,0 0 0,1-1 0,-2 1 0,1-1 0,0 1 0,0-1 0,0 0 0,-1 1 0,1-1 0,-1 0 0,1-1 0,-1 1 0,1 0 0,-1-1 0,1 0 0,-1 1 0,1-1 0,-1 0 0,0 0 0,-4-1 0,-14-5 0,32-3 0,38-4 0,39 6-583,99 4-1,-180 3 386,30 0-6628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14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84 24575,'0'-71'0,"0"59"0,0 48 0,-1 53 0,3 118 0,7-149 0,-9-56 0,0 1 0,1-1 0,0 1 0,0-1 0,0 0 0,0 0 0,0 1 0,0-1 0,0 0 0,1 0 0,-1 0 0,1 0 0,-1 0 0,1-1 0,0 1 0,0 0 0,0-1 0,0 1 0,0-1 0,3 2 0,-5-3 0,1 0 0,0 0 0,0 0 0,-1 0 0,1 0 0,0 1 0,0-2 0,-1 1 0,1 0 0,0 0 0,-1 0 0,1 0 0,0 0 0,0 0 0,-1-1 0,1 1 0,0 0 0,-1-1 0,1 1 0,0 0 0,-1-1 0,1 1 0,-1-1 0,1 1 0,-1-1 0,1 1 0,0-2 0,11-25 0,-3-31 0,-9 56 0,1-229 0,-1 221 0,0 341 0,-1-133 0,1-167 0,-2 1 0,-1-1 0,-2 0 0,-12 47 0,11-60 0,-1 1 0,0-1 0,-1 0 0,-1-1 0,0 0 0,-1 0 0,-1-1 0,-20 22 0,5-6 0,15-18 0,0 0 0,-25 23 0,34-35 0,-1 0 0,1 0 0,-1 0 0,0 0 0,0 0 0,1-1 0,-1 1 0,-1-1 0,1 0 0,0 0 0,0 0 0,0 0 0,-1 0 0,1-1 0,0 1 0,0-1 0,-1 0 0,1 0 0,0 0 0,-7-2 0,8 2 0,1 0 0,0 0 0,-1-1 0,1 1 0,-1 0 0,1-1 0,0 1 0,-1-1 0,1 0 0,0 1 0,0-1 0,-1 0 0,1 0 0,0 0 0,0 0 0,0 0 0,0 0 0,0 0 0,0 0 0,0 0 0,0 0 0,1 0 0,-1-1 0,0 1 0,1 0 0,-1-1 0,1 1 0,-1 0 0,1-1 0,0 1 0,0-1 0,-1 1 0,1 0 0,0-1 0,0 1 0,0-1 0,1 1 0,-1-1 0,0 1 0,0 0 0,1-1 0,-1 1 0,1-1 0,-1 1 0,1 0 0,0 0 0,-1-1 0,1 1 0,0 0 0,0 0 0,0 0 0,1-1 0,5-7 0,0 0 0,0 1 0,1 0 0,0 1 0,11-8 0,28-17 0,55-28 0,-43 27 0,-53 29-72,0 0 1,0-1-1,0 1 0,-1-1 0,0 0 0,0 0 0,0 0 0,-1-1 1,0 0-1,0 0 0,0 0 0,-1 0 0,0 0 0,0-1 0,-1 0 1,1 1-1,-1-1 0,1-11 0,2-14-6754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1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0 574 24575,'55'-196'0,"-2"10"0,-47 158 0,-4 10 0,2 1 0,0 0 0,12-29 0,-15 42 0,1 0 0,0 1 0,0-1 0,1 0 0,-1 1 0,1-1 0,0 1 0,-1 0 0,2 0 0,-1 0 0,0 0 0,1 0 0,-1 1 0,1 0 0,-1-1 0,1 1 0,0 1 0,0-1 0,0 1 0,6-2 0,1 1 0,1 0 0,0 1 0,-1 1 0,1 0 0,0 1 0,-1 0 0,1 0 0,-1 1 0,0 1 0,1 0 0,-1 0 0,0 2 0,-1-1 0,1 1 0,13 9 0,-3 0 0,0 1 0,-1 0 0,0 2 0,-2 1 0,0 0 0,16 21 0,-28-30 0,0 0 0,-1 0 0,0 1 0,0 0 0,-1 0 0,0 0 0,-1 0 0,0 0 0,0 1 0,-1 0 0,-1-1 0,0 1 0,0 0 0,-1 0 0,-1 0 0,1-1 0,-2 1 0,0 0 0,0-1 0,-7 21 0,1-7 0,-1-1 0,-2 0 0,0-1 0,-1 0 0,-1 0 0,-1-1 0,-33 36 0,-225 207 0,257-248 0,0-1 0,1 2 0,1 0 0,0 0 0,2 2 0,0-1 0,1 1 0,1 1 0,0 0 0,2 0 0,0 0 0,2 1 0,0 0 0,1 0 0,1 1 0,1-1 0,1 25 0,2-42 0,0 0 0,0 0 0,0-1 0,1 1 0,-1 0 0,1-1 0,0 1 0,0-1 0,0 0 0,1 0 0,-1 0 0,1 0 0,0 0 0,0 0 0,0 0 0,0-1 0,0 0 0,0 1 0,1-1 0,5 2 0,10 6 0,1-2 0,34 11 0,-30-12 0,138 44-1365,-93-32-5461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25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1241 1 24575,'-22'0'0,"1"2"0,-1 0 0,1 2 0,0 0 0,0 1 0,0 1 0,1 1 0,0 1 0,0 0 0,1 2 0,0 0 0,1 1 0,-19 16 0,10-7 0,1 1 0,1 2 0,1 0 0,1 2 0,1 0 0,1 2 0,-18 30 0,-69 77 0,1-1 0,17-3 0,5 3 0,-107 233 0,153-283 0,24-57 0,3 1 0,0 0 0,-15 54 0,12-9 0,3-1 0,3 2 0,3-1 0,4 1 0,2 0 0,16 112 0,-9-143 0,2 1 0,2-1 0,2-1 0,1 0 0,2-1 0,2-1 0,2 0 0,1-2 0,2 0 0,1-1 0,2-2 0,40 42 0,-34-45 0,1-2 0,1-1 0,2-1 0,1-2 0,0-2 0,2-1 0,1-2 0,0-2 0,1-2 0,1-1 0,0-2 0,1-2 0,1-2 0,47 3 0,353 13 0,8-28 0,-238-1 0,-27 5 0,268-15 0,-422 10 0,-1-1 0,0-1 0,-1-2 0,1-2 0,35-15 0,-45 14 0,0-1 0,0 0 0,-2-2 0,1 0 0,-2-2 0,0 0 0,23-26 0,-8 2 0,-2-1 0,-1-2 0,-3-1 0,-1-1 0,31-75 0,-11 1 0,35-137 0,-42 109 0,30-213 0,-66 336 0,-2-1 0,-1 1 0,-1-1 0,-1 1 0,-1-1 0,-9-41 0,5 47 0,0 1 0,-1 0 0,-1 0 0,0 0 0,-2 1 0,0 1 0,0 0 0,-26-29 0,-115-121 0,-114-140 0,213 231 0,37 50 0,-1 1 0,-1 1 0,-1 1 0,-39-38 0,48 54 0,0 0 0,0 1 0,0 0 0,-1 1 0,1-1 0,-1 2 0,0 0 0,-20-4 0,-84-6 0,95 12 0,-678-8 0,388 13 0,280-3 0,1 2 0,0 0 0,0 2 0,0 1 0,0 2 0,1 1 0,-36 16 0,-1 5 0,-104 69 0,148-86-170,1 0-1,0 2 0,1 0 1,1 1-1,0 1 0,1 1 1,-25 35-1,27-27-6655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2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2000 24575,'283'-257'0,"-114"107"0,625-546 0,-531 454 0,12-10 0,-98 87 120,-151 135-417,-1 0 0,-1-1 0,-1-2 0,19-37 0,-21 27-6529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29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44 327 24575,'0'956'0,"-22"-669"0,1-11 0,21-198 0,1-46 0,-1-25 0,0-9 0,1-373 0,2 332 0,2 0 0,2 0 0,2 0 0,25-73 0,-12 44 0,61-270 0,-75 309 0,1 1 0,2 0 0,1 1 0,2 0 0,30-50 0,-27 51 0,0-1 0,-2 0 0,-2-2 0,-1 1 0,12-49 0,-17 38 0,22-64 0,-23 90 0,1 0 0,0 1 0,1-1 0,1 2 0,1-1 0,16-20 0,-14 22 0,0 0 0,2 0 0,-1 1 0,29-20 0,-34 28 0,0 1 0,0-1 0,0 2 0,0-1 0,0 2 0,1-1 0,-1 1 0,1 0 0,0 0 0,0 1 0,0 1 0,12 0 0,-17 0 0,0 0 0,-1 1 0,1 0 0,0 0 0,-1 0 0,1 0 0,-1 1 0,1-1 0,-1 1 0,0 0 0,0 0 0,0 0 0,0 0 0,0 1 0,0-1 0,0 1 0,-1 0 0,1 0 0,-1 0 0,0 0 0,0 0 0,0 0 0,0 1 0,-1-1 0,1 0 0,-1 1 0,0 0 0,0-1 0,1 7 0,2 12 0,-1-1 0,-1 1 0,0 41 0,-3-49 0,1 7 0,0 1 0,-2-1 0,-1 0 0,-1-1 0,-7 26 0,7-34 0,-1 0 0,0 0 0,-1 0 0,0-1 0,-1 0 0,0 0 0,-1 0 0,0-1 0,-17 16 0,-11 11 0,32-30 0,-1-1 0,-1 0 0,1 0 0,-1-1 0,0 0 0,-1 0 0,1 0 0,-1 0 0,0-1 0,0 0 0,0-1 0,-1 0 0,1 0 0,-1 0 0,-12 2 0,-78 16-1365,72-13-5461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3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24575,'0'20'0,"0"14"0,0 8 0,6-3 0,10-8 0,9-10 0,6-8 0,-8-6 0,-8-5-8191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31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3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3 24575,'-36'-1'0,"23"0"0,-1 0 0,1 1 0,-1 1 0,1 0 0,-1 1 0,-13 4 0,26-6 0,0 0 0,1 0 0,-1 1 0,0-1 0,0 0 0,1 0 0,-1 1 0,1-1 0,-1 0 0,0 1 0,1-1 0,-1 0 0,1 1 0,-1-1 0,1 1 0,-1-1 0,1 1 0,-1 0 0,1-1 0,-1 1 0,1-1 0,0 1 0,-1 0 0,1-1 0,0 1 0,0 0 0,-1-1 0,1 1 0,0 0 0,0-1 0,0 1 0,0 0 0,0 0 0,0-1 0,0 1 0,0 0 0,0-1 0,0 1 0,0 0 0,1 0 0,-1-1 0,0 1 0,0 0 0,1-1 0,-1 1 0,1-1 0,-1 1 0,1 0 0,28 29 0,-23-25 0,2 3 0,-1 0 0,0 0 0,-1 1 0,0-1 0,0 2 0,-1-1 0,0 0 0,-1 1 0,0 0 0,0 0 0,-1 0 0,0 1 0,-1-1 0,1 12 0,-2-17 0,-1 0 0,0 1 0,1-1 0,-2 0 0,1 0 0,-1 0 0,0 0 0,0 1 0,0-1 0,0 0 0,-1 0 0,0-1 0,0 1 0,-1 0 0,1-1 0,-1 1 0,0-1 0,0 0 0,0 0 0,-1 0 0,1 0 0,-1-1 0,0 1 0,0-1 0,0 0 0,-1 0 0,1 0 0,-1-1 0,1 0 0,-9 3 0,-26 9 0,0 1 0,1 2 0,-43 26 0,72-38-273,-1 0 0,1-1 0,-1 1 0,-13 2 0,-11 2-6553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34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0 24575,'-1'21'0,"-1"-1"0,-1 1 0,-1-1 0,-1 0 0,-8 22 0,-6 28 0,-36 255 0,43-225 0,-5 0 0,-4-1 0,-36 105 0,38-148 0,3 0 0,2 1 0,3 1 0,2 0 0,3 1 0,3-1 0,4 67 0,-1-103 0,-1-10 0,2 1 0,-1-1 0,1 0 0,1 1 0,6 21 0,-7-31 0,1 0 0,-1 1 0,1-1 0,0 0 0,0 0 0,0 0 0,0 0 0,1-1 0,-1 1 0,1-1 0,0 1 0,0-1 0,0 0 0,0 0 0,0 0 0,0 0 0,0-1 0,0 1 0,1-1 0,-1 0 0,1 0 0,-1 0 0,1 0 0,5 0 0,9 1 0,1-1 0,-1 0 0,0-1 0,1-1 0,-1-1 0,0 0 0,0-2 0,21-6 0,-30 8 0,-1-1 0,1-1 0,-1 1 0,0-1 0,0-1 0,0 1 0,0-2 0,-1 1 0,0-1 0,0 0 0,-1 0 0,1-1 0,-1 1 0,-1-2 0,1 1 0,-1-1 0,-1 1 0,6-12 0,16-55-1365,-17 40-5461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0:32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1169 1 24575,'-9'1'0,"-1"0"0,1 1 0,-1 0 0,1 1 0,0 0 0,0 0 0,0 1 0,0 0 0,1 1 0,-13 8 0,-18 9 0,-28 12 0,2 4 0,1 2 0,2 2 0,3 4 0,1 2 0,2 2 0,-61 73 0,10-6 0,-116 137 0,204-230-170,2 2-1,1 0 0,0 1 1,2 0-1,2 2 0,0-1 1,-13 52-1,16-39-6655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3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24575,'14'0'0,"11"0"0,8 0 0,6 0 0,3 0 0,0 0 0,2 0 0,-2 0 0,1 0 0,5-7 0,2-2 0,-8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2:39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331 142 24575,'-31'-1'0,"5"0"0,-1 2 0,0 0 0,1 1 0,-39 9 0,59-9 0,-1 0 0,1 0 0,-1 1 0,1 0 0,0 0 0,0 0 0,0 1 0,0 0 0,1 0 0,0 0 0,-1 1 0,2 0 0,-1 0 0,0 0 0,1 0 0,0 1 0,0-1 0,1 1 0,0 0 0,0 1 0,0-1 0,-3 10 0,3-3 0,0 1 0,0 0 0,1 0 0,1 0 0,0 0 0,1 0 0,1 0 0,0 0 0,1 0 0,0 0 0,2-1 0,8 27 0,-9-31 0,1 0 0,1 0 0,-1-1 0,1 1 0,0-1 0,1-1 0,0 1 0,0-1 0,1 0 0,0 0 0,0-1 0,1 0 0,-1 0 0,1 0 0,0-1 0,1-1 0,-1 1 0,1-1 0,15 4 0,-21-7 0,-1 0 0,1-1 0,-1 1 0,1-1 0,-1 0 0,1 1 0,0-1 0,-1 0 0,1 0 0,0-1 0,-1 1 0,1-1 0,-1 1 0,1-1 0,-1 0 0,1 0 0,-1 0 0,0 0 0,1 0 0,-1-1 0,0 1 0,0-1 0,0 1 0,0-1 0,0 0 0,0 0 0,0 0 0,-1 0 0,1 0 0,-1 0 0,1 0 0,-1 0 0,0-1 0,0 1 0,0-1 0,0 1 0,0-1 0,-1 1 0,2-5 0,1-11 0,0-1 0,-1 1 0,-1 0 0,-2-28 0,1 35 0,-1-13 0,2-1 0,6-39 0,-6 57 0,1 0 0,-1 0 0,1 0 0,0 0 0,1 0 0,0 0 0,0 1 0,0-1 0,1 1 0,0 0 0,0 0 0,1 0 0,5-5 0,-10 11 0,0 0 0,1-1 0,-1 1 0,0 0 0,1 0 0,-1 0 0,1-1 0,-1 1 0,0 0 0,1 0 0,-1 0 0,1 0 0,-1 0 0,1 0 0,-1 0 0,0 0 0,1 0 0,-1 0 0,1 0 0,-1 0 0,1 0 0,-1 0 0,0 1 0,1-1 0,-1 0 0,1 0 0,-1 0 0,0 1 0,1-1 0,-1 0 0,0 0 0,1 1 0,-1-1 0,0 0 0,1 1 0,-1-1 0,0 0 0,0 1 0,1-1 0,-1 0 0,0 1 0,0-1 0,0 1 0,0-1 0,0 0 0,1 1 0,-1-1 0,0 1 0,0-1 0,0 0 0,0 1 0,0-1 0,0 1 0,4 27 0,-4-28 0,4 91 0,-4-65 0,1-1 0,1 0 0,1 0 0,1 0 0,14 46 0,-14-59 0,1 0 0,0-1 0,1 0 0,0 0 0,1 0 0,0-1 0,0 0 0,1 0 0,1-1 0,19 17 0,-22-21 0,1-1 0,0 0 0,1 0 0,-1 0 0,1-1 0,0 0 0,-1 0 0,1-1 0,0 0 0,1-1 0,-1 0 0,0 0 0,0 0 0,1-1 0,-1-1 0,0 1 0,15-4 0,-18 3 0,0-1 0,-1 0 0,1 0 0,0 0 0,-1 0 0,0-1 0,0 1 0,0-1 0,0 0 0,0-1 0,0 1 0,-1-1 0,1 1 0,-1-1 0,0 0 0,0 0 0,-1-1 0,1 1 0,-1 0 0,0-1 0,0 0 0,0 1 0,-1-1 0,0 0 0,0 0 0,1-9 0,2-14 0,-2-1 0,-1 1 0,-4-44 0,2 46 0,-3-48 0,0-14 0,7-115 0,-3 201 0,1-1 0,-1 1 0,0-1 0,1 1 0,-1-1 0,1 1 0,0-1 0,0 1 0,0 0 0,0-1 0,0 1 0,0 0 0,1 0 0,-1 0 0,1 0 0,-1 0 0,1 0 0,0 0 0,0 1 0,0-1 0,0 0 0,0 1 0,0 0 0,0-1 0,0 1 0,1 0 0,-1 0 0,0 0 0,1 1 0,-1-1 0,1 1 0,-1-1 0,1 1 0,-1 0 0,4 0 0,-1 0 0,1 0 0,-1 1 0,0 0 0,0 0 0,0 1 0,0-1 0,0 1 0,0 0 0,0 0 0,-1 1 0,1-1 0,-1 1 0,1 0 0,-1 1 0,0-1 0,5 6 0,-3-1 0,1 1 0,-1 0 0,-1 0 0,0 0 0,0 1 0,-1 0 0,0-1 0,-1 2 0,0-1 0,2 14 0,1 16 0,1 58 0,1 7 0,-2-68 0,-1-4 0,4 59 0,-9-83 0,0 0 0,-1 0 0,0 0 0,0-1 0,-1 1 0,0 0 0,0 0 0,-1-1 0,-1 0 0,1 1 0,-8 10 0,-81 130-1365,78-129-5461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0:26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2832 24575,'796'-213'0,"534"-314"-1295,-422 91 1172,-45-73-106,-138-28 470,-593 435 504,57-66-56,13-10-717,-161 148 28,-7 6 0,43-39 0,-76 62 0,0 0 0,-1 1 0,1-1 0,0 0 0,0 0 0,0 0 0,0 0 0,-1 1 0,1-1 0,0 0 0,-1 0 0,1-1 0,0 1 0,-1 0 0,0 0 0,1 0 0,-1 0 0,0 0 0,1 0 0,-1-1 0,0 1 0,0 0 0,0 0 0,0 0 0,0-3 0,-1 3 0,0 0 0,0 0 0,0 0 0,0 0 0,0 0 0,-1 0 0,1 1 0,0-1 0,0 0 0,-1 0 0,1 1 0,0-1 0,-1 1 0,1 0 0,0-1 0,-1 1 0,-2-1 0,-13 0 0,0 0 0,-30 2 0,36-1 0,-291 9 0,382-11 0,107 4 0,-183-1 0,-1-1 0,1 1 0,-1 0 0,1 0 0,-1 0 0,1 0 0,-1 1 0,0-1 0,1 1 0,-1 0 0,0 0 0,0 0 0,0 0 0,-1 0 0,1 1 0,0 0 0,-1-1 0,0 1 0,1 0 0,-1 0 0,0 0 0,0 0 0,-1 1 0,1-1 0,-1 0 0,0 1 0,0-1 0,0 1 0,0-1 0,0 1 0,-1 0 0,1 4 0,0 14 0,-1-1 0,-1 1 0,0-1 0,-7 28 0,6-33 0,-11 92-682,0 153-1,13-223-6143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0:2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0 24575,'-15'34'0,"-17"56"0,15-38 0,-13 37 0,-111 352 0,122-367 0,-7 32 0,-61 158 0,56-202 0,-3-2 0,-67 92 0,59-91 0,35-47 0,9-9 0,21-17 0,170-176 0,556-412 0,-514 406 0,-185 148 0,-3-2 0,62-82 0,-100 118-151,-1-1-1,0 0 0,0-1 0,-1 0 1,-1 0-1,0 0 0,-2-1 1,7-29-1,-5 2-6674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0:37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24575,'18'0'0,"29"1"0,0-1 0,-1-3 0,1-2 0,84-19 0,-91 12 0,-17 7 0,-1-1 0,1-2 0,-1 0 0,0-2 0,-1 0 0,32-20 0,-53 29 0,0 1 0,0 0 0,0 0 0,0 0 0,1-1 0,-1 1 0,0 0 0,0 0 0,0 0 0,0 0 0,1-1 0,-1 1 0,0 0 0,0 0 0,0 0 0,0 0 0,1 0 0,-1 0 0,0 0 0,0 0 0,1 0 0,-1-1 0,0 1 0,0 0 0,0 0 0,1 0 0,-1 0 0,0 0 0,0 0 0,1 0 0,-1 1 0,0-1 0,0 0 0,0 0 0,1 0 0,-1 0 0,0 0 0,0 0 0,1 0 0,-1 0 0,0 1 0,0-1 0,0 0 0,1 0 0,-2 15 0,-15 38 0,3-9 0,11-40 0,2 1 0,-1 0 0,0 0 0,1-1 0,0 1 0,0 0 0,1 0 0,-1 0 0,1-1 0,0 1 0,0 0 0,1-1 0,-1 1 0,1-1 0,0 1 0,0-1 0,0 0 0,1 0 0,5 7 0,-3-7 0,0 0 0,0 0 0,0-1 0,1 0 0,-1 0 0,1 0 0,0 0 0,0-1 0,0 0 0,0 0 0,0-1 0,1 0 0,-1 0 0,8 0 0,8 0 0,0 0 0,0-2 0,-1-1 0,1-1 0,0-1 0,-1 0 0,0-2 0,0 0 0,0-2 0,-1 0 0,0-1 0,-1-1 0,0-1 0,24-18 0,-22 2 0,-15 11 0,-6 16 0,0 0 0,0-1 0,0 1 0,0 0 0,0 0 0,0 0 0,0-1 0,0 1 0,0 0 0,0 0 0,0-1 0,0 1 0,0 0 0,0 0 0,0-1 0,-1 1 0,1 0 0,0 0 0,0 0 0,0-1 0,0 1 0,-1 0 0,1 0 0,0 0 0,0 0 0,0 0 0,-1-1 0,1 1 0,0 0 0,0 0 0,-1 0 0,1 0 0,0 0 0,0 0 0,-1 0 0,1 0 0,0 0 0,0 0 0,-1 0 0,1 0 0,0 0 0,0 0 0,-1 0 0,1 0 0,0 0 0,-2 1 0,0 0 0,0 0 0,1 0 0,-1 0 0,0 0 0,1 1 0,-1-1 0,1 1 0,0-1 0,-1 1 0,1-1 0,0 1 0,0 0 0,0-1 0,0 1 0,0 0 0,0 0 0,1 0 0,-1 0 0,0 0 0,1 0 0,-1 2 0,-10 50 0,11-51 0,-1 11 0,1 0 0,1 0 0,0 0 0,1 0 0,0 0 0,1 0 0,1-1 0,0 1 0,1-1 0,0 0 0,1 0 0,1 0 0,0-1 0,0 0 0,2-1 0,-1 1 0,1-2 0,18 18 0,-20-23 0,1-1 0,-1 1 0,1-1 0,0-1 0,0 1 0,1-1 0,-1-1 0,0 1 0,1-2 0,-1 1 0,1-1 0,0 0 0,0-1 0,-1 0 0,1 0 0,16-4 0,7-1 0,-1-3 0,1 0 0,31-14 0,-21 5 0,-1-1 0,-1-2 0,0-2 0,67-50 0,-103 68 0,1 1 0,-1-1 0,0 0 0,0 0 0,0-1 0,0 1 0,-1-1 0,1 0 0,-1 0 0,0 0 0,-1 0 0,1 0 0,-1-1 0,1-5 0,-2 7 0,-1 1 0,0 0 0,0 0 0,0 0 0,0 0 0,-1 0 0,1 0 0,-1 0 0,0 0 0,1 0 0,-2 0 0,1 0 0,0 0 0,0 1 0,-1-1 0,0 0 0,1 1 0,-1-1 0,0 1 0,0 0 0,-1 0 0,1-1 0,0 1 0,-1 1 0,1-1 0,-1 0 0,-5-2 0,-8-5 0,-1 0 0,0 1 0,-1 1 0,0 1 0,0 0 0,0 2 0,-1 0 0,-21-2 0,36 6 0,-1 0 0,0 1 0,1 0 0,-1-1 0,0 1 0,1 1 0,-1-1 0,1 1 0,0 0 0,-1 0 0,1 0 0,0 0 0,0 1 0,0 0 0,1-1 0,-1 1 0,0 1 0,1-1 0,0 1 0,0-1 0,0 1 0,0 0 0,1 0 0,0 0 0,-3 5 0,-5 13 0,0 1 0,1 1 0,-9 37 0,9-29 0,-3 8 0,6-25 0,1 1 0,0-1 0,1 1 0,1 0 0,0 0 0,1 0 0,1 0 0,1 0 0,0 0 0,1 0 0,4 22 0,3 9 0,-6-33 0,0 1 0,1-1 0,1 1 0,9 25 0,-11-36 0,0-1 0,1 1 0,-1 0 0,0-1 0,1 1 0,0-1 0,0 0 0,0 0 0,0 0 0,1 0 0,-1-1 0,1 1 0,-1-1 0,1 0 0,0 0 0,0 0 0,0-1 0,0 1 0,0-1 0,0 0 0,6 1 0,18 1 0,-1 0 0,1-2 0,43-3 0,-53 0 0,-1 0 0,0-1 0,0 0 0,0-2 0,0 0 0,28-13 0,-37 13 0,-1 0 0,0-1 0,-1 1 0,1-1 0,-1-1 0,0 1 0,-1-1 0,1 0 0,-1 0 0,-1-1 0,1 1 0,-1-1 0,-1 0 0,1 0 0,-1 0 0,-1-1 0,0 1 0,2-16 0,2-13 0,-3 0 0,-2-73 0,-1 109 0,-3-65 0,3 92 0,4 42 0,10 10 0,-3 1 0,0 102 0,-11-173 0,0 1 0,0 0 0,1 0 0,-1 0 0,5 15 0,-5-23 0,0 1 0,1-1 0,-1 0 0,1 0 0,-1 0 0,1 1 0,-1-1 0,1 0 0,0 0 0,-1 0 0,1 0 0,0 0 0,0 0 0,0 0 0,0 0 0,0 0 0,0 0 0,0-1 0,0 1 0,0 0 0,0-1 0,0 1 0,1-1 0,-1 1 0,0-1 0,0 1 0,1-1 0,-1 0 0,0 0 0,1 0 0,-1 0 0,0 0 0,0 0 0,1 0 0,-1 0 0,0 0 0,1 0 0,-1-1 0,0 1 0,2-1 0,12-6 0,0-1 0,-1 0 0,1-1 0,-2-1 0,1 0 0,23-24 0,12-8 0,-13 18-61,1 1 0,1 2 0,1 2 0,46-16 0,-31 12-999,-28 13-5766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0:40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453 187 24575,'-1'-3'0,"0"0"0,1 0 0,-1 0 0,0 0 0,0 0 0,-1 0 0,1 0 0,0 1 0,-1-1 0,0 0 0,0 1 0,1-1 0,-2 1 0,-3-4 0,-39-32 0,34 30 0,-8-5 0,-2 1 0,0 1 0,0 1 0,-1 1 0,0 1 0,-1 0 0,1 2 0,-31-4 0,35 6 0,13 2 0,0 1 0,0 0 0,1 1 0,-1-1 0,0 1 0,0 0 0,0 0 0,0 1 0,0-1 0,1 1 0,-1 0 0,0 0 0,-4 3 0,6-3 0,0 1 0,0 0 0,0 0 0,0 1 0,0-1 0,0 1 0,1-1 0,0 1 0,-1 0 0,1 0 0,0 0 0,0 0 0,0 0 0,1 0 0,-1 0 0,1 1 0,0-1 0,-1 6 0,-2 6 0,0 0 0,2 1 0,0 0 0,0-1 0,2 1 0,0 0 0,0 0 0,2 0 0,0 0 0,1-1 0,7 24 0,0-11 0,1-1 0,1 0 0,2-1 0,1 0 0,23 30 0,-20-28 0,-10-15 0,0 0 0,0-1 0,2 0 0,18 18 0,-26-28 0,0 0 0,0 0 0,0 0 0,1-1 0,-1 1 0,1-1 0,-1 0 0,1 0 0,-1 0 0,1 0 0,0 0 0,-1 0 0,1-1 0,0 1 0,0-1 0,-1 0 0,1 0 0,0 0 0,0 0 0,0 0 0,-1 0 0,1-1 0,0 0 0,0 1 0,-1-1 0,1 0 0,0 0 0,-1-1 0,1 1 0,-1 0 0,3-3 0,-1 0 0,1 0 0,-1 0 0,0 0 0,0-1 0,0 0 0,-1 0 0,0 0 0,0 0 0,0-1 0,-1 1 0,1-1 0,-1 1 0,0-1 0,-1 0 0,0 0 0,1-9 0,1-12 0,-1-1 0,-2-34 0,0 47 0,-2-29 0,0 28 0,2-1 0,0 1 0,0-1 0,2 1 0,2-17 0,-4 32 0,0 1 0,0-1 0,0 0 0,0 0 0,1 1 0,-1-1 0,0 0 0,0 1 0,0-1 0,0 0 0,1 0 0,-1 1 0,0-1 0,1 0 0,-1 1 0,1-1 0,-1 1 0,1-1 0,-1 0 0,1 1 0,-1-1 0,1 1 0,-1-1 0,1 1 0,-1 0 0,1-1 0,0 1 0,-1 0 0,1-1 0,0 1 0,0 0 0,-1 0 0,1-1 0,0 1 0,-1 0 0,1 0 0,0 0 0,0 0 0,-1 0 0,1 0 0,0 0 0,0 0 0,-1 1 0,1-1 0,0 0 0,-1 0 0,1 0 0,0 1 0,0-1 0,-1 0 0,1 1 0,-1-1 0,1 1 0,0-1 0,-1 1 0,1-1 0,-1 1 0,1-1 0,-1 1 0,1 0 0,-1 0 0,34 44 0,-31-40 0,41 76 0,-33-58 0,0-1 0,2 0 0,28 36 0,-34-50 0,1-2 0,-1 1 0,2-1 0,-1 0 0,1 0 0,-1-1 0,20 8 0,76 23 0,-39-15 0,-28-8-1365,-4-2-5461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28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24575,'554'20'0,"11"1"0,-430-23 0,137 3 0,-244 3 0,0 1 0,0 1 0,39 15 0,-33-10 0,49 9 0,-33-13 0,-1 2 0,1 2 0,-2 2 0,0 2 0,57 26 0,-79-28 0,104 53 0,187 66 0,-239-110 0,89 14 0,-93-23 0,114 37 0,-110-22 0,124 40 0,-171-61 0,0-2 0,48 2 0,34 6 0,-93-8 0,1 0 0,-2 1 0,1 2 0,-1 0 0,0 0 0,19 14 0,-10-9 0,-1-2 0,2-1 0,-1-1 0,1-1 0,42 5 0,-47-8 0,20 1 0,1-2 0,74-3 0,20 2 0,-120-1 0,-1 2 0,0 0 0,0 0 0,0 2 0,30 14 0,86 51 0,-95-48 0,68 34 0,-39-23 0,119 83 0,-158-98 0,0-2 0,2-1 0,0-1 0,0-1 0,42 11 0,-27-9 0,72 35 0,52 39 0,-169-90 0,30 19 0,41 18 0,-59-32 0,0-1 0,1 0 0,-1 0 0,1-1 0,0-1 0,19 1 0,-3-1 0,-13 0 0,1-1 0,0-1 0,0 0 0,-1-1 0,1-1 0,0-1 0,21-6 0,-36 8 0,0 0 0,-1 0 0,1 0 0,0-1 0,-1 1 0,1-1 0,-1 1 0,0-1 0,1 0 0,-1 0 0,0 0 0,0 0 0,0-1 0,0 1 0,-1 0 0,1-1 0,-1 1 0,1-1 0,-1 0 0,0 1 0,0-1 0,0 0 0,0 0 0,-1 0 0,1 0 0,-1 0 0,0 1 0,0-1 0,0 0 0,0 0 0,0 0 0,-1 0 0,1 0 0,-1 0 0,-1-5 0,-4-8 0,-1-1 0,-1 1 0,0 0 0,-20-27 0,6 9 0,-117-243 0,128 256 0,1 0 0,1-1 0,1 0 0,0-1 0,2 1 0,-6-44 0,24 145 0,4 0 0,38 111 0,-35-125 0,17 93 0,1 10 0,-12-93 0,-15-50 0,-2 1 0,0-1 0,5 43 0,-12-65 0,-1 0 0,1-1 0,-1 1 0,0 0 0,0 0 0,0 0 0,-1-1 0,1 1 0,-1 0 0,1 0 0,-1-1 0,0 1 0,0 0 0,0-1 0,0 1 0,0-1 0,-1 0 0,1 1 0,-1-1 0,0 0 0,0 0 0,1 0 0,-1 0 0,-1 0 0,1 0 0,0 0 0,0-1 0,-1 1 0,1-1 0,-1 0 0,1 0 0,-1 0 0,1 0 0,-1 0 0,0 0 0,1-1 0,-1 1 0,0-1 0,-4 0 0,-12 1 0,1-2 0,-1 0 0,1-1 0,-35-9 0,30 7 0,-61-8-455,0 3 0,-131 5 0,177 4-6371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0:21:3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2181 24575,'1'-9'0,"1"0"0,0 0 0,0 0 0,1 1 0,0-1 0,0 1 0,1-1 0,0 1 0,1 0 0,7-10 0,5-11 0,516-990-609,-501 952 551,67-138 26,88-268 0,-178 446 32,-1 0 0,-1-1 0,-2 0 0,-1 0 0,-1-1 0,-1 1 0,-3-43 0,-3 54 114,1 17 138,-5 30 113,-55 681-365,56-597 0,-10 339 0,16-444 0,1 0 0,0 0 0,1 0 0,0 0 0,0 0 0,1 0 0,0-1 0,4 10 0,-5-16 0,1 1 0,-1-1 0,1 0 0,0 0 0,0 0 0,0 0 0,0 0 0,0 0 0,0-1 0,0 1 0,1-1 0,-1 1 0,1-1 0,-1 0 0,1 0 0,-1 0 0,1 0 0,0-1 0,-1 1 0,1-1 0,0 1 0,-1-1 0,1 0 0,0 0 0,0 0 0,-1-1 0,1 1 0,0-1 0,-1 1 0,6-3 0,17-3 0,-1-1 0,0-1 0,0-1 0,-1-2 0,0 0 0,25-17 0,126-99 0,-40 15 0,170-186 0,-280 273 0,-2-1 0,-1-1 0,-1-1 0,-2 0 0,-1-1 0,19-43 0,-36 72 0,0 0 0,-1 0 0,1 0 0,0 0 0,0 0 0,0 0 0,0 0 0,-1 0 0,1 0 0,0 0 0,0 0 0,0 0 0,-1 0 0,1 0 0,0 0 0,0 0 0,0 0 0,-1 0 0,1 0 0,0 0 0,0 0 0,0 0 0,-1 0 0,1 0 0,0 0 0,0-1 0,0 1 0,0 0 0,0 0 0,-1 0 0,1 0 0,0 0 0,0-1 0,0 1 0,0 0 0,0 0 0,0 0 0,0 0 0,-1-1 0,1 1 0,0 0 0,0 0 0,0 0 0,0-1 0,0 1 0,0 0 0,0 0 0,0 0 0,0-1 0,0 1 0,-18 16 0,0 0 0,2 1 0,-1 1 0,2 1 0,-15 22 0,28-37 0,-85 118 0,-127 239 0,168-267 0,4 2 0,4 1 0,-37 154 0,45-101 0,7 1 0,6 1 0,7 0 0,6 1 0,18 158 0,-13-298 0,5 39 0,-5-51 0,-1 0 0,0 0 0,0 0 0,1 0 0,-1 0 0,0 0 0,1 0 0,-1 0 0,1 0 0,-1 0 0,1 0 0,0 0 0,-1-1 0,1 1 0,0 0 0,-1-1 0,1 1 0,0 0 0,0-1 0,0 1 0,0-1 0,0 1 0,-1-1 0,1 1 0,0-1 0,0 0 0,0 1 0,0-1 0,0 0 0,0 0 0,0 0 0,0 0 0,0 0 0,1 0 0,-1 0 0,0 0 0,0 0 0,0-1 0,0 1 0,0 0 0,1-1 0,11-6 0,0 0 0,0-1 0,-1-1 0,0 0 0,0 0 0,16-18 0,16-12 0,234-150 0,-46 36 0,-188 120 0,-2-2 0,-1-1 0,-1-3 0,58-73 0,-85 91 0,0-1 0,-2 0 0,-1 0 0,-1-1 0,0 0 0,-2-1 0,-1 0 0,-1 0 0,-1 0 0,2-42 0,-6 61 0,0 0 0,0 0 0,-1 0 0,0 0 0,0 0 0,0 1 0,0-1 0,-1 0 0,0 0 0,0 1 0,0-1 0,0 1 0,-1-1 0,0 1 0,-3-5 0,0 3 0,0 1 0,0-1 0,0 1 0,-1 0 0,1 1 0,-1 0 0,0 0 0,-13-5 0,-7 0 0,0 1 0,0 1 0,0 2 0,-40-4 0,24 4 0,1 3 0,-1 1 0,-74 7 0,108-4 0,1 0 0,0 0 0,0 0 0,0 1 0,0 0 0,1 0 0,-1 1 0,1 0 0,0 1 0,0-1 0,0 1 0,1 1 0,-9 8 0,6-4 0,1 0 0,0 1 0,1 0 0,0 1 0,1-1 0,0 1 0,-7 23 0,3 1 0,2 1 0,1 0 0,2 1 0,1-1 0,2 42 0,11 227 0,-3-243 0,3-1 0,31 113 0,-38-168 0,0 0 0,1 0 0,0 0 0,0 0 0,1 0 0,0-1 0,0 1 0,0-1 0,1 0 0,0 0 0,0-1 0,1 0 0,-1 0 0,1 0 0,0 0 0,7 3 0,-2-2 0,1-2 0,0 1 0,-1-1 0,2-1 0,-1 0 0,0-1 0,0 0 0,1-1 0,13 0 0,5-2 0,-1-2 0,1-1 0,-1-2 0,0 0 0,0-2 0,50-21 0,-60 20 0,0 0 0,-2-1 0,1-1 0,-1-1 0,0-1 0,-2 0 0,1-1 0,21-24 0,-10 5 0,-2-1 0,0-1 0,25-50 0,-24 40 0,-7 11 0,-2 0 0,16-39 0,26-108 0,-58 176 0,0 0 0,1 1 0,0-1 0,0 1 0,0 0 0,0 0 0,1 0 0,0 0 0,0 0 0,0 1 0,0 0 0,0 0 0,0 0 0,1 0 0,0 1 0,-1 0 0,1 0 0,0 0 0,0 0 0,0 1 0,7-2 0,13-1 0,0 1 0,0 0 0,30 2 0,-34 1 0,79-3 0,1 5 0,152 22 0,-251-24 0,0 0 0,0 0 0,0 0 0,0 0 0,0 0 0,0 1 0,-1-1 0,1 1 0,0 0 0,0-1 0,0 1 0,-1 0 0,1 0 0,0 0 0,-1 0 0,1 0 0,-1 1 0,1-1 0,-1 0 0,1 1 0,-1-1 0,0 1 0,2 2 0,-4-2 0,0-1 0,0 1 0,0 0 0,0-1 0,0 1 0,0 0 0,0-1 0,0 1 0,-1-1 0,1 0 0,-1 1 0,1-1 0,-1 0 0,1 0 0,-1 0 0,0 0 0,1 0 0,-1-1 0,0 1 0,0 0 0,0-1 0,-2 1 0,-355 159 0,253-105 0,1 4 0,-111 84 0,139-80 0,59-47 0,-1 0 0,0-2 0,-36 22 0,-14 6 0,64-39 0,1 1 0,0-1 0,0 1 0,0 0 0,0 0 0,1 1 0,0-1 0,0 1 0,0 0 0,0-1 0,1 1 0,-2 6 0,3-10 0,1 1 0,-1 0 0,1-1 0,0 1 0,0 0 0,0-1 0,0 1 0,0 0 0,0-1 0,0 1 0,0 0 0,1-1 0,-1 1 0,1-1 0,-1 1 0,1-1 0,0 1 0,0-1 0,-1 1 0,1-1 0,0 1 0,0-1 0,0 0 0,1 0 0,-1 1 0,0-1 0,0 0 0,1 0 0,-1 0 0,0 0 0,1-1 0,-1 1 0,4 1 0,4 2 0,1-1 0,0 0 0,0 0 0,14 2 0,-16-4 0,330 42 0,-25-5 0,-141-6-1365,-111-22-5461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9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2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0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8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March 1,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137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8APjp4g84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29.png"/><Relationship Id="rId50" Type="http://schemas.openxmlformats.org/officeDocument/2006/relationships/customXml" Target="../ink/ink26.xml"/><Relationship Id="rId55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hyperlink" Target="https://www.steinberg.net/es/cubase/learn/" TargetMode="External"/><Relationship Id="rId16" Type="http://schemas.openxmlformats.org/officeDocument/2006/relationships/customXml" Target="../ink/ink9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24.png"/><Relationship Id="rId40" Type="http://schemas.openxmlformats.org/officeDocument/2006/relationships/customXml" Target="../ink/ink21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30.xml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9.png"/><Relationship Id="rId30" Type="http://schemas.openxmlformats.org/officeDocument/2006/relationships/customXml" Target="../ink/ink16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8" Type="http://schemas.openxmlformats.org/officeDocument/2006/relationships/customXml" Target="../ink/ink5.xml"/><Relationship Id="rId51" Type="http://schemas.openxmlformats.org/officeDocument/2006/relationships/image" Target="../media/image31.png"/><Relationship Id="rId3" Type="http://schemas.openxmlformats.org/officeDocument/2006/relationships/image" Target="../media/image7.jpeg"/><Relationship Id="rId12" Type="http://schemas.openxmlformats.org/officeDocument/2006/relationships/customXml" Target="../ink/ink7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5.png"/><Relationship Id="rId20" Type="http://schemas.openxmlformats.org/officeDocument/2006/relationships/customXml" Target="../ink/ink11.xml"/><Relationship Id="rId41" Type="http://schemas.openxmlformats.org/officeDocument/2006/relationships/image" Target="../media/image26.png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6.xml"/><Relationship Id="rId31" Type="http://schemas.openxmlformats.org/officeDocument/2006/relationships/image" Target="../media/image21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4" Type="http://schemas.openxmlformats.org/officeDocument/2006/relationships/customXml" Target="../ink/ink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mF29DsBbe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 patrón de acuarela abstracto azul sobre un fondo blanco">
            <a:extLst>
              <a:ext uri="{FF2B5EF4-FFF2-40B4-BE49-F238E27FC236}">
                <a16:creationId xmlns:a16="http://schemas.microsoft.com/office/drawing/2014/main" id="{D668820F-7548-8834-AB11-40E3297C7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71" b="15813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9D5F89-C02E-1431-69A1-1C9A37624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es-ES" sz="6000" dirty="0">
                <a:solidFill>
                  <a:schemeClr val="bg1"/>
                </a:solidFill>
              </a:rPr>
              <a:t>radio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C39841-4094-4398-86A6-822D9B042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/>
          <a:p>
            <a:pPr algn="l"/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C46CF8B-541B-3155-9EDA-8225C12B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conexiones</a:t>
            </a:r>
          </a:p>
        </p:txBody>
      </p:sp>
      <p:pic>
        <p:nvPicPr>
          <p:cNvPr id="1026" name="Picture 2" descr="MIL ANUNCIOS.COM - Alquiler de mesas de mezclas de sonido">
            <a:extLst>
              <a:ext uri="{FF2B5EF4-FFF2-40B4-BE49-F238E27FC236}">
                <a16:creationId xmlns:a16="http://schemas.microsoft.com/office/drawing/2014/main" id="{1EB6C5BB-4011-DEBC-534D-149C7305C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/>
          <a:stretch/>
        </p:blipFill>
        <p:spPr bwMode="auto">
          <a:xfrm>
            <a:off x="4468197" y="2452914"/>
            <a:ext cx="4047769" cy="36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9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A8F8F-540C-487C-8156-3AA55D00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786384"/>
            <a:ext cx="10241280" cy="1234440"/>
          </a:xfrm>
        </p:spPr>
        <p:txBody>
          <a:bodyPr/>
          <a:lstStyle/>
          <a:p>
            <a:r>
              <a:rPr lang="es-ES" dirty="0"/>
              <a:t>Qué conecto?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B3B31-41A1-AAED-68B4-538DEFA3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s-E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62158DB-4115-9660-5145-8A1022C42D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39E9B5-A17D-2DDD-54C7-10602FEAC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1" b="13439"/>
          <a:stretch/>
        </p:blipFill>
        <p:spPr>
          <a:xfrm>
            <a:off x="6096000" y="663157"/>
            <a:ext cx="5143500" cy="5399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BB65C940-DD37-4F9A-C6D8-F4F65F4AD2CA}"/>
                  </a:ext>
                </a:extLst>
              </p14:cNvPr>
              <p14:cNvContentPartPr/>
              <p14:nvPr/>
            </p14:nvContentPartPr>
            <p14:xfrm>
              <a:off x="6628193" y="804155"/>
              <a:ext cx="992160" cy="7466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BB65C940-DD37-4F9A-C6D8-F4F65F4AD2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93" y="795155"/>
                <a:ext cx="100980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D04006F7-E3C3-7450-E149-FFFB1FB05693}"/>
                  </a:ext>
                </a:extLst>
              </p14:cNvPr>
              <p14:cNvContentPartPr/>
              <p14:nvPr/>
            </p14:nvContentPartPr>
            <p14:xfrm>
              <a:off x="10529513" y="4758395"/>
              <a:ext cx="167760" cy="92988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D04006F7-E3C3-7450-E149-FFFB1FB056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20873" y="4749395"/>
                <a:ext cx="185400" cy="9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98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A8D8E-2BA7-863E-EFA9-F9F7EFBB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5809129"/>
            <a:ext cx="10241280" cy="363070"/>
          </a:xfrm>
        </p:spPr>
        <p:txBody>
          <a:bodyPr/>
          <a:lstStyle/>
          <a:p>
            <a:pPr marL="0" indent="0" algn="l">
              <a:buNone/>
            </a:pPr>
            <a:r>
              <a:rPr lang="es-ES" dirty="0">
                <a:hlinkClick r:id="rId2"/>
              </a:rPr>
              <a:t>https://www.youtube.com/watch?v=A8APjp4g84U</a:t>
            </a:r>
            <a:r>
              <a:rPr lang="es-ES" dirty="0"/>
              <a:t> </a:t>
            </a:r>
          </a:p>
        </p:txBody>
      </p:sp>
      <p:pic>
        <p:nvPicPr>
          <p:cNvPr id="1026" name="Picture 2" descr="Descripción y configuración inicial | Musicalecer. Creación, edición y  producción musical">
            <a:extLst>
              <a:ext uri="{FF2B5EF4-FFF2-40B4-BE49-F238E27FC236}">
                <a16:creationId xmlns:a16="http://schemas.microsoft.com/office/drawing/2014/main" id="{987EA2D8-0A46-E908-F30E-B835CAFCC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b="12070"/>
          <a:stretch/>
        </p:blipFill>
        <p:spPr bwMode="auto">
          <a:xfrm>
            <a:off x="1103555" y="1083712"/>
            <a:ext cx="9376229" cy="46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787EF1-0836-56E9-59A2-347E21A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93294"/>
            <a:ext cx="10241280" cy="755577"/>
          </a:xfrm>
        </p:spPr>
        <p:txBody>
          <a:bodyPr/>
          <a:lstStyle/>
          <a:p>
            <a:r>
              <a:rPr lang="es-ES" dirty="0"/>
              <a:t>Audacity</a:t>
            </a:r>
          </a:p>
        </p:txBody>
      </p:sp>
    </p:spTree>
    <p:extLst>
      <p:ext uri="{BB962C8B-B14F-4D97-AF65-F5344CB8AC3E}">
        <p14:creationId xmlns:p14="http://schemas.microsoft.com/office/powerpoint/2010/main" val="310305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38A13-6622-0423-5E95-C3511EBD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024" y="268941"/>
            <a:ext cx="10241280" cy="685262"/>
          </a:xfrm>
        </p:spPr>
        <p:txBody>
          <a:bodyPr/>
          <a:lstStyle/>
          <a:p>
            <a:r>
              <a:rPr lang="es-ES" dirty="0"/>
              <a:t>Cubase le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419F07-BA10-C576-27FD-54F2C2C1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880" y="5702110"/>
            <a:ext cx="8062000" cy="369505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https://www.steinberg.net/es/cubase/learn/</a:t>
            </a:r>
            <a:r>
              <a:rPr lang="es-ES" dirty="0"/>
              <a:t> </a:t>
            </a:r>
          </a:p>
        </p:txBody>
      </p:sp>
      <p:pic>
        <p:nvPicPr>
          <p:cNvPr id="2050" name="Picture 2" descr="Cubase SX3 | Hispasonic">
            <a:extLst>
              <a:ext uri="{FF2B5EF4-FFF2-40B4-BE49-F238E27FC236}">
                <a16:creationId xmlns:a16="http://schemas.microsoft.com/office/drawing/2014/main" id="{2C57636F-1FCD-9AB7-8549-6740681E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79" y="137668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E7E61E45-3260-B3B0-09F2-4BF1B1D4A767}"/>
                  </a:ext>
                </a:extLst>
              </p14:cNvPr>
              <p14:cNvContentPartPr/>
              <p14:nvPr/>
            </p14:nvContentPartPr>
            <p14:xfrm>
              <a:off x="1073720" y="5108457"/>
              <a:ext cx="421200" cy="4194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E7E61E45-3260-B3B0-09F2-4BF1B1D4A7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720" y="5099817"/>
                <a:ext cx="43884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o 11">
            <a:extLst>
              <a:ext uri="{FF2B5EF4-FFF2-40B4-BE49-F238E27FC236}">
                <a16:creationId xmlns:a16="http://schemas.microsoft.com/office/drawing/2014/main" id="{9B1E3C4F-D9AD-60BF-2A9C-30BEF715B17D}"/>
              </a:ext>
            </a:extLst>
          </p:cNvPr>
          <p:cNvGrpSpPr/>
          <p:nvPr/>
        </p:nvGrpSpPr>
        <p:grpSpPr>
          <a:xfrm>
            <a:off x="1314200" y="4437417"/>
            <a:ext cx="3398760" cy="1543680"/>
            <a:chOff x="1314200" y="4437417"/>
            <a:chExt cx="3398760" cy="15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F005F079-0CB2-5E5C-54C0-AF69AF8B7EFA}"/>
                    </a:ext>
                  </a:extLst>
                </p14:cNvPr>
                <p14:cNvContentPartPr/>
                <p14:nvPr/>
              </p14:nvContentPartPr>
              <p14:xfrm>
                <a:off x="2800640" y="4437417"/>
                <a:ext cx="1912320" cy="10198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F005F079-0CB2-5E5C-54C0-AF69AF8B7E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2000" y="4428777"/>
                  <a:ext cx="192996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6DA30F27-1E57-7B11-128D-86F392BA3AA6}"/>
                    </a:ext>
                  </a:extLst>
                </p14:cNvPr>
                <p14:cNvContentPartPr/>
                <p14:nvPr/>
              </p14:nvContentPartPr>
              <p14:xfrm>
                <a:off x="1314200" y="5094417"/>
                <a:ext cx="533520" cy="54180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6DA30F27-1E57-7B11-128D-86F392BA3A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5200" y="5085417"/>
                  <a:ext cx="55116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31C4EA10-7652-45EA-C22A-2334E8573304}"/>
                    </a:ext>
                  </a:extLst>
                </p14:cNvPr>
                <p14:cNvContentPartPr/>
                <p14:nvPr/>
              </p14:nvContentPartPr>
              <p14:xfrm>
                <a:off x="1451000" y="5542977"/>
                <a:ext cx="861120" cy="3114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31C4EA10-7652-45EA-C22A-2334E85733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2360" y="5533977"/>
                  <a:ext cx="878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FFAD5A60-790F-F686-1822-BC08E693A156}"/>
                    </a:ext>
                  </a:extLst>
                </p14:cNvPr>
                <p14:cNvContentPartPr/>
                <p14:nvPr/>
              </p14:nvContentPartPr>
              <p14:xfrm>
                <a:off x="2246240" y="5767257"/>
                <a:ext cx="307080" cy="21384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FFAD5A60-790F-F686-1822-BC08E693A1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37600" y="5758257"/>
                  <a:ext cx="32472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73831727-7558-6A99-E3C4-582DA388FAD2}"/>
                  </a:ext>
                </a:extLst>
              </p14:cNvPr>
              <p14:cNvContentPartPr/>
              <p14:nvPr/>
            </p14:nvContentPartPr>
            <p14:xfrm>
              <a:off x="2060480" y="2858817"/>
              <a:ext cx="2192040" cy="6541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73831727-7558-6A99-E3C4-582DA388FA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51840" y="2850177"/>
                <a:ext cx="2209680" cy="67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o 17">
            <a:extLst>
              <a:ext uri="{FF2B5EF4-FFF2-40B4-BE49-F238E27FC236}">
                <a16:creationId xmlns:a16="http://schemas.microsoft.com/office/drawing/2014/main" id="{515813FD-1CBC-794A-226B-A5EB268D89DA}"/>
              </a:ext>
            </a:extLst>
          </p:cNvPr>
          <p:cNvGrpSpPr/>
          <p:nvPr/>
        </p:nvGrpSpPr>
        <p:grpSpPr>
          <a:xfrm>
            <a:off x="696440" y="2204337"/>
            <a:ext cx="1799280" cy="1288080"/>
            <a:chOff x="696440" y="2204337"/>
            <a:chExt cx="1799280" cy="12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55ADE84D-D9AA-E87E-068E-1FF33EE05224}"/>
                    </a:ext>
                  </a:extLst>
                </p14:cNvPr>
                <p14:cNvContentPartPr/>
                <p14:nvPr/>
              </p14:nvContentPartPr>
              <p14:xfrm>
                <a:off x="696440" y="2204337"/>
                <a:ext cx="1180800" cy="107316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55ADE84D-D9AA-E87E-068E-1FF33EE052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7440" y="2195697"/>
                  <a:ext cx="1198440" cy="10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F9307318-13B9-A80F-84B2-08721E517847}"/>
                    </a:ext>
                  </a:extLst>
                </p14:cNvPr>
                <p14:cNvContentPartPr/>
                <p14:nvPr/>
              </p14:nvContentPartPr>
              <p14:xfrm>
                <a:off x="1537760" y="3091017"/>
                <a:ext cx="189000" cy="61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F9307318-13B9-A80F-84B2-08721E5178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29120" y="3082017"/>
                  <a:ext cx="20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87368F7C-74A5-0BED-6DFE-19341A586CB1}"/>
                    </a:ext>
                  </a:extLst>
                </p14:cNvPr>
                <p14:cNvContentPartPr/>
                <p14:nvPr/>
              </p14:nvContentPartPr>
              <p14:xfrm>
                <a:off x="1753040" y="2679537"/>
                <a:ext cx="742680" cy="8128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87368F7C-74A5-0BED-6DFE-19341A586C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44040" y="2670537"/>
                  <a:ext cx="760320" cy="83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F846AC4-E240-F2AF-FBD8-398474A52188}"/>
              </a:ext>
            </a:extLst>
          </p:cNvPr>
          <p:cNvGrpSpPr/>
          <p:nvPr/>
        </p:nvGrpSpPr>
        <p:grpSpPr>
          <a:xfrm>
            <a:off x="5425400" y="374817"/>
            <a:ext cx="3359160" cy="1675800"/>
            <a:chOff x="5425400" y="374817"/>
            <a:chExt cx="3359160" cy="167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737502A7-18CD-A438-B2B9-5A437E30AEE5}"/>
                    </a:ext>
                  </a:extLst>
                </p14:cNvPr>
                <p14:cNvContentPartPr/>
                <p14:nvPr/>
              </p14:nvContentPartPr>
              <p14:xfrm>
                <a:off x="5425400" y="1683057"/>
                <a:ext cx="633240" cy="3675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737502A7-18CD-A438-B2B9-5A437E30AE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16760" y="1674057"/>
                  <a:ext cx="6508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BE7BCC37-4A4E-3C6A-3755-E04DE11832BC}"/>
                    </a:ext>
                  </a:extLst>
                </p14:cNvPr>
                <p14:cNvContentPartPr/>
                <p14:nvPr/>
              </p14:nvContentPartPr>
              <p14:xfrm>
                <a:off x="8677280" y="1770537"/>
                <a:ext cx="107280" cy="2646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BE7BCC37-4A4E-3C6A-3755-E04DE11832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68280" y="1761537"/>
                  <a:ext cx="124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82BF4124-3B51-8E9E-9B2A-D839F721E278}"/>
                    </a:ext>
                  </a:extLst>
                </p14:cNvPr>
                <p14:cNvContentPartPr/>
                <p14:nvPr/>
              </p14:nvContentPartPr>
              <p14:xfrm>
                <a:off x="5935880" y="1222617"/>
                <a:ext cx="1276920" cy="6058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82BF4124-3B51-8E9E-9B2A-D839F721E2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26880" y="1213977"/>
                  <a:ext cx="12945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92146DA6-9E54-E04D-7394-C5A618C4CCE4}"/>
                    </a:ext>
                  </a:extLst>
                </p14:cNvPr>
                <p14:cNvContentPartPr/>
                <p14:nvPr/>
              </p14:nvContentPartPr>
              <p14:xfrm>
                <a:off x="7227560" y="1276977"/>
                <a:ext cx="1319760" cy="6012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92146DA6-9E54-E04D-7394-C5A618C4CC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18920" y="1267977"/>
                  <a:ext cx="133740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83379BF5-87AE-B64F-2996-0D38BAA7338C}"/>
                    </a:ext>
                  </a:extLst>
                </p14:cNvPr>
                <p14:cNvContentPartPr/>
                <p14:nvPr/>
              </p14:nvContentPartPr>
              <p14:xfrm>
                <a:off x="6357080" y="536097"/>
                <a:ext cx="171360" cy="50904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83379BF5-87AE-B64F-2996-0D38BAA733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8080" y="527097"/>
                  <a:ext cx="1890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8B45C4E6-ACF4-D491-47B1-0DEA3E466C55}"/>
                    </a:ext>
                  </a:extLst>
                </p14:cNvPr>
                <p14:cNvContentPartPr/>
                <p14:nvPr/>
              </p14:nvContentPartPr>
              <p14:xfrm>
                <a:off x="6547160" y="740577"/>
                <a:ext cx="320040" cy="31788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8B45C4E6-ACF4-D491-47B1-0DEA3E466C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38160" y="731577"/>
                  <a:ext cx="337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BB404259-6A6A-F099-5AA4-F2C2FFA8DA5E}"/>
                    </a:ext>
                  </a:extLst>
                </p14:cNvPr>
                <p14:cNvContentPartPr/>
                <p14:nvPr/>
              </p14:nvContentPartPr>
              <p14:xfrm>
                <a:off x="6907520" y="754617"/>
                <a:ext cx="189720" cy="3351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BB404259-6A6A-F099-5AA4-F2C2FFA8DA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98880" y="745617"/>
                  <a:ext cx="2073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1C14C124-DD1D-2D19-A298-3EE50FC639EF}"/>
                    </a:ext>
                  </a:extLst>
                </p14:cNvPr>
                <p14:cNvContentPartPr/>
                <p14:nvPr/>
              </p14:nvContentPartPr>
              <p14:xfrm>
                <a:off x="7137200" y="801777"/>
                <a:ext cx="296640" cy="28980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1C14C124-DD1D-2D19-A298-3EE50FC639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28200" y="793137"/>
                  <a:ext cx="314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760EF8F8-FBC6-3007-CFEF-B24600EF86FB}"/>
                    </a:ext>
                  </a:extLst>
                </p14:cNvPr>
                <p14:cNvContentPartPr/>
                <p14:nvPr/>
              </p14:nvContentPartPr>
              <p14:xfrm>
                <a:off x="7627520" y="374817"/>
                <a:ext cx="140400" cy="68364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760EF8F8-FBC6-3007-CFEF-B24600EF86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18520" y="365817"/>
                  <a:ext cx="15804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434E1CE8-BA1C-04BB-3526-2EA5E4C53D35}"/>
                    </a:ext>
                  </a:extLst>
                </p14:cNvPr>
                <p14:cNvContentPartPr/>
                <p14:nvPr/>
              </p14:nvContentPartPr>
              <p14:xfrm>
                <a:off x="7812560" y="855057"/>
                <a:ext cx="129240" cy="40608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434E1CE8-BA1C-04BB-3526-2EA5E4C53D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03560" y="846417"/>
                  <a:ext cx="1468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F73E39E7-ABF1-2B60-AEB5-F01E5E478EF9}"/>
                    </a:ext>
                  </a:extLst>
                </p14:cNvPr>
                <p14:cNvContentPartPr/>
                <p14:nvPr/>
              </p14:nvContentPartPr>
              <p14:xfrm>
                <a:off x="7996880" y="460857"/>
                <a:ext cx="218160" cy="51984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F73E39E7-ABF1-2B60-AEB5-F01E5E478E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87880" y="452217"/>
                  <a:ext cx="235800" cy="53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B6C23AE-836A-BBAE-437A-8EE95B3D2913}"/>
              </a:ext>
            </a:extLst>
          </p:cNvPr>
          <p:cNvGrpSpPr/>
          <p:nvPr/>
        </p:nvGrpSpPr>
        <p:grpSpPr>
          <a:xfrm>
            <a:off x="7652360" y="2233497"/>
            <a:ext cx="2986560" cy="1442520"/>
            <a:chOff x="7652360" y="2233497"/>
            <a:chExt cx="2986560" cy="14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81DAE791-835D-6C6B-4686-8496CAB384D6}"/>
                    </a:ext>
                  </a:extLst>
                </p14:cNvPr>
                <p14:cNvContentPartPr/>
                <p14:nvPr/>
              </p14:nvContentPartPr>
              <p14:xfrm>
                <a:off x="7652360" y="2611857"/>
                <a:ext cx="1273680" cy="10641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81DAE791-835D-6C6B-4686-8496CAB384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43720" y="2603217"/>
                  <a:ext cx="129132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9C10153D-6644-6D9C-55CE-A43413FDDE1B}"/>
                    </a:ext>
                  </a:extLst>
                </p14:cNvPr>
                <p14:cNvContentPartPr/>
                <p14:nvPr/>
              </p14:nvContentPartPr>
              <p14:xfrm>
                <a:off x="8795360" y="2603577"/>
                <a:ext cx="764280" cy="72036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9C10153D-6644-6D9C-55CE-A43413FDDE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86720" y="2594937"/>
                  <a:ext cx="78192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35432180-9EB9-78D9-133E-3B166A30A12E}"/>
                    </a:ext>
                  </a:extLst>
                </p14:cNvPr>
                <p14:cNvContentPartPr/>
                <p14:nvPr/>
              </p14:nvContentPartPr>
              <p14:xfrm>
                <a:off x="9708680" y="2233497"/>
                <a:ext cx="279720" cy="70704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35432180-9EB9-78D9-133E-3B166A30A1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00040" y="2224857"/>
                  <a:ext cx="29736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A6AE537F-F131-A7AB-477E-1C1787A8A70A}"/>
                    </a:ext>
                  </a:extLst>
                </p14:cNvPr>
                <p14:cNvContentPartPr/>
                <p14:nvPr/>
              </p14:nvContentPartPr>
              <p14:xfrm>
                <a:off x="9840440" y="2757297"/>
                <a:ext cx="42120" cy="7560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A6AE537F-F131-A7AB-477E-1C1787A8A7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31800" y="2748657"/>
                  <a:ext cx="59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57EBC315-F4E7-5276-2EF2-74D83E90A8E5}"/>
                    </a:ext>
                  </a:extLst>
                </p14:cNvPr>
                <p14:cNvContentPartPr/>
                <p14:nvPr/>
              </p14:nvContentPartPr>
              <p14:xfrm>
                <a:off x="9898040" y="2641017"/>
                <a:ext cx="360" cy="36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57EBC315-F4E7-5276-2EF2-74D83E90A8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89400" y="26323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EBC4B28F-F2D4-2431-A1D3-0C5060CF2985}"/>
                    </a:ext>
                  </a:extLst>
                </p14:cNvPr>
                <p14:cNvContentPartPr/>
                <p14:nvPr/>
              </p14:nvContentPartPr>
              <p14:xfrm>
                <a:off x="9906680" y="2741817"/>
                <a:ext cx="151560" cy="17352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EBC4B28F-F2D4-2431-A1D3-0C5060CF29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7680" y="2732817"/>
                  <a:ext cx="169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2CA40CCF-A0D0-5F9F-29DB-441394A35383}"/>
                    </a:ext>
                  </a:extLst>
                </p14:cNvPr>
                <p14:cNvContentPartPr/>
                <p14:nvPr/>
              </p14:nvContentPartPr>
              <p14:xfrm>
                <a:off x="10099640" y="2336097"/>
                <a:ext cx="159120" cy="62820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2CA40CCF-A0D0-5F9F-29DB-441394A353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91000" y="2327097"/>
                  <a:ext cx="17676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29816514-9F1B-48BD-5A06-AE2C60056636}"/>
                    </a:ext>
                  </a:extLst>
                </p14:cNvPr>
                <p14:cNvContentPartPr/>
                <p14:nvPr/>
              </p14:nvContentPartPr>
              <p14:xfrm>
                <a:off x="10072640" y="2617617"/>
                <a:ext cx="167400" cy="936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29816514-9F1B-48BD-5A06-AE2C600566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63640" y="2608977"/>
                  <a:ext cx="18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806D881B-9E18-8215-6833-629E4852736A}"/>
                    </a:ext>
                  </a:extLst>
                </p14:cNvPr>
                <p14:cNvContentPartPr/>
                <p14:nvPr/>
              </p14:nvContentPartPr>
              <p14:xfrm>
                <a:off x="10301960" y="2735697"/>
                <a:ext cx="336960" cy="30492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806D881B-9E18-8215-6833-629E4852736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92960" y="2727057"/>
                  <a:ext cx="354600" cy="32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215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D5F64-E2C2-B0A9-0A2F-623A77EB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11" y="496969"/>
            <a:ext cx="10241280" cy="577686"/>
          </a:xfrm>
        </p:spPr>
        <p:txBody>
          <a:bodyPr/>
          <a:lstStyle/>
          <a:p>
            <a:r>
              <a:rPr lang="es-ES" dirty="0" err="1"/>
              <a:t>Clipchamp</a:t>
            </a:r>
            <a:endParaRPr lang="es-ES" dirty="0"/>
          </a:p>
        </p:txBody>
      </p:sp>
      <p:pic>
        <p:nvPicPr>
          <p:cNvPr id="3074" name="Picture 2" descr="Descargar Clipchamp 1.6 para PC Gratis">
            <a:extLst>
              <a:ext uri="{FF2B5EF4-FFF2-40B4-BE49-F238E27FC236}">
                <a16:creationId xmlns:a16="http://schemas.microsoft.com/office/drawing/2014/main" id="{252B80C9-F05F-37CD-2EEB-5A9044D1C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38" y="1074655"/>
            <a:ext cx="6889321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7E0EC83F-360F-1317-1FD5-1C9901AA1644}"/>
              </a:ext>
            </a:extLst>
          </p:cNvPr>
          <p:cNvSpPr txBox="1">
            <a:spLocks/>
          </p:cNvSpPr>
          <p:nvPr/>
        </p:nvSpPr>
        <p:spPr>
          <a:xfrm>
            <a:off x="3550880" y="5702110"/>
            <a:ext cx="8062000" cy="369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hlinkClick r:id="rId3"/>
              </a:rPr>
              <a:t>https://www.youtube.com/watch?v=6mF29DsBbeA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29883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4a2284a-476a-40ee-aaff-018e9015e8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3120EC82057F45844C98F9ED2B7324" ma:contentTypeVersion="17" ma:contentTypeDescription="Crear nuevo documento." ma:contentTypeScope="" ma:versionID="d1a546209937d272d93b36d74a6a1fae">
  <xsd:schema xmlns:xsd="http://www.w3.org/2001/XMLSchema" xmlns:xs="http://www.w3.org/2001/XMLSchema" xmlns:p="http://schemas.microsoft.com/office/2006/metadata/properties" xmlns:ns3="9ff4c217-820d-4f2f-965b-20d6ed1f34af" xmlns:ns4="f4a2284a-476a-40ee-aaff-018e9015e8c7" targetNamespace="http://schemas.microsoft.com/office/2006/metadata/properties" ma:root="true" ma:fieldsID="eb9e2ea0b97a42894931db5301a3700e" ns3:_="" ns4:_="">
    <xsd:import namespace="9ff4c217-820d-4f2f-965b-20d6ed1f34af"/>
    <xsd:import namespace="f4a2284a-476a-40ee-aaff-018e9015e8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4c217-820d-4f2f-965b-20d6ed1f34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2284a-476a-40ee-aaff-018e9015e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C51A0-AFCA-45B0-804F-957EB80168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A82B0B-92FE-47DB-B9B2-C0941EE3AA45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4a2284a-476a-40ee-aaff-018e9015e8c7"/>
    <ds:schemaRef ds:uri="9ff4c217-820d-4f2f-965b-20d6ed1f34a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39E671-1992-48F5-B303-BDC7778BB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f4c217-820d-4f2f-965b-20d6ed1f34af"/>
    <ds:schemaRef ds:uri="f4a2284a-476a-40ee-aaff-018e9015e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Gill Sans Nova</vt:lpstr>
      <vt:lpstr>GradientRiseVTI</vt:lpstr>
      <vt:lpstr>radio</vt:lpstr>
      <vt:lpstr>conexiones</vt:lpstr>
      <vt:lpstr>Qué conecto?</vt:lpstr>
      <vt:lpstr>Audacity</vt:lpstr>
      <vt:lpstr>Cubase le</vt:lpstr>
      <vt:lpstr>Clipchamp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ALFAYATE MAYO</dc:creator>
  <cp:lastModifiedBy>CHRISTIAN ALFAYATE MAYO</cp:lastModifiedBy>
  <cp:revision>5</cp:revision>
  <dcterms:created xsi:type="dcterms:W3CDTF">2024-02-23T12:54:14Z</dcterms:created>
  <dcterms:modified xsi:type="dcterms:W3CDTF">2024-03-01T10:26:19Z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0x010100113120EC82057F45844C98F9ED2B7324</vt:lpwstr>
  </property>
</Properties>
</file>