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9" r:id="rId7"/>
    <p:sldId id="261" r:id="rId8"/>
    <p:sldId id="270" r:id="rId9"/>
    <p:sldId id="262" r:id="rId10"/>
    <p:sldId id="263" r:id="rId11"/>
    <p:sldId id="264" r:id="rId12"/>
    <p:sldId id="265" r:id="rId13"/>
    <p:sldId id="266" r:id="rId14"/>
    <p:sldId id="271" r:id="rId15"/>
    <p:sldId id="274" r:id="rId16"/>
    <p:sldId id="272" r:id="rId17"/>
    <p:sldId id="277" r:id="rId18"/>
    <p:sldId id="273" r:id="rId19"/>
    <p:sldId id="279" r:id="rId20"/>
    <p:sldId id="280" r:id="rId21"/>
    <p:sldId id="281" r:id="rId22"/>
    <p:sldId id="282" r:id="rId23"/>
    <p:sldId id="276" r:id="rId24"/>
    <p:sldId id="278" r:id="rId25"/>
    <p:sldId id="287" r:id="rId26"/>
    <p:sldId id="268" r:id="rId27"/>
    <p:sldId id="283" r:id="rId28"/>
    <p:sldId id="285" r:id="rId29"/>
    <p:sldId id="284" r:id="rId30"/>
    <p:sldId id="275" r:id="rId31"/>
    <p:sldId id="286" r:id="rId3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88A496-DA5C-A25D-F205-739A67E82414}" v="743" dt="2022-03-07T13:48:44.465"/>
    <p1510:client id="{039391C4-BD55-C990-A65D-A8FCD1D6C069}" v="19" dt="2022-03-07T13:43:57.758"/>
    <p1510:client id="{27A39AA2-67A3-BEA1-79D7-009EE7CEB198}" v="132" dt="2022-03-28T16:50:00.919"/>
    <p1510:client id="{3F036D56-3850-C9CF-6E53-5B144BC36837}" v="363" dt="2022-01-31T07:00:33.498"/>
    <p1510:client id="{43AECBAE-0524-51B8-FB92-3E6257C751EB}" v="1246" dt="2022-02-19T19:21:39.722"/>
    <p1510:client id="{5718EC3A-0A01-6F72-2036-F3386E04EF6D}" v="120" dt="2022-02-21T18:28:08.251"/>
    <p1510:client id="{8C89E12A-B85A-D0C1-A7C8-587D3A9238F3}" v="30" dt="2022-04-29T10:42:36.542"/>
    <p1510:client id="{90817B3A-CD06-4AA8-8C61-485387DE995E}" v="1071" dt="2022-04-29T10:35:34.480"/>
    <p1510:client id="{93D67226-9E08-4068-81A9-72C1A92D9D19}" v="1450" dt="2022-01-31T17:57:52.174"/>
    <p1510:client id="{98B38088-068F-1177-E699-B28E11784397}" v="43" dt="2022-02-18T11:25:31.490"/>
    <p1510:client id="{9B66B23A-B1D7-CAF6-7301-F67F2D90A517}" v="106" dt="2022-03-26T12:44:14.168"/>
    <p1510:client id="{9C7ED1B7-8DC9-FD86-245A-25185C5FF331}" v="167" dt="2022-03-17T13:23:32.717"/>
    <p1510:client id="{A1F2B6C0-0D24-A64F-A7B0-AF733E020597}" v="240" dt="2022-01-28T12:02:54.131"/>
    <p1510:client id="{EB5B5BA6-A3A8-EA8C-82A6-D003CB66B6CA}" v="398" dt="2022-02-14T13:47:29.9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6/11/relationships/changesInfo" Target="changesInfos/changesInfo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CASADO DE PAZ" userId="S::mcasadopa@educa.jcyl.es::58c8d5b8-e576-4904-a252-5d3037718402" providerId="AD" clId="Web-{43AECBAE-0524-51B8-FB92-3E6257C751EB}"/>
    <pc:docChg chg="addSld modSld sldOrd">
      <pc:chgData name="MARIA CASADO DE PAZ" userId="S::mcasadopa@educa.jcyl.es::58c8d5b8-e576-4904-a252-5d3037718402" providerId="AD" clId="Web-{43AECBAE-0524-51B8-FB92-3E6257C751EB}" dt="2022-02-19T19:21:39.722" v="1256" actId="20577"/>
      <pc:docMkLst>
        <pc:docMk/>
      </pc:docMkLst>
      <pc:sldChg chg="modSp">
        <pc:chgData name="MARIA CASADO DE PAZ" userId="S::mcasadopa@educa.jcyl.es::58c8d5b8-e576-4904-a252-5d3037718402" providerId="AD" clId="Web-{43AECBAE-0524-51B8-FB92-3E6257C751EB}" dt="2022-02-19T18:23:24.164" v="216" actId="20577"/>
        <pc:sldMkLst>
          <pc:docMk/>
          <pc:sldMk cId="3665863440" sldId="257"/>
        </pc:sldMkLst>
        <pc:spChg chg="mod">
          <ac:chgData name="MARIA CASADO DE PAZ" userId="S::mcasadopa@educa.jcyl.es::58c8d5b8-e576-4904-a252-5d3037718402" providerId="AD" clId="Web-{43AECBAE-0524-51B8-FB92-3E6257C751EB}" dt="2022-02-19T18:23:24.164" v="216" actId="20577"/>
          <ac:spMkLst>
            <pc:docMk/>
            <pc:sldMk cId="3665863440" sldId="257"/>
            <ac:spMk id="2" creationId="{CC0BDD62-F661-49AE-B1F6-9DCC863CA623}"/>
          </ac:spMkLst>
        </pc:spChg>
      </pc:sldChg>
      <pc:sldChg chg="modSp">
        <pc:chgData name="MARIA CASADO DE PAZ" userId="S::mcasadopa@educa.jcyl.es::58c8d5b8-e576-4904-a252-5d3037718402" providerId="AD" clId="Web-{43AECBAE-0524-51B8-FB92-3E6257C751EB}" dt="2022-02-19T18:23:36.696" v="217" actId="20577"/>
        <pc:sldMkLst>
          <pc:docMk/>
          <pc:sldMk cId="1038935182" sldId="258"/>
        </pc:sldMkLst>
        <pc:spChg chg="mod">
          <ac:chgData name="MARIA CASADO DE PAZ" userId="S::mcasadopa@educa.jcyl.es::58c8d5b8-e576-4904-a252-5d3037718402" providerId="AD" clId="Web-{43AECBAE-0524-51B8-FB92-3E6257C751EB}" dt="2022-02-19T18:23:36.696" v="217" actId="20577"/>
          <ac:spMkLst>
            <pc:docMk/>
            <pc:sldMk cId="1038935182" sldId="258"/>
            <ac:spMk id="2" creationId="{699206A6-007A-4482-8FC1-E7532630CF26}"/>
          </ac:spMkLst>
        </pc:spChg>
        <pc:graphicFrameChg chg="mod modGraphic">
          <ac:chgData name="MARIA CASADO DE PAZ" userId="S::mcasadopa@educa.jcyl.es::58c8d5b8-e576-4904-a252-5d3037718402" providerId="AD" clId="Web-{43AECBAE-0524-51B8-FB92-3E6257C751EB}" dt="2022-02-19T17:32:19.545" v="63"/>
          <ac:graphicFrameMkLst>
            <pc:docMk/>
            <pc:sldMk cId="1038935182" sldId="258"/>
            <ac:graphicFrameMk id="4" creationId="{BE2DA340-FB15-411F-9975-DAF7390F9C55}"/>
          </ac:graphicFrameMkLst>
        </pc:graphicFrameChg>
      </pc:sldChg>
      <pc:sldChg chg="modSp">
        <pc:chgData name="MARIA CASADO DE PAZ" userId="S::mcasadopa@educa.jcyl.es::58c8d5b8-e576-4904-a252-5d3037718402" providerId="AD" clId="Web-{43AECBAE-0524-51B8-FB92-3E6257C751EB}" dt="2022-02-19T17:32:44.688" v="88" actId="1076"/>
        <pc:sldMkLst>
          <pc:docMk/>
          <pc:sldMk cId="644522280" sldId="259"/>
        </pc:sldMkLst>
        <pc:graphicFrameChg chg="mod modGraphic">
          <ac:chgData name="MARIA CASADO DE PAZ" userId="S::mcasadopa@educa.jcyl.es::58c8d5b8-e576-4904-a252-5d3037718402" providerId="AD" clId="Web-{43AECBAE-0524-51B8-FB92-3E6257C751EB}" dt="2022-02-19T17:32:44.688" v="88" actId="1076"/>
          <ac:graphicFrameMkLst>
            <pc:docMk/>
            <pc:sldMk cId="644522280" sldId="259"/>
            <ac:graphicFrameMk id="4" creationId="{8458BEE4-DF16-41B1-8319-C73504E0C4D7}"/>
          </ac:graphicFrameMkLst>
        </pc:graphicFrameChg>
      </pc:sldChg>
      <pc:sldChg chg="addSp delSp modSp">
        <pc:chgData name="MARIA CASADO DE PAZ" userId="S::mcasadopa@educa.jcyl.es::58c8d5b8-e576-4904-a252-5d3037718402" providerId="AD" clId="Web-{43AECBAE-0524-51B8-FB92-3E6257C751EB}" dt="2022-02-19T18:01:02.006" v="125" actId="20577"/>
        <pc:sldMkLst>
          <pc:docMk/>
          <pc:sldMk cId="3784356862" sldId="260"/>
        </pc:sldMkLst>
        <pc:spChg chg="del">
          <ac:chgData name="MARIA CASADO DE PAZ" userId="S::mcasadopa@educa.jcyl.es::58c8d5b8-e576-4904-a252-5d3037718402" providerId="AD" clId="Web-{43AECBAE-0524-51B8-FB92-3E6257C751EB}" dt="2022-02-19T17:33:10.424" v="90"/>
          <ac:spMkLst>
            <pc:docMk/>
            <pc:sldMk cId="3784356862" sldId="260"/>
            <ac:spMk id="2" creationId="{C09588DA-E089-491C-AA23-CCC71C7506F3}"/>
          </ac:spMkLst>
        </pc:spChg>
        <pc:spChg chg="del mod">
          <ac:chgData name="MARIA CASADO DE PAZ" userId="S::mcasadopa@educa.jcyl.es::58c8d5b8-e576-4904-a252-5d3037718402" providerId="AD" clId="Web-{43AECBAE-0524-51B8-FB92-3E6257C751EB}" dt="2022-02-19T17:33:56.348" v="99"/>
          <ac:spMkLst>
            <pc:docMk/>
            <pc:sldMk cId="3784356862" sldId="260"/>
            <ac:spMk id="3" creationId="{FF2F7331-CFDE-4C39-AF2F-39D5798FDB4B}"/>
          </ac:spMkLst>
        </pc:spChg>
        <pc:spChg chg="add mod">
          <ac:chgData name="MARIA CASADO DE PAZ" userId="S::mcasadopa@educa.jcyl.es::58c8d5b8-e576-4904-a252-5d3037718402" providerId="AD" clId="Web-{43AECBAE-0524-51B8-FB92-3E6257C751EB}" dt="2022-02-19T17:58:24.141" v="101"/>
          <ac:spMkLst>
            <pc:docMk/>
            <pc:sldMk cId="3784356862" sldId="260"/>
            <ac:spMk id="7" creationId="{2BB7B61A-7866-4032-AB8D-BEEB2A60DA58}"/>
          </ac:spMkLst>
        </pc:spChg>
        <pc:spChg chg="add mod">
          <ac:chgData name="MARIA CASADO DE PAZ" userId="S::mcasadopa@educa.jcyl.es::58c8d5b8-e576-4904-a252-5d3037718402" providerId="AD" clId="Web-{43AECBAE-0524-51B8-FB92-3E6257C751EB}" dt="2022-02-19T18:01:02.006" v="125" actId="20577"/>
          <ac:spMkLst>
            <pc:docMk/>
            <pc:sldMk cId="3784356862" sldId="260"/>
            <ac:spMk id="9" creationId="{0CD604F7-0A14-463E-A6E2-C32125902EBF}"/>
          </ac:spMkLst>
        </pc:spChg>
        <pc:spChg chg="add">
          <ac:chgData name="MARIA CASADO DE PAZ" userId="S::mcasadopa@educa.jcyl.es::58c8d5b8-e576-4904-a252-5d3037718402" providerId="AD" clId="Web-{43AECBAE-0524-51B8-FB92-3E6257C751EB}" dt="2022-02-19T17:58:24.141" v="101"/>
          <ac:spMkLst>
            <pc:docMk/>
            <pc:sldMk cId="3784356862" sldId="260"/>
            <ac:spMk id="11" creationId="{82FCA8AA-470A-46EF-AC08-74C610468FA2}"/>
          </ac:spMkLst>
        </pc:spChg>
        <pc:graphicFrameChg chg="del">
          <ac:chgData name="MARIA CASADO DE PAZ" userId="S::mcasadopa@educa.jcyl.es::58c8d5b8-e576-4904-a252-5d3037718402" providerId="AD" clId="Web-{43AECBAE-0524-51B8-FB92-3E6257C751EB}" dt="2022-02-19T17:33:37.191" v="96"/>
          <ac:graphicFrameMkLst>
            <pc:docMk/>
            <pc:sldMk cId="3784356862" sldId="260"/>
            <ac:graphicFrameMk id="4" creationId="{FC9DE536-624E-49C7-96FB-1253F8D16FB5}"/>
          </ac:graphicFrameMkLst>
        </pc:graphicFrameChg>
        <pc:picChg chg="add del mod">
          <ac:chgData name="MARIA CASADO DE PAZ" userId="S::mcasadopa@educa.jcyl.es::58c8d5b8-e576-4904-a252-5d3037718402" providerId="AD" clId="Web-{43AECBAE-0524-51B8-FB92-3E6257C751EB}" dt="2022-02-19T17:59:26.596" v="107"/>
          <ac:picMkLst>
            <pc:docMk/>
            <pc:sldMk cId="3784356862" sldId="260"/>
            <ac:picMk id="2" creationId="{D3F6EBF1-0388-489C-B457-ABD9AAEC18FF}"/>
          </ac:picMkLst>
        </pc:picChg>
        <pc:picChg chg="add mod">
          <ac:chgData name="MARIA CASADO DE PAZ" userId="S::mcasadopa@educa.jcyl.es::58c8d5b8-e576-4904-a252-5d3037718402" providerId="AD" clId="Web-{43AECBAE-0524-51B8-FB92-3E6257C751EB}" dt="2022-02-19T17:59:40.471" v="109" actId="1076"/>
          <ac:picMkLst>
            <pc:docMk/>
            <pc:sldMk cId="3784356862" sldId="260"/>
            <ac:picMk id="3" creationId="{FF34076A-0458-47B5-8739-B04D03C5FA8D}"/>
          </ac:picMkLst>
        </pc:picChg>
        <pc:picChg chg="mod ord">
          <ac:chgData name="MARIA CASADO DE PAZ" userId="S::mcasadopa@educa.jcyl.es::58c8d5b8-e576-4904-a252-5d3037718402" providerId="AD" clId="Web-{43AECBAE-0524-51B8-FB92-3E6257C751EB}" dt="2022-02-19T17:58:24.141" v="101"/>
          <ac:picMkLst>
            <pc:docMk/>
            <pc:sldMk cId="3784356862" sldId="260"/>
            <ac:picMk id="5" creationId="{DD547ECC-2B11-41F0-A19E-DD255C45D34D}"/>
          </ac:picMkLst>
        </pc:picChg>
      </pc:sldChg>
      <pc:sldChg chg="addSp modSp mod setBg">
        <pc:chgData name="MARIA CASADO DE PAZ" userId="S::mcasadopa@educa.jcyl.es::58c8d5b8-e576-4904-a252-5d3037718402" providerId="AD" clId="Web-{43AECBAE-0524-51B8-FB92-3E6257C751EB}" dt="2022-02-19T19:20:05.422" v="1253" actId="20577"/>
        <pc:sldMkLst>
          <pc:docMk/>
          <pc:sldMk cId="116308825" sldId="261"/>
        </pc:sldMkLst>
        <pc:spChg chg="mod">
          <ac:chgData name="MARIA CASADO DE PAZ" userId="S::mcasadopa@educa.jcyl.es::58c8d5b8-e576-4904-a252-5d3037718402" providerId="AD" clId="Web-{43AECBAE-0524-51B8-FB92-3E6257C751EB}" dt="2022-02-19T18:52:01.063" v="374"/>
          <ac:spMkLst>
            <pc:docMk/>
            <pc:sldMk cId="116308825" sldId="261"/>
            <ac:spMk id="2" creationId="{30795AA5-573A-45CD-AA22-6553220D51E4}"/>
          </ac:spMkLst>
        </pc:spChg>
        <pc:spChg chg="mod">
          <ac:chgData name="MARIA CASADO DE PAZ" userId="S::mcasadopa@educa.jcyl.es::58c8d5b8-e576-4904-a252-5d3037718402" providerId="AD" clId="Web-{43AECBAE-0524-51B8-FB92-3E6257C751EB}" dt="2022-02-19T19:20:05.422" v="1253" actId="20577"/>
          <ac:spMkLst>
            <pc:docMk/>
            <pc:sldMk cId="116308825" sldId="261"/>
            <ac:spMk id="3" creationId="{50640190-0965-40D2-8A29-35A319916393}"/>
          </ac:spMkLst>
        </pc:spChg>
        <pc:spChg chg="add">
          <ac:chgData name="MARIA CASADO DE PAZ" userId="S::mcasadopa@educa.jcyl.es::58c8d5b8-e576-4904-a252-5d3037718402" providerId="AD" clId="Web-{43AECBAE-0524-51B8-FB92-3E6257C751EB}" dt="2022-02-19T18:52:01.063" v="374"/>
          <ac:spMkLst>
            <pc:docMk/>
            <pc:sldMk cId="116308825" sldId="261"/>
            <ac:spMk id="8" creationId="{603AE127-802C-459A-A612-DB85B67F0DC0}"/>
          </ac:spMkLst>
        </pc:spChg>
        <pc:spChg chg="add">
          <ac:chgData name="MARIA CASADO DE PAZ" userId="S::mcasadopa@educa.jcyl.es::58c8d5b8-e576-4904-a252-5d3037718402" providerId="AD" clId="Web-{43AECBAE-0524-51B8-FB92-3E6257C751EB}" dt="2022-02-19T18:52:01.063" v="374"/>
          <ac:spMkLst>
            <pc:docMk/>
            <pc:sldMk cId="116308825" sldId="261"/>
            <ac:spMk id="10" creationId="{9323D83D-50D6-4040-A58B-FCEA340F886A}"/>
          </ac:spMkLst>
        </pc:spChg>
        <pc:spChg chg="add">
          <ac:chgData name="MARIA CASADO DE PAZ" userId="S::mcasadopa@educa.jcyl.es::58c8d5b8-e576-4904-a252-5d3037718402" providerId="AD" clId="Web-{43AECBAE-0524-51B8-FB92-3E6257C751EB}" dt="2022-02-19T18:52:01.063" v="374"/>
          <ac:spMkLst>
            <pc:docMk/>
            <pc:sldMk cId="116308825" sldId="261"/>
            <ac:spMk id="14" creationId="{F10FD715-4DCE-4779-B634-EC78315EA213}"/>
          </ac:spMkLst>
        </pc:spChg>
        <pc:cxnChg chg="add">
          <ac:chgData name="MARIA CASADO DE PAZ" userId="S::mcasadopa@educa.jcyl.es::58c8d5b8-e576-4904-a252-5d3037718402" providerId="AD" clId="Web-{43AECBAE-0524-51B8-FB92-3E6257C751EB}" dt="2022-02-19T18:52:01.063" v="374"/>
          <ac:cxnSpMkLst>
            <pc:docMk/>
            <pc:sldMk cId="116308825" sldId="261"/>
            <ac:cxnSpMk id="12" creationId="{1A1FE6BB-DFB2-4080-9B5E-076EF5DDE67B}"/>
          </ac:cxnSpMkLst>
        </pc:cxnChg>
      </pc:sldChg>
      <pc:sldChg chg="addSp delSp modSp mod setBg">
        <pc:chgData name="MARIA CASADO DE PAZ" userId="S::mcasadopa@educa.jcyl.es::58c8d5b8-e576-4904-a252-5d3037718402" providerId="AD" clId="Web-{43AECBAE-0524-51B8-FB92-3E6257C751EB}" dt="2022-02-19T19:20:41.907" v="1255" actId="1076"/>
        <pc:sldMkLst>
          <pc:docMk/>
          <pc:sldMk cId="1328172200" sldId="262"/>
        </pc:sldMkLst>
        <pc:spChg chg="mod ord">
          <ac:chgData name="MARIA CASADO DE PAZ" userId="S::mcasadopa@educa.jcyl.es::58c8d5b8-e576-4904-a252-5d3037718402" providerId="AD" clId="Web-{43AECBAE-0524-51B8-FB92-3E6257C751EB}" dt="2022-02-19T18:32:55.139" v="284"/>
          <ac:spMkLst>
            <pc:docMk/>
            <pc:sldMk cId="1328172200" sldId="262"/>
            <ac:spMk id="2" creationId="{7C055008-DFF1-4D86-8FCE-BF4B11BF20AB}"/>
          </ac:spMkLst>
        </pc:spChg>
        <pc:spChg chg="del mod ord">
          <ac:chgData name="MARIA CASADO DE PAZ" userId="S::mcasadopa@educa.jcyl.es::58c8d5b8-e576-4904-a252-5d3037718402" providerId="AD" clId="Web-{43AECBAE-0524-51B8-FB92-3E6257C751EB}" dt="2022-02-19T18:24:54.932" v="220"/>
          <ac:spMkLst>
            <pc:docMk/>
            <pc:sldMk cId="1328172200" sldId="262"/>
            <ac:spMk id="3" creationId="{C3CEBF2D-B0E3-4212-8785-7F379EB487AC}"/>
          </ac:spMkLst>
        </pc:spChg>
        <pc:spChg chg="add del mod">
          <ac:chgData name="MARIA CASADO DE PAZ" userId="S::mcasadopa@educa.jcyl.es::58c8d5b8-e576-4904-a252-5d3037718402" providerId="AD" clId="Web-{43AECBAE-0524-51B8-FB92-3E6257C751EB}" dt="2022-02-19T18:32:51.171" v="283"/>
          <ac:spMkLst>
            <pc:docMk/>
            <pc:sldMk cId="1328172200" sldId="262"/>
            <ac:spMk id="10" creationId="{FA64D1D7-2332-420E-9EF2-F45FC830CE5F}"/>
          </ac:spMkLst>
        </pc:spChg>
        <pc:spChg chg="add del mod">
          <ac:chgData name="MARIA CASADO DE PAZ" userId="S::mcasadopa@educa.jcyl.es::58c8d5b8-e576-4904-a252-5d3037718402" providerId="AD" clId="Web-{43AECBAE-0524-51B8-FB92-3E6257C751EB}" dt="2022-02-19T18:42:11.797" v="308"/>
          <ac:spMkLst>
            <pc:docMk/>
            <pc:sldMk cId="1328172200" sldId="262"/>
            <ac:spMk id="12" creationId="{99D41EB6-0617-43F6-B1ED-F38400CE8B0B}"/>
          </ac:spMkLst>
        </pc:spChg>
        <pc:spChg chg="add del">
          <ac:chgData name="MARIA CASADO DE PAZ" userId="S::mcasadopa@educa.jcyl.es::58c8d5b8-e576-4904-a252-5d3037718402" providerId="AD" clId="Web-{43AECBAE-0524-51B8-FB92-3E6257C751EB}" dt="2022-02-19T18:32:55.139" v="284"/>
          <ac:spMkLst>
            <pc:docMk/>
            <pc:sldMk cId="1328172200" sldId="262"/>
            <ac:spMk id="13" creationId="{BD11ECC6-8551-4768-8DFD-CD41AF420A37}"/>
          </ac:spMkLst>
        </pc:spChg>
        <pc:spChg chg="add del">
          <ac:chgData name="MARIA CASADO DE PAZ" userId="S::mcasadopa@educa.jcyl.es::58c8d5b8-e576-4904-a252-5d3037718402" providerId="AD" clId="Web-{43AECBAE-0524-51B8-FB92-3E6257C751EB}" dt="2022-02-19T18:32:55.139" v="284"/>
          <ac:spMkLst>
            <pc:docMk/>
            <pc:sldMk cId="1328172200" sldId="262"/>
            <ac:spMk id="26" creationId="{8E2EB503-A017-4457-A105-53638C97DEB8}"/>
          </ac:spMkLst>
        </pc:spChg>
        <pc:spChg chg="add del mod">
          <ac:chgData name="MARIA CASADO DE PAZ" userId="S::mcasadopa@educa.jcyl.es::58c8d5b8-e576-4904-a252-5d3037718402" providerId="AD" clId="Web-{43AECBAE-0524-51B8-FB92-3E6257C751EB}" dt="2022-02-19T18:43:25.361" v="317"/>
          <ac:spMkLst>
            <pc:docMk/>
            <pc:sldMk cId="1328172200" sldId="262"/>
            <ac:spMk id="27" creationId="{CD339184-47A9-4153-BCCB-B86872DFEB6A}"/>
          </ac:spMkLst>
        </pc:spChg>
        <pc:spChg chg="add del mod">
          <ac:chgData name="MARIA CASADO DE PAZ" userId="S::mcasadopa@educa.jcyl.es::58c8d5b8-e576-4904-a252-5d3037718402" providerId="AD" clId="Web-{43AECBAE-0524-51B8-FB92-3E6257C751EB}" dt="2022-02-19T18:43:59.909" v="334"/>
          <ac:spMkLst>
            <pc:docMk/>
            <pc:sldMk cId="1328172200" sldId="262"/>
            <ac:spMk id="30" creationId="{E0B13D6E-8075-48E2-B488-130BD09B0F74}"/>
          </ac:spMkLst>
        </pc:spChg>
        <pc:spChg chg="add">
          <ac:chgData name="MARIA CASADO DE PAZ" userId="S::mcasadopa@educa.jcyl.es::58c8d5b8-e576-4904-a252-5d3037718402" providerId="AD" clId="Web-{43AECBAE-0524-51B8-FB92-3E6257C751EB}" dt="2022-02-19T18:32:55.139" v="284"/>
          <ac:spMkLst>
            <pc:docMk/>
            <pc:sldMk cId="1328172200" sldId="262"/>
            <ac:spMk id="43" creationId="{BD11ECC6-8551-4768-8DFD-CD41AF420A37}"/>
          </ac:spMkLst>
        </pc:spChg>
        <pc:spChg chg="add">
          <ac:chgData name="MARIA CASADO DE PAZ" userId="S::mcasadopa@educa.jcyl.es::58c8d5b8-e576-4904-a252-5d3037718402" providerId="AD" clId="Web-{43AECBAE-0524-51B8-FB92-3E6257C751EB}" dt="2022-02-19T18:32:55.139" v="284"/>
          <ac:spMkLst>
            <pc:docMk/>
            <pc:sldMk cId="1328172200" sldId="262"/>
            <ac:spMk id="56" creationId="{8E2EB503-A017-4457-A105-53638C97DEB8}"/>
          </ac:spMkLst>
        </pc:spChg>
        <pc:grpChg chg="add del">
          <ac:chgData name="MARIA CASADO DE PAZ" userId="S::mcasadopa@educa.jcyl.es::58c8d5b8-e576-4904-a252-5d3037718402" providerId="AD" clId="Web-{43AECBAE-0524-51B8-FB92-3E6257C751EB}" dt="2022-02-19T18:32:55.139" v="284"/>
          <ac:grpSpMkLst>
            <pc:docMk/>
            <pc:sldMk cId="1328172200" sldId="262"/>
            <ac:grpSpMk id="15" creationId="{93657592-CA60-4F45-B1A0-88AA77242087}"/>
          </ac:grpSpMkLst>
        </pc:grpChg>
        <pc:grpChg chg="add">
          <ac:chgData name="MARIA CASADO DE PAZ" userId="S::mcasadopa@educa.jcyl.es::58c8d5b8-e576-4904-a252-5d3037718402" providerId="AD" clId="Web-{43AECBAE-0524-51B8-FB92-3E6257C751EB}" dt="2022-02-19T18:32:55.139" v="284"/>
          <ac:grpSpMkLst>
            <pc:docMk/>
            <pc:sldMk cId="1328172200" sldId="262"/>
            <ac:grpSpMk id="31" creationId="{EBE86EA4-C4F1-4465-B306-7A2BC2285926}"/>
          </ac:grpSpMkLst>
        </pc:grpChg>
        <pc:grpChg chg="add">
          <ac:chgData name="MARIA CASADO DE PAZ" userId="S::mcasadopa@educa.jcyl.es::58c8d5b8-e576-4904-a252-5d3037718402" providerId="AD" clId="Web-{43AECBAE-0524-51B8-FB92-3E6257C751EB}" dt="2022-02-19T18:32:55.139" v="284"/>
          <ac:grpSpMkLst>
            <pc:docMk/>
            <pc:sldMk cId="1328172200" sldId="262"/>
            <ac:grpSpMk id="45" creationId="{93657592-CA60-4F45-B1A0-88AA77242087}"/>
          </ac:grpSpMkLst>
        </pc:grpChg>
        <pc:graphicFrameChg chg="add del mod">
          <ac:chgData name="MARIA CASADO DE PAZ" userId="S::mcasadopa@educa.jcyl.es::58c8d5b8-e576-4904-a252-5d3037718402" providerId="AD" clId="Web-{43AECBAE-0524-51B8-FB92-3E6257C751EB}" dt="2022-02-19T18:12:17.322" v="153"/>
          <ac:graphicFrameMkLst>
            <pc:docMk/>
            <pc:sldMk cId="1328172200" sldId="262"/>
            <ac:graphicFrameMk id="5" creationId="{CCED009A-9FAB-4C3F-97C3-71656A2EBD4B}"/>
          </ac:graphicFrameMkLst>
        </pc:graphicFrameChg>
        <pc:picChg chg="add del mod">
          <ac:chgData name="MARIA CASADO DE PAZ" userId="S::mcasadopa@educa.jcyl.es::58c8d5b8-e576-4904-a252-5d3037718402" providerId="AD" clId="Web-{43AECBAE-0524-51B8-FB92-3E6257C751EB}" dt="2022-02-19T18:12:03.728" v="150"/>
          <ac:picMkLst>
            <pc:docMk/>
            <pc:sldMk cId="1328172200" sldId="262"/>
            <ac:picMk id="4" creationId="{F361966D-EAF8-4408-BAF2-1AB03876767E}"/>
          </ac:picMkLst>
        </pc:picChg>
        <pc:picChg chg="add mod ord">
          <ac:chgData name="MARIA CASADO DE PAZ" userId="S::mcasadopa@educa.jcyl.es::58c8d5b8-e576-4904-a252-5d3037718402" providerId="AD" clId="Web-{43AECBAE-0524-51B8-FB92-3E6257C751EB}" dt="2022-02-19T18:44:11.722" v="338" actId="1076"/>
          <ac:picMkLst>
            <pc:docMk/>
            <pc:sldMk cId="1328172200" sldId="262"/>
            <ac:picMk id="6" creationId="{C7D239A6-CF97-4195-9C13-B3A18D98CF46}"/>
          </ac:picMkLst>
        </pc:picChg>
        <pc:picChg chg="add mod ord">
          <ac:chgData name="MARIA CASADO DE PAZ" userId="S::mcasadopa@educa.jcyl.es::58c8d5b8-e576-4904-a252-5d3037718402" providerId="AD" clId="Web-{43AECBAE-0524-51B8-FB92-3E6257C751EB}" dt="2022-02-19T18:32:55.139" v="284"/>
          <ac:picMkLst>
            <pc:docMk/>
            <pc:sldMk cId="1328172200" sldId="262"/>
            <ac:picMk id="7" creationId="{151AD359-2632-4C1F-B748-EE8C30B142E4}"/>
          </ac:picMkLst>
        </pc:picChg>
        <pc:picChg chg="add mod ord">
          <ac:chgData name="MARIA CASADO DE PAZ" userId="S::mcasadopa@educa.jcyl.es::58c8d5b8-e576-4904-a252-5d3037718402" providerId="AD" clId="Web-{43AECBAE-0524-51B8-FB92-3E6257C751EB}" dt="2022-02-19T18:44:06.519" v="336" actId="1076"/>
          <ac:picMkLst>
            <pc:docMk/>
            <pc:sldMk cId="1328172200" sldId="262"/>
            <ac:picMk id="8" creationId="{8AD35CA0-7B7A-482F-8B66-B9C41A07E343}"/>
          </ac:picMkLst>
        </pc:picChg>
        <pc:picChg chg="add del mod">
          <ac:chgData name="MARIA CASADO DE PAZ" userId="S::mcasadopa@educa.jcyl.es::58c8d5b8-e576-4904-a252-5d3037718402" providerId="AD" clId="Web-{43AECBAE-0524-51B8-FB92-3E6257C751EB}" dt="2022-02-19T18:44:17.425" v="340"/>
          <ac:picMkLst>
            <pc:docMk/>
            <pc:sldMk cId="1328172200" sldId="262"/>
            <ac:picMk id="11" creationId="{4422EBFB-B533-4A13-945E-4B4EEC021B51}"/>
          </ac:picMkLst>
        </pc:picChg>
        <pc:picChg chg="add mod">
          <ac:chgData name="MARIA CASADO DE PAZ" userId="S::mcasadopa@educa.jcyl.es::58c8d5b8-e576-4904-a252-5d3037718402" providerId="AD" clId="Web-{43AECBAE-0524-51B8-FB92-3E6257C751EB}" dt="2022-02-19T18:44:14.581" v="339" actId="1076"/>
          <ac:picMkLst>
            <pc:docMk/>
            <pc:sldMk cId="1328172200" sldId="262"/>
            <ac:picMk id="25" creationId="{B6269146-BAF8-4554-9687-D13304725174}"/>
          </ac:picMkLst>
        </pc:picChg>
        <pc:picChg chg="add mod">
          <ac:chgData name="MARIA CASADO DE PAZ" userId="S::mcasadopa@educa.jcyl.es::58c8d5b8-e576-4904-a252-5d3037718402" providerId="AD" clId="Web-{43AECBAE-0524-51B8-FB92-3E6257C751EB}" dt="2022-02-19T18:44:09.597" v="337" actId="1076"/>
          <ac:picMkLst>
            <pc:docMk/>
            <pc:sldMk cId="1328172200" sldId="262"/>
            <ac:picMk id="29" creationId="{3A883D34-4C51-4605-AE16-4D48F98ACAB0}"/>
          </ac:picMkLst>
        </pc:picChg>
        <pc:picChg chg="add mod">
          <ac:chgData name="MARIA CASADO DE PAZ" userId="S::mcasadopa@educa.jcyl.es::58c8d5b8-e576-4904-a252-5d3037718402" providerId="AD" clId="Web-{43AECBAE-0524-51B8-FB92-3E6257C751EB}" dt="2022-02-19T19:20:41.907" v="1255" actId="1076"/>
          <ac:picMkLst>
            <pc:docMk/>
            <pc:sldMk cId="1328172200" sldId="262"/>
            <ac:picMk id="44" creationId="{8FE38E7D-32E9-4FBD-816D-B813E339CCED}"/>
          </ac:picMkLst>
        </pc:picChg>
      </pc:sldChg>
      <pc:sldChg chg="addSp delSp modSp mod setBg">
        <pc:chgData name="MARIA CASADO DE PAZ" userId="S::mcasadopa@educa.jcyl.es::58c8d5b8-e576-4904-a252-5d3037718402" providerId="AD" clId="Web-{43AECBAE-0524-51B8-FB92-3E6257C751EB}" dt="2022-02-19T18:21:45.771" v="209" actId="1076"/>
        <pc:sldMkLst>
          <pc:docMk/>
          <pc:sldMk cId="1041395494" sldId="263"/>
        </pc:sldMkLst>
        <pc:spChg chg="mod">
          <ac:chgData name="MARIA CASADO DE PAZ" userId="S::mcasadopa@educa.jcyl.es::58c8d5b8-e576-4904-a252-5d3037718402" providerId="AD" clId="Web-{43AECBAE-0524-51B8-FB92-3E6257C751EB}" dt="2022-02-19T18:14:29.826" v="161"/>
          <ac:spMkLst>
            <pc:docMk/>
            <pc:sldMk cId="1041395494" sldId="263"/>
            <ac:spMk id="2" creationId="{67DE205F-42DF-4BC5-9343-A4E7E088829D}"/>
          </ac:spMkLst>
        </pc:spChg>
        <pc:spChg chg="del">
          <ac:chgData name="MARIA CASADO DE PAZ" userId="S::mcasadopa@educa.jcyl.es::58c8d5b8-e576-4904-a252-5d3037718402" providerId="AD" clId="Web-{43AECBAE-0524-51B8-FB92-3E6257C751EB}" dt="2022-02-19T18:14:29.826" v="161"/>
          <ac:spMkLst>
            <pc:docMk/>
            <pc:sldMk cId="1041395494" sldId="263"/>
            <ac:spMk id="3" creationId="{6D3563CD-52B3-4096-87C1-5E3787258614}"/>
          </ac:spMkLst>
        </pc:spChg>
        <pc:spChg chg="add del">
          <ac:chgData name="MARIA CASADO DE PAZ" userId="S::mcasadopa@educa.jcyl.es::58c8d5b8-e576-4904-a252-5d3037718402" providerId="AD" clId="Web-{43AECBAE-0524-51B8-FB92-3E6257C751EB}" dt="2022-02-19T18:16:06.079" v="162"/>
          <ac:spMkLst>
            <pc:docMk/>
            <pc:sldMk cId="1041395494" sldId="263"/>
            <ac:spMk id="9" creationId="{9F4444CE-BC8D-4D61-B303-4C05614E62AB}"/>
          </ac:spMkLst>
        </pc:spChg>
        <pc:spChg chg="add del">
          <ac:chgData name="MARIA CASADO DE PAZ" userId="S::mcasadopa@educa.jcyl.es::58c8d5b8-e576-4904-a252-5d3037718402" providerId="AD" clId="Web-{43AECBAE-0524-51B8-FB92-3E6257C751EB}" dt="2022-02-19T18:16:06.079" v="162"/>
          <ac:spMkLst>
            <pc:docMk/>
            <pc:sldMk cId="1041395494" sldId="263"/>
            <ac:spMk id="11" creationId="{73772B81-181F-48B7-8826-4D9686D15DF5}"/>
          </ac:spMkLst>
        </pc:spChg>
        <pc:spChg chg="add del">
          <ac:chgData name="MARIA CASADO DE PAZ" userId="S::mcasadopa@educa.jcyl.es::58c8d5b8-e576-4904-a252-5d3037718402" providerId="AD" clId="Web-{43AECBAE-0524-51B8-FB92-3E6257C751EB}" dt="2022-02-19T18:16:06.079" v="162"/>
          <ac:spMkLst>
            <pc:docMk/>
            <pc:sldMk cId="1041395494" sldId="263"/>
            <ac:spMk id="13" creationId="{B2205F6E-03C6-4E92-877C-E2482F6599AA}"/>
          </ac:spMkLst>
        </pc:spChg>
        <pc:spChg chg="add">
          <ac:chgData name="MARIA CASADO DE PAZ" userId="S::mcasadopa@educa.jcyl.es::58c8d5b8-e576-4904-a252-5d3037718402" providerId="AD" clId="Web-{43AECBAE-0524-51B8-FB92-3E6257C751EB}" dt="2022-02-19T18:16:06.079" v="162"/>
          <ac:spMkLst>
            <pc:docMk/>
            <pc:sldMk cId="1041395494" sldId="263"/>
            <ac:spMk id="18" creationId="{9F4444CE-BC8D-4D61-B303-4C05614E62AB}"/>
          </ac:spMkLst>
        </pc:spChg>
        <pc:spChg chg="add">
          <ac:chgData name="MARIA CASADO DE PAZ" userId="S::mcasadopa@educa.jcyl.es::58c8d5b8-e576-4904-a252-5d3037718402" providerId="AD" clId="Web-{43AECBAE-0524-51B8-FB92-3E6257C751EB}" dt="2022-02-19T18:16:06.079" v="162"/>
          <ac:spMkLst>
            <pc:docMk/>
            <pc:sldMk cId="1041395494" sldId="263"/>
            <ac:spMk id="20" creationId="{73772B81-181F-48B7-8826-4D9686D15DF5}"/>
          </ac:spMkLst>
        </pc:spChg>
        <pc:spChg chg="add">
          <ac:chgData name="MARIA CASADO DE PAZ" userId="S::mcasadopa@educa.jcyl.es::58c8d5b8-e576-4904-a252-5d3037718402" providerId="AD" clId="Web-{43AECBAE-0524-51B8-FB92-3E6257C751EB}" dt="2022-02-19T18:16:06.079" v="162"/>
          <ac:spMkLst>
            <pc:docMk/>
            <pc:sldMk cId="1041395494" sldId="263"/>
            <ac:spMk id="22" creationId="{B2205F6E-03C6-4E92-877C-E2482F6599AA}"/>
          </ac:spMkLst>
        </pc:spChg>
        <pc:graphicFrameChg chg="add mod modGraphic">
          <ac:chgData name="MARIA CASADO DE PAZ" userId="S::mcasadopa@educa.jcyl.es::58c8d5b8-e576-4904-a252-5d3037718402" providerId="AD" clId="Web-{43AECBAE-0524-51B8-FB92-3E6257C751EB}" dt="2022-02-19T18:20:05.534" v="197" actId="20577"/>
          <ac:graphicFrameMkLst>
            <pc:docMk/>
            <pc:sldMk cId="1041395494" sldId="263"/>
            <ac:graphicFrameMk id="5" creationId="{8AB3C27E-7045-4FA1-83B4-D82D1379B936}"/>
          </ac:graphicFrameMkLst>
        </pc:graphicFrameChg>
        <pc:picChg chg="add mod">
          <ac:chgData name="MARIA CASADO DE PAZ" userId="S::mcasadopa@educa.jcyl.es::58c8d5b8-e576-4904-a252-5d3037718402" providerId="AD" clId="Web-{43AECBAE-0524-51B8-FB92-3E6257C751EB}" dt="2022-02-19T18:21:03.910" v="200" actId="1076"/>
          <ac:picMkLst>
            <pc:docMk/>
            <pc:sldMk cId="1041395494" sldId="263"/>
            <ac:picMk id="304" creationId="{C48F1A6E-6CE5-4016-AF43-C7B9648EB21B}"/>
          </ac:picMkLst>
        </pc:picChg>
        <pc:picChg chg="add mod">
          <ac:chgData name="MARIA CASADO DE PAZ" userId="S::mcasadopa@educa.jcyl.es::58c8d5b8-e576-4904-a252-5d3037718402" providerId="AD" clId="Web-{43AECBAE-0524-51B8-FB92-3E6257C751EB}" dt="2022-02-19T18:21:45.771" v="209" actId="1076"/>
          <ac:picMkLst>
            <pc:docMk/>
            <pc:sldMk cId="1041395494" sldId="263"/>
            <ac:picMk id="305" creationId="{B7788702-893D-4E16-AA35-380B361C5BB0}"/>
          </ac:picMkLst>
        </pc:picChg>
        <pc:picChg chg="add mod">
          <ac:chgData name="MARIA CASADO DE PAZ" userId="S::mcasadopa@educa.jcyl.es::58c8d5b8-e576-4904-a252-5d3037718402" providerId="AD" clId="Web-{43AECBAE-0524-51B8-FB92-3E6257C751EB}" dt="2022-02-19T18:21:39.942" v="207" actId="1076"/>
          <ac:picMkLst>
            <pc:docMk/>
            <pc:sldMk cId="1041395494" sldId="263"/>
            <ac:picMk id="306" creationId="{4CAB875C-F694-4CC3-9E77-81CEA1CF7452}"/>
          </ac:picMkLst>
        </pc:picChg>
      </pc:sldChg>
      <pc:sldChg chg="addSp delSp modSp mod setBg">
        <pc:chgData name="MARIA CASADO DE PAZ" userId="S::mcasadopa@educa.jcyl.es::58c8d5b8-e576-4904-a252-5d3037718402" providerId="AD" clId="Web-{43AECBAE-0524-51B8-FB92-3E6257C751EB}" dt="2022-02-19T19:19:19.905" v="1248" actId="14100"/>
        <pc:sldMkLst>
          <pc:docMk/>
          <pc:sldMk cId="2135071797" sldId="264"/>
        </pc:sldMkLst>
        <pc:spChg chg="del mod">
          <ac:chgData name="MARIA CASADO DE PAZ" userId="S::mcasadopa@educa.jcyl.es::58c8d5b8-e576-4904-a252-5d3037718402" providerId="AD" clId="Web-{43AECBAE-0524-51B8-FB92-3E6257C751EB}" dt="2022-02-19T18:40:33.325" v="294"/>
          <ac:spMkLst>
            <pc:docMk/>
            <pc:sldMk cId="2135071797" sldId="264"/>
            <ac:spMk id="2" creationId="{79492BF2-944B-4848-B225-8B2B8DD79B7D}"/>
          </ac:spMkLst>
        </pc:spChg>
        <pc:spChg chg="del">
          <ac:chgData name="MARIA CASADO DE PAZ" userId="S::mcasadopa@educa.jcyl.es::58c8d5b8-e576-4904-a252-5d3037718402" providerId="AD" clId="Web-{43AECBAE-0524-51B8-FB92-3E6257C751EB}" dt="2022-02-19T18:39:24.573" v="285"/>
          <ac:spMkLst>
            <pc:docMk/>
            <pc:sldMk cId="2135071797" sldId="264"/>
            <ac:spMk id="3" creationId="{9B2A4447-23B3-489A-9D43-6AE526A9D4B6}"/>
          </ac:spMkLst>
        </pc:spChg>
        <pc:spChg chg="add del mod">
          <ac:chgData name="MARIA CASADO DE PAZ" userId="S::mcasadopa@educa.jcyl.es::58c8d5b8-e576-4904-a252-5d3037718402" providerId="AD" clId="Web-{43AECBAE-0524-51B8-FB92-3E6257C751EB}" dt="2022-02-19T18:39:46.496" v="286"/>
          <ac:spMkLst>
            <pc:docMk/>
            <pc:sldMk cId="2135071797" sldId="264"/>
            <ac:spMk id="5" creationId="{AE7E4D95-9F78-4A52-A614-13E38BCF6F4F}"/>
          </ac:spMkLst>
        </pc:spChg>
        <pc:spChg chg="add del mod">
          <ac:chgData name="MARIA CASADO DE PAZ" userId="S::mcasadopa@educa.jcyl.es::58c8d5b8-e576-4904-a252-5d3037718402" providerId="AD" clId="Web-{43AECBAE-0524-51B8-FB92-3E6257C751EB}" dt="2022-02-19T18:40:59.904" v="295"/>
          <ac:spMkLst>
            <pc:docMk/>
            <pc:sldMk cId="2135071797" sldId="264"/>
            <ac:spMk id="8" creationId="{EDED8BB9-DA70-4DD6-BE1C-2100C49017E5}"/>
          </ac:spMkLst>
        </pc:spChg>
        <pc:spChg chg="add del">
          <ac:chgData name="MARIA CASADO DE PAZ" userId="S::mcasadopa@educa.jcyl.es::58c8d5b8-e576-4904-a252-5d3037718402" providerId="AD" clId="Web-{43AECBAE-0524-51B8-FB92-3E6257C751EB}" dt="2022-02-19T18:40:10.559" v="288"/>
          <ac:spMkLst>
            <pc:docMk/>
            <pc:sldMk cId="2135071797" sldId="264"/>
            <ac:spMk id="10" creationId="{9F9E6FFF-2602-4DB3-B64D-1ED59FE18B19}"/>
          </ac:spMkLst>
        </pc:spChg>
        <pc:spChg chg="add">
          <ac:chgData name="MARIA CASADO DE PAZ" userId="S::mcasadopa@educa.jcyl.es::58c8d5b8-e576-4904-a252-5d3037718402" providerId="AD" clId="Web-{43AECBAE-0524-51B8-FB92-3E6257C751EB}" dt="2022-02-19T18:52:51.564" v="398"/>
          <ac:spMkLst>
            <pc:docMk/>
            <pc:sldMk cId="2135071797" sldId="264"/>
            <ac:spMk id="23" creationId="{03E8462A-FEBA-4848-81CC-3F8DA3E477BE}"/>
          </ac:spMkLst>
        </pc:spChg>
        <pc:spChg chg="add">
          <ac:chgData name="MARIA CASADO DE PAZ" userId="S::mcasadopa@educa.jcyl.es::58c8d5b8-e576-4904-a252-5d3037718402" providerId="AD" clId="Web-{43AECBAE-0524-51B8-FB92-3E6257C751EB}" dt="2022-02-19T18:52:51.564" v="398"/>
          <ac:spMkLst>
            <pc:docMk/>
            <pc:sldMk cId="2135071797" sldId="264"/>
            <ac:spMk id="36" creationId="{7941F9B1-B01B-4A84-89D9-B169AEB4E456}"/>
          </ac:spMkLst>
        </pc:spChg>
        <pc:grpChg chg="add">
          <ac:chgData name="MARIA CASADO DE PAZ" userId="S::mcasadopa@educa.jcyl.es::58c8d5b8-e576-4904-a252-5d3037718402" providerId="AD" clId="Web-{43AECBAE-0524-51B8-FB92-3E6257C751EB}" dt="2022-02-19T18:52:51.564" v="398"/>
          <ac:grpSpMkLst>
            <pc:docMk/>
            <pc:sldMk cId="2135071797" sldId="264"/>
            <ac:grpSpMk id="11" creationId="{609316A9-990D-4EC3-A671-70EE5C1493A4}"/>
          </ac:grpSpMkLst>
        </pc:grpChg>
        <pc:grpChg chg="add">
          <ac:chgData name="MARIA CASADO DE PAZ" userId="S::mcasadopa@educa.jcyl.es::58c8d5b8-e576-4904-a252-5d3037718402" providerId="AD" clId="Web-{43AECBAE-0524-51B8-FB92-3E6257C751EB}" dt="2022-02-19T18:52:51.564" v="398"/>
          <ac:grpSpMkLst>
            <pc:docMk/>
            <pc:sldMk cId="2135071797" sldId="264"/>
            <ac:grpSpMk id="25" creationId="{2109F83F-40FE-4DB3-84CC-09FB3340D06D}"/>
          </ac:grpSpMkLst>
        </pc:grpChg>
        <pc:picChg chg="add mod ord">
          <ac:chgData name="MARIA CASADO DE PAZ" userId="S::mcasadopa@educa.jcyl.es::58c8d5b8-e576-4904-a252-5d3037718402" providerId="AD" clId="Web-{43AECBAE-0524-51B8-FB92-3E6257C751EB}" dt="2022-02-19T19:19:19.905" v="1248" actId="14100"/>
          <ac:picMkLst>
            <pc:docMk/>
            <pc:sldMk cId="2135071797" sldId="264"/>
            <ac:picMk id="6" creationId="{B5AFDAD5-320A-4418-87CA-24262A10EEBC}"/>
          </ac:picMkLst>
        </pc:picChg>
      </pc:sldChg>
      <pc:sldChg chg="modSp">
        <pc:chgData name="MARIA CASADO DE PAZ" userId="S::mcasadopa@educa.jcyl.es::58c8d5b8-e576-4904-a252-5d3037718402" providerId="AD" clId="Web-{43AECBAE-0524-51B8-FB92-3E6257C751EB}" dt="2022-02-19T19:21:39.722" v="1256" actId="20577"/>
        <pc:sldMkLst>
          <pc:docMk/>
          <pc:sldMk cId="4168152254" sldId="265"/>
        </pc:sldMkLst>
        <pc:spChg chg="mod">
          <ac:chgData name="MARIA CASADO DE PAZ" userId="S::mcasadopa@educa.jcyl.es::58c8d5b8-e576-4904-a252-5d3037718402" providerId="AD" clId="Web-{43AECBAE-0524-51B8-FB92-3E6257C751EB}" dt="2022-02-19T18:54:32.927" v="399" actId="20577"/>
          <ac:spMkLst>
            <pc:docMk/>
            <pc:sldMk cId="4168152254" sldId="265"/>
            <ac:spMk id="2" creationId="{C9BDE15C-B6B0-4E37-8358-4600A9797F52}"/>
          </ac:spMkLst>
        </pc:spChg>
        <pc:spChg chg="mod">
          <ac:chgData name="MARIA CASADO DE PAZ" userId="S::mcasadopa@educa.jcyl.es::58c8d5b8-e576-4904-a252-5d3037718402" providerId="AD" clId="Web-{43AECBAE-0524-51B8-FB92-3E6257C751EB}" dt="2022-02-19T19:21:39.722" v="1256" actId="20577"/>
          <ac:spMkLst>
            <pc:docMk/>
            <pc:sldMk cId="4168152254" sldId="265"/>
            <ac:spMk id="3" creationId="{757E96EC-E230-410E-9285-43ED5458A079}"/>
          </ac:spMkLst>
        </pc:spChg>
      </pc:sldChg>
      <pc:sldChg chg="addSp delSp modSp mod setBg addAnim">
        <pc:chgData name="MARIA CASADO DE PAZ" userId="S::mcasadopa@educa.jcyl.es::58c8d5b8-e576-4904-a252-5d3037718402" providerId="AD" clId="Web-{43AECBAE-0524-51B8-FB92-3E6257C751EB}" dt="2022-02-19T19:04:01.895" v="671"/>
        <pc:sldMkLst>
          <pc:docMk/>
          <pc:sldMk cId="4106545273" sldId="266"/>
        </pc:sldMkLst>
        <pc:spChg chg="mod">
          <ac:chgData name="MARIA CASADO DE PAZ" userId="S::mcasadopa@educa.jcyl.es::58c8d5b8-e576-4904-a252-5d3037718402" providerId="AD" clId="Web-{43AECBAE-0524-51B8-FB92-3E6257C751EB}" dt="2022-02-19T19:04:01.895" v="670"/>
          <ac:spMkLst>
            <pc:docMk/>
            <pc:sldMk cId="4106545273" sldId="266"/>
            <ac:spMk id="2" creationId="{AAA00AF8-E339-47E0-9B35-D2337AD3CB82}"/>
          </ac:spMkLst>
        </pc:spChg>
        <pc:spChg chg="del">
          <ac:chgData name="MARIA CASADO DE PAZ" userId="S::mcasadopa@educa.jcyl.es::58c8d5b8-e576-4904-a252-5d3037718402" providerId="AD" clId="Web-{43AECBAE-0524-51B8-FB92-3E6257C751EB}" dt="2022-02-19T19:03:36.598" v="668"/>
          <ac:spMkLst>
            <pc:docMk/>
            <pc:sldMk cId="4106545273" sldId="266"/>
            <ac:spMk id="3" creationId="{EC6B44E5-908D-46F5-8B95-05D40FD65EF3}"/>
          </ac:spMkLst>
        </pc:spChg>
        <pc:grpChg chg="add">
          <ac:chgData name="MARIA CASADO DE PAZ" userId="S::mcasadopa@educa.jcyl.es::58c8d5b8-e576-4904-a252-5d3037718402" providerId="AD" clId="Web-{43AECBAE-0524-51B8-FB92-3E6257C751EB}" dt="2022-02-19T19:04:01.895" v="670"/>
          <ac:grpSpMkLst>
            <pc:docMk/>
            <pc:sldMk cId="4106545273" sldId="266"/>
            <ac:grpSpMk id="9" creationId="{88C9B83F-64CD-41C1-925F-A08801FFD0BD}"/>
          </ac:grpSpMkLst>
        </pc:grpChg>
        <pc:picChg chg="add mod">
          <ac:chgData name="MARIA CASADO DE PAZ" userId="S::mcasadopa@educa.jcyl.es::58c8d5b8-e576-4904-a252-5d3037718402" providerId="AD" clId="Web-{43AECBAE-0524-51B8-FB92-3E6257C751EB}" dt="2022-02-19T19:04:01.895" v="670"/>
          <ac:picMkLst>
            <pc:docMk/>
            <pc:sldMk cId="4106545273" sldId="266"/>
            <ac:picMk id="4" creationId="{2A6EE89B-E86E-41AC-ABAA-28490C9BAB9C}"/>
          </ac:picMkLst>
        </pc:picChg>
      </pc:sldChg>
      <pc:sldChg chg="ord">
        <pc:chgData name="MARIA CASADO DE PAZ" userId="S::mcasadopa@educa.jcyl.es::58c8d5b8-e576-4904-a252-5d3037718402" providerId="AD" clId="Web-{43AECBAE-0524-51B8-FB92-3E6257C751EB}" dt="2022-02-19T18:52:43.330" v="397"/>
        <pc:sldMkLst>
          <pc:docMk/>
          <pc:sldMk cId="410692671" sldId="268"/>
        </pc:sldMkLst>
      </pc:sldChg>
      <pc:sldChg chg="addSp delSp modSp new mod setBg">
        <pc:chgData name="MARIA CASADO DE PAZ" userId="S::mcasadopa@educa.jcyl.es::58c8d5b8-e576-4904-a252-5d3037718402" providerId="AD" clId="Web-{43AECBAE-0524-51B8-FB92-3E6257C751EB}" dt="2022-02-19T18:02:48.541" v="135"/>
        <pc:sldMkLst>
          <pc:docMk/>
          <pc:sldMk cId="87261138" sldId="269"/>
        </pc:sldMkLst>
        <pc:spChg chg="del">
          <ac:chgData name="MARIA CASADO DE PAZ" userId="S::mcasadopa@educa.jcyl.es::58c8d5b8-e576-4904-a252-5d3037718402" providerId="AD" clId="Web-{43AECBAE-0524-51B8-FB92-3E6257C751EB}" dt="2022-02-19T17:33:16.799" v="92"/>
          <ac:spMkLst>
            <pc:docMk/>
            <pc:sldMk cId="87261138" sldId="269"/>
            <ac:spMk id="2" creationId="{F98A2134-7C07-4C1A-9781-985482FF72BA}"/>
          </ac:spMkLst>
        </pc:spChg>
        <pc:spChg chg="del">
          <ac:chgData name="MARIA CASADO DE PAZ" userId="S::mcasadopa@educa.jcyl.es::58c8d5b8-e576-4904-a252-5d3037718402" providerId="AD" clId="Web-{43AECBAE-0524-51B8-FB92-3E6257C751EB}" dt="2022-02-19T17:33:40.222" v="97"/>
          <ac:spMkLst>
            <pc:docMk/>
            <pc:sldMk cId="87261138" sldId="269"/>
            <ac:spMk id="3" creationId="{00240C3B-8F77-4B2F-85A6-45313A14A83A}"/>
          </ac:spMkLst>
        </pc:spChg>
        <pc:spChg chg="add mod">
          <ac:chgData name="MARIA CASADO DE PAZ" userId="S::mcasadopa@educa.jcyl.es::58c8d5b8-e576-4904-a252-5d3037718402" providerId="AD" clId="Web-{43AECBAE-0524-51B8-FB92-3E6257C751EB}" dt="2022-02-19T17:33:46.895" v="98"/>
          <ac:spMkLst>
            <pc:docMk/>
            <pc:sldMk cId="87261138" sldId="269"/>
            <ac:spMk id="4" creationId="{F941B5B1-3406-479F-AE45-7C07C2CE6010}"/>
          </ac:spMkLst>
        </pc:spChg>
        <pc:spChg chg="add">
          <ac:chgData name="MARIA CASADO DE PAZ" userId="S::mcasadopa@educa.jcyl.es::58c8d5b8-e576-4904-a252-5d3037718402" providerId="AD" clId="Web-{43AECBAE-0524-51B8-FB92-3E6257C751EB}" dt="2022-02-19T17:33:46.895" v="98"/>
          <ac:spMkLst>
            <pc:docMk/>
            <pc:sldMk cId="87261138" sldId="269"/>
            <ac:spMk id="11" creationId="{9F4444CE-BC8D-4D61-B303-4C05614E62AB}"/>
          </ac:spMkLst>
        </pc:spChg>
        <pc:spChg chg="add">
          <ac:chgData name="MARIA CASADO DE PAZ" userId="S::mcasadopa@educa.jcyl.es::58c8d5b8-e576-4904-a252-5d3037718402" providerId="AD" clId="Web-{43AECBAE-0524-51B8-FB92-3E6257C751EB}" dt="2022-02-19T17:33:46.895" v="98"/>
          <ac:spMkLst>
            <pc:docMk/>
            <pc:sldMk cId="87261138" sldId="269"/>
            <ac:spMk id="13" creationId="{73772B81-181F-48B7-8826-4D9686D15DF5}"/>
          </ac:spMkLst>
        </pc:spChg>
        <pc:spChg chg="add">
          <ac:chgData name="MARIA CASADO DE PAZ" userId="S::mcasadopa@educa.jcyl.es::58c8d5b8-e576-4904-a252-5d3037718402" providerId="AD" clId="Web-{43AECBAE-0524-51B8-FB92-3E6257C751EB}" dt="2022-02-19T17:33:46.895" v="98"/>
          <ac:spMkLst>
            <pc:docMk/>
            <pc:sldMk cId="87261138" sldId="269"/>
            <ac:spMk id="15" creationId="{B2205F6E-03C6-4E92-877C-E2482F6599AA}"/>
          </ac:spMkLst>
        </pc:spChg>
        <pc:graphicFrameChg chg="add mod ord modGraphic">
          <ac:chgData name="MARIA CASADO DE PAZ" userId="S::mcasadopa@educa.jcyl.es::58c8d5b8-e576-4904-a252-5d3037718402" providerId="AD" clId="Web-{43AECBAE-0524-51B8-FB92-3E6257C751EB}" dt="2022-02-19T18:02:48.541" v="135"/>
          <ac:graphicFrameMkLst>
            <pc:docMk/>
            <pc:sldMk cId="87261138" sldId="269"/>
            <ac:graphicFrameMk id="6" creationId="{2765D969-889B-4D65-9423-6EE770FCD117}"/>
          </ac:graphicFrameMkLst>
        </pc:graphicFrameChg>
      </pc:sldChg>
      <pc:sldChg chg="addSp delSp modSp new mod setBg">
        <pc:chgData name="MARIA CASADO DE PAZ" userId="S::mcasadopa@educa.jcyl.es::58c8d5b8-e576-4904-a252-5d3037718402" providerId="AD" clId="Web-{43AECBAE-0524-51B8-FB92-3E6257C751EB}" dt="2022-02-19T19:20:17.469" v="1254" actId="20577"/>
        <pc:sldMkLst>
          <pc:docMk/>
          <pc:sldMk cId="2163834057" sldId="270"/>
        </pc:sldMkLst>
        <pc:spChg chg="mod ord">
          <ac:chgData name="MARIA CASADO DE PAZ" userId="S::mcasadopa@educa.jcyl.es::58c8d5b8-e576-4904-a252-5d3037718402" providerId="AD" clId="Web-{43AECBAE-0524-51B8-FB92-3E6257C751EB}" dt="2022-02-19T18:29:04.226" v="278"/>
          <ac:spMkLst>
            <pc:docMk/>
            <pc:sldMk cId="2163834057" sldId="270"/>
            <ac:spMk id="2" creationId="{1CA9F9CA-96E2-4798-B14B-38AA63037085}"/>
          </ac:spMkLst>
        </pc:spChg>
        <pc:spChg chg="mod ord">
          <ac:chgData name="MARIA CASADO DE PAZ" userId="S::mcasadopa@educa.jcyl.es::58c8d5b8-e576-4904-a252-5d3037718402" providerId="AD" clId="Web-{43AECBAE-0524-51B8-FB92-3E6257C751EB}" dt="2022-02-19T19:20:17.469" v="1254" actId="20577"/>
          <ac:spMkLst>
            <pc:docMk/>
            <pc:sldMk cId="2163834057" sldId="270"/>
            <ac:spMk id="3" creationId="{F40A9E9E-6B3F-40EA-8C47-A70FDDD551D1}"/>
          </ac:spMkLst>
        </pc:spChg>
        <pc:spChg chg="add del">
          <ac:chgData name="MARIA CASADO DE PAZ" userId="S::mcasadopa@educa.jcyl.es::58c8d5b8-e576-4904-a252-5d3037718402" providerId="AD" clId="Web-{43AECBAE-0524-51B8-FB92-3E6257C751EB}" dt="2022-02-19T18:29:04.226" v="278"/>
          <ac:spMkLst>
            <pc:docMk/>
            <pc:sldMk cId="2163834057" sldId="270"/>
            <ac:spMk id="20" creationId="{2783C067-F8BF-4755-B516-8A0CD74CF60C}"/>
          </ac:spMkLst>
        </pc:spChg>
        <pc:spChg chg="add del">
          <ac:chgData name="MARIA CASADO DE PAZ" userId="S::mcasadopa@educa.jcyl.es::58c8d5b8-e576-4904-a252-5d3037718402" providerId="AD" clId="Web-{43AECBAE-0524-51B8-FB92-3E6257C751EB}" dt="2022-02-19T18:29:04.226" v="278"/>
          <ac:spMkLst>
            <pc:docMk/>
            <pc:sldMk cId="2163834057" sldId="270"/>
            <ac:spMk id="22" creationId="{2ED796EC-E7FF-46DB-B912-FB08BF12AA6E}"/>
          </ac:spMkLst>
        </pc:spChg>
        <pc:spChg chg="add del">
          <ac:chgData name="MARIA CASADO DE PAZ" userId="S::mcasadopa@educa.jcyl.es::58c8d5b8-e576-4904-a252-5d3037718402" providerId="AD" clId="Web-{43AECBAE-0524-51B8-FB92-3E6257C751EB}" dt="2022-02-19T18:29:04.226" v="278"/>
          <ac:spMkLst>
            <pc:docMk/>
            <pc:sldMk cId="2163834057" sldId="270"/>
            <ac:spMk id="24" creationId="{549A2DAB-B431-487D-95AD-BB0FECB49E57}"/>
          </ac:spMkLst>
        </pc:spChg>
        <pc:spChg chg="add del">
          <ac:chgData name="MARIA CASADO DE PAZ" userId="S::mcasadopa@educa.jcyl.es::58c8d5b8-e576-4904-a252-5d3037718402" providerId="AD" clId="Web-{43AECBAE-0524-51B8-FB92-3E6257C751EB}" dt="2022-02-19T18:29:04.226" v="278"/>
          <ac:spMkLst>
            <pc:docMk/>
            <pc:sldMk cId="2163834057" sldId="270"/>
            <ac:spMk id="26" creationId="{0819F787-32B4-46A8-BC57-C6571BCEE243}"/>
          </ac:spMkLst>
        </pc:spChg>
        <pc:grpChg chg="add del">
          <ac:chgData name="MARIA CASADO DE PAZ" userId="S::mcasadopa@educa.jcyl.es::58c8d5b8-e576-4904-a252-5d3037718402" providerId="AD" clId="Web-{43AECBAE-0524-51B8-FB92-3E6257C751EB}" dt="2022-02-19T18:29:04.226" v="278"/>
          <ac:grpSpMkLst>
            <pc:docMk/>
            <pc:sldMk cId="2163834057" sldId="270"/>
            <ac:grpSpMk id="8" creationId="{28460BD8-AE3F-4AC9-9D0B-717052AA5D3A}"/>
          </ac:grpSpMkLst>
        </pc:grpChg>
        <pc:grpChg chg="add">
          <ac:chgData name="MARIA CASADO DE PAZ" userId="S::mcasadopa@educa.jcyl.es::58c8d5b8-e576-4904-a252-5d3037718402" providerId="AD" clId="Web-{43AECBAE-0524-51B8-FB92-3E6257C751EB}" dt="2022-02-19T18:29:04.226" v="278"/>
          <ac:grpSpMkLst>
            <pc:docMk/>
            <pc:sldMk cId="2163834057" sldId="270"/>
            <ac:grpSpMk id="35" creationId="{90A61547-2555-4DE2-A37F-A53E54917441}"/>
          </ac:grpSpMkLst>
        </pc:grpChg>
        <pc:picChg chg="add mod ord">
          <ac:chgData name="MARIA CASADO DE PAZ" userId="S::mcasadopa@educa.jcyl.es::58c8d5b8-e576-4904-a252-5d3037718402" providerId="AD" clId="Web-{43AECBAE-0524-51B8-FB92-3E6257C751EB}" dt="2022-02-19T18:29:04.226" v="278"/>
          <ac:picMkLst>
            <pc:docMk/>
            <pc:sldMk cId="2163834057" sldId="270"/>
            <ac:picMk id="4" creationId="{6273D58A-12B0-4A60-94D9-FC3657585771}"/>
          </ac:picMkLst>
        </pc:picChg>
        <pc:picChg chg="add mod">
          <ac:chgData name="MARIA CASADO DE PAZ" userId="S::mcasadopa@educa.jcyl.es::58c8d5b8-e576-4904-a252-5d3037718402" providerId="AD" clId="Web-{43AECBAE-0524-51B8-FB92-3E6257C751EB}" dt="2022-02-19T18:29:04.226" v="278"/>
          <ac:picMkLst>
            <pc:docMk/>
            <pc:sldMk cId="2163834057" sldId="270"/>
            <ac:picMk id="5" creationId="{AC6CDAAD-53D1-4591-9591-F4EDB781FF17}"/>
          </ac:picMkLst>
        </pc:picChg>
        <pc:cxnChg chg="add del">
          <ac:chgData name="MARIA CASADO DE PAZ" userId="S::mcasadopa@educa.jcyl.es::58c8d5b8-e576-4904-a252-5d3037718402" providerId="AD" clId="Web-{43AECBAE-0524-51B8-FB92-3E6257C751EB}" dt="2022-02-19T18:29:04.226" v="278"/>
          <ac:cxnSpMkLst>
            <pc:docMk/>
            <pc:sldMk cId="2163834057" sldId="270"/>
            <ac:cxnSpMk id="28" creationId="{C5ECDEE1-7093-418F-9CF5-24EEB115C1C1}"/>
          </ac:cxnSpMkLst>
        </pc:cxnChg>
        <pc:cxnChg chg="add del">
          <ac:chgData name="MARIA CASADO DE PAZ" userId="S::mcasadopa@educa.jcyl.es::58c8d5b8-e576-4904-a252-5d3037718402" providerId="AD" clId="Web-{43AECBAE-0524-51B8-FB92-3E6257C751EB}" dt="2022-02-19T18:29:04.226" v="278"/>
          <ac:cxnSpMkLst>
            <pc:docMk/>
            <pc:sldMk cId="2163834057" sldId="270"/>
            <ac:cxnSpMk id="30" creationId="{045062AF-EB11-4651-BC4A-4DA21768DE8E}"/>
          </ac:cxnSpMkLst>
        </pc:cxnChg>
      </pc:sldChg>
      <pc:sldChg chg="addSp delSp modSp new mod setBg">
        <pc:chgData name="MARIA CASADO DE PAZ" userId="S::mcasadopa@educa.jcyl.es::58c8d5b8-e576-4904-a252-5d3037718402" providerId="AD" clId="Web-{43AECBAE-0524-51B8-FB92-3E6257C751EB}" dt="2022-02-19T19:18:28.888" v="1246" actId="20577"/>
        <pc:sldMkLst>
          <pc:docMk/>
          <pc:sldMk cId="1448366558" sldId="271"/>
        </pc:sldMkLst>
        <pc:spChg chg="mod">
          <ac:chgData name="MARIA CASADO DE PAZ" userId="S::mcasadopa@educa.jcyl.es::58c8d5b8-e576-4904-a252-5d3037718402" providerId="AD" clId="Web-{43AECBAE-0524-51B8-FB92-3E6257C751EB}" dt="2022-02-19T19:18:28.888" v="1246" actId="20577"/>
          <ac:spMkLst>
            <pc:docMk/>
            <pc:sldMk cId="1448366558" sldId="271"/>
            <ac:spMk id="2" creationId="{5FF69542-C902-4176-B339-8CCFE501B34F}"/>
          </ac:spMkLst>
        </pc:spChg>
        <pc:spChg chg="del mod">
          <ac:chgData name="MARIA CASADO DE PAZ" userId="S::mcasadopa@educa.jcyl.es::58c8d5b8-e576-4904-a252-5d3037718402" providerId="AD" clId="Web-{43AECBAE-0524-51B8-FB92-3E6257C751EB}" dt="2022-02-19T19:14:49.851" v="1245"/>
          <ac:spMkLst>
            <pc:docMk/>
            <pc:sldMk cId="1448366558" sldId="271"/>
            <ac:spMk id="3" creationId="{AA905566-4A59-4EEA-A90C-C7830FADC25D}"/>
          </ac:spMkLst>
        </pc:spChg>
        <pc:spChg chg="add">
          <ac:chgData name="MARIA CASADO DE PAZ" userId="S::mcasadopa@educa.jcyl.es::58c8d5b8-e576-4904-a252-5d3037718402" providerId="AD" clId="Web-{43AECBAE-0524-51B8-FB92-3E6257C751EB}" dt="2022-02-19T19:14:49.851" v="1245"/>
          <ac:spMkLst>
            <pc:docMk/>
            <pc:sldMk cId="1448366558" sldId="271"/>
            <ac:spMk id="9" creationId="{9F4444CE-BC8D-4D61-B303-4C05614E62AB}"/>
          </ac:spMkLst>
        </pc:spChg>
        <pc:spChg chg="add">
          <ac:chgData name="MARIA CASADO DE PAZ" userId="S::mcasadopa@educa.jcyl.es::58c8d5b8-e576-4904-a252-5d3037718402" providerId="AD" clId="Web-{43AECBAE-0524-51B8-FB92-3E6257C751EB}" dt="2022-02-19T19:14:49.851" v="1245"/>
          <ac:spMkLst>
            <pc:docMk/>
            <pc:sldMk cId="1448366558" sldId="271"/>
            <ac:spMk id="11" creationId="{73772B81-181F-48B7-8826-4D9686D15DF5}"/>
          </ac:spMkLst>
        </pc:spChg>
        <pc:spChg chg="add">
          <ac:chgData name="MARIA CASADO DE PAZ" userId="S::mcasadopa@educa.jcyl.es::58c8d5b8-e576-4904-a252-5d3037718402" providerId="AD" clId="Web-{43AECBAE-0524-51B8-FB92-3E6257C751EB}" dt="2022-02-19T19:14:49.851" v="1245"/>
          <ac:spMkLst>
            <pc:docMk/>
            <pc:sldMk cId="1448366558" sldId="271"/>
            <ac:spMk id="13" creationId="{B2205F6E-03C6-4E92-877C-E2482F6599AA}"/>
          </ac:spMkLst>
        </pc:spChg>
        <pc:graphicFrameChg chg="add">
          <ac:chgData name="MARIA CASADO DE PAZ" userId="S::mcasadopa@educa.jcyl.es::58c8d5b8-e576-4904-a252-5d3037718402" providerId="AD" clId="Web-{43AECBAE-0524-51B8-FB92-3E6257C751EB}" dt="2022-02-19T19:14:49.851" v="1245"/>
          <ac:graphicFrameMkLst>
            <pc:docMk/>
            <pc:sldMk cId="1448366558" sldId="271"/>
            <ac:graphicFrameMk id="5" creationId="{19550301-FA5B-4DD7-9F27-CF34A1F3D629}"/>
          </ac:graphicFrameMkLst>
        </pc:graphicFrameChg>
      </pc:sldChg>
    </pc:docChg>
  </pc:docChgLst>
  <pc:docChgLst>
    <pc:chgData name="MARIA CASADO DE PAZ" userId="S::mcasadopa@educa.jcyl.es::58c8d5b8-e576-4904-a252-5d3037718402" providerId="AD" clId="Web-{8C89E12A-B85A-D0C1-A7C8-587D3A9238F3}"/>
    <pc:docChg chg="modSld">
      <pc:chgData name="MARIA CASADO DE PAZ" userId="S::mcasadopa@educa.jcyl.es::58c8d5b8-e576-4904-a252-5d3037718402" providerId="AD" clId="Web-{8C89E12A-B85A-D0C1-A7C8-587D3A9238F3}" dt="2022-04-29T10:42:36.480" v="15" actId="14100"/>
      <pc:docMkLst>
        <pc:docMk/>
      </pc:docMkLst>
      <pc:sldChg chg="addSp delSp modSp">
        <pc:chgData name="MARIA CASADO DE PAZ" userId="S::mcasadopa@educa.jcyl.es::58c8d5b8-e576-4904-a252-5d3037718402" providerId="AD" clId="Web-{8C89E12A-B85A-D0C1-A7C8-587D3A9238F3}" dt="2022-04-29T10:42:36.480" v="15" actId="14100"/>
        <pc:sldMkLst>
          <pc:docMk/>
          <pc:sldMk cId="2105466387" sldId="275"/>
        </pc:sldMkLst>
        <pc:spChg chg="add mod">
          <ac:chgData name="MARIA CASADO DE PAZ" userId="S::mcasadopa@educa.jcyl.es::58c8d5b8-e576-4904-a252-5d3037718402" providerId="AD" clId="Web-{8C89E12A-B85A-D0C1-A7C8-587D3A9238F3}" dt="2022-04-29T10:42:36.480" v="15" actId="14100"/>
          <ac:spMkLst>
            <pc:docMk/>
            <pc:sldMk cId="2105466387" sldId="275"/>
            <ac:spMk id="6" creationId="{AAC37B52-0C3E-A6DE-30D0-AC4CB7185A6F}"/>
          </ac:spMkLst>
        </pc:spChg>
        <pc:spChg chg="del">
          <ac:chgData name="MARIA CASADO DE PAZ" userId="S::mcasadopa@educa.jcyl.es::58c8d5b8-e576-4904-a252-5d3037718402" providerId="AD" clId="Web-{8C89E12A-B85A-D0C1-A7C8-587D3A9238F3}" dt="2022-04-29T10:42:09.104" v="0"/>
          <ac:spMkLst>
            <pc:docMk/>
            <pc:sldMk cId="2105466387" sldId="275"/>
            <ac:spMk id="10" creationId="{9EDCDB7E-1722-989D-596A-FF087F63B6EE}"/>
          </ac:spMkLst>
        </pc:spChg>
      </pc:sldChg>
    </pc:docChg>
  </pc:docChgLst>
  <pc:docChgLst>
    <pc:chgData name="MARIA CASADO DE PAZ" userId="S::mcasadopa@educa.jcyl.es::58c8d5b8-e576-4904-a252-5d3037718402" providerId="AD" clId="Web-{0288A496-DA5C-A25D-F205-739A67E82414}"/>
    <pc:docChg chg="addSld modSld sldOrd">
      <pc:chgData name="MARIA CASADO DE PAZ" userId="S::mcasadopa@educa.jcyl.es::58c8d5b8-e576-4904-a252-5d3037718402" providerId="AD" clId="Web-{0288A496-DA5C-A25D-F205-739A67E82414}" dt="2022-03-07T13:48:44.465" v="507" actId="20577"/>
      <pc:docMkLst>
        <pc:docMk/>
      </pc:docMkLst>
      <pc:sldChg chg="delSp modSp">
        <pc:chgData name="MARIA CASADO DE PAZ" userId="S::mcasadopa@educa.jcyl.es::58c8d5b8-e576-4904-a252-5d3037718402" providerId="AD" clId="Web-{0288A496-DA5C-A25D-F205-739A67E82414}" dt="2022-03-07T13:48:44.465" v="507" actId="20577"/>
        <pc:sldMkLst>
          <pc:docMk/>
          <pc:sldMk cId="410692671" sldId="268"/>
        </pc:sldMkLst>
        <pc:spChg chg="mod">
          <ac:chgData name="MARIA CASADO DE PAZ" userId="S::mcasadopa@educa.jcyl.es::58c8d5b8-e576-4904-a252-5d3037718402" providerId="AD" clId="Web-{0288A496-DA5C-A25D-F205-739A67E82414}" dt="2022-03-07T13:48:44.465" v="507" actId="20577"/>
          <ac:spMkLst>
            <pc:docMk/>
            <pc:sldMk cId="410692671" sldId="268"/>
            <ac:spMk id="5" creationId="{6ABA342E-3C10-493E-8A24-0369F8473947}"/>
          </ac:spMkLst>
        </pc:spChg>
        <pc:picChg chg="del mod">
          <ac:chgData name="MARIA CASADO DE PAZ" userId="S::mcasadopa@educa.jcyl.es::58c8d5b8-e576-4904-a252-5d3037718402" providerId="AD" clId="Web-{0288A496-DA5C-A25D-F205-739A67E82414}" dt="2022-03-07T13:45:49.585" v="494"/>
          <ac:picMkLst>
            <pc:docMk/>
            <pc:sldMk cId="410692671" sldId="268"/>
            <ac:picMk id="2" creationId="{A3C520CA-2140-4909-95B2-C5C2AE362E3E}"/>
          </ac:picMkLst>
        </pc:picChg>
        <pc:picChg chg="del mod">
          <ac:chgData name="MARIA CASADO DE PAZ" userId="S::mcasadopa@educa.jcyl.es::58c8d5b8-e576-4904-a252-5d3037718402" providerId="AD" clId="Web-{0288A496-DA5C-A25D-F205-739A67E82414}" dt="2022-03-07T13:45:48.054" v="493"/>
          <ac:picMkLst>
            <pc:docMk/>
            <pc:sldMk cId="410692671" sldId="268"/>
            <ac:picMk id="3" creationId="{F6AFEF40-B807-4FD5-964D-8C69C64304F9}"/>
          </ac:picMkLst>
        </pc:picChg>
        <pc:picChg chg="del">
          <ac:chgData name="MARIA CASADO DE PAZ" userId="S::mcasadopa@educa.jcyl.es::58c8d5b8-e576-4904-a252-5d3037718402" providerId="AD" clId="Web-{0288A496-DA5C-A25D-F205-739A67E82414}" dt="2022-03-07T13:45:52.695" v="495"/>
          <ac:picMkLst>
            <pc:docMk/>
            <pc:sldMk cId="410692671" sldId="268"/>
            <ac:picMk id="4" creationId="{6BA166B0-2D73-4F29-A0F1-EE32E1C10D89}"/>
          </ac:picMkLst>
        </pc:picChg>
        <pc:picChg chg="del mod">
          <ac:chgData name="MARIA CASADO DE PAZ" userId="S::mcasadopa@educa.jcyl.es::58c8d5b8-e576-4904-a252-5d3037718402" providerId="AD" clId="Web-{0288A496-DA5C-A25D-F205-739A67E82414}" dt="2022-03-07T13:40:35.233" v="365"/>
          <ac:picMkLst>
            <pc:docMk/>
            <pc:sldMk cId="410692671" sldId="268"/>
            <ac:picMk id="6" creationId="{B869A02F-0C12-49A0-8089-CC1CB5433E5F}"/>
          </ac:picMkLst>
        </pc:picChg>
      </pc:sldChg>
      <pc:sldChg chg="modSp ord">
        <pc:chgData name="MARIA CASADO DE PAZ" userId="S::mcasadopa@educa.jcyl.es::58c8d5b8-e576-4904-a252-5d3037718402" providerId="AD" clId="Web-{0288A496-DA5C-A25D-F205-739A67E82414}" dt="2022-03-07T13:31:08.577" v="91" actId="20577"/>
        <pc:sldMkLst>
          <pc:docMk/>
          <pc:sldMk cId="520405636" sldId="272"/>
        </pc:sldMkLst>
        <pc:spChg chg="mod">
          <ac:chgData name="MARIA CASADO DE PAZ" userId="S::mcasadopa@educa.jcyl.es::58c8d5b8-e576-4904-a252-5d3037718402" providerId="AD" clId="Web-{0288A496-DA5C-A25D-F205-739A67E82414}" dt="2022-03-07T13:29:33.747" v="42" actId="14100"/>
          <ac:spMkLst>
            <pc:docMk/>
            <pc:sldMk cId="520405636" sldId="272"/>
            <ac:spMk id="2" creationId="{85FB1067-2391-4736-AFB5-061DAF6AE74B}"/>
          </ac:spMkLst>
        </pc:spChg>
        <pc:spChg chg="mod">
          <ac:chgData name="MARIA CASADO DE PAZ" userId="S::mcasadopa@educa.jcyl.es::58c8d5b8-e576-4904-a252-5d3037718402" providerId="AD" clId="Web-{0288A496-DA5C-A25D-F205-739A67E82414}" dt="2022-03-07T13:31:08.577" v="91" actId="20577"/>
          <ac:spMkLst>
            <pc:docMk/>
            <pc:sldMk cId="520405636" sldId="272"/>
            <ac:spMk id="3" creationId="{E6B3BC41-1B0E-4DAF-A032-92942EE70BCC}"/>
          </ac:spMkLst>
        </pc:spChg>
      </pc:sldChg>
      <pc:sldChg chg="modSp ord">
        <pc:chgData name="MARIA CASADO DE PAZ" userId="S::mcasadopa@educa.jcyl.es::58c8d5b8-e576-4904-a252-5d3037718402" providerId="AD" clId="Web-{0288A496-DA5C-A25D-F205-739A67E82414}" dt="2022-03-07T13:48:29.090" v="503" actId="20577"/>
        <pc:sldMkLst>
          <pc:docMk/>
          <pc:sldMk cId="2915659225" sldId="273"/>
        </pc:sldMkLst>
        <pc:spChg chg="mod">
          <ac:chgData name="MARIA CASADO DE PAZ" userId="S::mcasadopa@educa.jcyl.es::58c8d5b8-e576-4904-a252-5d3037718402" providerId="AD" clId="Web-{0288A496-DA5C-A25D-F205-739A67E82414}" dt="2022-03-07T13:48:29.090" v="503" actId="20577"/>
          <ac:spMkLst>
            <pc:docMk/>
            <pc:sldMk cId="2915659225" sldId="273"/>
            <ac:spMk id="2" creationId="{56363597-F05D-4B05-A12D-5227C846D6FD}"/>
          </ac:spMkLst>
        </pc:spChg>
        <pc:spChg chg="mod">
          <ac:chgData name="MARIA CASADO DE PAZ" userId="S::mcasadopa@educa.jcyl.es::58c8d5b8-e576-4904-a252-5d3037718402" providerId="AD" clId="Web-{0288A496-DA5C-A25D-F205-739A67E82414}" dt="2022-03-07T13:34:26.442" v="223" actId="20577"/>
          <ac:spMkLst>
            <pc:docMk/>
            <pc:sldMk cId="2915659225" sldId="273"/>
            <ac:spMk id="3" creationId="{D5988921-DDDE-48E6-BB01-5BE02ED5D221}"/>
          </ac:spMkLst>
        </pc:spChg>
      </pc:sldChg>
      <pc:sldChg chg="modSp new">
        <pc:chgData name="MARIA CASADO DE PAZ" userId="S::mcasadopa@educa.jcyl.es::58c8d5b8-e576-4904-a252-5d3037718402" providerId="AD" clId="Web-{0288A496-DA5C-A25D-F205-739A67E82414}" dt="2022-03-07T13:48:10.605" v="500" actId="20577"/>
        <pc:sldMkLst>
          <pc:docMk/>
          <pc:sldMk cId="2192918292" sldId="274"/>
        </pc:sldMkLst>
        <pc:spChg chg="mod">
          <ac:chgData name="MARIA CASADO DE PAZ" userId="S::mcasadopa@educa.jcyl.es::58c8d5b8-e576-4904-a252-5d3037718402" providerId="AD" clId="Web-{0288A496-DA5C-A25D-F205-739A67E82414}" dt="2022-03-07T13:48:10.605" v="500" actId="20577"/>
          <ac:spMkLst>
            <pc:docMk/>
            <pc:sldMk cId="2192918292" sldId="274"/>
            <ac:spMk id="2" creationId="{23220492-DADF-4CC1-B170-F255C930ABA4}"/>
          </ac:spMkLst>
        </pc:spChg>
        <pc:picChg chg="mod">
          <ac:chgData name="MARIA CASADO DE PAZ" userId="S::mcasadopa@educa.jcyl.es::58c8d5b8-e576-4904-a252-5d3037718402" providerId="AD" clId="Web-{0288A496-DA5C-A25D-F205-739A67E82414}" dt="2022-03-07T13:48:01.526" v="496" actId="1076"/>
          <ac:picMkLst>
            <pc:docMk/>
            <pc:sldMk cId="2192918292" sldId="274"/>
            <ac:picMk id="7" creationId="{C951EC48-9E42-4E27-A1BA-18D8679A94BF}"/>
          </ac:picMkLst>
        </pc:picChg>
      </pc:sldChg>
      <pc:sldChg chg="modSp new">
        <pc:chgData name="MARIA CASADO DE PAZ" userId="S::mcasadopa@educa.jcyl.es::58c8d5b8-e576-4904-a252-5d3037718402" providerId="AD" clId="Web-{0288A496-DA5C-A25D-F205-739A67E82414}" dt="2022-03-07T13:43:20.925" v="492" actId="20577"/>
        <pc:sldMkLst>
          <pc:docMk/>
          <pc:sldMk cId="2105466387" sldId="275"/>
        </pc:sldMkLst>
        <pc:spChg chg="mod">
          <ac:chgData name="MARIA CASADO DE PAZ" userId="S::mcasadopa@educa.jcyl.es::58c8d5b8-e576-4904-a252-5d3037718402" providerId="AD" clId="Web-{0288A496-DA5C-A25D-F205-739A67E82414}" dt="2022-03-07T13:43:20.925" v="492" actId="20577"/>
          <ac:spMkLst>
            <pc:docMk/>
            <pc:sldMk cId="2105466387" sldId="275"/>
            <ac:spMk id="2" creationId="{21C54624-D669-4F02-AC57-E6E95BCC827C}"/>
          </ac:spMkLst>
        </pc:spChg>
      </pc:sldChg>
    </pc:docChg>
  </pc:docChgLst>
  <pc:docChgLst>
    <pc:chgData name="URBANO BLANCO ALONSO" userId="S::ublancoa@educa.jcyl.es::65c6b3ce-3490-4e5f-91be-34721c659460" providerId="AD" clId="Web-{3F036D56-3850-C9CF-6E53-5B144BC36837}"/>
    <pc:docChg chg="modSld">
      <pc:chgData name="URBANO BLANCO ALONSO" userId="S::ublancoa@educa.jcyl.es::65c6b3ce-3490-4e5f-91be-34721c659460" providerId="AD" clId="Web-{3F036D56-3850-C9CF-6E53-5B144BC36837}" dt="2022-01-31T07:00:25.591" v="357"/>
      <pc:docMkLst>
        <pc:docMk/>
      </pc:docMkLst>
      <pc:sldChg chg="modSp">
        <pc:chgData name="URBANO BLANCO ALONSO" userId="S::ublancoa@educa.jcyl.es::65c6b3ce-3490-4e5f-91be-34721c659460" providerId="AD" clId="Web-{3F036D56-3850-C9CF-6E53-5B144BC36837}" dt="2022-01-31T06:59:23.121" v="273"/>
        <pc:sldMkLst>
          <pc:docMk/>
          <pc:sldMk cId="644522280" sldId="259"/>
        </pc:sldMkLst>
        <pc:graphicFrameChg chg="mod modGraphic">
          <ac:chgData name="URBANO BLANCO ALONSO" userId="S::ublancoa@educa.jcyl.es::65c6b3ce-3490-4e5f-91be-34721c659460" providerId="AD" clId="Web-{3F036D56-3850-C9CF-6E53-5B144BC36837}" dt="2022-01-31T06:59:23.121" v="273"/>
          <ac:graphicFrameMkLst>
            <pc:docMk/>
            <pc:sldMk cId="644522280" sldId="259"/>
            <ac:graphicFrameMk id="4" creationId="{8458BEE4-DF16-41B1-8319-C73504E0C4D7}"/>
          </ac:graphicFrameMkLst>
        </pc:graphicFrameChg>
      </pc:sldChg>
      <pc:sldChg chg="modSp">
        <pc:chgData name="URBANO BLANCO ALONSO" userId="S::ublancoa@educa.jcyl.es::65c6b3ce-3490-4e5f-91be-34721c659460" providerId="AD" clId="Web-{3F036D56-3850-C9CF-6E53-5B144BC36837}" dt="2022-01-31T07:00:25.591" v="357"/>
        <pc:sldMkLst>
          <pc:docMk/>
          <pc:sldMk cId="3784356862" sldId="260"/>
        </pc:sldMkLst>
        <pc:graphicFrameChg chg="mod modGraphic">
          <ac:chgData name="URBANO BLANCO ALONSO" userId="S::ublancoa@educa.jcyl.es::65c6b3ce-3490-4e5f-91be-34721c659460" providerId="AD" clId="Web-{3F036D56-3850-C9CF-6E53-5B144BC36837}" dt="2022-01-31T07:00:25.591" v="357"/>
          <ac:graphicFrameMkLst>
            <pc:docMk/>
            <pc:sldMk cId="3784356862" sldId="260"/>
            <ac:graphicFrameMk id="4" creationId="{FC9DE536-624E-49C7-96FB-1253F8D16FB5}"/>
          </ac:graphicFrameMkLst>
        </pc:graphicFrameChg>
      </pc:sldChg>
    </pc:docChg>
  </pc:docChgLst>
  <pc:docChgLst>
    <pc:chgData name="MARIA CASADO DE PAZ" userId="S::mcasadopa@educa.jcyl.es::58c8d5b8-e576-4904-a252-5d3037718402" providerId="AD" clId="Web-{5718EC3A-0A01-6F72-2036-F3386E04EF6D}"/>
    <pc:docChg chg="addSld modSld">
      <pc:chgData name="MARIA CASADO DE PAZ" userId="S::mcasadopa@educa.jcyl.es::58c8d5b8-e576-4904-a252-5d3037718402" providerId="AD" clId="Web-{5718EC3A-0A01-6F72-2036-F3386E04EF6D}" dt="2022-02-21T18:28:08.251" v="79" actId="20577"/>
      <pc:docMkLst>
        <pc:docMk/>
      </pc:docMkLst>
      <pc:sldChg chg="addSp modSp">
        <pc:chgData name="MARIA CASADO DE PAZ" userId="S::mcasadopa@educa.jcyl.es::58c8d5b8-e576-4904-a252-5d3037718402" providerId="AD" clId="Web-{5718EC3A-0A01-6F72-2036-F3386E04EF6D}" dt="2022-02-21T18:27:49.891" v="77" actId="14100"/>
        <pc:sldMkLst>
          <pc:docMk/>
          <pc:sldMk cId="410692671" sldId="268"/>
        </pc:sldMkLst>
        <pc:spChg chg="add mod">
          <ac:chgData name="MARIA CASADO DE PAZ" userId="S::mcasadopa@educa.jcyl.es::58c8d5b8-e576-4904-a252-5d3037718402" providerId="AD" clId="Web-{5718EC3A-0A01-6F72-2036-F3386E04EF6D}" dt="2022-02-21T18:27:49.891" v="77" actId="14100"/>
          <ac:spMkLst>
            <pc:docMk/>
            <pc:sldMk cId="410692671" sldId="268"/>
            <ac:spMk id="5" creationId="{6ABA342E-3C10-493E-8A24-0369F8473947}"/>
          </ac:spMkLst>
        </pc:spChg>
        <pc:picChg chg="mod">
          <ac:chgData name="MARIA CASADO DE PAZ" userId="S::mcasadopa@educa.jcyl.es::58c8d5b8-e576-4904-a252-5d3037718402" providerId="AD" clId="Web-{5718EC3A-0A01-6F72-2036-F3386E04EF6D}" dt="2022-02-21T18:27:27.203" v="70" actId="1076"/>
          <ac:picMkLst>
            <pc:docMk/>
            <pc:sldMk cId="410692671" sldId="268"/>
            <ac:picMk id="6" creationId="{B869A02F-0C12-49A0-8089-CC1CB5433E5F}"/>
          </ac:picMkLst>
        </pc:picChg>
      </pc:sldChg>
      <pc:sldChg chg="modSp new">
        <pc:chgData name="MARIA CASADO DE PAZ" userId="S::mcasadopa@educa.jcyl.es::58c8d5b8-e576-4904-a252-5d3037718402" providerId="AD" clId="Web-{5718EC3A-0A01-6F72-2036-F3386E04EF6D}" dt="2022-02-21T18:28:01.142" v="78" actId="20577"/>
        <pc:sldMkLst>
          <pc:docMk/>
          <pc:sldMk cId="520405636" sldId="272"/>
        </pc:sldMkLst>
        <pc:spChg chg="mod">
          <ac:chgData name="MARIA CASADO DE PAZ" userId="S::mcasadopa@educa.jcyl.es::58c8d5b8-e576-4904-a252-5d3037718402" providerId="AD" clId="Web-{5718EC3A-0A01-6F72-2036-F3386E04EF6D}" dt="2022-02-21T18:28:01.142" v="78" actId="20577"/>
          <ac:spMkLst>
            <pc:docMk/>
            <pc:sldMk cId="520405636" sldId="272"/>
            <ac:spMk id="2" creationId="{85FB1067-2391-4736-AFB5-061DAF6AE74B}"/>
          </ac:spMkLst>
        </pc:spChg>
      </pc:sldChg>
      <pc:sldChg chg="modSp new">
        <pc:chgData name="MARIA CASADO DE PAZ" userId="S::mcasadopa@educa.jcyl.es::58c8d5b8-e576-4904-a252-5d3037718402" providerId="AD" clId="Web-{5718EC3A-0A01-6F72-2036-F3386E04EF6D}" dt="2022-02-21T18:28:08.251" v="79" actId="20577"/>
        <pc:sldMkLst>
          <pc:docMk/>
          <pc:sldMk cId="2915659225" sldId="273"/>
        </pc:sldMkLst>
        <pc:spChg chg="mod">
          <ac:chgData name="MARIA CASADO DE PAZ" userId="S::mcasadopa@educa.jcyl.es::58c8d5b8-e576-4904-a252-5d3037718402" providerId="AD" clId="Web-{5718EC3A-0A01-6F72-2036-F3386E04EF6D}" dt="2022-02-21T18:28:08.251" v="79" actId="20577"/>
          <ac:spMkLst>
            <pc:docMk/>
            <pc:sldMk cId="2915659225" sldId="273"/>
            <ac:spMk id="2" creationId="{56363597-F05D-4B05-A12D-5227C846D6FD}"/>
          </ac:spMkLst>
        </pc:spChg>
      </pc:sldChg>
    </pc:docChg>
  </pc:docChgLst>
  <pc:docChgLst>
    <pc:chgData name="MARIA CASADO DE PAZ" userId="S::mcasadopa@educa.jcyl.es::58c8d5b8-e576-4904-a252-5d3037718402" providerId="AD" clId="Web-{EB5B5BA6-A3A8-EA8C-82A6-D003CB66B6CA}"/>
    <pc:docChg chg="addSld modSld">
      <pc:chgData name="MARIA CASADO DE PAZ" userId="S::mcasadopa@educa.jcyl.es::58c8d5b8-e576-4904-a252-5d3037718402" providerId="AD" clId="Web-{EB5B5BA6-A3A8-EA8C-82A6-D003CB66B6CA}" dt="2022-02-14T13:47:29.985" v="391" actId="20577"/>
      <pc:docMkLst>
        <pc:docMk/>
      </pc:docMkLst>
      <pc:sldChg chg="modSp">
        <pc:chgData name="MARIA CASADO DE PAZ" userId="S::mcasadopa@educa.jcyl.es::58c8d5b8-e576-4904-a252-5d3037718402" providerId="AD" clId="Web-{EB5B5BA6-A3A8-EA8C-82A6-D003CB66B6CA}" dt="2022-02-14T13:43:10.689" v="349" actId="20577"/>
        <pc:sldMkLst>
          <pc:docMk/>
          <pc:sldMk cId="3784356862" sldId="260"/>
        </pc:sldMkLst>
        <pc:spChg chg="mod">
          <ac:chgData name="MARIA CASADO DE PAZ" userId="S::mcasadopa@educa.jcyl.es::58c8d5b8-e576-4904-a252-5d3037718402" providerId="AD" clId="Web-{EB5B5BA6-A3A8-EA8C-82A6-D003CB66B6CA}" dt="2022-02-14T13:43:10.689" v="349" actId="20577"/>
          <ac:spMkLst>
            <pc:docMk/>
            <pc:sldMk cId="3784356862" sldId="260"/>
            <ac:spMk id="3" creationId="{FF2F7331-CFDE-4C39-AF2F-39D5798FDB4B}"/>
          </ac:spMkLst>
        </pc:spChg>
        <pc:picChg chg="mod">
          <ac:chgData name="MARIA CASADO DE PAZ" userId="S::mcasadopa@educa.jcyl.es::58c8d5b8-e576-4904-a252-5d3037718402" providerId="AD" clId="Web-{EB5B5BA6-A3A8-EA8C-82A6-D003CB66B6CA}" dt="2022-02-14T13:23:47.292" v="0" actId="14100"/>
          <ac:picMkLst>
            <pc:docMk/>
            <pc:sldMk cId="3784356862" sldId="260"/>
            <ac:picMk id="5" creationId="{DD547ECC-2B11-41F0-A19E-DD255C45D34D}"/>
          </ac:picMkLst>
        </pc:picChg>
      </pc:sldChg>
      <pc:sldChg chg="modSp">
        <pc:chgData name="MARIA CASADO DE PAZ" userId="S::mcasadopa@educa.jcyl.es::58c8d5b8-e576-4904-a252-5d3037718402" providerId="AD" clId="Web-{EB5B5BA6-A3A8-EA8C-82A6-D003CB66B6CA}" dt="2022-02-14T13:47:29.985" v="391" actId="20577"/>
        <pc:sldMkLst>
          <pc:docMk/>
          <pc:sldMk cId="116308825" sldId="261"/>
        </pc:sldMkLst>
        <pc:spChg chg="mod">
          <ac:chgData name="MARIA CASADO DE PAZ" userId="S::mcasadopa@educa.jcyl.es::58c8d5b8-e576-4904-a252-5d3037718402" providerId="AD" clId="Web-{EB5B5BA6-A3A8-EA8C-82A6-D003CB66B6CA}" dt="2022-02-14T13:47:29.985" v="391" actId="20577"/>
          <ac:spMkLst>
            <pc:docMk/>
            <pc:sldMk cId="116308825" sldId="261"/>
            <ac:spMk id="3" creationId="{50640190-0965-40D2-8A29-35A319916393}"/>
          </ac:spMkLst>
        </pc:spChg>
      </pc:sldChg>
      <pc:sldChg chg="modSp new">
        <pc:chgData name="MARIA CASADO DE PAZ" userId="S::mcasadopa@educa.jcyl.es::58c8d5b8-e576-4904-a252-5d3037718402" providerId="AD" clId="Web-{EB5B5BA6-A3A8-EA8C-82A6-D003CB66B6CA}" dt="2022-02-14T13:32:24.385" v="105" actId="20577"/>
        <pc:sldMkLst>
          <pc:docMk/>
          <pc:sldMk cId="1328172200" sldId="262"/>
        </pc:sldMkLst>
        <pc:spChg chg="mod">
          <ac:chgData name="MARIA CASADO DE PAZ" userId="S::mcasadopa@educa.jcyl.es::58c8d5b8-e576-4904-a252-5d3037718402" providerId="AD" clId="Web-{EB5B5BA6-A3A8-EA8C-82A6-D003CB66B6CA}" dt="2022-02-14T13:29:52.907" v="73" actId="20577"/>
          <ac:spMkLst>
            <pc:docMk/>
            <pc:sldMk cId="1328172200" sldId="262"/>
            <ac:spMk id="2" creationId="{7C055008-DFF1-4D86-8FCE-BF4B11BF20AB}"/>
          </ac:spMkLst>
        </pc:spChg>
        <pc:spChg chg="mod">
          <ac:chgData name="MARIA CASADO DE PAZ" userId="S::mcasadopa@educa.jcyl.es::58c8d5b8-e576-4904-a252-5d3037718402" providerId="AD" clId="Web-{EB5B5BA6-A3A8-EA8C-82A6-D003CB66B6CA}" dt="2022-02-14T13:32:24.385" v="105" actId="20577"/>
          <ac:spMkLst>
            <pc:docMk/>
            <pc:sldMk cId="1328172200" sldId="262"/>
            <ac:spMk id="3" creationId="{C3CEBF2D-B0E3-4212-8785-7F379EB487AC}"/>
          </ac:spMkLst>
        </pc:spChg>
      </pc:sldChg>
      <pc:sldChg chg="modSp new">
        <pc:chgData name="MARIA CASADO DE PAZ" userId="S::mcasadopa@educa.jcyl.es::58c8d5b8-e576-4904-a252-5d3037718402" providerId="AD" clId="Web-{EB5B5BA6-A3A8-EA8C-82A6-D003CB66B6CA}" dt="2022-02-14T13:36:35.087" v="220" actId="20577"/>
        <pc:sldMkLst>
          <pc:docMk/>
          <pc:sldMk cId="1041395494" sldId="263"/>
        </pc:sldMkLst>
        <pc:spChg chg="mod">
          <ac:chgData name="MARIA CASADO DE PAZ" userId="S::mcasadopa@educa.jcyl.es::58c8d5b8-e576-4904-a252-5d3037718402" providerId="AD" clId="Web-{EB5B5BA6-A3A8-EA8C-82A6-D003CB66B6CA}" dt="2022-02-14T13:33:22.982" v="124" actId="20577"/>
          <ac:spMkLst>
            <pc:docMk/>
            <pc:sldMk cId="1041395494" sldId="263"/>
            <ac:spMk id="2" creationId="{67DE205F-42DF-4BC5-9343-A4E7E088829D}"/>
          </ac:spMkLst>
        </pc:spChg>
        <pc:spChg chg="mod">
          <ac:chgData name="MARIA CASADO DE PAZ" userId="S::mcasadopa@educa.jcyl.es::58c8d5b8-e576-4904-a252-5d3037718402" providerId="AD" clId="Web-{EB5B5BA6-A3A8-EA8C-82A6-D003CB66B6CA}" dt="2022-02-14T13:36:35.087" v="220" actId="20577"/>
          <ac:spMkLst>
            <pc:docMk/>
            <pc:sldMk cId="1041395494" sldId="263"/>
            <ac:spMk id="3" creationId="{6D3563CD-52B3-4096-87C1-5E3787258614}"/>
          </ac:spMkLst>
        </pc:spChg>
      </pc:sldChg>
      <pc:sldChg chg="modSp new">
        <pc:chgData name="MARIA CASADO DE PAZ" userId="S::mcasadopa@educa.jcyl.es::58c8d5b8-e576-4904-a252-5d3037718402" providerId="AD" clId="Web-{EB5B5BA6-A3A8-EA8C-82A6-D003CB66B6CA}" dt="2022-02-14T13:40:31.617" v="282" actId="20577"/>
        <pc:sldMkLst>
          <pc:docMk/>
          <pc:sldMk cId="2135071797" sldId="264"/>
        </pc:sldMkLst>
        <pc:spChg chg="mod">
          <ac:chgData name="MARIA CASADO DE PAZ" userId="S::mcasadopa@educa.jcyl.es::58c8d5b8-e576-4904-a252-5d3037718402" providerId="AD" clId="Web-{EB5B5BA6-A3A8-EA8C-82A6-D003CB66B6CA}" dt="2022-02-14T13:36:44.182" v="230" actId="20577"/>
          <ac:spMkLst>
            <pc:docMk/>
            <pc:sldMk cId="2135071797" sldId="264"/>
            <ac:spMk id="2" creationId="{79492BF2-944B-4848-B225-8B2B8DD79B7D}"/>
          </ac:spMkLst>
        </pc:spChg>
        <pc:spChg chg="mod">
          <ac:chgData name="MARIA CASADO DE PAZ" userId="S::mcasadopa@educa.jcyl.es::58c8d5b8-e576-4904-a252-5d3037718402" providerId="AD" clId="Web-{EB5B5BA6-A3A8-EA8C-82A6-D003CB66B6CA}" dt="2022-02-14T13:40:31.617" v="282" actId="20577"/>
          <ac:spMkLst>
            <pc:docMk/>
            <pc:sldMk cId="2135071797" sldId="264"/>
            <ac:spMk id="3" creationId="{9B2A4447-23B3-489A-9D43-6AE526A9D4B6}"/>
          </ac:spMkLst>
        </pc:spChg>
      </pc:sldChg>
      <pc:sldChg chg="modSp new">
        <pc:chgData name="MARIA CASADO DE PAZ" userId="S::mcasadopa@educa.jcyl.es::58c8d5b8-e576-4904-a252-5d3037718402" providerId="AD" clId="Web-{EB5B5BA6-A3A8-EA8C-82A6-D003CB66B6CA}" dt="2022-02-14T13:44:30.303" v="361" actId="20577"/>
        <pc:sldMkLst>
          <pc:docMk/>
          <pc:sldMk cId="4168152254" sldId="265"/>
        </pc:sldMkLst>
        <pc:spChg chg="mod">
          <ac:chgData name="MARIA CASADO DE PAZ" userId="S::mcasadopa@educa.jcyl.es::58c8d5b8-e576-4904-a252-5d3037718402" providerId="AD" clId="Web-{EB5B5BA6-A3A8-EA8C-82A6-D003CB66B6CA}" dt="2022-02-14T13:44:30.303" v="361" actId="20577"/>
          <ac:spMkLst>
            <pc:docMk/>
            <pc:sldMk cId="4168152254" sldId="265"/>
            <ac:spMk id="2" creationId="{C9BDE15C-B6B0-4E37-8358-4600A9797F52}"/>
          </ac:spMkLst>
        </pc:spChg>
      </pc:sldChg>
      <pc:sldChg chg="modSp new">
        <pc:chgData name="MARIA CASADO DE PAZ" userId="S::mcasadopa@educa.jcyl.es::58c8d5b8-e576-4904-a252-5d3037718402" providerId="AD" clId="Web-{EB5B5BA6-A3A8-EA8C-82A6-D003CB66B6CA}" dt="2022-02-14T13:44:47.866" v="363" actId="20577"/>
        <pc:sldMkLst>
          <pc:docMk/>
          <pc:sldMk cId="4106545273" sldId="266"/>
        </pc:sldMkLst>
        <pc:spChg chg="mod">
          <ac:chgData name="MARIA CASADO DE PAZ" userId="S::mcasadopa@educa.jcyl.es::58c8d5b8-e576-4904-a252-5d3037718402" providerId="AD" clId="Web-{EB5B5BA6-A3A8-EA8C-82A6-D003CB66B6CA}" dt="2022-02-14T13:44:47.866" v="363" actId="20577"/>
          <ac:spMkLst>
            <pc:docMk/>
            <pc:sldMk cId="4106545273" sldId="266"/>
            <ac:spMk id="2" creationId="{AAA00AF8-E339-47E0-9B35-D2337AD3CB82}"/>
          </ac:spMkLst>
        </pc:spChg>
      </pc:sldChg>
    </pc:docChg>
  </pc:docChgLst>
  <pc:docChgLst>
    <pc:chgData name="Mª DEL CARMEN GARCIA SANTOS" userId="S::mcgarciasanto@educa.jcyl.es::3fd6d6cd-306c-4956-901c-f2474b2c7cb0" providerId="AD" clId="Web-{9B66B23A-B1D7-CAF6-7301-F67F2D90A517}"/>
    <pc:docChg chg="addSld modSld">
      <pc:chgData name="Mª DEL CARMEN GARCIA SANTOS" userId="S::mcgarciasanto@educa.jcyl.es::3fd6d6cd-306c-4956-901c-f2474b2c7cb0" providerId="AD" clId="Web-{9B66B23A-B1D7-CAF6-7301-F67F2D90A517}" dt="2022-03-26T12:44:14.168" v="109" actId="14100"/>
      <pc:docMkLst>
        <pc:docMk/>
      </pc:docMkLst>
      <pc:sldChg chg="addSp delSp modSp mod setBg">
        <pc:chgData name="Mª DEL CARMEN GARCIA SANTOS" userId="S::mcgarciasanto@educa.jcyl.es::3fd6d6cd-306c-4956-901c-f2474b2c7cb0" providerId="AD" clId="Web-{9B66B23A-B1D7-CAF6-7301-F67F2D90A517}" dt="2022-03-26T12:44:14.168" v="109" actId="14100"/>
        <pc:sldMkLst>
          <pc:docMk/>
          <pc:sldMk cId="520405636" sldId="272"/>
        </pc:sldMkLst>
        <pc:spChg chg="mod">
          <ac:chgData name="Mª DEL CARMEN GARCIA SANTOS" userId="S::mcgarciasanto@educa.jcyl.es::3fd6d6cd-306c-4956-901c-f2474b2c7cb0" providerId="AD" clId="Web-{9B66B23A-B1D7-CAF6-7301-F67F2D90A517}" dt="2022-03-26T12:43:46.058" v="103" actId="20577"/>
          <ac:spMkLst>
            <pc:docMk/>
            <pc:sldMk cId="520405636" sldId="272"/>
            <ac:spMk id="2" creationId="{85FB1067-2391-4736-AFB5-061DAF6AE74B}"/>
          </ac:spMkLst>
        </pc:spChg>
        <pc:spChg chg="add del mod">
          <ac:chgData name="Mª DEL CARMEN GARCIA SANTOS" userId="S::mcgarciasanto@educa.jcyl.es::3fd6d6cd-306c-4956-901c-f2474b2c7cb0" providerId="AD" clId="Web-{9B66B23A-B1D7-CAF6-7301-F67F2D90A517}" dt="2022-03-26T12:41:13.898" v="86" actId="20577"/>
          <ac:spMkLst>
            <pc:docMk/>
            <pc:sldMk cId="520405636" sldId="272"/>
            <ac:spMk id="3" creationId="{E6B3BC41-1B0E-4DAF-A032-92942EE70BCC}"/>
          </ac:spMkLst>
        </pc:spChg>
        <pc:graphicFrameChg chg="add del">
          <ac:chgData name="Mª DEL CARMEN GARCIA SANTOS" userId="S::mcgarciasanto@educa.jcyl.es::3fd6d6cd-306c-4956-901c-f2474b2c7cb0" providerId="AD" clId="Web-{9B66B23A-B1D7-CAF6-7301-F67F2D90A517}" dt="2022-03-26T12:37:40.517" v="12"/>
          <ac:graphicFrameMkLst>
            <pc:docMk/>
            <pc:sldMk cId="520405636" sldId="272"/>
            <ac:graphicFrameMk id="6" creationId="{68342B26-516D-8518-733F-3E707DFCB216}"/>
          </ac:graphicFrameMkLst>
        </pc:graphicFrameChg>
        <pc:picChg chg="add del mod">
          <ac:chgData name="Mª DEL CARMEN GARCIA SANTOS" userId="S::mcgarciasanto@educa.jcyl.es::3fd6d6cd-306c-4956-901c-f2474b2c7cb0" providerId="AD" clId="Web-{9B66B23A-B1D7-CAF6-7301-F67F2D90A517}" dt="2022-03-26T12:41:00.413" v="81"/>
          <ac:picMkLst>
            <pc:docMk/>
            <pc:sldMk cId="520405636" sldId="272"/>
            <ac:picMk id="4" creationId="{D34A9B11-C9C9-6B19-A940-0B1D86566716}"/>
          </ac:picMkLst>
        </pc:picChg>
        <pc:picChg chg="add mod">
          <ac:chgData name="Mª DEL CARMEN GARCIA SANTOS" userId="S::mcgarciasanto@educa.jcyl.es::3fd6d6cd-306c-4956-901c-f2474b2c7cb0" providerId="AD" clId="Web-{9B66B23A-B1D7-CAF6-7301-F67F2D90A517}" dt="2022-03-26T12:43:26.401" v="100" actId="1076"/>
          <ac:picMkLst>
            <pc:docMk/>
            <pc:sldMk cId="520405636" sldId="272"/>
            <ac:picMk id="9" creationId="{BAFD0764-6E68-53B3-6065-B8B79138E128}"/>
          </ac:picMkLst>
        </pc:picChg>
        <pc:picChg chg="add mod modCrop">
          <ac:chgData name="Mª DEL CARMEN GARCIA SANTOS" userId="S::mcgarciasanto@educa.jcyl.es::3fd6d6cd-306c-4956-901c-f2474b2c7cb0" providerId="AD" clId="Web-{9B66B23A-B1D7-CAF6-7301-F67F2D90A517}" dt="2022-03-26T12:44:14.168" v="109" actId="14100"/>
          <ac:picMkLst>
            <pc:docMk/>
            <pc:sldMk cId="520405636" sldId="272"/>
            <ac:picMk id="10" creationId="{EBBFAD5A-A936-87B1-8701-A7266FE54FEA}"/>
          </ac:picMkLst>
        </pc:picChg>
      </pc:sldChg>
      <pc:sldChg chg="addSp modSp new">
        <pc:chgData name="Mª DEL CARMEN GARCIA SANTOS" userId="S::mcgarciasanto@educa.jcyl.es::3fd6d6cd-306c-4956-901c-f2474b2c7cb0" providerId="AD" clId="Web-{9B66B23A-B1D7-CAF6-7301-F67F2D90A517}" dt="2022-03-26T12:43:51.090" v="105" actId="20577"/>
        <pc:sldMkLst>
          <pc:docMk/>
          <pc:sldMk cId="3197164946" sldId="277"/>
        </pc:sldMkLst>
        <pc:spChg chg="mod">
          <ac:chgData name="Mª DEL CARMEN GARCIA SANTOS" userId="S::mcgarciasanto@educa.jcyl.es::3fd6d6cd-306c-4956-901c-f2474b2c7cb0" providerId="AD" clId="Web-{9B66B23A-B1D7-CAF6-7301-F67F2D90A517}" dt="2022-03-26T12:43:51.090" v="105" actId="20577"/>
          <ac:spMkLst>
            <pc:docMk/>
            <pc:sldMk cId="3197164946" sldId="277"/>
            <ac:spMk id="2" creationId="{61661F0F-A7E9-264D-F022-B0582D9464AA}"/>
          </ac:spMkLst>
        </pc:spChg>
        <pc:spChg chg="mod">
          <ac:chgData name="Mª DEL CARMEN GARCIA SANTOS" userId="S::mcgarciasanto@educa.jcyl.es::3fd6d6cd-306c-4956-901c-f2474b2c7cb0" providerId="AD" clId="Web-{9B66B23A-B1D7-CAF6-7301-F67F2D90A517}" dt="2022-03-26T12:41:28.773" v="89" actId="20577"/>
          <ac:spMkLst>
            <pc:docMk/>
            <pc:sldMk cId="3197164946" sldId="277"/>
            <ac:spMk id="3" creationId="{F17410F1-E6D5-ACF1-8775-FC351FB847AA}"/>
          </ac:spMkLst>
        </pc:spChg>
        <pc:picChg chg="add mod">
          <ac:chgData name="Mª DEL CARMEN GARCIA SANTOS" userId="S::mcgarciasanto@educa.jcyl.es::3fd6d6cd-306c-4956-901c-f2474b2c7cb0" providerId="AD" clId="Web-{9B66B23A-B1D7-CAF6-7301-F67F2D90A517}" dt="2022-03-26T12:41:29.680" v="90" actId="1076"/>
          <ac:picMkLst>
            <pc:docMk/>
            <pc:sldMk cId="3197164946" sldId="277"/>
            <ac:picMk id="4" creationId="{7865FC0F-37F0-7106-E2F1-4664E1EBAEDC}"/>
          </ac:picMkLst>
        </pc:picChg>
      </pc:sldChg>
    </pc:docChg>
  </pc:docChgLst>
  <pc:docChgLst>
    <pc:chgData name="Mª DEL CARMEN GARCIA SANTOS" userId="S::mcgarciasanto@educa.jcyl.es::3fd6d6cd-306c-4956-901c-f2474b2c7cb0" providerId="AD" clId="Web-{039391C4-BD55-C990-A65D-A8FCD1D6C069}"/>
    <pc:docChg chg="modSld">
      <pc:chgData name="Mª DEL CARMEN GARCIA SANTOS" userId="S::mcgarciasanto@educa.jcyl.es::3fd6d6cd-306c-4956-901c-f2474b2c7cb0" providerId="AD" clId="Web-{039391C4-BD55-C990-A65D-A8FCD1D6C069}" dt="2022-03-07T13:43:57.758" v="14" actId="1076"/>
      <pc:docMkLst>
        <pc:docMk/>
      </pc:docMkLst>
      <pc:sldChg chg="modSp">
        <pc:chgData name="Mª DEL CARMEN GARCIA SANTOS" userId="S::mcgarciasanto@educa.jcyl.es::3fd6d6cd-306c-4956-901c-f2474b2c7cb0" providerId="AD" clId="Web-{039391C4-BD55-C990-A65D-A8FCD1D6C069}" dt="2022-03-07T13:25:34.341" v="2" actId="20577"/>
        <pc:sldMkLst>
          <pc:docMk/>
          <pc:sldMk cId="520405636" sldId="272"/>
        </pc:sldMkLst>
        <pc:spChg chg="mod">
          <ac:chgData name="Mª DEL CARMEN GARCIA SANTOS" userId="S::mcgarciasanto@educa.jcyl.es::3fd6d6cd-306c-4956-901c-f2474b2c7cb0" providerId="AD" clId="Web-{039391C4-BD55-C990-A65D-A8FCD1D6C069}" dt="2022-03-07T13:25:34.341" v="2" actId="20577"/>
          <ac:spMkLst>
            <pc:docMk/>
            <pc:sldMk cId="520405636" sldId="272"/>
            <ac:spMk id="2" creationId="{85FB1067-2391-4736-AFB5-061DAF6AE74B}"/>
          </ac:spMkLst>
        </pc:spChg>
      </pc:sldChg>
      <pc:sldChg chg="addSp delSp modSp">
        <pc:chgData name="Mª DEL CARMEN GARCIA SANTOS" userId="S::mcgarciasanto@educa.jcyl.es::3fd6d6cd-306c-4956-901c-f2474b2c7cb0" providerId="AD" clId="Web-{039391C4-BD55-C990-A65D-A8FCD1D6C069}" dt="2022-03-07T13:28:01.257" v="9" actId="1076"/>
        <pc:sldMkLst>
          <pc:docMk/>
          <pc:sldMk cId="2192918292" sldId="274"/>
        </pc:sldMkLst>
        <pc:spChg chg="del">
          <ac:chgData name="Mª DEL CARMEN GARCIA SANTOS" userId="S::mcgarciasanto@educa.jcyl.es::3fd6d6cd-306c-4956-901c-f2474b2c7cb0" providerId="AD" clId="Web-{039391C4-BD55-C990-A65D-A8FCD1D6C069}" dt="2022-03-07T13:27:08.520" v="3"/>
          <ac:spMkLst>
            <pc:docMk/>
            <pc:sldMk cId="2192918292" sldId="274"/>
            <ac:spMk id="3" creationId="{044F2C19-8125-4CB2-A073-AA0E55DE449B}"/>
          </ac:spMkLst>
        </pc:spChg>
        <pc:spChg chg="add del mod">
          <ac:chgData name="Mª DEL CARMEN GARCIA SANTOS" userId="S::mcgarciasanto@educa.jcyl.es::3fd6d6cd-306c-4956-901c-f2474b2c7cb0" providerId="AD" clId="Web-{039391C4-BD55-C990-A65D-A8FCD1D6C069}" dt="2022-03-07T13:27:38.100" v="5"/>
          <ac:spMkLst>
            <pc:docMk/>
            <pc:sldMk cId="2192918292" sldId="274"/>
            <ac:spMk id="6" creationId="{5F831DCA-84BF-4C33-A588-F07806248F06}"/>
          </ac:spMkLst>
        </pc:spChg>
        <pc:picChg chg="add del mod ord">
          <ac:chgData name="Mª DEL CARMEN GARCIA SANTOS" userId="S::mcgarciasanto@educa.jcyl.es::3fd6d6cd-306c-4956-901c-f2474b2c7cb0" providerId="AD" clId="Web-{039391C4-BD55-C990-A65D-A8FCD1D6C069}" dt="2022-03-07T13:27:19.177" v="4"/>
          <ac:picMkLst>
            <pc:docMk/>
            <pc:sldMk cId="2192918292" sldId="274"/>
            <ac:picMk id="4" creationId="{5FBCC2CB-9F21-4918-80B6-5FF0C96F2F30}"/>
          </ac:picMkLst>
        </pc:picChg>
        <pc:picChg chg="add mod ord modCrop">
          <ac:chgData name="Mª DEL CARMEN GARCIA SANTOS" userId="S::mcgarciasanto@educa.jcyl.es::3fd6d6cd-306c-4956-901c-f2474b2c7cb0" providerId="AD" clId="Web-{039391C4-BD55-C990-A65D-A8FCD1D6C069}" dt="2022-03-07T13:28:01.257" v="9" actId="1076"/>
          <ac:picMkLst>
            <pc:docMk/>
            <pc:sldMk cId="2192918292" sldId="274"/>
            <ac:picMk id="7" creationId="{C951EC48-9E42-4E27-A1BA-18D8679A94BF}"/>
          </ac:picMkLst>
        </pc:picChg>
      </pc:sldChg>
      <pc:sldChg chg="addSp delSp modSp">
        <pc:chgData name="Mª DEL CARMEN GARCIA SANTOS" userId="S::mcgarciasanto@educa.jcyl.es::3fd6d6cd-306c-4956-901c-f2474b2c7cb0" providerId="AD" clId="Web-{039391C4-BD55-C990-A65D-A8FCD1D6C069}" dt="2022-03-07T13:43:57.758" v="14" actId="1076"/>
        <pc:sldMkLst>
          <pc:docMk/>
          <pc:sldMk cId="2105466387" sldId="275"/>
        </pc:sldMkLst>
        <pc:spChg chg="del">
          <ac:chgData name="Mª DEL CARMEN GARCIA SANTOS" userId="S::mcgarciasanto@educa.jcyl.es::3fd6d6cd-306c-4956-901c-f2474b2c7cb0" providerId="AD" clId="Web-{039391C4-BD55-C990-A65D-A8FCD1D6C069}" dt="2022-03-07T13:43:38.070" v="10"/>
          <ac:spMkLst>
            <pc:docMk/>
            <pc:sldMk cId="2105466387" sldId="275"/>
            <ac:spMk id="3" creationId="{886D9AAE-86B9-4179-9284-E9941ED58A25}"/>
          </ac:spMkLst>
        </pc:spChg>
        <pc:picChg chg="add mod ord modCrop">
          <ac:chgData name="Mª DEL CARMEN GARCIA SANTOS" userId="S::mcgarciasanto@educa.jcyl.es::3fd6d6cd-306c-4956-901c-f2474b2c7cb0" providerId="AD" clId="Web-{039391C4-BD55-C990-A65D-A8FCD1D6C069}" dt="2022-03-07T13:43:57.758" v="14" actId="1076"/>
          <ac:picMkLst>
            <pc:docMk/>
            <pc:sldMk cId="2105466387" sldId="275"/>
            <ac:picMk id="4" creationId="{03A33CA8-5034-401B-A23F-C056FEABF5DA}"/>
          </ac:picMkLst>
        </pc:picChg>
      </pc:sldChg>
    </pc:docChg>
  </pc:docChgLst>
  <pc:docChgLst>
    <pc:chgData name="MARIA CASADO DE PAZ" userId="S::mcasadopa@educa.jcyl.es::58c8d5b8-e576-4904-a252-5d3037718402" providerId="AD" clId="Web-{90817B3A-CD06-4AA8-8C61-485387DE995E}"/>
    <pc:docChg chg="addSld modSld sldOrd">
      <pc:chgData name="MARIA CASADO DE PAZ" userId="S::mcasadopa@educa.jcyl.es::58c8d5b8-e576-4904-a252-5d3037718402" providerId="AD" clId="Web-{90817B3A-CD06-4AA8-8C61-485387DE995E}" dt="2022-04-29T10:35:34.480" v="691" actId="20577"/>
      <pc:docMkLst>
        <pc:docMk/>
      </pc:docMkLst>
      <pc:sldChg chg="addSp delSp modSp">
        <pc:chgData name="MARIA CASADO DE PAZ" userId="S::mcasadopa@educa.jcyl.es::58c8d5b8-e576-4904-a252-5d3037718402" providerId="AD" clId="Web-{90817B3A-CD06-4AA8-8C61-485387DE995E}" dt="2022-04-29T09:58:05.335" v="22" actId="14100"/>
        <pc:sldMkLst>
          <pc:docMk/>
          <pc:sldMk cId="410692671" sldId="268"/>
        </pc:sldMkLst>
        <pc:spChg chg="mod">
          <ac:chgData name="MARIA CASADO DE PAZ" userId="S::mcasadopa@educa.jcyl.es::58c8d5b8-e576-4904-a252-5d3037718402" providerId="AD" clId="Web-{90817B3A-CD06-4AA8-8C61-485387DE995E}" dt="2022-04-29T09:57:44.896" v="17" actId="1076"/>
          <ac:spMkLst>
            <pc:docMk/>
            <pc:sldMk cId="410692671" sldId="268"/>
            <ac:spMk id="5" creationId="{6ABA342E-3C10-493E-8A24-0369F8473947}"/>
          </ac:spMkLst>
        </pc:spChg>
        <pc:spChg chg="del">
          <ac:chgData name="MARIA CASADO DE PAZ" userId="S::mcasadopa@educa.jcyl.es::58c8d5b8-e576-4904-a252-5d3037718402" providerId="AD" clId="Web-{90817B3A-CD06-4AA8-8C61-485387DE995E}" dt="2022-04-29T09:54:08.398" v="10"/>
          <ac:spMkLst>
            <pc:docMk/>
            <pc:sldMk cId="410692671" sldId="268"/>
            <ac:spMk id="31" creationId="{25B97239-2685-48C8-8104-1D4E4E383D82}"/>
          </ac:spMkLst>
        </pc:spChg>
        <pc:spChg chg="add">
          <ac:chgData name="MARIA CASADO DE PAZ" userId="S::mcasadopa@educa.jcyl.es::58c8d5b8-e576-4904-a252-5d3037718402" providerId="AD" clId="Web-{90817B3A-CD06-4AA8-8C61-485387DE995E}" dt="2022-04-29T09:54:08.398" v="10"/>
          <ac:spMkLst>
            <pc:docMk/>
            <pc:sldMk cId="410692671" sldId="268"/>
            <ac:spMk id="36" creationId="{8267EEE4-6354-4F1C-9484-951F0EB92F1B}"/>
          </ac:spMkLst>
        </pc:spChg>
        <pc:spChg chg="add">
          <ac:chgData name="MARIA CASADO DE PAZ" userId="S::mcasadopa@educa.jcyl.es::58c8d5b8-e576-4904-a252-5d3037718402" providerId="AD" clId="Web-{90817B3A-CD06-4AA8-8C61-485387DE995E}" dt="2022-04-29T09:54:08.398" v="10"/>
          <ac:spMkLst>
            <pc:docMk/>
            <pc:sldMk cId="410692671" sldId="268"/>
            <ac:spMk id="38" creationId="{0E5A83F9-E6B8-40BD-9C0D-9A6F15650742}"/>
          </ac:spMkLst>
        </pc:spChg>
        <pc:picChg chg="add mod ord">
          <ac:chgData name="MARIA CASADO DE PAZ" userId="S::mcasadopa@educa.jcyl.es::58c8d5b8-e576-4904-a252-5d3037718402" providerId="AD" clId="Web-{90817B3A-CD06-4AA8-8C61-485387DE995E}" dt="2022-04-29T09:54:08.398" v="10"/>
          <ac:picMkLst>
            <pc:docMk/>
            <pc:sldMk cId="410692671" sldId="268"/>
            <ac:picMk id="2" creationId="{25EA7FE3-B616-B7A9-CCA4-BEAD07EE1CFD}"/>
          </ac:picMkLst>
        </pc:picChg>
        <pc:picChg chg="add mod">
          <ac:chgData name="MARIA CASADO DE PAZ" userId="S::mcasadopa@educa.jcyl.es::58c8d5b8-e576-4904-a252-5d3037718402" providerId="AD" clId="Web-{90817B3A-CD06-4AA8-8C61-485387DE995E}" dt="2022-04-29T09:54:08.398" v="10"/>
          <ac:picMkLst>
            <pc:docMk/>
            <pc:sldMk cId="410692671" sldId="268"/>
            <ac:picMk id="3" creationId="{2DB3D9B6-2679-CE4C-838D-B0649625479D}"/>
          </ac:picMkLst>
        </pc:picChg>
        <pc:picChg chg="add mod">
          <ac:chgData name="MARIA CASADO DE PAZ" userId="S::mcasadopa@educa.jcyl.es::58c8d5b8-e576-4904-a252-5d3037718402" providerId="AD" clId="Web-{90817B3A-CD06-4AA8-8C61-485387DE995E}" dt="2022-04-29T09:57:50.959" v="19" actId="1076"/>
          <ac:picMkLst>
            <pc:docMk/>
            <pc:sldMk cId="410692671" sldId="268"/>
            <ac:picMk id="4" creationId="{F3EE806D-A2AC-59F6-F3CC-817EC1A17DF2}"/>
          </ac:picMkLst>
        </pc:picChg>
        <pc:picChg chg="add mod">
          <ac:chgData name="MARIA CASADO DE PAZ" userId="S::mcasadopa@educa.jcyl.es::58c8d5b8-e576-4904-a252-5d3037718402" providerId="AD" clId="Web-{90817B3A-CD06-4AA8-8C61-485387DE995E}" dt="2022-04-29T09:58:05.335" v="22" actId="14100"/>
          <ac:picMkLst>
            <pc:docMk/>
            <pc:sldMk cId="410692671" sldId="268"/>
            <ac:picMk id="6" creationId="{71C34698-6B5C-FA63-07A9-2E6C1DB71E07}"/>
          </ac:picMkLst>
        </pc:picChg>
      </pc:sldChg>
      <pc:sldChg chg="addSp delSp modSp mod ord setBg">
        <pc:chgData name="MARIA CASADO DE PAZ" userId="S::mcasadopa@educa.jcyl.es::58c8d5b8-e576-4904-a252-5d3037718402" providerId="AD" clId="Web-{90817B3A-CD06-4AA8-8C61-485387DE995E}" dt="2022-04-29T10:35:14.416" v="690" actId="20577"/>
        <pc:sldMkLst>
          <pc:docMk/>
          <pc:sldMk cId="2105466387" sldId="275"/>
        </pc:sldMkLst>
        <pc:spChg chg="mod">
          <ac:chgData name="MARIA CASADO DE PAZ" userId="S::mcasadopa@educa.jcyl.es::58c8d5b8-e576-4904-a252-5d3037718402" providerId="AD" clId="Web-{90817B3A-CD06-4AA8-8C61-485387DE995E}" dt="2022-04-29T10:00:56.471" v="49"/>
          <ac:spMkLst>
            <pc:docMk/>
            <pc:sldMk cId="2105466387" sldId="275"/>
            <ac:spMk id="2" creationId="{21C54624-D669-4F02-AC57-E6E95BCC827C}"/>
          </ac:spMkLst>
        </pc:spChg>
        <pc:spChg chg="add mod">
          <ac:chgData name="MARIA CASADO DE PAZ" userId="S::mcasadopa@educa.jcyl.es::58c8d5b8-e576-4904-a252-5d3037718402" providerId="AD" clId="Web-{90817B3A-CD06-4AA8-8C61-485387DE995E}" dt="2022-04-29T10:18:07.693" v="246" actId="1076"/>
          <ac:spMkLst>
            <pc:docMk/>
            <pc:sldMk cId="2105466387" sldId="275"/>
            <ac:spMk id="3" creationId="{33C09C96-DDD6-1531-51E0-326818FDC0C6}"/>
          </ac:spMkLst>
        </pc:spChg>
        <pc:spChg chg="add mod">
          <ac:chgData name="MARIA CASADO DE PAZ" userId="S::mcasadopa@educa.jcyl.es::58c8d5b8-e576-4904-a252-5d3037718402" providerId="AD" clId="Web-{90817B3A-CD06-4AA8-8C61-485387DE995E}" dt="2022-04-29T10:33:02.126" v="575" actId="20577"/>
          <ac:spMkLst>
            <pc:docMk/>
            <pc:sldMk cId="2105466387" sldId="275"/>
            <ac:spMk id="5" creationId="{27035EFA-8455-C578-59CF-AFB17CA8D3D2}"/>
          </ac:spMkLst>
        </pc:spChg>
        <pc:spChg chg="add del">
          <ac:chgData name="MARIA CASADO DE PAZ" userId="S::mcasadopa@educa.jcyl.es::58c8d5b8-e576-4904-a252-5d3037718402" providerId="AD" clId="Web-{90817B3A-CD06-4AA8-8C61-485387DE995E}" dt="2022-04-29T10:00:56.471" v="48"/>
          <ac:spMkLst>
            <pc:docMk/>
            <pc:sldMk cId="2105466387" sldId="275"/>
            <ac:spMk id="8" creationId="{0CFC5F84-8D10-BE3D-73E0-FECB1E57B45D}"/>
          </ac:spMkLst>
        </pc:spChg>
        <pc:spChg chg="add mod">
          <ac:chgData name="MARIA CASADO DE PAZ" userId="S::mcasadopa@educa.jcyl.es::58c8d5b8-e576-4904-a252-5d3037718402" providerId="AD" clId="Web-{90817B3A-CD06-4AA8-8C61-485387DE995E}" dt="2022-04-29T10:33:38.957" v="596" actId="1076"/>
          <ac:spMkLst>
            <pc:docMk/>
            <pc:sldMk cId="2105466387" sldId="275"/>
            <ac:spMk id="9" creationId="{02FFEDB5-7F12-B299-1CCD-E60AC11D061F}"/>
          </ac:spMkLst>
        </pc:spChg>
        <pc:spChg chg="add">
          <ac:chgData name="MARIA CASADO DE PAZ" userId="S::mcasadopa@educa.jcyl.es::58c8d5b8-e576-4904-a252-5d3037718402" providerId="AD" clId="Web-{90817B3A-CD06-4AA8-8C61-485387DE995E}" dt="2022-04-29T10:00:56.471" v="49"/>
          <ac:spMkLst>
            <pc:docMk/>
            <pc:sldMk cId="2105466387" sldId="275"/>
            <ac:spMk id="10" creationId="{9EDCDB7E-1722-989D-596A-FF087F63B6EE}"/>
          </ac:spMkLst>
        </pc:spChg>
        <pc:spChg chg="add mod">
          <ac:chgData name="MARIA CASADO DE PAZ" userId="S::mcasadopa@educa.jcyl.es::58c8d5b8-e576-4904-a252-5d3037718402" providerId="AD" clId="Web-{90817B3A-CD06-4AA8-8C61-485387DE995E}" dt="2022-04-29T10:34:25.788" v="637" actId="20577"/>
          <ac:spMkLst>
            <pc:docMk/>
            <pc:sldMk cId="2105466387" sldId="275"/>
            <ac:spMk id="11" creationId="{0C89DB92-37E8-DE0B-8E45-31DDB95E9F7D}"/>
          </ac:spMkLst>
        </pc:spChg>
        <pc:spChg chg="add mod">
          <ac:chgData name="MARIA CASADO DE PAZ" userId="S::mcasadopa@educa.jcyl.es::58c8d5b8-e576-4904-a252-5d3037718402" providerId="AD" clId="Web-{90817B3A-CD06-4AA8-8C61-485387DE995E}" dt="2022-04-29T10:35:14.416" v="690" actId="20577"/>
          <ac:spMkLst>
            <pc:docMk/>
            <pc:sldMk cId="2105466387" sldId="275"/>
            <ac:spMk id="12" creationId="{ECCE3F93-113A-57F2-CF48-0ECD552E8FFD}"/>
          </ac:spMkLst>
        </pc:spChg>
        <pc:picChg chg="mod">
          <ac:chgData name="MARIA CASADO DE PAZ" userId="S::mcasadopa@educa.jcyl.es::58c8d5b8-e576-4904-a252-5d3037718402" providerId="AD" clId="Web-{90817B3A-CD06-4AA8-8C61-485387DE995E}" dt="2022-04-29T10:18:02.865" v="245" actId="14100"/>
          <ac:picMkLst>
            <pc:docMk/>
            <pc:sldMk cId="2105466387" sldId="275"/>
            <ac:picMk id="4" creationId="{03A33CA8-5034-401B-A23F-C056FEABF5DA}"/>
          </ac:picMkLst>
        </pc:picChg>
      </pc:sldChg>
      <pc:sldChg chg="addSp delSp modSp new mod setBg">
        <pc:chgData name="MARIA CASADO DE PAZ" userId="S::mcasadopa@educa.jcyl.es::58c8d5b8-e576-4904-a252-5d3037718402" providerId="AD" clId="Web-{90817B3A-CD06-4AA8-8C61-485387DE995E}" dt="2022-04-29T10:00:43.392" v="46" actId="20577"/>
        <pc:sldMkLst>
          <pc:docMk/>
          <pc:sldMk cId="572809385" sldId="283"/>
        </pc:sldMkLst>
        <pc:spChg chg="mod ord">
          <ac:chgData name="MARIA CASADO DE PAZ" userId="S::mcasadopa@educa.jcyl.es::58c8d5b8-e576-4904-a252-5d3037718402" providerId="AD" clId="Web-{90817B3A-CD06-4AA8-8C61-485387DE995E}" dt="2022-04-29T10:00:43.392" v="46" actId="20577"/>
          <ac:spMkLst>
            <pc:docMk/>
            <pc:sldMk cId="572809385" sldId="283"/>
            <ac:spMk id="2" creationId="{07CE2FBA-4243-F690-30B1-5C84F2DFA54E}"/>
          </ac:spMkLst>
        </pc:spChg>
        <pc:spChg chg="del">
          <ac:chgData name="MARIA CASADO DE PAZ" userId="S::mcasadopa@educa.jcyl.es::58c8d5b8-e576-4904-a252-5d3037718402" providerId="AD" clId="Web-{90817B3A-CD06-4AA8-8C61-485387DE995E}" dt="2022-04-29T09:58:24.039" v="23"/>
          <ac:spMkLst>
            <pc:docMk/>
            <pc:sldMk cId="572809385" sldId="283"/>
            <ac:spMk id="3" creationId="{D528BD16-F74F-A677-D723-9463DE22F354}"/>
          </ac:spMkLst>
        </pc:spChg>
        <pc:spChg chg="add del">
          <ac:chgData name="MARIA CASADO DE PAZ" userId="S::mcasadopa@educa.jcyl.es::58c8d5b8-e576-4904-a252-5d3037718402" providerId="AD" clId="Web-{90817B3A-CD06-4AA8-8C61-485387DE995E}" dt="2022-04-29T09:59:13.449" v="35"/>
          <ac:spMkLst>
            <pc:docMk/>
            <pc:sldMk cId="572809385" sldId="283"/>
            <ac:spMk id="10" creationId="{1E8B2035-A7EB-2501-3D72-179D0184060F}"/>
          </ac:spMkLst>
        </pc:spChg>
        <pc:spChg chg="add del">
          <ac:chgData name="MARIA CASADO DE PAZ" userId="S::mcasadopa@educa.jcyl.es::58c8d5b8-e576-4904-a252-5d3037718402" providerId="AD" clId="Web-{90817B3A-CD06-4AA8-8C61-485387DE995E}" dt="2022-04-29T09:59:13.449" v="35"/>
          <ac:spMkLst>
            <pc:docMk/>
            <pc:sldMk cId="572809385" sldId="283"/>
            <ac:spMk id="13" creationId="{BD11ECC6-8551-4768-8DFD-CD41AF420A37}"/>
          </ac:spMkLst>
        </pc:spChg>
        <pc:spChg chg="add del">
          <ac:chgData name="MARIA CASADO DE PAZ" userId="S::mcasadopa@educa.jcyl.es::58c8d5b8-e576-4904-a252-5d3037718402" providerId="AD" clId="Web-{90817B3A-CD06-4AA8-8C61-485387DE995E}" dt="2022-04-29T09:59:13.449" v="35"/>
          <ac:spMkLst>
            <pc:docMk/>
            <pc:sldMk cId="572809385" sldId="283"/>
            <ac:spMk id="26" creationId="{8E2EB503-A017-4457-A105-53638C97DEB8}"/>
          </ac:spMkLst>
        </pc:spChg>
        <pc:grpChg chg="add del">
          <ac:chgData name="MARIA CASADO DE PAZ" userId="S::mcasadopa@educa.jcyl.es::58c8d5b8-e576-4904-a252-5d3037718402" providerId="AD" clId="Web-{90817B3A-CD06-4AA8-8C61-485387DE995E}" dt="2022-04-29T10:00:16.843" v="38"/>
          <ac:grpSpMkLst>
            <pc:docMk/>
            <pc:sldMk cId="572809385" sldId="283"/>
            <ac:grpSpMk id="11" creationId="{EBE86EA4-C4F1-4465-B306-7A2BC2285926}"/>
          </ac:grpSpMkLst>
        </pc:grpChg>
        <pc:grpChg chg="add del">
          <ac:chgData name="MARIA CASADO DE PAZ" userId="S::mcasadopa@educa.jcyl.es::58c8d5b8-e576-4904-a252-5d3037718402" providerId="AD" clId="Web-{90817B3A-CD06-4AA8-8C61-485387DE995E}" dt="2022-04-29T09:59:13.449" v="35"/>
          <ac:grpSpMkLst>
            <pc:docMk/>
            <pc:sldMk cId="572809385" sldId="283"/>
            <ac:grpSpMk id="15" creationId="{93657592-CA60-4F45-B1A0-88AA77242087}"/>
          </ac:grpSpMkLst>
        </pc:grpChg>
        <pc:grpChg chg="add">
          <ac:chgData name="MARIA CASADO DE PAZ" userId="S::mcasadopa@educa.jcyl.es::58c8d5b8-e576-4904-a252-5d3037718402" providerId="AD" clId="Web-{90817B3A-CD06-4AA8-8C61-485387DE995E}" dt="2022-04-29T10:00:16.843" v="38"/>
          <ac:grpSpMkLst>
            <pc:docMk/>
            <pc:sldMk cId="572809385" sldId="283"/>
            <ac:grpSpMk id="34" creationId="{04D68F31-B717-405E-8FDA-18AB5EF2DD1C}"/>
          </ac:grpSpMkLst>
        </pc:grpChg>
        <pc:picChg chg="add mod ord">
          <ac:chgData name="MARIA CASADO DE PAZ" userId="S::mcasadopa@educa.jcyl.es::58c8d5b8-e576-4904-a252-5d3037718402" providerId="AD" clId="Web-{90817B3A-CD06-4AA8-8C61-485387DE995E}" dt="2022-04-29T10:00:16.843" v="38"/>
          <ac:picMkLst>
            <pc:docMk/>
            <pc:sldMk cId="572809385" sldId="283"/>
            <ac:picMk id="4" creationId="{5223B830-580D-6647-FE73-A596D997C28F}"/>
          </ac:picMkLst>
        </pc:picChg>
        <pc:picChg chg="add mod">
          <ac:chgData name="MARIA CASADO DE PAZ" userId="S::mcasadopa@educa.jcyl.es::58c8d5b8-e576-4904-a252-5d3037718402" providerId="AD" clId="Web-{90817B3A-CD06-4AA8-8C61-485387DE995E}" dt="2022-04-29T10:00:16.843" v="38"/>
          <ac:picMkLst>
            <pc:docMk/>
            <pc:sldMk cId="572809385" sldId="283"/>
            <ac:picMk id="5" creationId="{20A02037-B33A-D2BE-D2A1-D3334A568D0C}"/>
          </ac:picMkLst>
        </pc:picChg>
        <pc:picChg chg="add mod">
          <ac:chgData name="MARIA CASADO DE PAZ" userId="S::mcasadopa@educa.jcyl.es::58c8d5b8-e576-4904-a252-5d3037718402" providerId="AD" clId="Web-{90817B3A-CD06-4AA8-8C61-485387DE995E}" dt="2022-04-29T10:00:16.843" v="38"/>
          <ac:picMkLst>
            <pc:docMk/>
            <pc:sldMk cId="572809385" sldId="283"/>
            <ac:picMk id="6" creationId="{1A8F7B6F-BAF3-E7C5-4DE1-C6469B87F9CC}"/>
          </ac:picMkLst>
        </pc:picChg>
        <pc:picChg chg="add mod">
          <ac:chgData name="MARIA CASADO DE PAZ" userId="S::mcasadopa@educa.jcyl.es::58c8d5b8-e576-4904-a252-5d3037718402" providerId="AD" clId="Web-{90817B3A-CD06-4AA8-8C61-485387DE995E}" dt="2022-04-29T10:00:16.843" v="38"/>
          <ac:picMkLst>
            <pc:docMk/>
            <pc:sldMk cId="572809385" sldId="283"/>
            <ac:picMk id="7" creationId="{E1E11EA3-3B8A-0B0C-DC2E-DECA5660A550}"/>
          </ac:picMkLst>
        </pc:picChg>
      </pc:sldChg>
      <pc:sldChg chg="addSp delSp modSp new mod setBg">
        <pc:chgData name="MARIA CASADO DE PAZ" userId="S::mcasadopa@educa.jcyl.es::58c8d5b8-e576-4904-a252-5d3037718402" providerId="AD" clId="Web-{90817B3A-CD06-4AA8-8C61-485387DE995E}" dt="2022-04-29T10:31:04.478" v="529" actId="20577"/>
        <pc:sldMkLst>
          <pc:docMk/>
          <pc:sldMk cId="3162981611" sldId="284"/>
        </pc:sldMkLst>
        <pc:spChg chg="del">
          <ac:chgData name="MARIA CASADO DE PAZ" userId="S::mcasadopa@educa.jcyl.es::58c8d5b8-e576-4904-a252-5d3037718402" providerId="AD" clId="Web-{90817B3A-CD06-4AA8-8C61-485387DE995E}" dt="2022-04-29T10:06:08.538" v="116"/>
          <ac:spMkLst>
            <pc:docMk/>
            <pc:sldMk cId="3162981611" sldId="284"/>
            <ac:spMk id="2" creationId="{12EC5B18-D343-7C8D-98CD-7DB21075B8D2}"/>
          </ac:spMkLst>
        </pc:spChg>
        <pc:spChg chg="del">
          <ac:chgData name="MARIA CASADO DE PAZ" userId="S::mcasadopa@educa.jcyl.es::58c8d5b8-e576-4904-a252-5d3037718402" providerId="AD" clId="Web-{90817B3A-CD06-4AA8-8C61-485387DE995E}" dt="2022-04-29T10:06:05.131" v="115"/>
          <ac:spMkLst>
            <pc:docMk/>
            <pc:sldMk cId="3162981611" sldId="284"/>
            <ac:spMk id="3" creationId="{E4A55FFA-5AB0-F5E8-2202-80FE23438876}"/>
          </ac:spMkLst>
        </pc:spChg>
        <pc:spChg chg="add mod">
          <ac:chgData name="MARIA CASADO DE PAZ" userId="S::mcasadopa@educa.jcyl.es::58c8d5b8-e576-4904-a252-5d3037718402" providerId="AD" clId="Web-{90817B3A-CD06-4AA8-8C61-485387DE995E}" dt="2022-04-29T10:26:07.928" v="332" actId="20577"/>
          <ac:spMkLst>
            <pc:docMk/>
            <pc:sldMk cId="3162981611" sldId="284"/>
            <ac:spMk id="5" creationId="{FC41869D-6457-A438-B6EC-3C6908F739F7}"/>
          </ac:spMkLst>
        </pc:spChg>
        <pc:spChg chg="add mod">
          <ac:chgData name="MARIA CASADO DE PAZ" userId="S::mcasadopa@educa.jcyl.es::58c8d5b8-e576-4904-a252-5d3037718402" providerId="AD" clId="Web-{90817B3A-CD06-4AA8-8C61-485387DE995E}" dt="2022-04-29T10:28:26.436" v="353" actId="14100"/>
          <ac:spMkLst>
            <pc:docMk/>
            <pc:sldMk cId="3162981611" sldId="284"/>
            <ac:spMk id="6" creationId="{C60ED6B2-CB03-D9B2-433C-53FB23C24E55}"/>
          </ac:spMkLst>
        </pc:spChg>
        <pc:spChg chg="add">
          <ac:chgData name="MARIA CASADO DE PAZ" userId="S::mcasadopa@educa.jcyl.es::58c8d5b8-e576-4904-a252-5d3037718402" providerId="AD" clId="Web-{90817B3A-CD06-4AA8-8C61-485387DE995E}" dt="2022-04-29T10:06:08.538" v="116"/>
          <ac:spMkLst>
            <pc:docMk/>
            <pc:sldMk cId="3162981611" sldId="284"/>
            <ac:spMk id="21" creationId="{03E8462A-FEBA-4848-81CC-3F8DA3E477BE}"/>
          </ac:spMkLst>
        </pc:spChg>
        <pc:spChg chg="add mod">
          <ac:chgData name="MARIA CASADO DE PAZ" userId="S::mcasadopa@educa.jcyl.es::58c8d5b8-e576-4904-a252-5d3037718402" providerId="AD" clId="Web-{90817B3A-CD06-4AA8-8C61-485387DE995E}" dt="2022-04-29T10:30:00.349" v="471" actId="20577"/>
          <ac:spMkLst>
            <pc:docMk/>
            <pc:sldMk cId="3162981611" sldId="284"/>
            <ac:spMk id="33" creationId="{2C3A97A7-3A8A-F5B7-76E3-AC4698BFA468}"/>
          </ac:spMkLst>
        </pc:spChg>
        <pc:spChg chg="add">
          <ac:chgData name="MARIA CASADO DE PAZ" userId="S::mcasadopa@educa.jcyl.es::58c8d5b8-e576-4904-a252-5d3037718402" providerId="AD" clId="Web-{90817B3A-CD06-4AA8-8C61-485387DE995E}" dt="2022-04-29T10:06:08.538" v="116"/>
          <ac:spMkLst>
            <pc:docMk/>
            <pc:sldMk cId="3162981611" sldId="284"/>
            <ac:spMk id="34" creationId="{7941F9B1-B01B-4A84-89D9-B169AEB4E456}"/>
          </ac:spMkLst>
        </pc:spChg>
        <pc:spChg chg="add mod">
          <ac:chgData name="MARIA CASADO DE PAZ" userId="S::mcasadopa@educa.jcyl.es::58c8d5b8-e576-4904-a252-5d3037718402" providerId="AD" clId="Web-{90817B3A-CD06-4AA8-8C61-485387DE995E}" dt="2022-04-29T10:31:04.478" v="529" actId="20577"/>
          <ac:spMkLst>
            <pc:docMk/>
            <pc:sldMk cId="3162981611" sldId="284"/>
            <ac:spMk id="35" creationId="{B4A06187-66F9-1A89-74E9-AA9430D8A76A}"/>
          </ac:spMkLst>
        </pc:spChg>
        <pc:grpChg chg="add">
          <ac:chgData name="MARIA CASADO DE PAZ" userId="S::mcasadopa@educa.jcyl.es::58c8d5b8-e576-4904-a252-5d3037718402" providerId="AD" clId="Web-{90817B3A-CD06-4AA8-8C61-485387DE995E}" dt="2022-04-29T10:06:08.538" v="116"/>
          <ac:grpSpMkLst>
            <pc:docMk/>
            <pc:sldMk cId="3162981611" sldId="284"/>
            <ac:grpSpMk id="9" creationId="{609316A9-990D-4EC3-A671-70EE5C1493A4}"/>
          </ac:grpSpMkLst>
        </pc:grpChg>
        <pc:grpChg chg="add">
          <ac:chgData name="MARIA CASADO DE PAZ" userId="S::mcasadopa@educa.jcyl.es::58c8d5b8-e576-4904-a252-5d3037718402" providerId="AD" clId="Web-{90817B3A-CD06-4AA8-8C61-485387DE995E}" dt="2022-04-29T10:06:08.538" v="116"/>
          <ac:grpSpMkLst>
            <pc:docMk/>
            <pc:sldMk cId="3162981611" sldId="284"/>
            <ac:grpSpMk id="23" creationId="{2109F83F-40FE-4DB3-84CC-09FB3340D06D}"/>
          </ac:grpSpMkLst>
        </pc:grpChg>
        <pc:picChg chg="add mod ord">
          <ac:chgData name="MARIA CASADO DE PAZ" userId="S::mcasadopa@educa.jcyl.es::58c8d5b8-e576-4904-a252-5d3037718402" providerId="AD" clId="Web-{90817B3A-CD06-4AA8-8C61-485387DE995E}" dt="2022-04-29T10:17:50.489" v="242" actId="14100"/>
          <ac:picMkLst>
            <pc:docMk/>
            <pc:sldMk cId="3162981611" sldId="284"/>
            <ac:picMk id="4" creationId="{39A7ECF6-8940-70EB-217B-513BF8A04CBF}"/>
          </ac:picMkLst>
        </pc:picChg>
      </pc:sldChg>
      <pc:sldChg chg="addSp delSp modSp new mod setBg">
        <pc:chgData name="MARIA CASADO DE PAZ" userId="S::mcasadopa@educa.jcyl.es::58c8d5b8-e576-4904-a252-5d3037718402" providerId="AD" clId="Web-{90817B3A-CD06-4AA8-8C61-485387DE995E}" dt="2022-04-29T10:17:43.036" v="240" actId="1076"/>
        <pc:sldMkLst>
          <pc:docMk/>
          <pc:sldMk cId="1905068435" sldId="285"/>
        </pc:sldMkLst>
        <pc:spChg chg="mod">
          <ac:chgData name="MARIA CASADO DE PAZ" userId="S::mcasadopa@educa.jcyl.es::58c8d5b8-e576-4904-a252-5d3037718402" providerId="AD" clId="Web-{90817B3A-CD06-4AA8-8C61-485387DE995E}" dt="2022-04-29T10:17:43.036" v="240" actId="1076"/>
          <ac:spMkLst>
            <pc:docMk/>
            <pc:sldMk cId="1905068435" sldId="285"/>
            <ac:spMk id="2" creationId="{B4B48225-C4C4-9831-3D4F-15CBCDA6F1A8}"/>
          </ac:spMkLst>
        </pc:spChg>
        <pc:spChg chg="del">
          <ac:chgData name="MARIA CASADO DE PAZ" userId="S::mcasadopa@educa.jcyl.es::58c8d5b8-e576-4904-a252-5d3037718402" providerId="AD" clId="Web-{90817B3A-CD06-4AA8-8C61-485387DE995E}" dt="2022-04-29T10:12:23.406" v="198"/>
          <ac:spMkLst>
            <pc:docMk/>
            <pc:sldMk cId="1905068435" sldId="285"/>
            <ac:spMk id="3" creationId="{8944CBB4-B6DC-BABA-377A-90BE0C06E724}"/>
          </ac:spMkLst>
        </pc:spChg>
        <pc:spChg chg="add">
          <ac:chgData name="MARIA CASADO DE PAZ" userId="S::mcasadopa@educa.jcyl.es::58c8d5b8-e576-4904-a252-5d3037718402" providerId="AD" clId="Web-{90817B3A-CD06-4AA8-8C61-485387DE995E}" dt="2022-04-29T10:16:46.907" v="209"/>
          <ac:spMkLst>
            <pc:docMk/>
            <pc:sldMk cId="1905068435" sldId="285"/>
            <ac:spMk id="24" creationId="{BD11ECC6-8551-4768-8DFD-CD41AF420A37}"/>
          </ac:spMkLst>
        </pc:spChg>
        <pc:spChg chg="add">
          <ac:chgData name="MARIA CASADO DE PAZ" userId="S::mcasadopa@educa.jcyl.es::58c8d5b8-e576-4904-a252-5d3037718402" providerId="AD" clId="Web-{90817B3A-CD06-4AA8-8C61-485387DE995E}" dt="2022-04-29T10:16:46.907" v="209"/>
          <ac:spMkLst>
            <pc:docMk/>
            <pc:sldMk cId="1905068435" sldId="285"/>
            <ac:spMk id="37" creationId="{8E2EB503-A017-4457-A105-53638C97DEB8}"/>
          </ac:spMkLst>
        </pc:spChg>
        <pc:grpChg chg="add">
          <ac:chgData name="MARIA CASADO DE PAZ" userId="S::mcasadopa@educa.jcyl.es::58c8d5b8-e576-4904-a252-5d3037718402" providerId="AD" clId="Web-{90817B3A-CD06-4AA8-8C61-485387DE995E}" dt="2022-04-29T10:16:46.907" v="209"/>
          <ac:grpSpMkLst>
            <pc:docMk/>
            <pc:sldMk cId="1905068435" sldId="285"/>
            <ac:grpSpMk id="12" creationId="{04D68F31-B717-405E-8FDA-18AB5EF2DD1C}"/>
          </ac:grpSpMkLst>
        </pc:grpChg>
        <pc:grpChg chg="add">
          <ac:chgData name="MARIA CASADO DE PAZ" userId="S::mcasadopa@educa.jcyl.es::58c8d5b8-e576-4904-a252-5d3037718402" providerId="AD" clId="Web-{90817B3A-CD06-4AA8-8C61-485387DE995E}" dt="2022-04-29T10:16:46.907" v="209"/>
          <ac:grpSpMkLst>
            <pc:docMk/>
            <pc:sldMk cId="1905068435" sldId="285"/>
            <ac:grpSpMk id="26" creationId="{93657592-CA60-4F45-B1A0-88AA77242087}"/>
          </ac:grpSpMkLst>
        </pc:grpChg>
        <pc:picChg chg="add mod ord">
          <ac:chgData name="MARIA CASADO DE PAZ" userId="S::mcasadopa@educa.jcyl.es::58c8d5b8-e576-4904-a252-5d3037718402" providerId="AD" clId="Web-{90817B3A-CD06-4AA8-8C61-485387DE995E}" dt="2022-04-29T10:16:46.907" v="209"/>
          <ac:picMkLst>
            <pc:docMk/>
            <pc:sldMk cId="1905068435" sldId="285"/>
            <ac:picMk id="4" creationId="{2342C25E-2467-870C-00FE-D27B94D106B4}"/>
          </ac:picMkLst>
        </pc:picChg>
        <pc:picChg chg="add mod">
          <ac:chgData name="MARIA CASADO DE PAZ" userId="S::mcasadopa@educa.jcyl.es::58c8d5b8-e576-4904-a252-5d3037718402" providerId="AD" clId="Web-{90817B3A-CD06-4AA8-8C61-485387DE995E}" dt="2022-04-29T10:16:46.907" v="209"/>
          <ac:picMkLst>
            <pc:docMk/>
            <pc:sldMk cId="1905068435" sldId="285"/>
            <ac:picMk id="5" creationId="{C1CBF07E-4CF2-5F65-B199-D26268964F0A}"/>
          </ac:picMkLst>
        </pc:picChg>
        <pc:picChg chg="add mod">
          <ac:chgData name="MARIA CASADO DE PAZ" userId="S::mcasadopa@educa.jcyl.es::58c8d5b8-e576-4904-a252-5d3037718402" providerId="AD" clId="Web-{90817B3A-CD06-4AA8-8C61-485387DE995E}" dt="2022-04-29T10:16:46.907" v="209"/>
          <ac:picMkLst>
            <pc:docMk/>
            <pc:sldMk cId="1905068435" sldId="285"/>
            <ac:picMk id="6" creationId="{9D2E1765-B0E9-5C9B-A984-DD311897C0A6}"/>
          </ac:picMkLst>
        </pc:picChg>
        <pc:picChg chg="add mod ord">
          <ac:chgData name="MARIA CASADO DE PAZ" userId="S::mcasadopa@educa.jcyl.es::58c8d5b8-e576-4904-a252-5d3037718402" providerId="AD" clId="Web-{90817B3A-CD06-4AA8-8C61-485387DE995E}" dt="2022-04-29T10:16:46.907" v="209"/>
          <ac:picMkLst>
            <pc:docMk/>
            <pc:sldMk cId="1905068435" sldId="285"/>
            <ac:picMk id="7" creationId="{FE578580-8D4D-2B2C-3D7D-1BA30AF22425}"/>
          </ac:picMkLst>
        </pc:picChg>
      </pc:sldChg>
      <pc:sldChg chg="addSp modSp new">
        <pc:chgData name="MARIA CASADO DE PAZ" userId="S::mcasadopa@educa.jcyl.es::58c8d5b8-e576-4904-a252-5d3037718402" providerId="AD" clId="Web-{90817B3A-CD06-4AA8-8C61-485387DE995E}" dt="2022-04-29T10:35:34.480" v="691" actId="20577"/>
        <pc:sldMkLst>
          <pc:docMk/>
          <pc:sldMk cId="2424674480" sldId="286"/>
        </pc:sldMkLst>
        <pc:spChg chg="mod">
          <ac:chgData name="MARIA CASADO DE PAZ" userId="S::mcasadopa@educa.jcyl.es::58c8d5b8-e576-4904-a252-5d3037718402" providerId="AD" clId="Web-{90817B3A-CD06-4AA8-8C61-485387DE995E}" dt="2022-04-29T10:08:39.110" v="144" actId="20577"/>
          <ac:spMkLst>
            <pc:docMk/>
            <pc:sldMk cId="2424674480" sldId="286"/>
            <ac:spMk id="2" creationId="{0A87FC60-95E7-54F7-7E23-14D07150D372}"/>
          </ac:spMkLst>
        </pc:spChg>
        <pc:spChg chg="mod">
          <ac:chgData name="MARIA CASADO DE PAZ" userId="S::mcasadopa@educa.jcyl.es::58c8d5b8-e576-4904-a252-5d3037718402" providerId="AD" clId="Web-{90817B3A-CD06-4AA8-8C61-485387DE995E}" dt="2022-04-29T10:35:34.480" v="691" actId="20577"/>
          <ac:spMkLst>
            <pc:docMk/>
            <pc:sldMk cId="2424674480" sldId="286"/>
            <ac:spMk id="3" creationId="{7F93CD65-2514-BE04-8A57-B6404B8DD8E9}"/>
          </ac:spMkLst>
        </pc:spChg>
        <pc:picChg chg="add mod">
          <ac:chgData name="MARIA CASADO DE PAZ" userId="S::mcasadopa@educa.jcyl.es::58c8d5b8-e576-4904-a252-5d3037718402" providerId="AD" clId="Web-{90817B3A-CD06-4AA8-8C61-485387DE995E}" dt="2022-04-29T10:23:15.760" v="290" actId="1076"/>
          <ac:picMkLst>
            <pc:docMk/>
            <pc:sldMk cId="2424674480" sldId="286"/>
            <ac:picMk id="4" creationId="{60DD604D-242F-6696-1E27-ED43AF30D4B0}"/>
          </ac:picMkLst>
        </pc:picChg>
      </pc:sldChg>
      <pc:sldChg chg="addSp delSp modSp new">
        <pc:chgData name="MARIA CASADO DE PAZ" userId="S::mcasadopa@educa.jcyl.es::58c8d5b8-e576-4904-a252-5d3037718402" providerId="AD" clId="Web-{90817B3A-CD06-4AA8-8C61-485387DE995E}" dt="2022-04-29T10:24:15.076" v="294" actId="14100"/>
        <pc:sldMkLst>
          <pc:docMk/>
          <pc:sldMk cId="4052087311" sldId="287"/>
        </pc:sldMkLst>
        <pc:spChg chg="del">
          <ac:chgData name="MARIA CASADO DE PAZ" userId="S::mcasadopa@educa.jcyl.es::58c8d5b8-e576-4904-a252-5d3037718402" providerId="AD" clId="Web-{90817B3A-CD06-4AA8-8C61-485387DE995E}" dt="2022-04-29T10:24:09.545" v="292"/>
          <ac:spMkLst>
            <pc:docMk/>
            <pc:sldMk cId="4052087311" sldId="287"/>
            <ac:spMk id="3" creationId="{74234E23-FFCD-9065-3EA2-F8D654F6412E}"/>
          </ac:spMkLst>
        </pc:spChg>
        <pc:picChg chg="add mod ord">
          <ac:chgData name="MARIA CASADO DE PAZ" userId="S::mcasadopa@educa.jcyl.es::58c8d5b8-e576-4904-a252-5d3037718402" providerId="AD" clId="Web-{90817B3A-CD06-4AA8-8C61-485387DE995E}" dt="2022-04-29T10:24:15.076" v="294" actId="14100"/>
          <ac:picMkLst>
            <pc:docMk/>
            <pc:sldMk cId="4052087311" sldId="287"/>
            <ac:picMk id="4" creationId="{3DF44BC8-B6CA-DB40-D239-A38604CB28F5}"/>
          </ac:picMkLst>
        </pc:picChg>
      </pc:sldChg>
    </pc:docChg>
  </pc:docChgLst>
  <pc:docChgLst>
    <pc:chgData name="Mª DEL CARMEN GARCIA SANTOS" userId="S::mcgarciasanto@educa.jcyl.es::3fd6d6cd-306c-4956-901c-f2474b2c7cb0" providerId="AD" clId="Web-{9C7ED1B7-8DC9-FD86-245A-25185C5FF331}"/>
    <pc:docChg chg="addSld modSld">
      <pc:chgData name="Mª DEL CARMEN GARCIA SANTOS" userId="S::mcgarciasanto@educa.jcyl.es::3fd6d6cd-306c-4956-901c-f2474b2c7cb0" providerId="AD" clId="Web-{9C7ED1B7-8DC9-FD86-245A-25185C5FF331}" dt="2022-03-17T13:23:32.717" v="152" actId="20577"/>
      <pc:docMkLst>
        <pc:docMk/>
      </pc:docMkLst>
      <pc:sldChg chg="modSp">
        <pc:chgData name="Mª DEL CARMEN GARCIA SANTOS" userId="S::mcgarciasanto@educa.jcyl.es::3fd6d6cd-306c-4956-901c-f2474b2c7cb0" providerId="AD" clId="Web-{9C7ED1B7-8DC9-FD86-245A-25185C5FF331}" dt="2022-03-17T13:23:32.717" v="152" actId="20577"/>
        <pc:sldMkLst>
          <pc:docMk/>
          <pc:sldMk cId="2915659225" sldId="273"/>
        </pc:sldMkLst>
        <pc:spChg chg="mod">
          <ac:chgData name="Mª DEL CARMEN GARCIA SANTOS" userId="S::mcgarciasanto@educa.jcyl.es::3fd6d6cd-306c-4956-901c-f2474b2c7cb0" providerId="AD" clId="Web-{9C7ED1B7-8DC9-FD86-245A-25185C5FF331}" dt="2022-03-17T13:23:32.717" v="152" actId="20577"/>
          <ac:spMkLst>
            <pc:docMk/>
            <pc:sldMk cId="2915659225" sldId="273"/>
            <ac:spMk id="3" creationId="{D5988921-DDDE-48E6-BB01-5BE02ED5D221}"/>
          </ac:spMkLst>
        </pc:spChg>
      </pc:sldChg>
      <pc:sldChg chg="addSp delSp modSp new mod setBg">
        <pc:chgData name="Mª DEL CARMEN GARCIA SANTOS" userId="S::mcgarciasanto@educa.jcyl.es::3fd6d6cd-306c-4956-901c-f2474b2c7cb0" providerId="AD" clId="Web-{9C7ED1B7-8DC9-FD86-245A-25185C5FF331}" dt="2022-03-17T13:22:59.873" v="145" actId="1076"/>
        <pc:sldMkLst>
          <pc:docMk/>
          <pc:sldMk cId="3146904745" sldId="276"/>
        </pc:sldMkLst>
        <pc:spChg chg="add del mod">
          <ac:chgData name="Mª DEL CARMEN GARCIA SANTOS" userId="S::mcgarciasanto@educa.jcyl.es::3fd6d6cd-306c-4956-901c-f2474b2c7cb0" providerId="AD" clId="Web-{9C7ED1B7-8DC9-FD86-245A-25185C5FF331}" dt="2022-03-17T13:19:56.712" v="91" actId="20577"/>
          <ac:spMkLst>
            <pc:docMk/>
            <pc:sldMk cId="3146904745" sldId="276"/>
            <ac:spMk id="2" creationId="{6DFF12DD-9CF9-4545-BA3F-2C177834671D}"/>
          </ac:spMkLst>
        </pc:spChg>
        <pc:spChg chg="del">
          <ac:chgData name="Mª DEL CARMEN GARCIA SANTOS" userId="S::mcgarciasanto@educa.jcyl.es::3fd6d6cd-306c-4956-901c-f2474b2c7cb0" providerId="AD" clId="Web-{9C7ED1B7-8DC9-FD86-245A-25185C5FF331}" dt="2022-03-17T13:09:17.228" v="1"/>
          <ac:spMkLst>
            <pc:docMk/>
            <pc:sldMk cId="3146904745" sldId="276"/>
            <ac:spMk id="3" creationId="{49DBA078-AB15-42BD-AB8E-620462A64D05}"/>
          </ac:spMkLst>
        </pc:spChg>
        <pc:spChg chg="add mod ord">
          <ac:chgData name="Mª DEL CARMEN GARCIA SANTOS" userId="S::mcgarciasanto@educa.jcyl.es::3fd6d6cd-306c-4956-901c-f2474b2c7cb0" providerId="AD" clId="Web-{9C7ED1B7-8DC9-FD86-245A-25185C5FF331}" dt="2022-03-17T13:10:25.995" v="9"/>
          <ac:spMkLst>
            <pc:docMk/>
            <pc:sldMk cId="3146904745" sldId="276"/>
            <ac:spMk id="5" creationId="{8F460517-ACA2-470B-B570-BF6758FCF73D}"/>
          </ac:spMkLst>
        </pc:spChg>
        <pc:spChg chg="add del">
          <ac:chgData name="Mª DEL CARMEN GARCIA SANTOS" userId="S::mcgarciasanto@educa.jcyl.es::3fd6d6cd-306c-4956-901c-f2474b2c7cb0" providerId="AD" clId="Web-{9C7ED1B7-8DC9-FD86-245A-25185C5FF331}" dt="2022-03-17T13:10:04.088" v="7"/>
          <ac:spMkLst>
            <pc:docMk/>
            <pc:sldMk cId="3146904745" sldId="276"/>
            <ac:spMk id="11" creationId="{376843E4-C7E8-8CE1-AF8A-C0C61DA4F608}"/>
          </ac:spMkLst>
        </pc:spChg>
        <pc:spChg chg="add del">
          <ac:chgData name="Mª DEL CARMEN GARCIA SANTOS" userId="S::mcgarciasanto@educa.jcyl.es::3fd6d6cd-306c-4956-901c-f2474b2c7cb0" providerId="AD" clId="Web-{9C7ED1B7-8DC9-FD86-245A-25185C5FF331}" dt="2022-03-17T13:18:40.273" v="62"/>
          <ac:spMkLst>
            <pc:docMk/>
            <pc:sldMk cId="3146904745" sldId="276"/>
            <ac:spMk id="13" creationId="{F7D14BE9-BE1B-35DB-FE9A-BB9482C4E469}"/>
          </ac:spMkLst>
        </pc:spChg>
        <pc:spChg chg="add del">
          <ac:chgData name="Mª DEL CARMEN GARCIA SANTOS" userId="S::mcgarciasanto@educa.jcyl.es::3fd6d6cd-306c-4956-901c-f2474b2c7cb0" providerId="AD" clId="Web-{9C7ED1B7-8DC9-FD86-245A-25185C5FF331}" dt="2022-03-17T13:18:50.210" v="65"/>
          <ac:spMkLst>
            <pc:docMk/>
            <pc:sldMk cId="3146904745" sldId="276"/>
            <ac:spMk id="16" creationId="{339B2E5C-7D38-46FD-A927-39796E8F9F76}"/>
          </ac:spMkLst>
        </pc:spChg>
        <pc:spChg chg="add del mod">
          <ac:chgData name="Mª DEL CARMEN GARCIA SANTOS" userId="S::mcgarciasanto@educa.jcyl.es::3fd6d6cd-306c-4956-901c-f2474b2c7cb0" providerId="AD" clId="Web-{9C7ED1B7-8DC9-FD86-245A-25185C5FF331}" dt="2022-03-17T13:18:09.850" v="54"/>
          <ac:spMkLst>
            <pc:docMk/>
            <pc:sldMk cId="3146904745" sldId="276"/>
            <ac:spMk id="21" creationId="{D6B899D5-3A24-4768-999C-EB5B30D8BFEA}"/>
          </ac:spMkLst>
        </pc:spChg>
        <pc:spChg chg="add mod">
          <ac:chgData name="Mª DEL CARMEN GARCIA SANTOS" userId="S::mcgarciasanto@educa.jcyl.es::3fd6d6cd-306c-4956-901c-f2474b2c7cb0" providerId="AD" clId="Web-{9C7ED1B7-8DC9-FD86-245A-25185C5FF331}" dt="2022-03-17T13:21:11.870" v="116" actId="1076"/>
          <ac:spMkLst>
            <pc:docMk/>
            <pc:sldMk cId="3146904745" sldId="276"/>
            <ac:spMk id="38" creationId="{81E4FE05-75AD-4C7C-8175-922116D144C8}"/>
          </ac:spMkLst>
        </pc:spChg>
        <pc:spChg chg="add mod">
          <ac:chgData name="Mª DEL CARMEN GARCIA SANTOS" userId="S::mcgarciasanto@educa.jcyl.es::3fd6d6cd-306c-4956-901c-f2474b2c7cb0" providerId="AD" clId="Web-{9C7ED1B7-8DC9-FD86-245A-25185C5FF331}" dt="2022-03-17T13:20:37.494" v="105" actId="1076"/>
          <ac:spMkLst>
            <pc:docMk/>
            <pc:sldMk cId="3146904745" sldId="276"/>
            <ac:spMk id="46" creationId="{DFF70B76-B484-49BF-9080-1DB1DC29E4AE}"/>
          </ac:spMkLst>
        </pc:spChg>
        <pc:spChg chg="add mod">
          <ac:chgData name="Mª DEL CARMEN GARCIA SANTOS" userId="S::mcgarciasanto@educa.jcyl.es::3fd6d6cd-306c-4956-901c-f2474b2c7cb0" providerId="AD" clId="Web-{9C7ED1B7-8DC9-FD86-245A-25185C5FF331}" dt="2022-03-17T13:20:51.666" v="109" actId="1076"/>
          <ac:spMkLst>
            <pc:docMk/>
            <pc:sldMk cId="3146904745" sldId="276"/>
            <ac:spMk id="47" creationId="{3287DFE6-7784-4EB8-9C60-D11EFB4AA285}"/>
          </ac:spMkLst>
        </pc:spChg>
        <pc:spChg chg="add mod">
          <ac:chgData name="Mª DEL CARMEN GARCIA SANTOS" userId="S::mcgarciasanto@educa.jcyl.es::3fd6d6cd-306c-4956-901c-f2474b2c7cb0" providerId="AD" clId="Web-{9C7ED1B7-8DC9-FD86-245A-25185C5FF331}" dt="2022-03-17T13:21:14.823" v="117" actId="1076"/>
          <ac:spMkLst>
            <pc:docMk/>
            <pc:sldMk cId="3146904745" sldId="276"/>
            <ac:spMk id="48" creationId="{3287DFE6-7784-4EB8-9C60-D11EFB4AA285}"/>
          </ac:spMkLst>
        </pc:spChg>
        <pc:spChg chg="add mod">
          <ac:chgData name="Mª DEL CARMEN GARCIA SANTOS" userId="S::mcgarciasanto@educa.jcyl.es::3fd6d6cd-306c-4956-901c-f2474b2c7cb0" providerId="AD" clId="Web-{9C7ED1B7-8DC9-FD86-245A-25185C5FF331}" dt="2022-03-17T13:21:52.668" v="124" actId="1076"/>
          <ac:spMkLst>
            <pc:docMk/>
            <pc:sldMk cId="3146904745" sldId="276"/>
            <ac:spMk id="50" creationId="{BDD501AB-8BE6-464D-BD86-B924319864A7}"/>
          </ac:spMkLst>
        </pc:spChg>
        <pc:spChg chg="add mod">
          <ac:chgData name="Mª DEL CARMEN GARCIA SANTOS" userId="S::mcgarciasanto@educa.jcyl.es::3fd6d6cd-306c-4956-901c-f2474b2c7cb0" providerId="AD" clId="Web-{9C7ED1B7-8DC9-FD86-245A-25185C5FF331}" dt="2022-03-17T13:22:59.873" v="145" actId="1076"/>
          <ac:spMkLst>
            <pc:docMk/>
            <pc:sldMk cId="3146904745" sldId="276"/>
            <ac:spMk id="52" creationId="{D39D4B17-F156-4F0E-9BF6-D0E857865C7A}"/>
          </ac:spMkLst>
        </pc:spChg>
        <pc:grpChg chg="add del">
          <ac:chgData name="Mª DEL CARMEN GARCIA SANTOS" userId="S::mcgarciasanto@educa.jcyl.es::3fd6d6cd-306c-4956-901c-f2474b2c7cb0" providerId="AD" clId="Web-{9C7ED1B7-8DC9-FD86-245A-25185C5FF331}" dt="2022-03-17T13:18:50.210" v="64"/>
          <ac:grpSpMkLst>
            <pc:docMk/>
            <pc:sldMk cId="3146904745" sldId="276"/>
            <ac:grpSpMk id="32" creationId="{1EA3DE74-31A6-48AD-8C0A-E33A679BAF05}"/>
          </ac:grpSpMkLst>
        </pc:grpChg>
        <pc:grpChg chg="add">
          <ac:chgData name="Mª DEL CARMEN GARCIA SANTOS" userId="S::mcgarciasanto@educa.jcyl.es::3fd6d6cd-306c-4956-901c-f2474b2c7cb0" providerId="AD" clId="Web-{9C7ED1B7-8DC9-FD86-245A-25185C5FF331}" dt="2022-03-17T13:18:50.210" v="65"/>
          <ac:grpSpMkLst>
            <pc:docMk/>
            <pc:sldMk cId="3146904745" sldId="276"/>
            <ac:grpSpMk id="39" creationId="{04D68F31-B717-405E-8FDA-18AB5EF2DD1C}"/>
          </ac:grpSpMkLst>
        </pc:grpChg>
        <pc:picChg chg="add mod ord">
          <ac:chgData name="Mª DEL CARMEN GARCIA SANTOS" userId="S::mcgarciasanto@educa.jcyl.es::3fd6d6cd-306c-4956-901c-f2474b2c7cb0" providerId="AD" clId="Web-{9C7ED1B7-8DC9-FD86-245A-25185C5FF331}" dt="2022-03-17T13:18:50.210" v="65"/>
          <ac:picMkLst>
            <pc:docMk/>
            <pc:sldMk cId="3146904745" sldId="276"/>
            <ac:picMk id="4" creationId="{FB44ACC3-906A-4C1C-87C6-6BB42C3F2C41}"/>
          </ac:picMkLst>
        </pc:picChg>
        <pc:picChg chg="add mod ord">
          <ac:chgData name="Mª DEL CARMEN GARCIA SANTOS" userId="S::mcgarciasanto@educa.jcyl.es::3fd6d6cd-306c-4956-901c-f2474b2c7cb0" providerId="AD" clId="Web-{9C7ED1B7-8DC9-FD86-245A-25185C5FF331}" dt="2022-03-17T13:18:50.210" v="65"/>
          <ac:picMkLst>
            <pc:docMk/>
            <pc:sldMk cId="3146904745" sldId="276"/>
            <ac:picMk id="7" creationId="{8ADC7D10-2E29-4CCE-A1C7-36AD91E32D4A}"/>
          </ac:picMkLst>
        </pc:picChg>
        <pc:picChg chg="add mod ord">
          <ac:chgData name="Mª DEL CARMEN GARCIA SANTOS" userId="S::mcgarciasanto@educa.jcyl.es::3fd6d6cd-306c-4956-901c-f2474b2c7cb0" providerId="AD" clId="Web-{9C7ED1B7-8DC9-FD86-245A-25185C5FF331}" dt="2022-03-17T13:18:50.210" v="65"/>
          <ac:picMkLst>
            <pc:docMk/>
            <pc:sldMk cId="3146904745" sldId="276"/>
            <ac:picMk id="8" creationId="{A8E8F242-6C4D-48C0-BE21-111DF2D6A69C}"/>
          </ac:picMkLst>
        </pc:picChg>
        <pc:picChg chg="add mod ord">
          <ac:chgData name="Mª DEL CARMEN GARCIA SANTOS" userId="S::mcgarciasanto@educa.jcyl.es::3fd6d6cd-306c-4956-901c-f2474b2c7cb0" providerId="AD" clId="Web-{9C7ED1B7-8DC9-FD86-245A-25185C5FF331}" dt="2022-03-17T13:18:50.210" v="65"/>
          <ac:picMkLst>
            <pc:docMk/>
            <pc:sldMk cId="3146904745" sldId="276"/>
            <ac:picMk id="9" creationId="{86736F16-B8BB-405D-BF47-4A2250341E68}"/>
          </ac:picMkLst>
        </pc:picChg>
        <pc:picChg chg="add del mod ord">
          <ac:chgData name="Mª DEL CARMEN GARCIA SANTOS" userId="S::mcgarciasanto@educa.jcyl.es::3fd6d6cd-306c-4956-901c-f2474b2c7cb0" providerId="AD" clId="Web-{9C7ED1B7-8DC9-FD86-245A-25185C5FF331}" dt="2022-03-17T13:18:24.132" v="61"/>
          <ac:picMkLst>
            <pc:docMk/>
            <pc:sldMk cId="3146904745" sldId="276"/>
            <ac:picMk id="10" creationId="{F45A2122-FCA4-405B-992E-601C9C656F2C}"/>
          </ac:picMkLst>
        </pc:picChg>
        <pc:picChg chg="add mod">
          <ac:chgData name="Mª DEL CARMEN GARCIA SANTOS" userId="S::mcgarciasanto@educa.jcyl.es::3fd6d6cd-306c-4956-901c-f2474b2c7cb0" providerId="AD" clId="Web-{9C7ED1B7-8DC9-FD86-245A-25185C5FF331}" dt="2022-03-17T13:21:57.012" v="126" actId="1076"/>
          <ac:picMkLst>
            <pc:docMk/>
            <pc:sldMk cId="3146904745" sldId="276"/>
            <ac:picMk id="49" creationId="{EE2E101F-DF6B-4BD2-82BF-61263FE350A3}"/>
          </ac:picMkLst>
        </pc:picChg>
        <pc:inkChg chg="add del">
          <ac:chgData name="Mª DEL CARMEN GARCIA SANTOS" userId="S::mcgarciasanto@educa.jcyl.es::3fd6d6cd-306c-4956-901c-f2474b2c7cb0" providerId="AD" clId="Web-{9C7ED1B7-8DC9-FD86-245A-25185C5FF331}" dt="2022-03-17T13:17:13.083" v="26"/>
          <ac:inkMkLst>
            <pc:docMk/>
            <pc:sldMk cId="3146904745" sldId="276"/>
            <ac:inkMk id="12" creationId="{B3763F18-1A36-4AFE-B753-2C68D8E273E3}"/>
          </ac:inkMkLst>
        </pc:inkChg>
        <pc:inkChg chg="add del">
          <ac:chgData name="Mª DEL CARMEN GARCIA SANTOS" userId="S::mcgarciasanto@educa.jcyl.es::3fd6d6cd-306c-4956-901c-f2474b2c7cb0" providerId="AD" clId="Web-{9C7ED1B7-8DC9-FD86-245A-25185C5FF331}" dt="2022-03-17T13:17:11.802" v="25"/>
          <ac:inkMkLst>
            <pc:docMk/>
            <pc:sldMk cId="3146904745" sldId="276"/>
            <ac:inkMk id="14" creationId="{6A6990C3-3048-494D-BBB6-CAF7DEAF0ECC}"/>
          </ac:inkMkLst>
        </pc:inkChg>
        <pc:inkChg chg="add del">
          <ac:chgData name="Mª DEL CARMEN GARCIA SANTOS" userId="S::mcgarciasanto@educa.jcyl.es::3fd6d6cd-306c-4956-901c-f2474b2c7cb0" providerId="AD" clId="Web-{9C7ED1B7-8DC9-FD86-245A-25185C5FF331}" dt="2022-03-17T13:17:10.739" v="24"/>
          <ac:inkMkLst>
            <pc:docMk/>
            <pc:sldMk cId="3146904745" sldId="276"/>
            <ac:inkMk id="15" creationId="{A6926175-A5A9-4AB3-8925-54BD5F58E2C5}"/>
          </ac:inkMkLst>
        </pc:inkChg>
        <pc:inkChg chg="add del">
          <ac:chgData name="Mª DEL CARMEN GARCIA SANTOS" userId="S::mcgarciasanto@educa.jcyl.es::3fd6d6cd-306c-4956-901c-f2474b2c7cb0" providerId="AD" clId="Web-{9C7ED1B7-8DC9-FD86-245A-25185C5FF331}" dt="2022-03-17T13:17:09.724" v="23"/>
          <ac:inkMkLst>
            <pc:docMk/>
            <pc:sldMk cId="3146904745" sldId="276"/>
            <ac:inkMk id="17" creationId="{97503206-CAAC-490C-BFAE-3EBA52EFC5A2}"/>
          </ac:inkMkLst>
        </pc:inkChg>
        <pc:inkChg chg="add del">
          <ac:chgData name="Mª DEL CARMEN GARCIA SANTOS" userId="S::mcgarciasanto@educa.jcyl.es::3fd6d6cd-306c-4956-901c-f2474b2c7cb0" providerId="AD" clId="Web-{9C7ED1B7-8DC9-FD86-245A-25185C5FF331}" dt="2022-03-17T13:17:08.630" v="22"/>
          <ac:inkMkLst>
            <pc:docMk/>
            <pc:sldMk cId="3146904745" sldId="276"/>
            <ac:inkMk id="18" creationId="{DBED94F2-88FD-4B2C-B5EC-7852ADAAA68B}"/>
          </ac:inkMkLst>
        </pc:inkChg>
        <pc:inkChg chg="add del">
          <ac:chgData name="Mª DEL CARMEN GARCIA SANTOS" userId="S::mcgarciasanto@educa.jcyl.es::3fd6d6cd-306c-4956-901c-f2474b2c7cb0" providerId="AD" clId="Web-{9C7ED1B7-8DC9-FD86-245A-25185C5FF331}" dt="2022-03-17T13:17:23.318" v="30"/>
          <ac:inkMkLst>
            <pc:docMk/>
            <pc:sldMk cId="3146904745" sldId="276"/>
            <ac:inkMk id="19" creationId="{50582EA0-DEBF-49E7-B9BD-C9E3F624E471}"/>
          </ac:inkMkLst>
        </pc:inkChg>
        <pc:inkChg chg="add del">
          <ac:chgData name="Mª DEL CARMEN GARCIA SANTOS" userId="S::mcgarciasanto@educa.jcyl.es::3fd6d6cd-306c-4956-901c-f2474b2c7cb0" providerId="AD" clId="Web-{9C7ED1B7-8DC9-FD86-245A-25185C5FF331}" dt="2022-03-17T13:17:23.318" v="29"/>
          <ac:inkMkLst>
            <pc:docMk/>
            <pc:sldMk cId="3146904745" sldId="276"/>
            <ac:inkMk id="20" creationId="{C6606F7B-9208-400E-AF3D-C1CC2D7F546E}"/>
          </ac:inkMkLst>
        </pc:inkChg>
        <pc:inkChg chg="add del">
          <ac:chgData name="Mª DEL CARMEN GARCIA SANTOS" userId="S::mcgarciasanto@educa.jcyl.es::3fd6d6cd-306c-4956-901c-f2474b2c7cb0" providerId="AD" clId="Web-{9C7ED1B7-8DC9-FD86-245A-25185C5FF331}" dt="2022-03-17T13:17:35.943" v="41"/>
          <ac:inkMkLst>
            <pc:docMk/>
            <pc:sldMk cId="3146904745" sldId="276"/>
            <ac:inkMk id="22" creationId="{0360BB7E-462C-4101-A049-5B6D3F483D0F}"/>
          </ac:inkMkLst>
        </pc:inkChg>
        <pc:inkChg chg="add del">
          <ac:chgData name="Mª DEL CARMEN GARCIA SANTOS" userId="S::mcgarciasanto@educa.jcyl.es::3fd6d6cd-306c-4956-901c-f2474b2c7cb0" providerId="AD" clId="Web-{9C7ED1B7-8DC9-FD86-245A-25185C5FF331}" dt="2022-03-17T13:17:35.943" v="40"/>
          <ac:inkMkLst>
            <pc:docMk/>
            <pc:sldMk cId="3146904745" sldId="276"/>
            <ac:inkMk id="23" creationId="{44F01DFC-EAEF-4C6D-841D-770DD1F2C250}"/>
          </ac:inkMkLst>
        </pc:inkChg>
        <pc:inkChg chg="add del">
          <ac:chgData name="Mª DEL CARMEN GARCIA SANTOS" userId="S::mcgarciasanto@educa.jcyl.es::3fd6d6cd-306c-4956-901c-f2474b2c7cb0" providerId="AD" clId="Web-{9C7ED1B7-8DC9-FD86-245A-25185C5FF331}" dt="2022-03-17T13:17:35.943" v="39"/>
          <ac:inkMkLst>
            <pc:docMk/>
            <pc:sldMk cId="3146904745" sldId="276"/>
            <ac:inkMk id="24" creationId="{AF7C772F-C987-4469-A116-ACCB9D9D51A3}"/>
          </ac:inkMkLst>
        </pc:inkChg>
        <pc:inkChg chg="add del">
          <ac:chgData name="Mª DEL CARMEN GARCIA SANTOS" userId="S::mcgarciasanto@educa.jcyl.es::3fd6d6cd-306c-4956-901c-f2474b2c7cb0" providerId="AD" clId="Web-{9C7ED1B7-8DC9-FD86-245A-25185C5FF331}" dt="2022-03-17T13:17:34.865" v="38"/>
          <ac:inkMkLst>
            <pc:docMk/>
            <pc:sldMk cId="3146904745" sldId="276"/>
            <ac:inkMk id="25" creationId="{D5F2A604-7B22-4AF0-8442-1F262BC7E4CC}"/>
          </ac:inkMkLst>
        </pc:inkChg>
        <pc:inkChg chg="add del">
          <ac:chgData name="Mª DEL CARMEN GARCIA SANTOS" userId="S::mcgarciasanto@educa.jcyl.es::3fd6d6cd-306c-4956-901c-f2474b2c7cb0" providerId="AD" clId="Web-{9C7ED1B7-8DC9-FD86-245A-25185C5FF331}" dt="2022-03-17T13:17:34.865" v="37"/>
          <ac:inkMkLst>
            <pc:docMk/>
            <pc:sldMk cId="3146904745" sldId="276"/>
            <ac:inkMk id="26" creationId="{9F5FCB12-DC77-4133-987F-E683DD6FC136}"/>
          </ac:inkMkLst>
        </pc:inkChg>
      </pc:sldChg>
    </pc:docChg>
  </pc:docChgLst>
  <pc:docChgLst>
    <pc:chgData name="MARIA CASADO DE PAZ" userId="S::mcasadopa@educa.jcyl.es::58c8d5b8-e576-4904-a252-5d3037718402" providerId="AD" clId="Web-{27A39AA2-67A3-BEA1-79D7-009EE7CEB198}"/>
    <pc:docChg chg="addSld delSld modSld sldOrd">
      <pc:chgData name="MARIA CASADO DE PAZ" userId="S::mcasadopa@educa.jcyl.es::58c8d5b8-e576-4904-a252-5d3037718402" providerId="AD" clId="Web-{27A39AA2-67A3-BEA1-79D7-009EE7CEB198}" dt="2022-03-28T16:50:00.919" v="113"/>
      <pc:docMkLst>
        <pc:docMk/>
      </pc:docMkLst>
      <pc:sldChg chg="ord">
        <pc:chgData name="MARIA CASADO DE PAZ" userId="S::mcasadopa@educa.jcyl.es::58c8d5b8-e576-4904-a252-5d3037718402" providerId="AD" clId="Web-{27A39AA2-67A3-BEA1-79D7-009EE7CEB198}" dt="2022-03-28T16:50:00.919" v="113"/>
        <pc:sldMkLst>
          <pc:docMk/>
          <pc:sldMk cId="410692671" sldId="268"/>
        </pc:sldMkLst>
      </pc:sldChg>
      <pc:sldChg chg="modSp">
        <pc:chgData name="MARIA CASADO DE PAZ" userId="S::mcasadopa@educa.jcyl.es::58c8d5b8-e576-4904-a252-5d3037718402" providerId="AD" clId="Web-{27A39AA2-67A3-BEA1-79D7-009EE7CEB198}" dt="2022-03-28T15:49:07.522" v="110" actId="20577"/>
        <pc:sldMkLst>
          <pc:docMk/>
          <pc:sldMk cId="520405636" sldId="272"/>
        </pc:sldMkLst>
        <pc:spChg chg="mod">
          <ac:chgData name="MARIA CASADO DE PAZ" userId="S::mcasadopa@educa.jcyl.es::58c8d5b8-e576-4904-a252-5d3037718402" providerId="AD" clId="Web-{27A39AA2-67A3-BEA1-79D7-009EE7CEB198}" dt="2022-03-28T15:49:07.522" v="110" actId="20577"/>
          <ac:spMkLst>
            <pc:docMk/>
            <pc:sldMk cId="520405636" sldId="272"/>
            <ac:spMk id="2" creationId="{85FB1067-2391-4736-AFB5-061DAF6AE74B}"/>
          </ac:spMkLst>
        </pc:spChg>
        <pc:spChg chg="mod">
          <ac:chgData name="MARIA CASADO DE PAZ" userId="S::mcasadopa@educa.jcyl.es::58c8d5b8-e576-4904-a252-5d3037718402" providerId="AD" clId="Web-{27A39AA2-67A3-BEA1-79D7-009EE7CEB198}" dt="2022-03-28T14:46:38.857" v="0" actId="20577"/>
          <ac:spMkLst>
            <pc:docMk/>
            <pc:sldMk cId="520405636" sldId="272"/>
            <ac:spMk id="3" creationId="{E6B3BC41-1B0E-4DAF-A032-92942EE70BCC}"/>
          </ac:spMkLst>
        </pc:spChg>
      </pc:sldChg>
      <pc:sldChg chg="addSp modSp">
        <pc:chgData name="MARIA CASADO DE PAZ" userId="S::mcasadopa@educa.jcyl.es::58c8d5b8-e576-4904-a252-5d3037718402" providerId="AD" clId="Web-{27A39AA2-67A3-BEA1-79D7-009EE7CEB198}" dt="2022-03-28T15:18:33.142" v="74"/>
        <pc:sldMkLst>
          <pc:docMk/>
          <pc:sldMk cId="2915659225" sldId="273"/>
        </pc:sldMkLst>
        <pc:spChg chg="mod">
          <ac:chgData name="MARIA CASADO DE PAZ" userId="S::mcasadopa@educa.jcyl.es::58c8d5b8-e576-4904-a252-5d3037718402" providerId="AD" clId="Web-{27A39AA2-67A3-BEA1-79D7-009EE7CEB198}" dt="2022-03-28T14:50:36.504" v="44" actId="20577"/>
          <ac:spMkLst>
            <pc:docMk/>
            <pc:sldMk cId="2915659225" sldId="273"/>
            <ac:spMk id="2" creationId="{56363597-F05D-4B05-A12D-5227C846D6FD}"/>
          </ac:spMkLst>
        </pc:spChg>
        <pc:spChg chg="mod">
          <ac:chgData name="MARIA CASADO DE PAZ" userId="S::mcasadopa@educa.jcyl.es::58c8d5b8-e576-4904-a252-5d3037718402" providerId="AD" clId="Web-{27A39AA2-67A3-BEA1-79D7-009EE7CEB198}" dt="2022-03-28T14:50:08.862" v="38" actId="1076"/>
          <ac:spMkLst>
            <pc:docMk/>
            <pc:sldMk cId="2915659225" sldId="273"/>
            <ac:spMk id="3" creationId="{D5988921-DDDE-48E6-BB01-5BE02ED5D221}"/>
          </ac:spMkLst>
        </pc:spChg>
        <pc:spChg chg="add mod">
          <ac:chgData name="MARIA CASADO DE PAZ" userId="S::mcasadopa@educa.jcyl.es::58c8d5b8-e576-4904-a252-5d3037718402" providerId="AD" clId="Web-{27A39AA2-67A3-BEA1-79D7-009EE7CEB198}" dt="2022-03-28T14:50:52.567" v="49" actId="20577"/>
          <ac:spMkLst>
            <pc:docMk/>
            <pc:sldMk cId="2915659225" sldId="273"/>
            <ac:spMk id="7" creationId="{C381B5B1-C74A-ACA9-1F38-11AB77173332}"/>
          </ac:spMkLst>
        </pc:spChg>
        <pc:spChg chg="add">
          <ac:chgData name="MARIA CASADO DE PAZ" userId="S::mcasadopa@educa.jcyl.es::58c8d5b8-e576-4904-a252-5d3037718402" providerId="AD" clId="Web-{27A39AA2-67A3-BEA1-79D7-009EE7CEB198}" dt="2022-03-28T15:18:33.142" v="74"/>
          <ac:spMkLst>
            <pc:docMk/>
            <pc:sldMk cId="2915659225" sldId="273"/>
            <ac:spMk id="8" creationId="{BDAEE25F-0448-8ECF-5467-A881C5D6D19E}"/>
          </ac:spMkLst>
        </pc:spChg>
        <pc:picChg chg="add mod">
          <ac:chgData name="MARIA CASADO DE PAZ" userId="S::mcasadopa@educa.jcyl.es::58c8d5b8-e576-4904-a252-5d3037718402" providerId="AD" clId="Web-{27A39AA2-67A3-BEA1-79D7-009EE7CEB198}" dt="2022-03-28T14:50:05.112" v="37" actId="14100"/>
          <ac:picMkLst>
            <pc:docMk/>
            <pc:sldMk cId="2915659225" sldId="273"/>
            <ac:picMk id="4" creationId="{0C33EFEB-1779-E2E7-A814-7AE4BB98485E}"/>
          </ac:picMkLst>
        </pc:picChg>
        <pc:picChg chg="add mod">
          <ac:chgData name="MARIA CASADO DE PAZ" userId="S::mcasadopa@educa.jcyl.es::58c8d5b8-e576-4904-a252-5d3037718402" providerId="AD" clId="Web-{27A39AA2-67A3-BEA1-79D7-009EE7CEB198}" dt="2022-03-28T14:50:27.488" v="42" actId="14100"/>
          <ac:picMkLst>
            <pc:docMk/>
            <pc:sldMk cId="2915659225" sldId="273"/>
            <ac:picMk id="5" creationId="{01B31860-D91C-62D3-5017-656F242EC33A}"/>
          </ac:picMkLst>
        </pc:picChg>
      </pc:sldChg>
      <pc:sldChg chg="ord">
        <pc:chgData name="MARIA CASADO DE PAZ" userId="S::mcasadopa@educa.jcyl.es::58c8d5b8-e576-4904-a252-5d3037718402" providerId="AD" clId="Web-{27A39AA2-67A3-BEA1-79D7-009EE7CEB198}" dt="2022-03-28T15:23:13.914" v="108"/>
        <pc:sldMkLst>
          <pc:docMk/>
          <pc:sldMk cId="3146904745" sldId="276"/>
        </pc:sldMkLst>
      </pc:sldChg>
      <pc:sldChg chg="modSp">
        <pc:chgData name="MARIA CASADO DE PAZ" userId="S::mcasadopa@educa.jcyl.es::58c8d5b8-e576-4904-a252-5d3037718402" providerId="AD" clId="Web-{27A39AA2-67A3-BEA1-79D7-009EE7CEB198}" dt="2022-03-28T15:49:25.304" v="112" actId="20577"/>
        <pc:sldMkLst>
          <pc:docMk/>
          <pc:sldMk cId="3197164946" sldId="277"/>
        </pc:sldMkLst>
        <pc:spChg chg="mod">
          <ac:chgData name="MARIA CASADO DE PAZ" userId="S::mcasadopa@educa.jcyl.es::58c8d5b8-e576-4904-a252-5d3037718402" providerId="AD" clId="Web-{27A39AA2-67A3-BEA1-79D7-009EE7CEB198}" dt="2022-03-28T15:49:25.304" v="112" actId="20577"/>
          <ac:spMkLst>
            <pc:docMk/>
            <pc:sldMk cId="3197164946" sldId="277"/>
            <ac:spMk id="2" creationId="{61661F0F-A7E9-264D-F022-B0582D9464AA}"/>
          </ac:spMkLst>
        </pc:spChg>
        <pc:spChg chg="mod">
          <ac:chgData name="MARIA CASADO DE PAZ" userId="S::mcasadopa@educa.jcyl.es::58c8d5b8-e576-4904-a252-5d3037718402" providerId="AD" clId="Web-{27A39AA2-67A3-BEA1-79D7-009EE7CEB198}" dt="2022-03-28T14:46:56.217" v="4" actId="1076"/>
          <ac:spMkLst>
            <pc:docMk/>
            <pc:sldMk cId="3197164946" sldId="277"/>
            <ac:spMk id="3" creationId="{F17410F1-E6D5-ACF1-8775-FC351FB847AA}"/>
          </ac:spMkLst>
        </pc:spChg>
        <pc:picChg chg="mod">
          <ac:chgData name="MARIA CASADO DE PAZ" userId="S::mcasadopa@educa.jcyl.es::58c8d5b8-e576-4904-a252-5d3037718402" providerId="AD" clId="Web-{27A39AA2-67A3-BEA1-79D7-009EE7CEB198}" dt="2022-03-28T14:46:50.154" v="2" actId="14100"/>
          <ac:picMkLst>
            <pc:docMk/>
            <pc:sldMk cId="3197164946" sldId="277"/>
            <ac:picMk id="4" creationId="{7865FC0F-37F0-7106-E2F1-4664E1EBAEDC}"/>
          </ac:picMkLst>
        </pc:picChg>
      </pc:sldChg>
      <pc:sldChg chg="addSp delSp modSp new ord">
        <pc:chgData name="MARIA CASADO DE PAZ" userId="S::mcasadopa@educa.jcyl.es::58c8d5b8-e576-4904-a252-5d3037718402" providerId="AD" clId="Web-{27A39AA2-67A3-BEA1-79D7-009EE7CEB198}" dt="2022-03-28T15:17:52.392" v="71" actId="20577"/>
        <pc:sldMkLst>
          <pc:docMk/>
          <pc:sldMk cId="207930775" sldId="278"/>
        </pc:sldMkLst>
        <pc:spChg chg="mod">
          <ac:chgData name="MARIA CASADO DE PAZ" userId="S::mcasadopa@educa.jcyl.es::58c8d5b8-e576-4904-a252-5d3037718402" providerId="AD" clId="Web-{27A39AA2-67A3-BEA1-79D7-009EE7CEB198}" dt="2022-03-28T15:17:52.392" v="71" actId="20577"/>
          <ac:spMkLst>
            <pc:docMk/>
            <pc:sldMk cId="207930775" sldId="278"/>
            <ac:spMk id="2" creationId="{26FCCA71-8C38-6C68-C0D2-7A5E13993561}"/>
          </ac:spMkLst>
        </pc:spChg>
        <pc:spChg chg="del">
          <ac:chgData name="MARIA CASADO DE PAZ" userId="S::mcasadopa@educa.jcyl.es::58c8d5b8-e576-4904-a252-5d3037718402" providerId="AD" clId="Web-{27A39AA2-67A3-BEA1-79D7-009EE7CEB198}" dt="2022-03-28T15:16:47.031" v="52"/>
          <ac:spMkLst>
            <pc:docMk/>
            <pc:sldMk cId="207930775" sldId="278"/>
            <ac:spMk id="3" creationId="{2556AB29-B2A5-ABCF-9342-D98A7A7D82BD}"/>
          </ac:spMkLst>
        </pc:spChg>
        <pc:picChg chg="add mod ord">
          <ac:chgData name="MARIA CASADO DE PAZ" userId="S::mcasadopa@educa.jcyl.es::58c8d5b8-e576-4904-a252-5d3037718402" providerId="AD" clId="Web-{27A39AA2-67A3-BEA1-79D7-009EE7CEB198}" dt="2022-03-28T15:16:51.609" v="53" actId="1076"/>
          <ac:picMkLst>
            <pc:docMk/>
            <pc:sldMk cId="207930775" sldId="278"/>
            <ac:picMk id="4" creationId="{5C2A76F9-3E0F-EF6B-F6D7-4A5DCF4491DC}"/>
          </ac:picMkLst>
        </pc:picChg>
        <pc:picChg chg="add mod">
          <ac:chgData name="MARIA CASADO DE PAZ" userId="S::mcasadopa@educa.jcyl.es::58c8d5b8-e576-4904-a252-5d3037718402" providerId="AD" clId="Web-{27A39AA2-67A3-BEA1-79D7-009EE7CEB198}" dt="2022-03-28T15:17:20.938" v="57" actId="1076"/>
          <ac:picMkLst>
            <pc:docMk/>
            <pc:sldMk cId="207930775" sldId="278"/>
            <ac:picMk id="5" creationId="{165A4D4C-B454-0DF3-C9C2-41533F77D986}"/>
          </ac:picMkLst>
        </pc:picChg>
      </pc:sldChg>
      <pc:sldChg chg="addSp delSp modSp new">
        <pc:chgData name="MARIA CASADO DE PAZ" userId="S::mcasadopa@educa.jcyl.es::58c8d5b8-e576-4904-a252-5d3037718402" providerId="AD" clId="Web-{27A39AA2-67A3-BEA1-79D7-009EE7CEB198}" dt="2022-03-28T15:20:22.598" v="79" actId="14100"/>
        <pc:sldMkLst>
          <pc:docMk/>
          <pc:sldMk cId="1294221818" sldId="279"/>
        </pc:sldMkLst>
        <pc:spChg chg="del">
          <ac:chgData name="MARIA CASADO DE PAZ" userId="S::mcasadopa@educa.jcyl.es::58c8d5b8-e576-4904-a252-5d3037718402" providerId="AD" clId="Web-{27A39AA2-67A3-BEA1-79D7-009EE7CEB198}" dt="2022-03-28T15:20:17.801" v="77"/>
          <ac:spMkLst>
            <pc:docMk/>
            <pc:sldMk cId="1294221818" sldId="279"/>
            <ac:spMk id="3" creationId="{E11C6B34-72F1-096E-9F84-373B19B6136F}"/>
          </ac:spMkLst>
        </pc:spChg>
        <pc:picChg chg="add mod ord">
          <ac:chgData name="MARIA CASADO DE PAZ" userId="S::mcasadopa@educa.jcyl.es::58c8d5b8-e576-4904-a252-5d3037718402" providerId="AD" clId="Web-{27A39AA2-67A3-BEA1-79D7-009EE7CEB198}" dt="2022-03-28T15:20:22.598" v="79" actId="14100"/>
          <ac:picMkLst>
            <pc:docMk/>
            <pc:sldMk cId="1294221818" sldId="279"/>
            <ac:picMk id="4" creationId="{18C11623-60C6-0E49-D788-F0686ED6B9BB}"/>
          </ac:picMkLst>
        </pc:picChg>
      </pc:sldChg>
      <pc:sldChg chg="addSp new del">
        <pc:chgData name="MARIA CASADO DE PAZ" userId="S::mcasadopa@educa.jcyl.es::58c8d5b8-e576-4904-a252-5d3037718402" providerId="AD" clId="Web-{27A39AA2-67A3-BEA1-79D7-009EE7CEB198}" dt="2022-03-28T15:18:38.111" v="75"/>
        <pc:sldMkLst>
          <pc:docMk/>
          <pc:sldMk cId="4102243957" sldId="279"/>
        </pc:sldMkLst>
        <pc:spChg chg="add">
          <ac:chgData name="MARIA CASADO DE PAZ" userId="S::mcasadopa@educa.jcyl.es::58c8d5b8-e576-4904-a252-5d3037718402" providerId="AD" clId="Web-{27A39AA2-67A3-BEA1-79D7-009EE7CEB198}" dt="2022-03-28T15:18:27.736" v="73"/>
          <ac:spMkLst>
            <pc:docMk/>
            <pc:sldMk cId="4102243957" sldId="279"/>
            <ac:spMk id="4" creationId="{BDAEE25F-0448-8ECF-5467-A881C5D6D19E}"/>
          </ac:spMkLst>
        </pc:spChg>
      </pc:sldChg>
      <pc:sldChg chg="addSp delSp modSp new">
        <pc:chgData name="MARIA CASADO DE PAZ" userId="S::mcasadopa@educa.jcyl.es::58c8d5b8-e576-4904-a252-5d3037718402" providerId="AD" clId="Web-{27A39AA2-67A3-BEA1-79D7-009EE7CEB198}" dt="2022-03-28T15:20:43.192" v="83" actId="14100"/>
        <pc:sldMkLst>
          <pc:docMk/>
          <pc:sldMk cId="2966281039" sldId="280"/>
        </pc:sldMkLst>
        <pc:spChg chg="del">
          <ac:chgData name="MARIA CASADO DE PAZ" userId="S::mcasadopa@educa.jcyl.es::58c8d5b8-e576-4904-a252-5d3037718402" providerId="AD" clId="Web-{27A39AA2-67A3-BEA1-79D7-009EE7CEB198}" dt="2022-03-28T15:20:37.129" v="81"/>
          <ac:spMkLst>
            <pc:docMk/>
            <pc:sldMk cId="2966281039" sldId="280"/>
            <ac:spMk id="3" creationId="{F36E92E7-3229-7627-9CA4-2289C45FCF47}"/>
          </ac:spMkLst>
        </pc:spChg>
        <pc:picChg chg="add mod ord">
          <ac:chgData name="MARIA CASADO DE PAZ" userId="S::mcasadopa@educa.jcyl.es::58c8d5b8-e576-4904-a252-5d3037718402" providerId="AD" clId="Web-{27A39AA2-67A3-BEA1-79D7-009EE7CEB198}" dt="2022-03-28T15:20:43.192" v="83" actId="14100"/>
          <ac:picMkLst>
            <pc:docMk/>
            <pc:sldMk cId="2966281039" sldId="280"/>
            <ac:picMk id="4" creationId="{5513AB54-9ABC-8237-47BC-5028892B92CE}"/>
          </ac:picMkLst>
        </pc:picChg>
      </pc:sldChg>
      <pc:sldChg chg="addSp delSp modSp new">
        <pc:chgData name="MARIA CASADO DE PAZ" userId="S::mcasadopa@educa.jcyl.es::58c8d5b8-e576-4904-a252-5d3037718402" providerId="AD" clId="Web-{27A39AA2-67A3-BEA1-79D7-009EE7CEB198}" dt="2022-03-28T15:22:00.053" v="97" actId="1076"/>
        <pc:sldMkLst>
          <pc:docMk/>
          <pc:sldMk cId="2637092834" sldId="281"/>
        </pc:sldMkLst>
        <pc:spChg chg="del">
          <ac:chgData name="MARIA CASADO DE PAZ" userId="S::mcasadopa@educa.jcyl.es::58c8d5b8-e576-4904-a252-5d3037718402" providerId="AD" clId="Web-{27A39AA2-67A3-BEA1-79D7-009EE7CEB198}" dt="2022-03-28T15:20:58.802" v="85"/>
          <ac:spMkLst>
            <pc:docMk/>
            <pc:sldMk cId="2637092834" sldId="281"/>
            <ac:spMk id="3" creationId="{FA7EB518-2286-2342-FCFC-3B7D19775BE6}"/>
          </ac:spMkLst>
        </pc:spChg>
        <pc:picChg chg="add mod ord">
          <ac:chgData name="MARIA CASADO DE PAZ" userId="S::mcasadopa@educa.jcyl.es::58c8d5b8-e576-4904-a252-5d3037718402" providerId="AD" clId="Web-{27A39AA2-67A3-BEA1-79D7-009EE7CEB198}" dt="2022-03-28T15:21:01.177" v="86" actId="1076"/>
          <ac:picMkLst>
            <pc:docMk/>
            <pc:sldMk cId="2637092834" sldId="281"/>
            <ac:picMk id="4" creationId="{997E2DB0-182F-0D26-FC86-FD09B3F86951}"/>
          </ac:picMkLst>
        </pc:picChg>
        <pc:picChg chg="add mod">
          <ac:chgData name="MARIA CASADO DE PAZ" userId="S::mcasadopa@educa.jcyl.es::58c8d5b8-e576-4904-a252-5d3037718402" providerId="AD" clId="Web-{27A39AA2-67A3-BEA1-79D7-009EE7CEB198}" dt="2022-03-28T15:21:21.146" v="90" actId="1076"/>
          <ac:picMkLst>
            <pc:docMk/>
            <pc:sldMk cId="2637092834" sldId="281"/>
            <ac:picMk id="5" creationId="{D2A5FA31-1955-1115-B114-5E1600FB7E2E}"/>
          </ac:picMkLst>
        </pc:picChg>
        <pc:picChg chg="add mod">
          <ac:chgData name="MARIA CASADO DE PAZ" userId="S::mcasadopa@educa.jcyl.es::58c8d5b8-e576-4904-a252-5d3037718402" providerId="AD" clId="Web-{27A39AA2-67A3-BEA1-79D7-009EE7CEB198}" dt="2022-03-28T15:21:41.584" v="93" actId="14100"/>
          <ac:picMkLst>
            <pc:docMk/>
            <pc:sldMk cId="2637092834" sldId="281"/>
            <ac:picMk id="6" creationId="{F296A77B-87BA-2CE7-A3DE-D4369D7DA8A9}"/>
          </ac:picMkLst>
        </pc:picChg>
        <pc:picChg chg="add mod">
          <ac:chgData name="MARIA CASADO DE PAZ" userId="S::mcasadopa@educa.jcyl.es::58c8d5b8-e576-4904-a252-5d3037718402" providerId="AD" clId="Web-{27A39AA2-67A3-BEA1-79D7-009EE7CEB198}" dt="2022-03-28T15:22:00.053" v="97" actId="1076"/>
          <ac:picMkLst>
            <pc:docMk/>
            <pc:sldMk cId="2637092834" sldId="281"/>
            <ac:picMk id="7" creationId="{A1156719-C215-8934-BEDC-0FBB73C4D499}"/>
          </ac:picMkLst>
        </pc:picChg>
      </pc:sldChg>
      <pc:sldChg chg="addSp delSp modSp new">
        <pc:chgData name="MARIA CASADO DE PAZ" userId="S::mcasadopa@educa.jcyl.es::58c8d5b8-e576-4904-a252-5d3037718402" providerId="AD" clId="Web-{27A39AA2-67A3-BEA1-79D7-009EE7CEB198}" dt="2022-03-28T15:22:58.633" v="107" actId="1076"/>
        <pc:sldMkLst>
          <pc:docMk/>
          <pc:sldMk cId="1144146242" sldId="282"/>
        </pc:sldMkLst>
        <pc:spChg chg="del">
          <ac:chgData name="MARIA CASADO DE PAZ" userId="S::mcasadopa@educa.jcyl.es::58c8d5b8-e576-4904-a252-5d3037718402" providerId="AD" clId="Web-{27A39AA2-67A3-BEA1-79D7-009EE7CEB198}" dt="2022-03-28T15:22:13.741" v="99"/>
          <ac:spMkLst>
            <pc:docMk/>
            <pc:sldMk cId="1144146242" sldId="282"/>
            <ac:spMk id="3" creationId="{053D3126-E5AC-76F6-406F-6F07F7D495BB}"/>
          </ac:spMkLst>
        </pc:spChg>
        <pc:picChg chg="add mod ord">
          <ac:chgData name="MARIA CASADO DE PAZ" userId="S::mcasadopa@educa.jcyl.es::58c8d5b8-e576-4904-a252-5d3037718402" providerId="AD" clId="Web-{27A39AA2-67A3-BEA1-79D7-009EE7CEB198}" dt="2022-03-28T15:22:16.991" v="100" actId="1076"/>
          <ac:picMkLst>
            <pc:docMk/>
            <pc:sldMk cId="1144146242" sldId="282"/>
            <ac:picMk id="4" creationId="{C7EEB576-C5E2-7F99-E5F3-62DD059AF859}"/>
          </ac:picMkLst>
        </pc:picChg>
        <pc:picChg chg="add mod">
          <ac:chgData name="MARIA CASADO DE PAZ" userId="S::mcasadopa@educa.jcyl.es::58c8d5b8-e576-4904-a252-5d3037718402" providerId="AD" clId="Web-{27A39AA2-67A3-BEA1-79D7-009EE7CEB198}" dt="2022-03-28T15:22:40.960" v="103" actId="14100"/>
          <ac:picMkLst>
            <pc:docMk/>
            <pc:sldMk cId="1144146242" sldId="282"/>
            <ac:picMk id="5" creationId="{3E76B5EB-965B-B620-2308-B88FEB27EE63}"/>
          </ac:picMkLst>
        </pc:picChg>
        <pc:picChg chg="add mod">
          <ac:chgData name="MARIA CASADO DE PAZ" userId="S::mcasadopa@educa.jcyl.es::58c8d5b8-e576-4904-a252-5d3037718402" providerId="AD" clId="Web-{27A39AA2-67A3-BEA1-79D7-009EE7CEB198}" dt="2022-03-28T15:22:58.633" v="107" actId="1076"/>
          <ac:picMkLst>
            <pc:docMk/>
            <pc:sldMk cId="1144146242" sldId="282"/>
            <ac:picMk id="6" creationId="{24C543D9-2135-6F47-F379-8B62584B429C}"/>
          </ac:picMkLst>
        </pc:picChg>
      </pc:sldChg>
    </pc:docChg>
  </pc:docChgLst>
  <pc:docChgLst>
    <pc:chgData name="Mª DEL CARMEN GARCIA SANTOS" userId="S::mcgarciasanto@educa.jcyl.es::3fd6d6cd-306c-4956-901c-f2474b2c7cb0" providerId="AD" clId="Web-{A1F2B6C0-0D24-A64F-A7B0-AF733E020597}"/>
    <pc:docChg chg="modSld">
      <pc:chgData name="Mª DEL CARMEN GARCIA SANTOS" userId="S::mcgarciasanto@educa.jcyl.es::3fd6d6cd-306c-4956-901c-f2474b2c7cb0" providerId="AD" clId="Web-{A1F2B6C0-0D24-A64F-A7B0-AF733E020597}" dt="2022-01-28T12:02:54.131" v="229"/>
      <pc:docMkLst>
        <pc:docMk/>
      </pc:docMkLst>
      <pc:sldChg chg="modSp">
        <pc:chgData name="Mª DEL CARMEN GARCIA SANTOS" userId="S::mcgarciasanto@educa.jcyl.es::3fd6d6cd-306c-4956-901c-f2474b2c7cb0" providerId="AD" clId="Web-{A1F2B6C0-0D24-A64F-A7B0-AF733E020597}" dt="2022-01-28T12:02:39.537" v="221"/>
        <pc:sldMkLst>
          <pc:docMk/>
          <pc:sldMk cId="644522280" sldId="259"/>
        </pc:sldMkLst>
        <pc:graphicFrameChg chg="mod modGraphic">
          <ac:chgData name="Mª DEL CARMEN GARCIA SANTOS" userId="S::mcgarciasanto@educa.jcyl.es::3fd6d6cd-306c-4956-901c-f2474b2c7cb0" providerId="AD" clId="Web-{A1F2B6C0-0D24-A64F-A7B0-AF733E020597}" dt="2022-01-28T12:02:39.537" v="221"/>
          <ac:graphicFrameMkLst>
            <pc:docMk/>
            <pc:sldMk cId="644522280" sldId="259"/>
            <ac:graphicFrameMk id="4" creationId="{8458BEE4-DF16-41B1-8319-C73504E0C4D7}"/>
          </ac:graphicFrameMkLst>
        </pc:graphicFrameChg>
      </pc:sldChg>
      <pc:sldChg chg="modSp">
        <pc:chgData name="Mª DEL CARMEN GARCIA SANTOS" userId="S::mcgarciasanto@educa.jcyl.es::3fd6d6cd-306c-4956-901c-f2474b2c7cb0" providerId="AD" clId="Web-{A1F2B6C0-0D24-A64F-A7B0-AF733E020597}" dt="2022-01-28T12:02:54.131" v="229"/>
        <pc:sldMkLst>
          <pc:docMk/>
          <pc:sldMk cId="3784356862" sldId="260"/>
        </pc:sldMkLst>
        <pc:graphicFrameChg chg="mod modGraphic">
          <ac:chgData name="Mª DEL CARMEN GARCIA SANTOS" userId="S::mcgarciasanto@educa.jcyl.es::3fd6d6cd-306c-4956-901c-f2474b2c7cb0" providerId="AD" clId="Web-{A1F2B6C0-0D24-A64F-A7B0-AF733E020597}" dt="2022-01-28T12:02:54.131" v="229"/>
          <ac:graphicFrameMkLst>
            <pc:docMk/>
            <pc:sldMk cId="3784356862" sldId="260"/>
            <ac:graphicFrameMk id="4" creationId="{FC9DE536-624E-49C7-96FB-1253F8D16FB5}"/>
          </ac:graphicFrameMkLst>
        </pc:graphicFrameChg>
      </pc:sldChg>
    </pc:docChg>
  </pc:docChgLst>
  <pc:docChgLst>
    <pc:chgData name="Mª DEL CARMEN GARCIA SANTOS" userId="S::mcgarciasanto@educa.jcyl.es::3fd6d6cd-306c-4956-901c-f2474b2c7cb0" providerId="AD" clId="Web-{19F16B3D-612D-4557-E3AA-0D88A00BBC96}"/>
    <pc:docChg chg="modSld">
      <pc:chgData name="Mª DEL CARMEN GARCIA SANTOS" userId="S::mcgarciasanto@educa.jcyl.es::3fd6d6cd-306c-4956-901c-f2474b2c7cb0" providerId="AD" clId="Web-{19F16B3D-612D-4557-E3AA-0D88A00BBC96}" dt="2022-02-21T13:21:41.735" v="4" actId="20577"/>
      <pc:docMkLst>
        <pc:docMk/>
      </pc:docMkLst>
      <pc:sldChg chg="modSp">
        <pc:chgData name="Mª DEL CARMEN GARCIA SANTOS" userId="S::mcgarciasanto@educa.jcyl.es::3fd6d6cd-306c-4956-901c-f2474b2c7cb0" providerId="AD" clId="Web-{19F16B3D-612D-4557-E3AA-0D88A00BBC96}" dt="2022-02-21T13:21:41.735" v="4" actId="20577"/>
        <pc:sldMkLst>
          <pc:docMk/>
          <pc:sldMk cId="1448366558" sldId="271"/>
        </pc:sldMkLst>
        <pc:graphicFrameChg chg="modGraphic">
          <ac:chgData name="Mª DEL CARMEN GARCIA SANTOS" userId="S::mcgarciasanto@educa.jcyl.es::3fd6d6cd-306c-4956-901c-f2474b2c7cb0" providerId="AD" clId="Web-{19F16B3D-612D-4557-E3AA-0D88A00BBC96}" dt="2022-02-21T13:21:41.735" v="4" actId="20577"/>
          <ac:graphicFrameMkLst>
            <pc:docMk/>
            <pc:sldMk cId="1448366558" sldId="271"/>
            <ac:graphicFrameMk id="5" creationId="{19550301-FA5B-4DD7-9F27-CF34A1F3D629}"/>
          </ac:graphicFrameMkLst>
        </pc:graphicFrameChg>
      </pc:sldChg>
    </pc:docChg>
  </pc:docChgLst>
  <pc:docChgLst>
    <pc:chgData name="Mª DEL CARMEN GARCIA SANTOS" userId="S::mcgarciasanto@educa.jcyl.es::3fd6d6cd-306c-4956-901c-f2474b2c7cb0" providerId="AD" clId="Web-{98B38088-068F-1177-E699-B28E11784397}"/>
    <pc:docChg chg="addSld delSld modSld sldOrd">
      <pc:chgData name="Mª DEL CARMEN GARCIA SANTOS" userId="S::mcgarciasanto@educa.jcyl.es::3fd6d6cd-306c-4956-901c-f2474b2c7cb0" providerId="AD" clId="Web-{98B38088-068F-1177-E699-B28E11784397}" dt="2022-02-18T11:25:33.725" v="44"/>
      <pc:docMkLst>
        <pc:docMk/>
      </pc:docMkLst>
      <pc:sldChg chg="new del">
        <pc:chgData name="Mª DEL CARMEN GARCIA SANTOS" userId="S::mcgarciasanto@educa.jcyl.es::3fd6d6cd-306c-4956-901c-f2474b2c7cb0" providerId="AD" clId="Web-{98B38088-068F-1177-E699-B28E11784397}" dt="2022-02-18T11:24:05.504" v="39"/>
        <pc:sldMkLst>
          <pc:docMk/>
          <pc:sldMk cId="2842634941" sldId="267"/>
        </pc:sldMkLst>
      </pc:sldChg>
      <pc:sldChg chg="addSp delSp modSp new del mod setBg setClrOvrMap">
        <pc:chgData name="Mª DEL CARMEN GARCIA SANTOS" userId="S::mcgarciasanto@educa.jcyl.es::3fd6d6cd-306c-4956-901c-f2474b2c7cb0" providerId="AD" clId="Web-{98B38088-068F-1177-E699-B28E11784397}" dt="2022-02-18T11:23:18.722" v="35"/>
        <pc:sldMkLst>
          <pc:docMk/>
          <pc:sldMk cId="3744114460" sldId="267"/>
        </pc:sldMkLst>
        <pc:spChg chg="add del mod ord">
          <ac:chgData name="Mª DEL CARMEN GARCIA SANTOS" userId="S::mcgarciasanto@educa.jcyl.es::3fd6d6cd-306c-4956-901c-f2474b2c7cb0" providerId="AD" clId="Web-{98B38088-068F-1177-E699-B28E11784397}" dt="2022-02-18T11:23:16.175" v="31"/>
          <ac:spMkLst>
            <pc:docMk/>
            <pc:sldMk cId="3744114460" sldId="267"/>
            <ac:spMk id="2" creationId="{61E756C1-7F0E-4ABA-8FFE-443BB61675FF}"/>
          </ac:spMkLst>
        </pc:spChg>
        <pc:spChg chg="add del">
          <ac:chgData name="Mª DEL CARMEN GARCIA SANTOS" userId="S::mcgarciasanto@educa.jcyl.es::3fd6d6cd-306c-4956-901c-f2474b2c7cb0" providerId="AD" clId="Web-{98B38088-068F-1177-E699-B28E11784397}" dt="2022-02-18T11:23:18.050" v="34"/>
          <ac:spMkLst>
            <pc:docMk/>
            <pc:sldMk cId="3744114460" sldId="267"/>
            <ac:spMk id="3" creationId="{B2EFEEE8-49D7-4340-BAD9-5F367B08B0E2}"/>
          </ac:spMkLst>
        </pc:spChg>
        <pc:spChg chg="add del">
          <ac:chgData name="Mª DEL CARMEN GARCIA SANTOS" userId="S::mcgarciasanto@educa.jcyl.es::3fd6d6cd-306c-4956-901c-f2474b2c7cb0" providerId="AD" clId="Web-{98B38088-068F-1177-E699-B28E11784397}" dt="2022-02-18T11:23:16.175" v="31"/>
          <ac:spMkLst>
            <pc:docMk/>
            <pc:sldMk cId="3744114460" sldId="267"/>
            <ac:spMk id="7" creationId="{D80328AA-EF06-4D14-97B3-7F56684D7066}"/>
          </ac:spMkLst>
        </pc:spChg>
        <pc:spChg chg="add del">
          <ac:chgData name="Mª DEL CARMEN GARCIA SANTOS" userId="S::mcgarciasanto@educa.jcyl.es::3fd6d6cd-306c-4956-901c-f2474b2c7cb0" providerId="AD" clId="Web-{98B38088-068F-1177-E699-B28E11784397}" dt="2022-02-18T11:23:16.175" v="31"/>
          <ac:spMkLst>
            <pc:docMk/>
            <pc:sldMk cId="3744114460" sldId="267"/>
            <ac:spMk id="12" creationId="{98EE4960-6ED7-49B4-BEEE-A96A0C83D9BC}"/>
          </ac:spMkLst>
        </pc:spChg>
        <pc:spChg chg="add del">
          <ac:chgData name="Mª DEL CARMEN GARCIA SANTOS" userId="S::mcgarciasanto@educa.jcyl.es::3fd6d6cd-306c-4956-901c-f2474b2c7cb0" providerId="AD" clId="Web-{98B38088-068F-1177-E699-B28E11784397}" dt="2022-02-18T11:23:13.472" v="29"/>
          <ac:spMkLst>
            <pc:docMk/>
            <pc:sldMk cId="3744114460" sldId="267"/>
            <ac:spMk id="16" creationId="{CA9157C7-2D18-49B7-907A-12DD55BF20B4}"/>
          </ac:spMkLst>
        </pc:spChg>
        <pc:spChg chg="add del">
          <ac:chgData name="Mª DEL CARMEN GARCIA SANTOS" userId="S::mcgarciasanto@educa.jcyl.es::3fd6d6cd-306c-4956-901c-f2474b2c7cb0" providerId="AD" clId="Web-{98B38088-068F-1177-E699-B28E11784397}" dt="2022-02-18T11:23:13.472" v="29"/>
          <ac:spMkLst>
            <pc:docMk/>
            <pc:sldMk cId="3744114460" sldId="267"/>
            <ac:spMk id="19" creationId="{0C2A8CEB-6C37-426B-81F9-CC8BDBBBF2D9}"/>
          </ac:spMkLst>
        </pc:spChg>
        <pc:spChg chg="add del">
          <ac:chgData name="Mª DEL CARMEN GARCIA SANTOS" userId="S::mcgarciasanto@educa.jcyl.es::3fd6d6cd-306c-4956-901c-f2474b2c7cb0" providerId="AD" clId="Web-{98B38088-068F-1177-E699-B28E11784397}" dt="2022-02-18T11:23:13.472" v="29"/>
          <ac:spMkLst>
            <pc:docMk/>
            <pc:sldMk cId="3744114460" sldId="267"/>
            <ac:spMk id="21" creationId="{F3A2F260-D080-447B-9A2D-11973C05D90A}"/>
          </ac:spMkLst>
        </pc:spChg>
        <pc:spChg chg="add del">
          <ac:chgData name="Mª DEL CARMEN GARCIA SANTOS" userId="S::mcgarciasanto@educa.jcyl.es::3fd6d6cd-306c-4956-901c-f2474b2c7cb0" providerId="AD" clId="Web-{98B38088-068F-1177-E699-B28E11784397}" dt="2022-02-18T11:21:52.017" v="11"/>
          <ac:spMkLst>
            <pc:docMk/>
            <pc:sldMk cId="3744114460" sldId="267"/>
            <ac:spMk id="29" creationId="{29FD90D9-0777-4927-90C9-E837E6773094}"/>
          </ac:spMkLst>
        </pc:spChg>
        <pc:spChg chg="add del">
          <ac:chgData name="Mª DEL CARMEN GARCIA SANTOS" userId="S::mcgarciasanto@educa.jcyl.es::3fd6d6cd-306c-4956-901c-f2474b2c7cb0" providerId="AD" clId="Web-{98B38088-068F-1177-E699-B28E11784397}" dt="2022-02-18T11:21:52.017" v="11"/>
          <ac:spMkLst>
            <pc:docMk/>
            <pc:sldMk cId="3744114460" sldId="267"/>
            <ac:spMk id="31" creationId="{F92D073F-0FE7-41B7-ADCD-5CE16DEEE09E}"/>
          </ac:spMkLst>
        </pc:spChg>
        <pc:grpChg chg="add del">
          <ac:chgData name="Mª DEL CARMEN GARCIA SANTOS" userId="S::mcgarciasanto@educa.jcyl.es::3fd6d6cd-306c-4956-901c-f2474b2c7cb0" providerId="AD" clId="Web-{98B38088-068F-1177-E699-B28E11784397}" dt="2022-02-18T11:20:59.594" v="5"/>
          <ac:grpSpMkLst>
            <pc:docMk/>
            <pc:sldMk cId="3744114460" sldId="267"/>
            <ac:grpSpMk id="9" creationId="{DDE8DE2B-61C1-46D5-BEB8-521321C182C4}"/>
          </ac:grpSpMkLst>
        </pc:grpChg>
        <pc:grpChg chg="add del">
          <ac:chgData name="Mª DEL CARMEN GARCIA SANTOS" userId="S::mcgarciasanto@educa.jcyl.es::3fd6d6cd-306c-4956-901c-f2474b2c7cb0" providerId="AD" clId="Web-{98B38088-068F-1177-E699-B28E11784397}" dt="2022-02-18T11:21:52.017" v="11"/>
          <ac:grpSpMkLst>
            <pc:docMk/>
            <pc:sldMk cId="3744114460" sldId="267"/>
            <ac:grpSpMk id="17" creationId="{EBE86EA4-C4F1-4465-B306-7A2BC2285926}"/>
          </ac:grpSpMkLst>
        </pc:grpChg>
        <pc:picChg chg="add del mod ord">
          <ac:chgData name="Mª DEL CARMEN GARCIA SANTOS" userId="S::mcgarciasanto@educa.jcyl.es::3fd6d6cd-306c-4956-901c-f2474b2c7cb0" providerId="AD" clId="Web-{98B38088-068F-1177-E699-B28E11784397}" dt="2022-02-18T11:23:18.050" v="34"/>
          <ac:picMkLst>
            <pc:docMk/>
            <pc:sldMk cId="3744114460" sldId="267"/>
            <ac:picMk id="4" creationId="{6BA166B0-2D73-4F29-A0F1-EE32E1C10D89}"/>
          </ac:picMkLst>
        </pc:picChg>
        <pc:picChg chg="add del mod ord">
          <ac:chgData name="Mª DEL CARMEN GARCIA SANTOS" userId="S::mcgarciasanto@educa.jcyl.es::3fd6d6cd-306c-4956-901c-f2474b2c7cb0" providerId="AD" clId="Web-{98B38088-068F-1177-E699-B28E11784397}" dt="2022-02-18T11:23:16.706" v="32"/>
          <ac:picMkLst>
            <pc:docMk/>
            <pc:sldMk cId="3744114460" sldId="267"/>
            <ac:picMk id="5" creationId="{40E05AC6-EFD3-4C26-BD54-85B5B128CA46}"/>
          </ac:picMkLst>
        </pc:picChg>
        <pc:picChg chg="add del mod ord">
          <ac:chgData name="Mª DEL CARMEN GARCIA SANTOS" userId="S::mcgarciasanto@educa.jcyl.es::3fd6d6cd-306c-4956-901c-f2474b2c7cb0" providerId="AD" clId="Web-{98B38088-068F-1177-E699-B28E11784397}" dt="2022-02-18T11:23:14.409" v="30"/>
          <ac:picMkLst>
            <pc:docMk/>
            <pc:sldMk cId="3744114460" sldId="267"/>
            <ac:picMk id="6" creationId="{B869A02F-0C12-49A0-8089-CC1CB5433E5F}"/>
          </ac:picMkLst>
        </pc:picChg>
      </pc:sldChg>
      <pc:sldChg chg="addSp delSp modSp add mod ord setClrOvrMap">
        <pc:chgData name="Mª DEL CARMEN GARCIA SANTOS" userId="S::mcgarciasanto@educa.jcyl.es::3fd6d6cd-306c-4956-901c-f2474b2c7cb0" providerId="AD" clId="Web-{98B38088-068F-1177-E699-B28E11784397}" dt="2022-02-18T11:25:33.725" v="44"/>
        <pc:sldMkLst>
          <pc:docMk/>
          <pc:sldMk cId="410692671" sldId="268"/>
        </pc:sldMkLst>
        <pc:spChg chg="del">
          <ac:chgData name="Mª DEL CARMEN GARCIA SANTOS" userId="S::mcgarciasanto@educa.jcyl.es::3fd6d6cd-306c-4956-901c-f2474b2c7cb0" providerId="AD" clId="Web-{98B38088-068F-1177-E699-B28E11784397}" dt="2022-02-18T11:24:45.005" v="42"/>
          <ac:spMkLst>
            <pc:docMk/>
            <pc:sldMk cId="410692671" sldId="268"/>
            <ac:spMk id="19" creationId="{0C2A8CEB-6C37-426B-81F9-CC8BDBBBF2D9}"/>
          </ac:spMkLst>
        </pc:spChg>
        <pc:spChg chg="del">
          <ac:chgData name="Mª DEL CARMEN GARCIA SANTOS" userId="S::mcgarciasanto@educa.jcyl.es::3fd6d6cd-306c-4956-901c-f2474b2c7cb0" providerId="AD" clId="Web-{98B38088-068F-1177-E699-B28E11784397}" dt="2022-02-18T11:24:45.005" v="42"/>
          <ac:spMkLst>
            <pc:docMk/>
            <pc:sldMk cId="410692671" sldId="268"/>
            <ac:spMk id="21" creationId="{F3A2F260-D080-447B-9A2D-11973C05D90A}"/>
          </ac:spMkLst>
        </pc:spChg>
        <pc:spChg chg="add del">
          <ac:chgData name="Mª DEL CARMEN GARCIA SANTOS" userId="S::mcgarciasanto@educa.jcyl.es::3fd6d6cd-306c-4956-901c-f2474b2c7cb0" providerId="AD" clId="Web-{98B38088-068F-1177-E699-B28E11784397}" dt="2022-02-18T11:25:33.725" v="44"/>
          <ac:spMkLst>
            <pc:docMk/>
            <pc:sldMk cId="410692671" sldId="268"/>
            <ac:spMk id="26" creationId="{FABB624F-BF77-4AE1-B71D-2D681D4731B8}"/>
          </ac:spMkLst>
        </pc:spChg>
        <pc:spChg chg="add">
          <ac:chgData name="Mª DEL CARMEN GARCIA SANTOS" userId="S::mcgarciasanto@educa.jcyl.es::3fd6d6cd-306c-4956-901c-f2474b2c7cb0" providerId="AD" clId="Web-{98B38088-068F-1177-E699-B28E11784397}" dt="2022-02-18T11:25:33.725" v="44"/>
          <ac:spMkLst>
            <pc:docMk/>
            <pc:sldMk cId="410692671" sldId="268"/>
            <ac:spMk id="31" creationId="{25B97239-2685-48C8-8104-1D4E4E383D82}"/>
          </ac:spMkLst>
        </pc:spChg>
        <pc:picChg chg="add mod">
          <ac:chgData name="Mª DEL CARMEN GARCIA SANTOS" userId="S::mcgarciasanto@educa.jcyl.es::3fd6d6cd-306c-4956-901c-f2474b2c7cb0" providerId="AD" clId="Web-{98B38088-068F-1177-E699-B28E11784397}" dt="2022-02-18T11:25:33.725" v="44"/>
          <ac:picMkLst>
            <pc:docMk/>
            <pc:sldMk cId="410692671" sldId="268"/>
            <ac:picMk id="2" creationId="{A3C520CA-2140-4909-95B2-C5C2AE362E3E}"/>
          </ac:picMkLst>
        </pc:picChg>
        <pc:picChg chg="add mod">
          <ac:chgData name="Mª DEL CARMEN GARCIA SANTOS" userId="S::mcgarciasanto@educa.jcyl.es::3fd6d6cd-306c-4956-901c-f2474b2c7cb0" providerId="AD" clId="Web-{98B38088-068F-1177-E699-B28E11784397}" dt="2022-02-18T11:25:33.725" v="44"/>
          <ac:picMkLst>
            <pc:docMk/>
            <pc:sldMk cId="410692671" sldId="268"/>
            <ac:picMk id="3" creationId="{F6AFEF40-B807-4FD5-964D-8C69C64304F9}"/>
          </ac:picMkLst>
        </pc:picChg>
        <pc:picChg chg="mod">
          <ac:chgData name="Mª DEL CARMEN GARCIA SANTOS" userId="S::mcgarciasanto@educa.jcyl.es::3fd6d6cd-306c-4956-901c-f2474b2c7cb0" providerId="AD" clId="Web-{98B38088-068F-1177-E699-B28E11784397}" dt="2022-02-18T11:25:33.725" v="44"/>
          <ac:picMkLst>
            <pc:docMk/>
            <pc:sldMk cId="410692671" sldId="268"/>
            <ac:picMk id="4" creationId="{6BA166B0-2D73-4F29-A0F1-EE32E1C10D89}"/>
          </ac:picMkLst>
        </pc:picChg>
        <pc:picChg chg="del">
          <ac:chgData name="Mª DEL CARMEN GARCIA SANTOS" userId="S::mcgarciasanto@educa.jcyl.es::3fd6d6cd-306c-4956-901c-f2474b2c7cb0" providerId="AD" clId="Web-{98B38088-068F-1177-E699-B28E11784397}" dt="2022-02-18T11:24:39.349" v="40"/>
          <ac:picMkLst>
            <pc:docMk/>
            <pc:sldMk cId="410692671" sldId="268"/>
            <ac:picMk id="5" creationId="{40E05AC6-EFD3-4C26-BD54-85B5B128CA46}"/>
          </ac:picMkLst>
        </pc:picChg>
        <pc:picChg chg="mod ord">
          <ac:chgData name="Mª DEL CARMEN GARCIA SANTOS" userId="S::mcgarciasanto@educa.jcyl.es::3fd6d6cd-306c-4956-901c-f2474b2c7cb0" providerId="AD" clId="Web-{98B38088-068F-1177-E699-B28E11784397}" dt="2022-02-18T11:25:33.725" v="44"/>
          <ac:picMkLst>
            <pc:docMk/>
            <pc:sldMk cId="410692671" sldId="268"/>
            <ac:picMk id="6" creationId="{B869A02F-0C12-49A0-8089-CC1CB5433E5F}"/>
          </ac:picMkLst>
        </pc:picChg>
      </pc:sldChg>
    </pc:docChg>
  </pc:docChgLst>
  <pc:docChgLst>
    <pc:chgData name="MARIA CASADO DE PAZ" userId="S::mcasadopa@educa.jcyl.es::58c8d5b8-e576-4904-a252-5d3037718402" providerId="AD" clId="Web-{93D67226-9E08-4068-81A9-72C1A92D9D19}"/>
    <pc:docChg chg="addSld modSld addMainMaster delMainMaster">
      <pc:chgData name="MARIA CASADO DE PAZ" userId="S::mcasadopa@educa.jcyl.es::58c8d5b8-e576-4904-a252-5d3037718402" providerId="AD" clId="Web-{93D67226-9E08-4068-81A9-72C1A92D9D19}" dt="2022-01-31T17:57:50.002" v="1381"/>
      <pc:docMkLst>
        <pc:docMk/>
      </pc:docMkLst>
      <pc:sldChg chg="addSp delSp modSp mod setBg modClrScheme chgLayout">
        <pc:chgData name="MARIA CASADO DE PAZ" userId="S::mcasadopa@educa.jcyl.es::58c8d5b8-e576-4904-a252-5d3037718402" providerId="AD" clId="Web-{93D67226-9E08-4068-81A9-72C1A92D9D19}" dt="2022-01-31T17:44:59.343" v="1339" actId="1076"/>
        <pc:sldMkLst>
          <pc:docMk/>
          <pc:sldMk cId="2406273178" sldId="256"/>
        </pc:sldMkLst>
        <pc:spChg chg="mod ord">
          <ac:chgData name="MARIA CASADO DE PAZ" userId="S::mcasadopa@educa.jcyl.es::58c8d5b8-e576-4904-a252-5d3037718402" providerId="AD" clId="Web-{93D67226-9E08-4068-81A9-72C1A92D9D19}" dt="2022-01-31T17:44:59.343" v="1339" actId="1076"/>
          <ac:spMkLst>
            <pc:docMk/>
            <pc:sldMk cId="2406273178" sldId="256"/>
            <ac:spMk id="2" creationId="{00000000-0000-0000-0000-000000000000}"/>
          </ac:spMkLst>
        </pc:spChg>
        <pc:spChg chg="del mod ord">
          <ac:chgData name="MARIA CASADO DE PAZ" userId="S::mcasadopa@educa.jcyl.es::58c8d5b8-e576-4904-a252-5d3037718402" providerId="AD" clId="Web-{93D67226-9E08-4068-81A9-72C1A92D9D19}" dt="2022-01-31T17:25:33.862" v="786"/>
          <ac:spMkLst>
            <pc:docMk/>
            <pc:sldMk cId="2406273178" sldId="256"/>
            <ac:spMk id="3" creationId="{00000000-0000-0000-0000-000000000000}"/>
          </ac:spMkLst>
        </pc:spChg>
        <pc:spChg chg="add">
          <ac:chgData name="MARIA CASADO DE PAZ" userId="S::mcasadopa@educa.jcyl.es::58c8d5b8-e576-4904-a252-5d3037718402" providerId="AD" clId="Web-{93D67226-9E08-4068-81A9-72C1A92D9D19}" dt="2022-01-31T17:25:28.862" v="785"/>
          <ac:spMkLst>
            <pc:docMk/>
            <pc:sldMk cId="2406273178" sldId="256"/>
            <ac:spMk id="13" creationId="{66D61E08-70C3-48D8-BEA0-787111DC30DA}"/>
          </ac:spMkLst>
        </pc:spChg>
        <pc:spChg chg="add">
          <ac:chgData name="MARIA CASADO DE PAZ" userId="S::mcasadopa@educa.jcyl.es::58c8d5b8-e576-4904-a252-5d3037718402" providerId="AD" clId="Web-{93D67226-9E08-4068-81A9-72C1A92D9D19}" dt="2022-01-31T17:25:28.862" v="785"/>
          <ac:spMkLst>
            <pc:docMk/>
            <pc:sldMk cId="2406273178" sldId="256"/>
            <ac:spMk id="15" creationId="{FC55298F-0AE5-478E-AD2B-03C2614C5833}"/>
          </ac:spMkLst>
        </pc:spChg>
        <pc:spChg chg="add">
          <ac:chgData name="MARIA CASADO DE PAZ" userId="S::mcasadopa@educa.jcyl.es::58c8d5b8-e576-4904-a252-5d3037718402" providerId="AD" clId="Web-{93D67226-9E08-4068-81A9-72C1A92D9D19}" dt="2022-01-31T17:25:28.862" v="785"/>
          <ac:spMkLst>
            <pc:docMk/>
            <pc:sldMk cId="2406273178" sldId="256"/>
            <ac:spMk id="17" creationId="{C180E4EA-0B63-4779-A895-7E90E71088F3}"/>
          </ac:spMkLst>
        </pc:spChg>
        <pc:spChg chg="add">
          <ac:chgData name="MARIA CASADO DE PAZ" userId="S::mcasadopa@educa.jcyl.es::58c8d5b8-e576-4904-a252-5d3037718402" providerId="AD" clId="Web-{93D67226-9E08-4068-81A9-72C1A92D9D19}" dt="2022-01-31T17:25:28.862" v="785"/>
          <ac:spMkLst>
            <pc:docMk/>
            <pc:sldMk cId="2406273178" sldId="256"/>
            <ac:spMk id="19" creationId="{CEE01D9D-3DE8-4EED-B0D3-8F3C79CC7673}"/>
          </ac:spMkLst>
        </pc:spChg>
        <pc:spChg chg="add">
          <ac:chgData name="MARIA CASADO DE PAZ" userId="S::mcasadopa@educa.jcyl.es::58c8d5b8-e576-4904-a252-5d3037718402" providerId="AD" clId="Web-{93D67226-9E08-4068-81A9-72C1A92D9D19}" dt="2022-01-31T17:25:28.862" v="785"/>
          <ac:spMkLst>
            <pc:docMk/>
            <pc:sldMk cId="2406273178" sldId="256"/>
            <ac:spMk id="21" creationId="{89AF5CE9-607F-43F4-8983-DCD6DA4051FD}"/>
          </ac:spMkLst>
        </pc:spChg>
        <pc:spChg chg="add">
          <ac:chgData name="MARIA CASADO DE PAZ" userId="S::mcasadopa@educa.jcyl.es::58c8d5b8-e576-4904-a252-5d3037718402" providerId="AD" clId="Web-{93D67226-9E08-4068-81A9-72C1A92D9D19}" dt="2022-01-31T17:25:28.862" v="785"/>
          <ac:spMkLst>
            <pc:docMk/>
            <pc:sldMk cId="2406273178" sldId="256"/>
            <ac:spMk id="23" creationId="{6EEA2DBD-9E1E-4521-8C01-F32AD18A89E3}"/>
          </ac:spMkLst>
        </pc:spChg>
        <pc:spChg chg="add">
          <ac:chgData name="MARIA CASADO DE PAZ" userId="S::mcasadopa@educa.jcyl.es::58c8d5b8-e576-4904-a252-5d3037718402" providerId="AD" clId="Web-{93D67226-9E08-4068-81A9-72C1A92D9D19}" dt="2022-01-31T17:25:28.862" v="785"/>
          <ac:spMkLst>
            <pc:docMk/>
            <pc:sldMk cId="2406273178" sldId="256"/>
            <ac:spMk id="25" creationId="{15BBD2C1-BA9B-46A9-A27A-33498B169272}"/>
          </ac:spMkLst>
        </pc:spChg>
        <pc:picChg chg="add mod ord">
          <ac:chgData name="MARIA CASADO DE PAZ" userId="S::mcasadopa@educa.jcyl.es::58c8d5b8-e576-4904-a252-5d3037718402" providerId="AD" clId="Web-{93D67226-9E08-4068-81A9-72C1A92D9D19}" dt="2022-01-31T17:25:28.862" v="785"/>
          <ac:picMkLst>
            <pc:docMk/>
            <pc:sldMk cId="2406273178" sldId="256"/>
            <ac:picMk id="4" creationId="{C48DEBF2-61D3-45DE-A031-BE83127498B7}"/>
          </ac:picMkLst>
        </pc:picChg>
        <pc:cxnChg chg="add">
          <ac:chgData name="MARIA CASADO DE PAZ" userId="S::mcasadopa@educa.jcyl.es::58c8d5b8-e576-4904-a252-5d3037718402" providerId="AD" clId="Web-{93D67226-9E08-4068-81A9-72C1A92D9D19}" dt="2022-01-31T17:25:28.862" v="785"/>
          <ac:cxnSpMkLst>
            <pc:docMk/>
            <pc:sldMk cId="2406273178" sldId="256"/>
            <ac:cxnSpMk id="9" creationId="{A57C1A16-B8AB-4D99-A195-A38F556A6486}"/>
          </ac:cxnSpMkLst>
        </pc:cxnChg>
        <pc:cxnChg chg="add">
          <ac:chgData name="MARIA CASADO DE PAZ" userId="S::mcasadopa@educa.jcyl.es::58c8d5b8-e576-4904-a252-5d3037718402" providerId="AD" clId="Web-{93D67226-9E08-4068-81A9-72C1A92D9D19}" dt="2022-01-31T17:25:28.862" v="785"/>
          <ac:cxnSpMkLst>
            <pc:docMk/>
            <pc:sldMk cId="2406273178" sldId="256"/>
            <ac:cxnSpMk id="11" creationId="{F8A9B20B-D1DD-4573-B5EC-558029519236}"/>
          </ac:cxnSpMkLst>
        </pc:cxnChg>
      </pc:sldChg>
      <pc:sldChg chg="addSp delSp modSp new mod modClrScheme chgLayout">
        <pc:chgData name="MARIA CASADO DE PAZ" userId="S::mcasadopa@educa.jcyl.es::58c8d5b8-e576-4904-a252-5d3037718402" providerId="AD" clId="Web-{93D67226-9E08-4068-81A9-72C1A92D9D19}" dt="2022-01-31T17:22:24.066" v="769" actId="1076"/>
        <pc:sldMkLst>
          <pc:docMk/>
          <pc:sldMk cId="3665863440" sldId="257"/>
        </pc:sldMkLst>
        <pc:spChg chg="mod ord">
          <ac:chgData name="MARIA CASADO DE PAZ" userId="S::mcasadopa@educa.jcyl.es::58c8d5b8-e576-4904-a252-5d3037718402" providerId="AD" clId="Web-{93D67226-9E08-4068-81A9-72C1A92D9D19}" dt="2022-01-31T17:22:04.205" v="762"/>
          <ac:spMkLst>
            <pc:docMk/>
            <pc:sldMk cId="3665863440" sldId="257"/>
            <ac:spMk id="2" creationId="{CC0BDD62-F661-49AE-B1F6-9DCC863CA623}"/>
          </ac:spMkLst>
        </pc:spChg>
        <pc:spChg chg="mod ord">
          <ac:chgData name="MARIA CASADO DE PAZ" userId="S::mcasadopa@educa.jcyl.es::58c8d5b8-e576-4904-a252-5d3037718402" providerId="AD" clId="Web-{93D67226-9E08-4068-81A9-72C1A92D9D19}" dt="2022-01-31T17:22:04.205" v="762"/>
          <ac:spMkLst>
            <pc:docMk/>
            <pc:sldMk cId="3665863440" sldId="257"/>
            <ac:spMk id="3" creationId="{C335E936-A3F5-4C7A-A3B6-7371C1CBDA3A}"/>
          </ac:spMkLst>
        </pc:spChg>
        <pc:spChg chg="add del mod">
          <ac:chgData name="MARIA CASADO DE PAZ" userId="S::mcasadopa@educa.jcyl.es::58c8d5b8-e576-4904-a252-5d3037718402" providerId="AD" clId="Web-{93D67226-9E08-4068-81A9-72C1A92D9D19}" dt="2022-01-31T17:14:31.207" v="745"/>
          <ac:spMkLst>
            <pc:docMk/>
            <pc:sldMk cId="3665863440" sldId="257"/>
            <ac:spMk id="4" creationId="{7F76CABB-DCE5-4C7C-B7B7-45D1BE81EBC9}"/>
          </ac:spMkLst>
        </pc:spChg>
        <pc:spChg chg="add del">
          <ac:chgData name="MARIA CASADO DE PAZ" userId="S::mcasadopa@educa.jcyl.es::58c8d5b8-e576-4904-a252-5d3037718402" providerId="AD" clId="Web-{93D67226-9E08-4068-81A9-72C1A92D9D19}" dt="2022-01-31T17:01:06.199" v="714"/>
          <ac:spMkLst>
            <pc:docMk/>
            <pc:sldMk cId="3665863440" sldId="257"/>
            <ac:spMk id="4" creationId="{D1C154CE-DDAA-4900-8BA1-B35CEC422542}"/>
          </ac:spMkLst>
        </pc:spChg>
        <pc:spChg chg="add">
          <ac:chgData name="MARIA CASADO DE PAZ" userId="S::mcasadopa@educa.jcyl.es::58c8d5b8-e576-4904-a252-5d3037718402" providerId="AD" clId="Web-{93D67226-9E08-4068-81A9-72C1A92D9D19}" dt="2022-01-31T17:01:08.996" v="715"/>
          <ac:spMkLst>
            <pc:docMk/>
            <pc:sldMk cId="3665863440" sldId="257"/>
            <ac:spMk id="5" creationId="{D52A4F7B-8726-4D30-9AA0-18B6E8C68B39}"/>
          </ac:spMkLst>
        </pc:spChg>
        <pc:picChg chg="add del mod">
          <ac:chgData name="MARIA CASADO DE PAZ" userId="S::mcasadopa@educa.jcyl.es::58c8d5b8-e576-4904-a252-5d3037718402" providerId="AD" clId="Web-{93D67226-9E08-4068-81A9-72C1A92D9D19}" dt="2022-01-31T17:22:24.066" v="769" actId="1076"/>
          <ac:picMkLst>
            <pc:docMk/>
            <pc:sldMk cId="3665863440" sldId="257"/>
            <ac:picMk id="6" creationId="{D88FE4D3-2EE5-4EC0-A2E7-5D2A395D30E5}"/>
          </ac:picMkLst>
        </pc:picChg>
      </pc:sldChg>
      <pc:sldChg chg="addSp delSp modSp new mod modClrScheme chgLayout">
        <pc:chgData name="MARIA CASADO DE PAZ" userId="S::mcasadopa@educa.jcyl.es::58c8d5b8-e576-4904-a252-5d3037718402" providerId="AD" clId="Web-{93D67226-9E08-4068-81A9-72C1A92D9D19}" dt="2022-01-31T17:23:02.681" v="775"/>
        <pc:sldMkLst>
          <pc:docMk/>
          <pc:sldMk cId="1038935182" sldId="258"/>
        </pc:sldMkLst>
        <pc:spChg chg="mod ord">
          <ac:chgData name="MARIA CASADO DE PAZ" userId="S::mcasadopa@educa.jcyl.es::58c8d5b8-e576-4904-a252-5d3037718402" providerId="AD" clId="Web-{93D67226-9E08-4068-81A9-72C1A92D9D19}" dt="2022-01-31T17:22:14.518" v="767" actId="20577"/>
          <ac:spMkLst>
            <pc:docMk/>
            <pc:sldMk cId="1038935182" sldId="258"/>
            <ac:spMk id="2" creationId="{699206A6-007A-4482-8FC1-E7532630CF26}"/>
          </ac:spMkLst>
        </pc:spChg>
        <pc:spChg chg="del">
          <ac:chgData name="MARIA CASADO DE PAZ" userId="S::mcasadopa@educa.jcyl.es::58c8d5b8-e576-4904-a252-5d3037718402" providerId="AD" clId="Web-{93D67226-9E08-4068-81A9-72C1A92D9D19}" dt="2022-01-27T13:19:57.155" v="28"/>
          <ac:spMkLst>
            <pc:docMk/>
            <pc:sldMk cId="1038935182" sldId="258"/>
            <ac:spMk id="3" creationId="{2E7A8617-8669-4D03-BC84-692E582AC78B}"/>
          </ac:spMkLst>
        </pc:spChg>
        <pc:graphicFrameChg chg="add mod ord modGraphic">
          <ac:chgData name="MARIA CASADO DE PAZ" userId="S::mcasadopa@educa.jcyl.es::58c8d5b8-e576-4904-a252-5d3037718402" providerId="AD" clId="Web-{93D67226-9E08-4068-81A9-72C1A92D9D19}" dt="2022-01-31T17:23:02.681" v="775"/>
          <ac:graphicFrameMkLst>
            <pc:docMk/>
            <pc:sldMk cId="1038935182" sldId="258"/>
            <ac:graphicFrameMk id="4" creationId="{BE2DA340-FB15-411F-9975-DAF7390F9C55}"/>
          </ac:graphicFrameMkLst>
        </pc:graphicFrameChg>
      </pc:sldChg>
      <pc:sldChg chg="addSp delSp modSp new mod modClrScheme chgLayout">
        <pc:chgData name="MARIA CASADO DE PAZ" userId="S::mcasadopa@educa.jcyl.es::58c8d5b8-e576-4904-a252-5d3037718402" providerId="AD" clId="Web-{93D67226-9E08-4068-81A9-72C1A92D9D19}" dt="2022-01-31T17:22:46.114" v="773"/>
        <pc:sldMkLst>
          <pc:docMk/>
          <pc:sldMk cId="644522280" sldId="259"/>
        </pc:sldMkLst>
        <pc:spChg chg="mod ord">
          <ac:chgData name="MARIA CASADO DE PAZ" userId="S::mcasadopa@educa.jcyl.es::58c8d5b8-e576-4904-a252-5d3037718402" providerId="AD" clId="Web-{93D67226-9E08-4068-81A9-72C1A92D9D19}" dt="2022-01-31T17:22:04.205" v="762"/>
          <ac:spMkLst>
            <pc:docMk/>
            <pc:sldMk cId="644522280" sldId="259"/>
            <ac:spMk id="2" creationId="{E1CEF5ED-2D9B-4F28-8E13-DB159697A037}"/>
          </ac:spMkLst>
        </pc:spChg>
        <pc:spChg chg="del">
          <ac:chgData name="MARIA CASADO DE PAZ" userId="S::mcasadopa@educa.jcyl.es::58c8d5b8-e576-4904-a252-5d3037718402" providerId="AD" clId="Web-{93D67226-9E08-4068-81A9-72C1A92D9D19}" dt="2022-01-27T13:20:48.563" v="141"/>
          <ac:spMkLst>
            <pc:docMk/>
            <pc:sldMk cId="644522280" sldId="259"/>
            <ac:spMk id="3" creationId="{5474FCF6-0632-4824-B958-00B24C24D2A3}"/>
          </ac:spMkLst>
        </pc:spChg>
        <pc:graphicFrameChg chg="add mod ord modGraphic">
          <ac:chgData name="MARIA CASADO DE PAZ" userId="S::mcasadopa@educa.jcyl.es::58c8d5b8-e576-4904-a252-5d3037718402" providerId="AD" clId="Web-{93D67226-9E08-4068-81A9-72C1A92D9D19}" dt="2022-01-31T17:22:46.114" v="773"/>
          <ac:graphicFrameMkLst>
            <pc:docMk/>
            <pc:sldMk cId="644522280" sldId="259"/>
            <ac:graphicFrameMk id="4" creationId="{8458BEE4-DF16-41B1-8319-C73504E0C4D7}"/>
          </ac:graphicFrameMkLst>
        </pc:graphicFrameChg>
      </pc:sldChg>
      <pc:sldChg chg="addSp delSp modSp new mod setBg modClrScheme delDesignElem chgLayout">
        <pc:chgData name="MARIA CASADO DE PAZ" userId="S::mcasadopa@educa.jcyl.es::58c8d5b8-e576-4904-a252-5d3037718402" providerId="AD" clId="Web-{93D67226-9E08-4068-81A9-72C1A92D9D19}" dt="2022-01-31T17:57:50.002" v="1381"/>
        <pc:sldMkLst>
          <pc:docMk/>
          <pc:sldMk cId="3784356862" sldId="260"/>
        </pc:sldMkLst>
        <pc:spChg chg="mod ord">
          <ac:chgData name="MARIA CASADO DE PAZ" userId="S::mcasadopa@educa.jcyl.es::58c8d5b8-e576-4904-a252-5d3037718402" providerId="AD" clId="Web-{93D67226-9E08-4068-81A9-72C1A92D9D19}" dt="2022-01-31T17:22:04.205" v="762"/>
          <ac:spMkLst>
            <pc:docMk/>
            <pc:sldMk cId="3784356862" sldId="260"/>
            <ac:spMk id="2" creationId="{C09588DA-E089-491C-AA23-CCC71C7506F3}"/>
          </ac:spMkLst>
        </pc:spChg>
        <pc:spChg chg="del">
          <ac:chgData name="MARIA CASADO DE PAZ" userId="S::mcasadopa@educa.jcyl.es::58c8d5b8-e576-4904-a252-5d3037718402" providerId="AD" clId="Web-{93D67226-9E08-4068-81A9-72C1A92D9D19}" dt="2022-01-27T13:21:03.079" v="168"/>
          <ac:spMkLst>
            <pc:docMk/>
            <pc:sldMk cId="3784356862" sldId="260"/>
            <ac:spMk id="3" creationId="{E5467C29-C7B1-4EFE-AE29-0F16AA4CA19F}"/>
          </ac:spMkLst>
        </pc:spChg>
        <pc:spChg chg="add mod">
          <ac:chgData name="MARIA CASADO DE PAZ" userId="S::mcasadopa@educa.jcyl.es::58c8d5b8-e576-4904-a252-5d3037718402" providerId="AD" clId="Web-{93D67226-9E08-4068-81A9-72C1A92D9D19}" dt="2022-01-31T17:23:14.541" v="779" actId="1076"/>
          <ac:spMkLst>
            <pc:docMk/>
            <pc:sldMk cId="3784356862" sldId="260"/>
            <ac:spMk id="3" creationId="{FF2F7331-CFDE-4C39-AF2F-39D5798FDB4B}"/>
          </ac:spMkLst>
        </pc:spChg>
        <pc:spChg chg="add del">
          <ac:chgData name="MARIA CASADO DE PAZ" userId="S::mcasadopa@educa.jcyl.es::58c8d5b8-e576-4904-a252-5d3037718402" providerId="AD" clId="Web-{93D67226-9E08-4068-81A9-72C1A92D9D19}" dt="2022-01-31T17:12:46.029" v="729"/>
          <ac:spMkLst>
            <pc:docMk/>
            <pc:sldMk cId="3784356862" sldId="260"/>
            <ac:spMk id="10" creationId="{5E52985E-2553-471E-82AA-5ED7A329890A}"/>
          </ac:spMkLst>
        </pc:spChg>
        <pc:spChg chg="add del">
          <ac:chgData name="MARIA CASADO DE PAZ" userId="S::mcasadopa@educa.jcyl.es::58c8d5b8-e576-4904-a252-5d3037718402" providerId="AD" clId="Web-{93D67226-9E08-4068-81A9-72C1A92D9D19}" dt="2022-01-31T17:22:04.205" v="762"/>
          <ac:spMkLst>
            <pc:docMk/>
            <pc:sldMk cId="3784356862" sldId="260"/>
            <ac:spMk id="14" creationId="{C1A2385B-1D2A-4E17-84FA-6CB7F0AAE473}"/>
          </ac:spMkLst>
        </pc:spChg>
        <pc:spChg chg="add del">
          <ac:chgData name="MARIA CASADO DE PAZ" userId="S::mcasadopa@educa.jcyl.es::58c8d5b8-e576-4904-a252-5d3037718402" providerId="AD" clId="Web-{93D67226-9E08-4068-81A9-72C1A92D9D19}" dt="2022-01-31T17:22:04.205" v="762"/>
          <ac:spMkLst>
            <pc:docMk/>
            <pc:sldMk cId="3784356862" sldId="260"/>
            <ac:spMk id="15" creationId="{385E1BDC-A9B0-4A87-82E3-F3187F69A802}"/>
          </ac:spMkLst>
        </pc:spChg>
        <pc:spChg chg="add del">
          <ac:chgData name="MARIA CASADO DE PAZ" userId="S::mcasadopa@educa.jcyl.es::58c8d5b8-e576-4904-a252-5d3037718402" providerId="AD" clId="Web-{93D67226-9E08-4068-81A9-72C1A92D9D19}" dt="2022-01-31T17:22:04.205" v="762"/>
          <ac:spMkLst>
            <pc:docMk/>
            <pc:sldMk cId="3784356862" sldId="260"/>
            <ac:spMk id="16" creationId="{5E791F2F-79DB-4CC0-9FA1-001E3E91E8B7}"/>
          </ac:spMkLst>
        </pc:spChg>
        <pc:spChg chg="add del">
          <ac:chgData name="MARIA CASADO DE PAZ" userId="S::mcasadopa@educa.jcyl.es::58c8d5b8-e576-4904-a252-5d3037718402" providerId="AD" clId="Web-{93D67226-9E08-4068-81A9-72C1A92D9D19}" dt="2022-01-31T17:22:04.205" v="762"/>
          <ac:spMkLst>
            <pc:docMk/>
            <pc:sldMk cId="3784356862" sldId="260"/>
            <ac:spMk id="17" creationId="{0990C621-3B8B-4820-8328-D47EF7CE823C}"/>
          </ac:spMkLst>
        </pc:spChg>
        <pc:graphicFrameChg chg="add mod ord modGraphic">
          <ac:chgData name="MARIA CASADO DE PAZ" userId="S::mcasadopa@educa.jcyl.es::58c8d5b8-e576-4904-a252-5d3037718402" providerId="AD" clId="Web-{93D67226-9E08-4068-81A9-72C1A92D9D19}" dt="2022-01-31T17:57:50.002" v="1381"/>
          <ac:graphicFrameMkLst>
            <pc:docMk/>
            <pc:sldMk cId="3784356862" sldId="260"/>
            <ac:graphicFrameMk id="4" creationId="{FC9DE536-624E-49C7-96FB-1253F8D16FB5}"/>
          </ac:graphicFrameMkLst>
        </pc:graphicFrameChg>
        <pc:picChg chg="add mod">
          <ac:chgData name="MARIA CASADO DE PAZ" userId="S::mcasadopa@educa.jcyl.es::58c8d5b8-e576-4904-a252-5d3037718402" providerId="AD" clId="Web-{93D67226-9E08-4068-81A9-72C1A92D9D19}" dt="2022-01-31T17:23:11.634" v="778" actId="14100"/>
          <ac:picMkLst>
            <pc:docMk/>
            <pc:sldMk cId="3784356862" sldId="260"/>
            <ac:picMk id="5" creationId="{DD547ECC-2B11-41F0-A19E-DD255C45D34D}"/>
          </ac:picMkLst>
        </pc:picChg>
        <pc:cxnChg chg="add del">
          <ac:chgData name="MARIA CASADO DE PAZ" userId="S::mcasadopa@educa.jcyl.es::58c8d5b8-e576-4904-a252-5d3037718402" providerId="AD" clId="Web-{93D67226-9E08-4068-81A9-72C1A92D9D19}" dt="2022-01-31T17:12:46.029" v="729"/>
          <ac:cxnSpMkLst>
            <pc:docMk/>
            <pc:sldMk cId="3784356862" sldId="260"/>
            <ac:cxnSpMk id="12" creationId="{DAE3ABC6-4042-4293-A7DF-F01181363B7E}"/>
          </ac:cxnSpMkLst>
        </pc:cxnChg>
      </pc:sldChg>
      <pc:sldChg chg="modSp new">
        <pc:chgData name="MARIA CASADO DE PAZ" userId="S::mcasadopa@educa.jcyl.es::58c8d5b8-e576-4904-a252-5d3037718402" providerId="AD" clId="Web-{93D67226-9E08-4068-81A9-72C1A92D9D19}" dt="2022-01-31T17:44:47.921" v="1337" actId="20577"/>
        <pc:sldMkLst>
          <pc:docMk/>
          <pc:sldMk cId="116308825" sldId="261"/>
        </pc:sldMkLst>
        <pc:spChg chg="mod">
          <ac:chgData name="MARIA CASADO DE PAZ" userId="S::mcasadopa@educa.jcyl.es::58c8d5b8-e576-4904-a252-5d3037718402" providerId="AD" clId="Web-{93D67226-9E08-4068-81A9-72C1A92D9D19}" dt="2022-01-31T17:28:43.968" v="806" actId="20577"/>
          <ac:spMkLst>
            <pc:docMk/>
            <pc:sldMk cId="116308825" sldId="261"/>
            <ac:spMk id="2" creationId="{30795AA5-573A-45CD-AA22-6553220D51E4}"/>
          </ac:spMkLst>
        </pc:spChg>
        <pc:spChg chg="mod">
          <ac:chgData name="MARIA CASADO DE PAZ" userId="S::mcasadopa@educa.jcyl.es::58c8d5b8-e576-4904-a252-5d3037718402" providerId="AD" clId="Web-{93D67226-9E08-4068-81A9-72C1A92D9D19}" dt="2022-01-31T17:44:47.921" v="1337" actId="20577"/>
          <ac:spMkLst>
            <pc:docMk/>
            <pc:sldMk cId="116308825" sldId="261"/>
            <ac:spMk id="3" creationId="{50640190-0965-40D2-8A29-35A319916393}"/>
          </ac:spMkLst>
        </pc:spChg>
      </pc:sldChg>
      <pc:sldMasterChg chg="del delSldLayout">
        <pc:chgData name="MARIA CASADO DE PAZ" userId="S::mcasadopa@educa.jcyl.es::58c8d5b8-e576-4904-a252-5d3037718402" providerId="AD" clId="Web-{93D67226-9E08-4068-81A9-72C1A92D9D19}" dt="2022-01-31T17:22:04.205" v="762"/>
        <pc:sldMasterMkLst>
          <pc:docMk/>
          <pc:sldMasterMk cId="2933118997" sldId="2147483648"/>
        </pc:sldMasterMkLst>
        <pc:sldLayoutChg chg="del">
          <pc:chgData name="MARIA CASADO DE PAZ" userId="S::mcasadopa@educa.jcyl.es::58c8d5b8-e576-4904-a252-5d3037718402" providerId="AD" clId="Web-{93D67226-9E08-4068-81A9-72C1A92D9D19}" dt="2022-01-31T17:22:04.205" v="762"/>
          <pc:sldLayoutMkLst>
            <pc:docMk/>
            <pc:sldMasterMk cId="2933118997" sldId="2147483648"/>
            <pc:sldLayoutMk cId="2288191458" sldId="2147483649"/>
          </pc:sldLayoutMkLst>
        </pc:sldLayoutChg>
        <pc:sldLayoutChg chg="del">
          <pc:chgData name="MARIA CASADO DE PAZ" userId="S::mcasadopa@educa.jcyl.es::58c8d5b8-e576-4904-a252-5d3037718402" providerId="AD" clId="Web-{93D67226-9E08-4068-81A9-72C1A92D9D19}" dt="2022-01-31T17:22:04.205" v="762"/>
          <pc:sldLayoutMkLst>
            <pc:docMk/>
            <pc:sldMasterMk cId="2933118997" sldId="2147483648"/>
            <pc:sldLayoutMk cId="3398174421" sldId="2147483650"/>
          </pc:sldLayoutMkLst>
        </pc:sldLayoutChg>
        <pc:sldLayoutChg chg="del">
          <pc:chgData name="MARIA CASADO DE PAZ" userId="S::mcasadopa@educa.jcyl.es::58c8d5b8-e576-4904-a252-5d3037718402" providerId="AD" clId="Web-{93D67226-9E08-4068-81A9-72C1A92D9D19}" dt="2022-01-31T17:22:04.205" v="762"/>
          <pc:sldLayoutMkLst>
            <pc:docMk/>
            <pc:sldMasterMk cId="2933118997" sldId="2147483648"/>
            <pc:sldLayoutMk cId="2339700568" sldId="2147483651"/>
          </pc:sldLayoutMkLst>
        </pc:sldLayoutChg>
        <pc:sldLayoutChg chg="del">
          <pc:chgData name="MARIA CASADO DE PAZ" userId="S::mcasadopa@educa.jcyl.es::58c8d5b8-e576-4904-a252-5d3037718402" providerId="AD" clId="Web-{93D67226-9E08-4068-81A9-72C1A92D9D19}" dt="2022-01-31T17:22:04.205" v="762"/>
          <pc:sldLayoutMkLst>
            <pc:docMk/>
            <pc:sldMasterMk cId="2933118997" sldId="2147483648"/>
            <pc:sldLayoutMk cId="979029867" sldId="2147483652"/>
          </pc:sldLayoutMkLst>
        </pc:sldLayoutChg>
        <pc:sldLayoutChg chg="del">
          <pc:chgData name="MARIA CASADO DE PAZ" userId="S::mcasadopa@educa.jcyl.es::58c8d5b8-e576-4904-a252-5d3037718402" providerId="AD" clId="Web-{93D67226-9E08-4068-81A9-72C1A92D9D19}" dt="2022-01-31T17:22:04.205" v="762"/>
          <pc:sldLayoutMkLst>
            <pc:docMk/>
            <pc:sldMasterMk cId="2933118997" sldId="2147483648"/>
            <pc:sldLayoutMk cId="1752394269" sldId="2147483653"/>
          </pc:sldLayoutMkLst>
        </pc:sldLayoutChg>
        <pc:sldLayoutChg chg="del">
          <pc:chgData name="MARIA CASADO DE PAZ" userId="S::mcasadopa@educa.jcyl.es::58c8d5b8-e576-4904-a252-5d3037718402" providerId="AD" clId="Web-{93D67226-9E08-4068-81A9-72C1A92D9D19}" dt="2022-01-31T17:22:04.205" v="762"/>
          <pc:sldLayoutMkLst>
            <pc:docMk/>
            <pc:sldMasterMk cId="2933118997" sldId="2147483648"/>
            <pc:sldLayoutMk cId="3630658609" sldId="2147483654"/>
          </pc:sldLayoutMkLst>
        </pc:sldLayoutChg>
        <pc:sldLayoutChg chg="del">
          <pc:chgData name="MARIA CASADO DE PAZ" userId="S::mcasadopa@educa.jcyl.es::58c8d5b8-e576-4904-a252-5d3037718402" providerId="AD" clId="Web-{93D67226-9E08-4068-81A9-72C1A92D9D19}" dt="2022-01-31T17:22:04.205" v="762"/>
          <pc:sldLayoutMkLst>
            <pc:docMk/>
            <pc:sldMasterMk cId="2933118997" sldId="2147483648"/>
            <pc:sldLayoutMk cId="3682375612" sldId="2147483655"/>
          </pc:sldLayoutMkLst>
        </pc:sldLayoutChg>
        <pc:sldLayoutChg chg="del">
          <pc:chgData name="MARIA CASADO DE PAZ" userId="S::mcasadopa@educa.jcyl.es::58c8d5b8-e576-4904-a252-5d3037718402" providerId="AD" clId="Web-{93D67226-9E08-4068-81A9-72C1A92D9D19}" dt="2022-01-31T17:22:04.205" v="762"/>
          <pc:sldLayoutMkLst>
            <pc:docMk/>
            <pc:sldMasterMk cId="2933118997" sldId="2147483648"/>
            <pc:sldLayoutMk cId="1360449816" sldId="2147483656"/>
          </pc:sldLayoutMkLst>
        </pc:sldLayoutChg>
        <pc:sldLayoutChg chg="del">
          <pc:chgData name="MARIA CASADO DE PAZ" userId="S::mcasadopa@educa.jcyl.es::58c8d5b8-e576-4904-a252-5d3037718402" providerId="AD" clId="Web-{93D67226-9E08-4068-81A9-72C1A92D9D19}" dt="2022-01-31T17:22:04.205" v="762"/>
          <pc:sldLayoutMkLst>
            <pc:docMk/>
            <pc:sldMasterMk cId="2933118997" sldId="2147483648"/>
            <pc:sldLayoutMk cId="383603595" sldId="2147483657"/>
          </pc:sldLayoutMkLst>
        </pc:sldLayoutChg>
        <pc:sldLayoutChg chg="del">
          <pc:chgData name="MARIA CASADO DE PAZ" userId="S::mcasadopa@educa.jcyl.es::58c8d5b8-e576-4904-a252-5d3037718402" providerId="AD" clId="Web-{93D67226-9E08-4068-81A9-72C1A92D9D19}" dt="2022-01-31T17:22:04.205" v="762"/>
          <pc:sldLayoutMkLst>
            <pc:docMk/>
            <pc:sldMasterMk cId="2933118997" sldId="2147483648"/>
            <pc:sldLayoutMk cId="541863252" sldId="2147483658"/>
          </pc:sldLayoutMkLst>
        </pc:sldLayoutChg>
        <pc:sldLayoutChg chg="del">
          <pc:chgData name="MARIA CASADO DE PAZ" userId="S::mcasadopa@educa.jcyl.es::58c8d5b8-e576-4904-a252-5d3037718402" providerId="AD" clId="Web-{93D67226-9E08-4068-81A9-72C1A92D9D19}" dt="2022-01-31T17:22:04.205" v="762"/>
          <pc:sldLayoutMkLst>
            <pc:docMk/>
            <pc:sldMasterMk cId="2933118997" sldId="2147483648"/>
            <pc:sldLayoutMk cId="2215096201" sldId="2147483659"/>
          </pc:sldLayoutMkLst>
        </pc:sldLayoutChg>
      </pc:sldMasterChg>
      <pc:sldMasterChg chg="add addSldLayout modSldLayout">
        <pc:chgData name="MARIA CASADO DE PAZ" userId="S::mcasadopa@educa.jcyl.es::58c8d5b8-e576-4904-a252-5d3037718402" providerId="AD" clId="Web-{93D67226-9E08-4068-81A9-72C1A92D9D19}" dt="2022-01-31T17:22:04.205" v="762"/>
        <pc:sldMasterMkLst>
          <pc:docMk/>
          <pc:sldMasterMk cId="2640831143" sldId="2147483660"/>
        </pc:sldMasterMkLst>
        <pc:sldLayoutChg chg="add mod replId">
          <pc:chgData name="MARIA CASADO DE PAZ" userId="S::mcasadopa@educa.jcyl.es::58c8d5b8-e576-4904-a252-5d3037718402" providerId="AD" clId="Web-{93D67226-9E08-4068-81A9-72C1A92D9D19}" dt="2022-01-31T17:22:04.205" v="762"/>
          <pc:sldLayoutMkLst>
            <pc:docMk/>
            <pc:sldMasterMk cId="2640831143" sldId="2147483660"/>
            <pc:sldLayoutMk cId="3224662463" sldId="2147483661"/>
          </pc:sldLayoutMkLst>
        </pc:sldLayoutChg>
        <pc:sldLayoutChg chg="add mod replId">
          <pc:chgData name="MARIA CASADO DE PAZ" userId="S::mcasadopa@educa.jcyl.es::58c8d5b8-e576-4904-a252-5d3037718402" providerId="AD" clId="Web-{93D67226-9E08-4068-81A9-72C1A92D9D19}" dt="2022-01-31T17:22:04.205" v="762"/>
          <pc:sldLayoutMkLst>
            <pc:docMk/>
            <pc:sldMasterMk cId="2640831143" sldId="2147483660"/>
            <pc:sldLayoutMk cId="4054054519" sldId="2147483662"/>
          </pc:sldLayoutMkLst>
        </pc:sldLayoutChg>
        <pc:sldLayoutChg chg="add mod replId">
          <pc:chgData name="MARIA CASADO DE PAZ" userId="S::mcasadopa@educa.jcyl.es::58c8d5b8-e576-4904-a252-5d3037718402" providerId="AD" clId="Web-{93D67226-9E08-4068-81A9-72C1A92D9D19}" dt="2022-01-31T17:22:04.205" v="762"/>
          <pc:sldLayoutMkLst>
            <pc:docMk/>
            <pc:sldMasterMk cId="2640831143" sldId="2147483660"/>
            <pc:sldLayoutMk cId="2123336447" sldId="2147483663"/>
          </pc:sldLayoutMkLst>
        </pc:sldLayoutChg>
        <pc:sldLayoutChg chg="add mod replId">
          <pc:chgData name="MARIA CASADO DE PAZ" userId="S::mcasadopa@educa.jcyl.es::58c8d5b8-e576-4904-a252-5d3037718402" providerId="AD" clId="Web-{93D67226-9E08-4068-81A9-72C1A92D9D19}" dt="2022-01-31T17:22:04.205" v="762"/>
          <pc:sldLayoutMkLst>
            <pc:docMk/>
            <pc:sldMasterMk cId="2640831143" sldId="2147483660"/>
            <pc:sldLayoutMk cId="4209802232" sldId="2147483664"/>
          </pc:sldLayoutMkLst>
        </pc:sldLayoutChg>
        <pc:sldLayoutChg chg="add mod replId">
          <pc:chgData name="MARIA CASADO DE PAZ" userId="S::mcasadopa@educa.jcyl.es::58c8d5b8-e576-4904-a252-5d3037718402" providerId="AD" clId="Web-{93D67226-9E08-4068-81A9-72C1A92D9D19}" dt="2022-01-31T17:22:04.205" v="762"/>
          <pc:sldLayoutMkLst>
            <pc:docMk/>
            <pc:sldMasterMk cId="2640831143" sldId="2147483660"/>
            <pc:sldLayoutMk cId="4035887563" sldId="2147483665"/>
          </pc:sldLayoutMkLst>
        </pc:sldLayoutChg>
        <pc:sldLayoutChg chg="add mod replId">
          <pc:chgData name="MARIA CASADO DE PAZ" userId="S::mcasadopa@educa.jcyl.es::58c8d5b8-e576-4904-a252-5d3037718402" providerId="AD" clId="Web-{93D67226-9E08-4068-81A9-72C1A92D9D19}" dt="2022-01-31T17:22:04.205" v="762"/>
          <pc:sldLayoutMkLst>
            <pc:docMk/>
            <pc:sldMasterMk cId="2640831143" sldId="2147483660"/>
            <pc:sldLayoutMk cId="954634359" sldId="2147483666"/>
          </pc:sldLayoutMkLst>
        </pc:sldLayoutChg>
        <pc:sldLayoutChg chg="add mod replId">
          <pc:chgData name="MARIA CASADO DE PAZ" userId="S::mcasadopa@educa.jcyl.es::58c8d5b8-e576-4904-a252-5d3037718402" providerId="AD" clId="Web-{93D67226-9E08-4068-81A9-72C1A92D9D19}" dt="2022-01-31T17:22:04.205" v="762"/>
          <pc:sldLayoutMkLst>
            <pc:docMk/>
            <pc:sldMasterMk cId="2640831143" sldId="2147483660"/>
            <pc:sldLayoutMk cId="980995444" sldId="2147483667"/>
          </pc:sldLayoutMkLst>
        </pc:sldLayoutChg>
        <pc:sldLayoutChg chg="add mod replId">
          <pc:chgData name="MARIA CASADO DE PAZ" userId="S::mcasadopa@educa.jcyl.es::58c8d5b8-e576-4904-a252-5d3037718402" providerId="AD" clId="Web-{93D67226-9E08-4068-81A9-72C1A92D9D19}" dt="2022-01-31T17:22:04.205" v="762"/>
          <pc:sldLayoutMkLst>
            <pc:docMk/>
            <pc:sldMasterMk cId="2640831143" sldId="2147483660"/>
            <pc:sldLayoutMk cId="3674774411" sldId="2147483668"/>
          </pc:sldLayoutMkLst>
        </pc:sldLayoutChg>
        <pc:sldLayoutChg chg="add mod replId">
          <pc:chgData name="MARIA CASADO DE PAZ" userId="S::mcasadopa@educa.jcyl.es::58c8d5b8-e576-4904-a252-5d3037718402" providerId="AD" clId="Web-{93D67226-9E08-4068-81A9-72C1A92D9D19}" dt="2022-01-31T17:22:04.205" v="762"/>
          <pc:sldLayoutMkLst>
            <pc:docMk/>
            <pc:sldMasterMk cId="2640831143" sldId="2147483660"/>
            <pc:sldLayoutMk cId="3629952944" sldId="2147483669"/>
          </pc:sldLayoutMkLst>
        </pc:sldLayoutChg>
        <pc:sldLayoutChg chg="add mod replId">
          <pc:chgData name="MARIA CASADO DE PAZ" userId="S::mcasadopa@educa.jcyl.es::58c8d5b8-e576-4904-a252-5d3037718402" providerId="AD" clId="Web-{93D67226-9E08-4068-81A9-72C1A92D9D19}" dt="2022-01-31T17:22:04.205" v="762"/>
          <pc:sldLayoutMkLst>
            <pc:docMk/>
            <pc:sldMasterMk cId="2640831143" sldId="2147483660"/>
            <pc:sldLayoutMk cId="2419145407" sldId="2147483670"/>
          </pc:sldLayoutMkLst>
        </pc:sldLayoutChg>
        <pc:sldLayoutChg chg="add mod replId">
          <pc:chgData name="MARIA CASADO DE PAZ" userId="S::mcasadopa@educa.jcyl.es::58c8d5b8-e576-4904-a252-5d3037718402" providerId="AD" clId="Web-{93D67226-9E08-4068-81A9-72C1A92D9D19}" dt="2022-01-31T17:22:04.205" v="762"/>
          <pc:sldLayoutMkLst>
            <pc:docMk/>
            <pc:sldMasterMk cId="2640831143" sldId="2147483660"/>
            <pc:sldLayoutMk cId="3107260732" sldId="2147483671"/>
          </pc:sldLayoutMkLst>
        </pc:sldLayoutChg>
        <pc:sldLayoutChg chg="add mod replId">
          <pc:chgData name="MARIA CASADO DE PAZ" userId="S::mcasadopa@educa.jcyl.es::58c8d5b8-e576-4904-a252-5d3037718402" providerId="AD" clId="Web-{93D67226-9E08-4068-81A9-72C1A92D9D19}" dt="2022-01-31T17:22:04.205" v="762"/>
          <pc:sldLayoutMkLst>
            <pc:docMk/>
            <pc:sldMasterMk cId="2640831143" sldId="2147483660"/>
            <pc:sldLayoutMk cId="3682670932" sldId="2147483672"/>
          </pc:sldLayoutMkLst>
        </pc:sldLayoutChg>
        <pc:sldLayoutChg chg="add mod replId">
          <pc:chgData name="MARIA CASADO DE PAZ" userId="S::mcasadopa@educa.jcyl.es::58c8d5b8-e576-4904-a252-5d3037718402" providerId="AD" clId="Web-{93D67226-9E08-4068-81A9-72C1A92D9D19}" dt="2022-01-31T17:22:04.205" v="762"/>
          <pc:sldLayoutMkLst>
            <pc:docMk/>
            <pc:sldMasterMk cId="2640831143" sldId="2147483660"/>
            <pc:sldLayoutMk cId="2846443901" sldId="2147483673"/>
          </pc:sldLayoutMkLst>
        </pc:sldLayoutChg>
        <pc:sldLayoutChg chg="add mod replId">
          <pc:chgData name="MARIA CASADO DE PAZ" userId="S::mcasadopa@educa.jcyl.es::58c8d5b8-e576-4904-a252-5d3037718402" providerId="AD" clId="Web-{93D67226-9E08-4068-81A9-72C1A92D9D19}" dt="2022-01-31T17:22:04.205" v="762"/>
          <pc:sldLayoutMkLst>
            <pc:docMk/>
            <pc:sldMasterMk cId="2640831143" sldId="2147483660"/>
            <pc:sldLayoutMk cId="3625919582" sldId="2147483674"/>
          </pc:sldLayoutMkLst>
        </pc:sldLayoutChg>
        <pc:sldLayoutChg chg="add mod replId">
          <pc:chgData name="MARIA CASADO DE PAZ" userId="S::mcasadopa@educa.jcyl.es::58c8d5b8-e576-4904-a252-5d3037718402" providerId="AD" clId="Web-{93D67226-9E08-4068-81A9-72C1A92D9D19}" dt="2022-01-31T17:22:04.205" v="762"/>
          <pc:sldLayoutMkLst>
            <pc:docMk/>
            <pc:sldMasterMk cId="2640831143" sldId="2147483660"/>
            <pc:sldLayoutMk cId="1962562179" sldId="2147483675"/>
          </pc:sldLayoutMkLst>
        </pc:sldLayoutChg>
        <pc:sldLayoutChg chg="add mod replId">
          <pc:chgData name="MARIA CASADO DE PAZ" userId="S::mcasadopa@educa.jcyl.es::58c8d5b8-e576-4904-a252-5d3037718402" providerId="AD" clId="Web-{93D67226-9E08-4068-81A9-72C1A92D9D19}" dt="2022-01-31T17:22:04.205" v="762"/>
          <pc:sldLayoutMkLst>
            <pc:docMk/>
            <pc:sldMasterMk cId="2640831143" sldId="2147483660"/>
            <pc:sldLayoutMk cId="125776319" sldId="2147483676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D92519-120E-40C1-951E-81E7B457BF2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3E5F3A-2CFE-4FF8-AF3D-7E6786EAD3BE}">
      <dgm:prSet/>
      <dgm:spPr/>
      <dgm:t>
        <a:bodyPr/>
        <a:lstStyle/>
        <a:p>
          <a:r>
            <a:rPr lang="es-ES"/>
            <a:t>DRAW WHAT YOU CAN SEE</a:t>
          </a:r>
          <a:endParaRPr lang="en-US"/>
        </a:p>
      </dgm:t>
    </dgm:pt>
    <dgm:pt modelId="{4A9F4F27-6475-48BA-AB54-789BC3BC35E4}" type="parTrans" cxnId="{4715BD68-BBF9-4753-AA3E-E3DA645A70ED}">
      <dgm:prSet/>
      <dgm:spPr/>
      <dgm:t>
        <a:bodyPr/>
        <a:lstStyle/>
        <a:p>
          <a:endParaRPr lang="en-US"/>
        </a:p>
      </dgm:t>
    </dgm:pt>
    <dgm:pt modelId="{6BABB126-8A98-4483-84E2-53DB99522A47}" type="sibTrans" cxnId="{4715BD68-BBF9-4753-AA3E-E3DA645A70ED}">
      <dgm:prSet/>
      <dgm:spPr/>
      <dgm:t>
        <a:bodyPr/>
        <a:lstStyle/>
        <a:p>
          <a:endParaRPr lang="en-US"/>
        </a:p>
      </dgm:t>
    </dgm:pt>
    <dgm:pt modelId="{DC04F2DD-E4DC-4031-88B7-E505013DBCBF}">
      <dgm:prSet/>
      <dgm:spPr/>
      <dgm:t>
        <a:bodyPr/>
        <a:lstStyle/>
        <a:p>
          <a:pPr rtl="0"/>
          <a:r>
            <a:rPr lang="es-ES"/>
            <a:t>WHAT </a:t>
          </a:r>
          <a:r>
            <a:rPr lang="es-ES">
              <a:latin typeface="Trebuchet MS" panose="020B0603020202020204"/>
            </a:rPr>
            <a:t>WAY DO YOU PREFER?</a:t>
          </a:r>
          <a:endParaRPr lang="en-US"/>
        </a:p>
      </dgm:t>
    </dgm:pt>
    <dgm:pt modelId="{F5E935B5-75EC-4B69-863E-940CF15E0942}" type="parTrans" cxnId="{C1AD0E7D-A635-4346-8F60-E2BB938033BB}">
      <dgm:prSet/>
      <dgm:spPr/>
      <dgm:t>
        <a:bodyPr/>
        <a:lstStyle/>
        <a:p>
          <a:endParaRPr lang="en-US"/>
        </a:p>
      </dgm:t>
    </dgm:pt>
    <dgm:pt modelId="{52816875-AD17-4F40-B754-2E26A0309447}" type="sibTrans" cxnId="{C1AD0E7D-A635-4346-8F60-E2BB938033BB}">
      <dgm:prSet/>
      <dgm:spPr/>
      <dgm:t>
        <a:bodyPr/>
        <a:lstStyle/>
        <a:p>
          <a:endParaRPr lang="en-US"/>
        </a:p>
      </dgm:t>
    </dgm:pt>
    <dgm:pt modelId="{B8F14C26-3695-4687-AAF0-86ED5230BC83}">
      <dgm:prSet/>
      <dgm:spPr/>
      <dgm:t>
        <a:bodyPr/>
        <a:lstStyle/>
        <a:p>
          <a:pPr rtl="0"/>
          <a:r>
            <a:rPr lang="es-ES">
              <a:latin typeface="Trebuchet MS" panose="020B0603020202020204"/>
            </a:rPr>
            <a:t>CAN WE HELP ANIMALS TO GO BACK?</a:t>
          </a:r>
          <a:endParaRPr lang="en-US"/>
        </a:p>
      </dgm:t>
    </dgm:pt>
    <dgm:pt modelId="{E265F421-2244-4301-B652-4D1531EC22C8}" type="parTrans" cxnId="{B0AB2857-BCD8-4BC7-A631-69AA25821E76}">
      <dgm:prSet/>
      <dgm:spPr/>
      <dgm:t>
        <a:bodyPr/>
        <a:lstStyle/>
        <a:p>
          <a:endParaRPr lang="en-US"/>
        </a:p>
      </dgm:t>
    </dgm:pt>
    <dgm:pt modelId="{C4E3BB8F-97CA-41F6-A582-DA43A1C4B7C7}" type="sibTrans" cxnId="{B0AB2857-BCD8-4BC7-A631-69AA25821E76}">
      <dgm:prSet/>
      <dgm:spPr/>
      <dgm:t>
        <a:bodyPr/>
        <a:lstStyle/>
        <a:p>
          <a:endParaRPr lang="en-US"/>
        </a:p>
      </dgm:t>
    </dgm:pt>
    <dgm:pt modelId="{15749223-5F50-4FD8-9E9D-AA3F2C3387EF}" type="pres">
      <dgm:prSet presAssocID="{35D92519-120E-40C1-951E-81E7B457BF2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FEB8EE3-2B84-471C-805C-7388B33B504C}" type="pres">
      <dgm:prSet presAssocID="{213E5F3A-2CFE-4FF8-AF3D-7E6786EAD3BE}" presName="hierRoot1" presStyleCnt="0"/>
      <dgm:spPr/>
    </dgm:pt>
    <dgm:pt modelId="{9990314A-A121-4E9E-AC4C-D2321F8086DD}" type="pres">
      <dgm:prSet presAssocID="{213E5F3A-2CFE-4FF8-AF3D-7E6786EAD3BE}" presName="composite" presStyleCnt="0"/>
      <dgm:spPr/>
    </dgm:pt>
    <dgm:pt modelId="{CCCE9A90-7FEB-482A-9FF5-E941E4DF71C6}" type="pres">
      <dgm:prSet presAssocID="{213E5F3A-2CFE-4FF8-AF3D-7E6786EAD3BE}" presName="background" presStyleLbl="node0" presStyleIdx="0" presStyleCnt="3"/>
      <dgm:spPr/>
    </dgm:pt>
    <dgm:pt modelId="{8241FF77-F3D6-44EE-84F9-53EF4667477E}" type="pres">
      <dgm:prSet presAssocID="{213E5F3A-2CFE-4FF8-AF3D-7E6786EAD3BE}" presName="text" presStyleLbl="fgAcc0" presStyleIdx="0" presStyleCnt="3">
        <dgm:presLayoutVars>
          <dgm:chPref val="3"/>
        </dgm:presLayoutVars>
      </dgm:prSet>
      <dgm:spPr/>
    </dgm:pt>
    <dgm:pt modelId="{2E9C1E10-FCED-413C-9FAF-F6B7E27873AB}" type="pres">
      <dgm:prSet presAssocID="{213E5F3A-2CFE-4FF8-AF3D-7E6786EAD3BE}" presName="hierChild2" presStyleCnt="0"/>
      <dgm:spPr/>
    </dgm:pt>
    <dgm:pt modelId="{0E5EFDC3-A07D-49CA-9131-D39E79BE9AEA}" type="pres">
      <dgm:prSet presAssocID="{DC04F2DD-E4DC-4031-88B7-E505013DBCBF}" presName="hierRoot1" presStyleCnt="0"/>
      <dgm:spPr/>
    </dgm:pt>
    <dgm:pt modelId="{7A3CE585-EB22-4681-82B5-FDCBD7A90F0B}" type="pres">
      <dgm:prSet presAssocID="{DC04F2DD-E4DC-4031-88B7-E505013DBCBF}" presName="composite" presStyleCnt="0"/>
      <dgm:spPr/>
    </dgm:pt>
    <dgm:pt modelId="{13D570AD-4DEC-4E84-ACB9-1065184606D2}" type="pres">
      <dgm:prSet presAssocID="{DC04F2DD-E4DC-4031-88B7-E505013DBCBF}" presName="background" presStyleLbl="node0" presStyleIdx="1" presStyleCnt="3"/>
      <dgm:spPr/>
    </dgm:pt>
    <dgm:pt modelId="{921D2A1D-ED74-44A1-9B7D-B58DE2614860}" type="pres">
      <dgm:prSet presAssocID="{DC04F2DD-E4DC-4031-88B7-E505013DBCBF}" presName="text" presStyleLbl="fgAcc0" presStyleIdx="1" presStyleCnt="3">
        <dgm:presLayoutVars>
          <dgm:chPref val="3"/>
        </dgm:presLayoutVars>
      </dgm:prSet>
      <dgm:spPr/>
    </dgm:pt>
    <dgm:pt modelId="{AA208418-8FBF-4BAD-850B-DBB91358DB2E}" type="pres">
      <dgm:prSet presAssocID="{DC04F2DD-E4DC-4031-88B7-E505013DBCBF}" presName="hierChild2" presStyleCnt="0"/>
      <dgm:spPr/>
    </dgm:pt>
    <dgm:pt modelId="{CCB80841-C61A-49FE-92FE-E6E54F718C14}" type="pres">
      <dgm:prSet presAssocID="{B8F14C26-3695-4687-AAF0-86ED5230BC83}" presName="hierRoot1" presStyleCnt="0"/>
      <dgm:spPr/>
    </dgm:pt>
    <dgm:pt modelId="{F48971E2-33AD-49FD-AB68-CC12B8ADDA3F}" type="pres">
      <dgm:prSet presAssocID="{B8F14C26-3695-4687-AAF0-86ED5230BC83}" presName="composite" presStyleCnt="0"/>
      <dgm:spPr/>
    </dgm:pt>
    <dgm:pt modelId="{2171349E-3239-4E16-B234-BE3B22D7CFA8}" type="pres">
      <dgm:prSet presAssocID="{B8F14C26-3695-4687-AAF0-86ED5230BC83}" presName="background" presStyleLbl="node0" presStyleIdx="2" presStyleCnt="3"/>
      <dgm:spPr/>
    </dgm:pt>
    <dgm:pt modelId="{0415861F-BC60-4FE2-B0C1-DB8F21442081}" type="pres">
      <dgm:prSet presAssocID="{B8F14C26-3695-4687-AAF0-86ED5230BC83}" presName="text" presStyleLbl="fgAcc0" presStyleIdx="2" presStyleCnt="3">
        <dgm:presLayoutVars>
          <dgm:chPref val="3"/>
        </dgm:presLayoutVars>
      </dgm:prSet>
      <dgm:spPr/>
    </dgm:pt>
    <dgm:pt modelId="{D0EDF80D-C4D5-4828-8274-E7F289F23E77}" type="pres">
      <dgm:prSet presAssocID="{B8F14C26-3695-4687-AAF0-86ED5230BC83}" presName="hierChild2" presStyleCnt="0"/>
      <dgm:spPr/>
    </dgm:pt>
  </dgm:ptLst>
  <dgm:cxnLst>
    <dgm:cxn modelId="{28C47122-31E2-4218-891D-1B2C28D9AFB3}" type="presOf" srcId="{DC04F2DD-E4DC-4031-88B7-E505013DBCBF}" destId="{921D2A1D-ED74-44A1-9B7D-B58DE2614860}" srcOrd="0" destOrd="0" presId="urn:microsoft.com/office/officeart/2005/8/layout/hierarchy1"/>
    <dgm:cxn modelId="{4715BD68-BBF9-4753-AA3E-E3DA645A70ED}" srcId="{35D92519-120E-40C1-951E-81E7B457BF2C}" destId="{213E5F3A-2CFE-4FF8-AF3D-7E6786EAD3BE}" srcOrd="0" destOrd="0" parTransId="{4A9F4F27-6475-48BA-AB54-789BC3BC35E4}" sibTransId="{6BABB126-8A98-4483-84E2-53DB99522A47}"/>
    <dgm:cxn modelId="{B0AB2857-BCD8-4BC7-A631-69AA25821E76}" srcId="{35D92519-120E-40C1-951E-81E7B457BF2C}" destId="{B8F14C26-3695-4687-AAF0-86ED5230BC83}" srcOrd="2" destOrd="0" parTransId="{E265F421-2244-4301-B652-4D1531EC22C8}" sibTransId="{C4E3BB8F-97CA-41F6-A582-DA43A1C4B7C7}"/>
    <dgm:cxn modelId="{C1AD0E7D-A635-4346-8F60-E2BB938033BB}" srcId="{35D92519-120E-40C1-951E-81E7B457BF2C}" destId="{DC04F2DD-E4DC-4031-88B7-E505013DBCBF}" srcOrd="1" destOrd="0" parTransId="{F5E935B5-75EC-4B69-863E-940CF15E0942}" sibTransId="{52816875-AD17-4F40-B754-2E26A0309447}"/>
    <dgm:cxn modelId="{44CCFA82-46AD-4160-9489-41A19EEFEADF}" type="presOf" srcId="{35D92519-120E-40C1-951E-81E7B457BF2C}" destId="{15749223-5F50-4FD8-9E9D-AA3F2C3387EF}" srcOrd="0" destOrd="0" presId="urn:microsoft.com/office/officeart/2005/8/layout/hierarchy1"/>
    <dgm:cxn modelId="{0507F99C-FD02-4936-8957-D563AC0C51CF}" type="presOf" srcId="{B8F14C26-3695-4687-AAF0-86ED5230BC83}" destId="{0415861F-BC60-4FE2-B0C1-DB8F21442081}" srcOrd="0" destOrd="0" presId="urn:microsoft.com/office/officeart/2005/8/layout/hierarchy1"/>
    <dgm:cxn modelId="{5778E7EC-6A38-4DC0-93C7-689D250D3F88}" type="presOf" srcId="{213E5F3A-2CFE-4FF8-AF3D-7E6786EAD3BE}" destId="{8241FF77-F3D6-44EE-84F9-53EF4667477E}" srcOrd="0" destOrd="0" presId="urn:microsoft.com/office/officeart/2005/8/layout/hierarchy1"/>
    <dgm:cxn modelId="{C002C3C7-034C-4A03-999F-8561DC14CF01}" type="presParOf" srcId="{15749223-5F50-4FD8-9E9D-AA3F2C3387EF}" destId="{8FEB8EE3-2B84-471C-805C-7388B33B504C}" srcOrd="0" destOrd="0" presId="urn:microsoft.com/office/officeart/2005/8/layout/hierarchy1"/>
    <dgm:cxn modelId="{7D52DBAE-4691-490C-82DD-F5FBCFC3D620}" type="presParOf" srcId="{8FEB8EE3-2B84-471C-805C-7388B33B504C}" destId="{9990314A-A121-4E9E-AC4C-D2321F8086DD}" srcOrd="0" destOrd="0" presId="urn:microsoft.com/office/officeart/2005/8/layout/hierarchy1"/>
    <dgm:cxn modelId="{B25251D9-03FE-4DE8-B2C0-801AC27F8EC6}" type="presParOf" srcId="{9990314A-A121-4E9E-AC4C-D2321F8086DD}" destId="{CCCE9A90-7FEB-482A-9FF5-E941E4DF71C6}" srcOrd="0" destOrd="0" presId="urn:microsoft.com/office/officeart/2005/8/layout/hierarchy1"/>
    <dgm:cxn modelId="{DA3A77AA-DD85-47A5-AB70-53AF41DB995A}" type="presParOf" srcId="{9990314A-A121-4E9E-AC4C-D2321F8086DD}" destId="{8241FF77-F3D6-44EE-84F9-53EF4667477E}" srcOrd="1" destOrd="0" presId="urn:microsoft.com/office/officeart/2005/8/layout/hierarchy1"/>
    <dgm:cxn modelId="{3090C3C3-806E-46E7-A003-964F86FEED19}" type="presParOf" srcId="{8FEB8EE3-2B84-471C-805C-7388B33B504C}" destId="{2E9C1E10-FCED-413C-9FAF-F6B7E27873AB}" srcOrd="1" destOrd="0" presId="urn:microsoft.com/office/officeart/2005/8/layout/hierarchy1"/>
    <dgm:cxn modelId="{1B683D4E-A2AB-4449-B166-C0384BC7505B}" type="presParOf" srcId="{15749223-5F50-4FD8-9E9D-AA3F2C3387EF}" destId="{0E5EFDC3-A07D-49CA-9131-D39E79BE9AEA}" srcOrd="1" destOrd="0" presId="urn:microsoft.com/office/officeart/2005/8/layout/hierarchy1"/>
    <dgm:cxn modelId="{5C4B1C13-4F7A-4069-AE94-8FE682273B16}" type="presParOf" srcId="{0E5EFDC3-A07D-49CA-9131-D39E79BE9AEA}" destId="{7A3CE585-EB22-4681-82B5-FDCBD7A90F0B}" srcOrd="0" destOrd="0" presId="urn:microsoft.com/office/officeart/2005/8/layout/hierarchy1"/>
    <dgm:cxn modelId="{476ED7E4-091A-44F3-A221-5CBC7C047362}" type="presParOf" srcId="{7A3CE585-EB22-4681-82B5-FDCBD7A90F0B}" destId="{13D570AD-4DEC-4E84-ACB9-1065184606D2}" srcOrd="0" destOrd="0" presId="urn:microsoft.com/office/officeart/2005/8/layout/hierarchy1"/>
    <dgm:cxn modelId="{70F5517D-19D6-46E8-AFE3-DDC686BC1A06}" type="presParOf" srcId="{7A3CE585-EB22-4681-82B5-FDCBD7A90F0B}" destId="{921D2A1D-ED74-44A1-9B7D-B58DE2614860}" srcOrd="1" destOrd="0" presId="urn:microsoft.com/office/officeart/2005/8/layout/hierarchy1"/>
    <dgm:cxn modelId="{43CFF185-4553-43A4-BE87-52E8EDCF0991}" type="presParOf" srcId="{0E5EFDC3-A07D-49CA-9131-D39E79BE9AEA}" destId="{AA208418-8FBF-4BAD-850B-DBB91358DB2E}" srcOrd="1" destOrd="0" presId="urn:microsoft.com/office/officeart/2005/8/layout/hierarchy1"/>
    <dgm:cxn modelId="{296C3209-5D46-4781-8E6C-FF704A922144}" type="presParOf" srcId="{15749223-5F50-4FD8-9E9D-AA3F2C3387EF}" destId="{CCB80841-C61A-49FE-92FE-E6E54F718C14}" srcOrd="2" destOrd="0" presId="urn:microsoft.com/office/officeart/2005/8/layout/hierarchy1"/>
    <dgm:cxn modelId="{CC57CB77-50B7-484A-9EDF-6C6ACFD0CDB5}" type="presParOf" srcId="{CCB80841-C61A-49FE-92FE-E6E54F718C14}" destId="{F48971E2-33AD-49FD-AB68-CC12B8ADDA3F}" srcOrd="0" destOrd="0" presId="urn:microsoft.com/office/officeart/2005/8/layout/hierarchy1"/>
    <dgm:cxn modelId="{776B20B5-9C18-401C-851B-817993D50A04}" type="presParOf" srcId="{F48971E2-33AD-49FD-AB68-CC12B8ADDA3F}" destId="{2171349E-3239-4E16-B234-BE3B22D7CFA8}" srcOrd="0" destOrd="0" presId="urn:microsoft.com/office/officeart/2005/8/layout/hierarchy1"/>
    <dgm:cxn modelId="{F52B3592-7089-4D59-B08B-3BF6DDA646BB}" type="presParOf" srcId="{F48971E2-33AD-49FD-AB68-CC12B8ADDA3F}" destId="{0415861F-BC60-4FE2-B0C1-DB8F21442081}" srcOrd="1" destOrd="0" presId="urn:microsoft.com/office/officeart/2005/8/layout/hierarchy1"/>
    <dgm:cxn modelId="{2127671E-FB27-4177-9C42-EAB174F9E14D}" type="presParOf" srcId="{CCB80841-C61A-49FE-92FE-E6E54F718C14}" destId="{D0EDF80D-C4D5-4828-8274-E7F289F23E7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3F2719-F46A-441E-97D6-1673649614D9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247023E-A33C-4EF5-82C4-E458A8D40CFF}">
      <dgm:prSet/>
      <dgm:spPr/>
      <dgm:t>
        <a:bodyPr/>
        <a:lstStyle/>
        <a:p>
          <a:r>
            <a:rPr lang="en-US"/>
            <a:t>EMPATHIZE</a:t>
          </a:r>
        </a:p>
      </dgm:t>
    </dgm:pt>
    <dgm:pt modelId="{6E86407D-DC65-43D5-9BCF-5D1A1CB62F8E}" type="parTrans" cxnId="{1FF1A7E9-C1C5-4E46-8249-88332E5EF9E1}">
      <dgm:prSet/>
      <dgm:spPr/>
      <dgm:t>
        <a:bodyPr/>
        <a:lstStyle/>
        <a:p>
          <a:endParaRPr lang="en-US"/>
        </a:p>
      </dgm:t>
    </dgm:pt>
    <dgm:pt modelId="{C1AA6703-120B-46F7-B95F-49B0D241F25A}" type="sibTrans" cxnId="{1FF1A7E9-C1C5-4E46-8249-88332E5EF9E1}">
      <dgm:prSet/>
      <dgm:spPr/>
      <dgm:t>
        <a:bodyPr/>
        <a:lstStyle/>
        <a:p>
          <a:endParaRPr lang="en-US"/>
        </a:p>
      </dgm:t>
    </dgm:pt>
    <dgm:pt modelId="{076E4CE0-DBD9-49D4-8C68-B2264B36A979}">
      <dgm:prSet/>
      <dgm:spPr/>
      <dgm:t>
        <a:bodyPr/>
        <a:lstStyle/>
        <a:p>
          <a:r>
            <a:rPr lang="en-US"/>
            <a:t>EMPATHIZE: Who are we making this project for? We are making this project to help animals to move from one place to another.</a:t>
          </a:r>
        </a:p>
      </dgm:t>
    </dgm:pt>
    <dgm:pt modelId="{205DE96D-E882-4F6E-82BB-D13A3236C2BC}" type="parTrans" cxnId="{B5E07148-9A1B-4228-AA28-AA38D40F4442}">
      <dgm:prSet/>
      <dgm:spPr/>
      <dgm:t>
        <a:bodyPr/>
        <a:lstStyle/>
        <a:p>
          <a:endParaRPr lang="en-US"/>
        </a:p>
      </dgm:t>
    </dgm:pt>
    <dgm:pt modelId="{620CDC7E-6A9A-4FCB-B34A-176376075606}" type="sibTrans" cxnId="{B5E07148-9A1B-4228-AA28-AA38D40F4442}">
      <dgm:prSet/>
      <dgm:spPr/>
      <dgm:t>
        <a:bodyPr/>
        <a:lstStyle/>
        <a:p>
          <a:endParaRPr lang="en-US"/>
        </a:p>
      </dgm:t>
    </dgm:pt>
    <dgm:pt modelId="{ED0AF311-12AB-43DC-959D-9D3EDA9EDFED}">
      <dgm:prSet/>
      <dgm:spPr/>
      <dgm:t>
        <a:bodyPr/>
        <a:lstStyle/>
        <a:p>
          <a:r>
            <a:rPr lang="en-US"/>
            <a:t>DEFINE</a:t>
          </a:r>
        </a:p>
      </dgm:t>
    </dgm:pt>
    <dgm:pt modelId="{7C18EA32-2EC2-4B4E-B75D-F83A112D3F51}" type="parTrans" cxnId="{EA4F1574-D77D-4E20-9392-17BCB7DEAAB9}">
      <dgm:prSet/>
      <dgm:spPr/>
      <dgm:t>
        <a:bodyPr/>
        <a:lstStyle/>
        <a:p>
          <a:endParaRPr lang="en-US"/>
        </a:p>
      </dgm:t>
    </dgm:pt>
    <dgm:pt modelId="{80AC4427-D87E-4D1D-9F2B-970401691329}" type="sibTrans" cxnId="{EA4F1574-D77D-4E20-9392-17BCB7DEAAB9}">
      <dgm:prSet/>
      <dgm:spPr/>
      <dgm:t>
        <a:bodyPr/>
        <a:lstStyle/>
        <a:p>
          <a:endParaRPr lang="en-US"/>
        </a:p>
      </dgm:t>
    </dgm:pt>
    <dgm:pt modelId="{F6B16D36-F729-45D0-9379-6BE61937AD06}">
      <dgm:prSet/>
      <dgm:spPr/>
      <dgm:t>
        <a:bodyPr/>
        <a:lstStyle/>
        <a:p>
          <a:pPr rtl="0"/>
          <a:r>
            <a:rPr lang="en-US"/>
            <a:t>DEFINE: What do they need? Students need to learn animals characteristics and their different ways of moving as well as to know how the </a:t>
          </a:r>
          <a:r>
            <a:rPr lang="en-US">
              <a:latin typeface="Trebuchet MS" panose="020B0603020202020204"/>
            </a:rPr>
            <a:t>landscape from</a:t>
          </a:r>
          <a:r>
            <a:rPr lang="en-US"/>
            <a:t> one point to another, is.</a:t>
          </a:r>
        </a:p>
      </dgm:t>
    </dgm:pt>
    <dgm:pt modelId="{8348A5BC-0D33-4A2C-BFE5-FCA5D1DB7C8D}" type="parTrans" cxnId="{4846A22D-131C-4296-BE38-1EB73741C703}">
      <dgm:prSet/>
      <dgm:spPr/>
      <dgm:t>
        <a:bodyPr/>
        <a:lstStyle/>
        <a:p>
          <a:endParaRPr lang="en-US"/>
        </a:p>
      </dgm:t>
    </dgm:pt>
    <dgm:pt modelId="{63B747E1-7310-4D29-A69E-A72144A47541}" type="sibTrans" cxnId="{4846A22D-131C-4296-BE38-1EB73741C703}">
      <dgm:prSet/>
      <dgm:spPr/>
      <dgm:t>
        <a:bodyPr/>
        <a:lstStyle/>
        <a:p>
          <a:endParaRPr lang="en-US"/>
        </a:p>
      </dgm:t>
    </dgm:pt>
    <dgm:pt modelId="{93F06972-48EF-4411-8A8C-F4E2E765190F}">
      <dgm:prSet/>
      <dgm:spPr/>
      <dgm:t>
        <a:bodyPr/>
        <a:lstStyle/>
        <a:p>
          <a:r>
            <a:rPr lang="en-US"/>
            <a:t>IDEATE</a:t>
          </a:r>
        </a:p>
      </dgm:t>
    </dgm:pt>
    <dgm:pt modelId="{EDF84924-FBB5-4BFE-AA13-D058255D3938}" type="parTrans" cxnId="{445419CE-69CA-48CE-B645-CA2FC0EACC33}">
      <dgm:prSet/>
      <dgm:spPr/>
      <dgm:t>
        <a:bodyPr/>
        <a:lstStyle/>
        <a:p>
          <a:endParaRPr lang="en-US"/>
        </a:p>
      </dgm:t>
    </dgm:pt>
    <dgm:pt modelId="{197812F0-6CFC-4C11-B343-752010032907}" type="sibTrans" cxnId="{445419CE-69CA-48CE-B645-CA2FC0EACC33}">
      <dgm:prSet/>
      <dgm:spPr/>
      <dgm:t>
        <a:bodyPr/>
        <a:lstStyle/>
        <a:p>
          <a:endParaRPr lang="en-US"/>
        </a:p>
      </dgm:t>
    </dgm:pt>
    <dgm:pt modelId="{8072C07B-D845-4809-861D-93B05C01CDD7}">
      <dgm:prSet/>
      <dgm:spPr/>
      <dgm:t>
        <a:bodyPr/>
        <a:lstStyle/>
        <a:p>
          <a:r>
            <a:rPr lang="en-US"/>
            <a:t>IDEATE: What could we make? analyze how the landscape is, compare and contrast animals' characteristics through TBL and a graphic organizer.</a:t>
          </a:r>
        </a:p>
      </dgm:t>
    </dgm:pt>
    <dgm:pt modelId="{428F2FB6-E2EB-4382-B055-E33315A0245D}" type="parTrans" cxnId="{0A75A5DC-E985-470C-8775-C11B6573A8D7}">
      <dgm:prSet/>
      <dgm:spPr/>
      <dgm:t>
        <a:bodyPr/>
        <a:lstStyle/>
        <a:p>
          <a:endParaRPr lang="en-US"/>
        </a:p>
      </dgm:t>
    </dgm:pt>
    <dgm:pt modelId="{0AF7963E-3AFF-49D4-A61E-279CE070F4FD}" type="sibTrans" cxnId="{0A75A5DC-E985-470C-8775-C11B6573A8D7}">
      <dgm:prSet/>
      <dgm:spPr/>
      <dgm:t>
        <a:bodyPr/>
        <a:lstStyle/>
        <a:p>
          <a:endParaRPr lang="en-US"/>
        </a:p>
      </dgm:t>
    </dgm:pt>
    <dgm:pt modelId="{3CE135C3-77E4-4FA0-AFD9-0958573B302F}">
      <dgm:prSet/>
      <dgm:spPr/>
      <dgm:t>
        <a:bodyPr/>
        <a:lstStyle/>
        <a:p>
          <a:r>
            <a:rPr lang="en-US"/>
            <a:t>PROTOTYPE</a:t>
          </a:r>
        </a:p>
      </dgm:t>
    </dgm:pt>
    <dgm:pt modelId="{F4F67B87-CE76-4BE8-AEFE-06B4B07F3A5D}" type="parTrans" cxnId="{5DBE4AC8-CB8B-489D-903F-952393F4BC74}">
      <dgm:prSet/>
      <dgm:spPr/>
      <dgm:t>
        <a:bodyPr/>
        <a:lstStyle/>
        <a:p>
          <a:endParaRPr lang="en-US"/>
        </a:p>
      </dgm:t>
    </dgm:pt>
    <dgm:pt modelId="{F9706279-EE88-45ED-B378-31915F61991D}" type="sibTrans" cxnId="{5DBE4AC8-CB8B-489D-903F-952393F4BC74}">
      <dgm:prSet/>
      <dgm:spPr/>
      <dgm:t>
        <a:bodyPr/>
        <a:lstStyle/>
        <a:p>
          <a:endParaRPr lang="en-US"/>
        </a:p>
      </dgm:t>
    </dgm:pt>
    <dgm:pt modelId="{36287A22-720C-45C6-85CA-9D0D33BE385A}">
      <dgm:prSet/>
      <dgm:spPr/>
      <dgm:t>
        <a:bodyPr/>
        <a:lstStyle/>
        <a:p>
          <a:r>
            <a:rPr lang="en-US"/>
            <a:t>PROTOTYPE: draw a sketch of the prototype </a:t>
          </a:r>
        </a:p>
      </dgm:t>
    </dgm:pt>
    <dgm:pt modelId="{F62B39FD-B6AB-4E4F-8626-CC07317BFA35}" type="parTrans" cxnId="{1AD2B60C-4A6D-4921-AE51-212065ACE946}">
      <dgm:prSet/>
      <dgm:spPr/>
      <dgm:t>
        <a:bodyPr/>
        <a:lstStyle/>
        <a:p>
          <a:endParaRPr lang="en-US"/>
        </a:p>
      </dgm:t>
    </dgm:pt>
    <dgm:pt modelId="{A6590423-D657-4606-8134-A69CF27CAD91}" type="sibTrans" cxnId="{1AD2B60C-4A6D-4921-AE51-212065ACE946}">
      <dgm:prSet/>
      <dgm:spPr/>
      <dgm:t>
        <a:bodyPr/>
        <a:lstStyle/>
        <a:p>
          <a:endParaRPr lang="en-US"/>
        </a:p>
      </dgm:t>
    </dgm:pt>
    <dgm:pt modelId="{38089BB1-317F-421C-B7F6-8ED0411445A4}">
      <dgm:prSet/>
      <dgm:spPr/>
      <dgm:t>
        <a:bodyPr/>
        <a:lstStyle/>
        <a:p>
          <a:r>
            <a:rPr lang="en-US"/>
            <a:t>PROJECT</a:t>
          </a:r>
        </a:p>
      </dgm:t>
    </dgm:pt>
    <dgm:pt modelId="{B86BB2CB-DA82-4A9C-84AC-B1ADC2AAD43E}" type="parTrans" cxnId="{D3824A0B-96CD-47A1-8CFE-F42829E65CEF}">
      <dgm:prSet/>
      <dgm:spPr/>
      <dgm:t>
        <a:bodyPr/>
        <a:lstStyle/>
        <a:p>
          <a:endParaRPr lang="en-US"/>
        </a:p>
      </dgm:t>
    </dgm:pt>
    <dgm:pt modelId="{169F0E74-1E60-4EFE-80F0-CF8462BF0F05}" type="sibTrans" cxnId="{D3824A0B-96CD-47A1-8CFE-F42829E65CEF}">
      <dgm:prSet/>
      <dgm:spPr/>
      <dgm:t>
        <a:bodyPr/>
        <a:lstStyle/>
        <a:p>
          <a:endParaRPr lang="en-US"/>
        </a:p>
      </dgm:t>
    </dgm:pt>
    <dgm:pt modelId="{DB2ECA49-D581-404A-9AD4-63FDC2DA3E50}">
      <dgm:prSet/>
      <dgm:spPr/>
      <dgm:t>
        <a:bodyPr/>
        <a:lstStyle/>
        <a:p>
          <a:r>
            <a:rPr lang="en-US"/>
            <a:t>PROJECT PRODUCT: 3D poster using plasticine, performance using real object to represent the landscape, a video to record the </a:t>
          </a:r>
          <a:r>
            <a:rPr lang="en-US" err="1"/>
            <a:t>performarce</a:t>
          </a:r>
          <a:r>
            <a:rPr lang="en-US"/>
            <a:t>.</a:t>
          </a:r>
        </a:p>
      </dgm:t>
    </dgm:pt>
    <dgm:pt modelId="{846E8703-79F9-417F-8EF2-1314543C02A2}" type="parTrans" cxnId="{6A9FBE4D-CD4A-4E79-A706-F852B9F5E3A8}">
      <dgm:prSet/>
      <dgm:spPr/>
      <dgm:t>
        <a:bodyPr/>
        <a:lstStyle/>
        <a:p>
          <a:endParaRPr lang="en-US"/>
        </a:p>
      </dgm:t>
    </dgm:pt>
    <dgm:pt modelId="{320C91CF-E5E0-4667-AFF9-437348A94997}" type="sibTrans" cxnId="{6A9FBE4D-CD4A-4E79-A706-F852B9F5E3A8}">
      <dgm:prSet/>
      <dgm:spPr/>
      <dgm:t>
        <a:bodyPr/>
        <a:lstStyle/>
        <a:p>
          <a:endParaRPr lang="en-US"/>
        </a:p>
      </dgm:t>
    </dgm:pt>
    <dgm:pt modelId="{DEE55FE2-1242-47C1-AC25-90B46761D265}" type="pres">
      <dgm:prSet presAssocID="{803F2719-F46A-441E-97D6-1673649614D9}" presName="Name0" presStyleCnt="0">
        <dgm:presLayoutVars>
          <dgm:dir/>
          <dgm:animLvl val="lvl"/>
          <dgm:resizeHandles val="exact"/>
        </dgm:presLayoutVars>
      </dgm:prSet>
      <dgm:spPr/>
    </dgm:pt>
    <dgm:pt modelId="{44EF2142-2683-49B8-AA4E-37C955ACF6BB}" type="pres">
      <dgm:prSet presAssocID="{38089BB1-317F-421C-B7F6-8ED0411445A4}" presName="boxAndChildren" presStyleCnt="0"/>
      <dgm:spPr/>
    </dgm:pt>
    <dgm:pt modelId="{CA559D58-64DD-4D1F-8C32-B894665F3EEB}" type="pres">
      <dgm:prSet presAssocID="{38089BB1-317F-421C-B7F6-8ED0411445A4}" presName="parentTextBox" presStyleLbl="alignNode1" presStyleIdx="0" presStyleCnt="5"/>
      <dgm:spPr/>
    </dgm:pt>
    <dgm:pt modelId="{7454A0D1-C21B-414D-9738-7A72F8DEAD00}" type="pres">
      <dgm:prSet presAssocID="{38089BB1-317F-421C-B7F6-8ED0411445A4}" presName="descendantBox" presStyleLbl="bgAccFollowNode1" presStyleIdx="0" presStyleCnt="5"/>
      <dgm:spPr/>
    </dgm:pt>
    <dgm:pt modelId="{801FA87C-9AB4-4BFD-9A4E-18A2B9844183}" type="pres">
      <dgm:prSet presAssocID="{F9706279-EE88-45ED-B378-31915F61991D}" presName="sp" presStyleCnt="0"/>
      <dgm:spPr/>
    </dgm:pt>
    <dgm:pt modelId="{3D255319-A1FE-4A68-BF70-BC90D87DF53C}" type="pres">
      <dgm:prSet presAssocID="{3CE135C3-77E4-4FA0-AFD9-0958573B302F}" presName="arrowAndChildren" presStyleCnt="0"/>
      <dgm:spPr/>
    </dgm:pt>
    <dgm:pt modelId="{96F8A47A-E830-4D00-AF4C-EBF415CD37F1}" type="pres">
      <dgm:prSet presAssocID="{3CE135C3-77E4-4FA0-AFD9-0958573B302F}" presName="parentTextArrow" presStyleLbl="node1" presStyleIdx="0" presStyleCnt="0"/>
      <dgm:spPr/>
    </dgm:pt>
    <dgm:pt modelId="{804DF5D7-94E5-4902-ABE6-051F75AA8B89}" type="pres">
      <dgm:prSet presAssocID="{3CE135C3-77E4-4FA0-AFD9-0958573B302F}" presName="arrow" presStyleLbl="alignNode1" presStyleIdx="1" presStyleCnt="5"/>
      <dgm:spPr/>
    </dgm:pt>
    <dgm:pt modelId="{7703ED0B-E17C-4FE0-8194-B6854473F834}" type="pres">
      <dgm:prSet presAssocID="{3CE135C3-77E4-4FA0-AFD9-0958573B302F}" presName="descendantArrow" presStyleLbl="bgAccFollowNode1" presStyleIdx="1" presStyleCnt="5"/>
      <dgm:spPr/>
    </dgm:pt>
    <dgm:pt modelId="{B75D14C7-E02E-4A8F-B217-D6431A8A49E6}" type="pres">
      <dgm:prSet presAssocID="{197812F0-6CFC-4C11-B343-752010032907}" presName="sp" presStyleCnt="0"/>
      <dgm:spPr/>
    </dgm:pt>
    <dgm:pt modelId="{C2DF3151-D0C1-4322-9768-9E7A4FF30C38}" type="pres">
      <dgm:prSet presAssocID="{93F06972-48EF-4411-8A8C-F4E2E765190F}" presName="arrowAndChildren" presStyleCnt="0"/>
      <dgm:spPr/>
    </dgm:pt>
    <dgm:pt modelId="{4CFA7B55-F50D-4B29-A442-C5687BD86434}" type="pres">
      <dgm:prSet presAssocID="{93F06972-48EF-4411-8A8C-F4E2E765190F}" presName="parentTextArrow" presStyleLbl="node1" presStyleIdx="0" presStyleCnt="0"/>
      <dgm:spPr/>
    </dgm:pt>
    <dgm:pt modelId="{F123C097-D84E-4470-8081-C226A6AE2EBF}" type="pres">
      <dgm:prSet presAssocID="{93F06972-48EF-4411-8A8C-F4E2E765190F}" presName="arrow" presStyleLbl="alignNode1" presStyleIdx="2" presStyleCnt="5"/>
      <dgm:spPr/>
    </dgm:pt>
    <dgm:pt modelId="{16F0406D-C327-4635-91A6-3A275AF6B7F5}" type="pres">
      <dgm:prSet presAssocID="{93F06972-48EF-4411-8A8C-F4E2E765190F}" presName="descendantArrow" presStyleLbl="bgAccFollowNode1" presStyleIdx="2" presStyleCnt="5"/>
      <dgm:spPr/>
    </dgm:pt>
    <dgm:pt modelId="{F67060BB-E165-40C0-82A0-D3239A5C6425}" type="pres">
      <dgm:prSet presAssocID="{80AC4427-D87E-4D1D-9F2B-970401691329}" presName="sp" presStyleCnt="0"/>
      <dgm:spPr/>
    </dgm:pt>
    <dgm:pt modelId="{E887EE8B-A1F5-4D81-B665-58BFEBCE408F}" type="pres">
      <dgm:prSet presAssocID="{ED0AF311-12AB-43DC-959D-9D3EDA9EDFED}" presName="arrowAndChildren" presStyleCnt="0"/>
      <dgm:spPr/>
    </dgm:pt>
    <dgm:pt modelId="{A95DE157-4AE3-4172-B314-3CA870D3820A}" type="pres">
      <dgm:prSet presAssocID="{ED0AF311-12AB-43DC-959D-9D3EDA9EDFED}" presName="parentTextArrow" presStyleLbl="node1" presStyleIdx="0" presStyleCnt="0"/>
      <dgm:spPr/>
    </dgm:pt>
    <dgm:pt modelId="{3B4F7B6E-5A97-4465-8046-8F6CFE396523}" type="pres">
      <dgm:prSet presAssocID="{ED0AF311-12AB-43DC-959D-9D3EDA9EDFED}" presName="arrow" presStyleLbl="alignNode1" presStyleIdx="3" presStyleCnt="5"/>
      <dgm:spPr/>
    </dgm:pt>
    <dgm:pt modelId="{87C3BF35-D291-423F-BC71-2D1087896E10}" type="pres">
      <dgm:prSet presAssocID="{ED0AF311-12AB-43DC-959D-9D3EDA9EDFED}" presName="descendantArrow" presStyleLbl="bgAccFollowNode1" presStyleIdx="3" presStyleCnt="5"/>
      <dgm:spPr/>
    </dgm:pt>
    <dgm:pt modelId="{B896853A-005E-4360-9451-BEA9C4EDF70E}" type="pres">
      <dgm:prSet presAssocID="{C1AA6703-120B-46F7-B95F-49B0D241F25A}" presName="sp" presStyleCnt="0"/>
      <dgm:spPr/>
    </dgm:pt>
    <dgm:pt modelId="{8C578DB6-5BAF-4AF8-8133-BB79A355AF05}" type="pres">
      <dgm:prSet presAssocID="{0247023E-A33C-4EF5-82C4-E458A8D40CFF}" presName="arrowAndChildren" presStyleCnt="0"/>
      <dgm:spPr/>
    </dgm:pt>
    <dgm:pt modelId="{8BB36E4C-B7B9-43CC-BB0E-EE436406C4E9}" type="pres">
      <dgm:prSet presAssocID="{0247023E-A33C-4EF5-82C4-E458A8D40CFF}" presName="parentTextArrow" presStyleLbl="node1" presStyleIdx="0" presStyleCnt="0"/>
      <dgm:spPr/>
    </dgm:pt>
    <dgm:pt modelId="{09A2571D-6279-4513-A463-D2E158C74150}" type="pres">
      <dgm:prSet presAssocID="{0247023E-A33C-4EF5-82C4-E458A8D40CFF}" presName="arrow" presStyleLbl="alignNode1" presStyleIdx="4" presStyleCnt="5"/>
      <dgm:spPr/>
    </dgm:pt>
    <dgm:pt modelId="{5509B17B-0462-431A-98CD-BBB6F86FD237}" type="pres">
      <dgm:prSet presAssocID="{0247023E-A33C-4EF5-82C4-E458A8D40CFF}" presName="descendantArrow" presStyleLbl="bgAccFollowNode1" presStyleIdx="4" presStyleCnt="5"/>
      <dgm:spPr/>
    </dgm:pt>
  </dgm:ptLst>
  <dgm:cxnLst>
    <dgm:cxn modelId="{E2616405-08F2-4D4B-8661-AF3D30227893}" type="presOf" srcId="{ED0AF311-12AB-43DC-959D-9D3EDA9EDFED}" destId="{3B4F7B6E-5A97-4465-8046-8F6CFE396523}" srcOrd="1" destOrd="0" presId="urn:microsoft.com/office/officeart/2016/7/layout/VerticalDownArrowProcess"/>
    <dgm:cxn modelId="{D3824A0B-96CD-47A1-8CFE-F42829E65CEF}" srcId="{803F2719-F46A-441E-97D6-1673649614D9}" destId="{38089BB1-317F-421C-B7F6-8ED0411445A4}" srcOrd="4" destOrd="0" parTransId="{B86BB2CB-DA82-4A9C-84AC-B1ADC2AAD43E}" sibTransId="{169F0E74-1E60-4EFE-80F0-CF8462BF0F05}"/>
    <dgm:cxn modelId="{1AD2B60C-4A6D-4921-AE51-212065ACE946}" srcId="{3CE135C3-77E4-4FA0-AFD9-0958573B302F}" destId="{36287A22-720C-45C6-85CA-9D0D33BE385A}" srcOrd="0" destOrd="0" parTransId="{F62B39FD-B6AB-4E4F-8626-CC07317BFA35}" sibTransId="{A6590423-D657-4606-8134-A69CF27CAD91}"/>
    <dgm:cxn modelId="{4846A22D-131C-4296-BE38-1EB73741C703}" srcId="{ED0AF311-12AB-43DC-959D-9D3EDA9EDFED}" destId="{F6B16D36-F729-45D0-9379-6BE61937AD06}" srcOrd="0" destOrd="0" parTransId="{8348A5BC-0D33-4A2C-BFE5-FCA5D1DB7C8D}" sibTransId="{63B747E1-7310-4D29-A69E-A72144A47541}"/>
    <dgm:cxn modelId="{3ED6AC3F-6033-4D46-8E44-1146A4DDBEE9}" type="presOf" srcId="{DB2ECA49-D581-404A-9AD4-63FDC2DA3E50}" destId="{7454A0D1-C21B-414D-9738-7A72F8DEAD00}" srcOrd="0" destOrd="0" presId="urn:microsoft.com/office/officeart/2016/7/layout/VerticalDownArrowProcess"/>
    <dgm:cxn modelId="{B5E07148-9A1B-4228-AA28-AA38D40F4442}" srcId="{0247023E-A33C-4EF5-82C4-E458A8D40CFF}" destId="{076E4CE0-DBD9-49D4-8C68-B2264B36A979}" srcOrd="0" destOrd="0" parTransId="{205DE96D-E882-4F6E-82BB-D13A3236C2BC}" sibTransId="{620CDC7E-6A9A-4FCB-B34A-176376075606}"/>
    <dgm:cxn modelId="{6A9FBE4D-CD4A-4E79-A706-F852B9F5E3A8}" srcId="{38089BB1-317F-421C-B7F6-8ED0411445A4}" destId="{DB2ECA49-D581-404A-9AD4-63FDC2DA3E50}" srcOrd="0" destOrd="0" parTransId="{846E8703-79F9-417F-8EF2-1314543C02A2}" sibTransId="{320C91CF-E5E0-4667-AFF9-437348A94997}"/>
    <dgm:cxn modelId="{E34EFF70-5265-44E1-B662-4163FC83E834}" type="presOf" srcId="{93F06972-48EF-4411-8A8C-F4E2E765190F}" destId="{F123C097-D84E-4470-8081-C226A6AE2EBF}" srcOrd="1" destOrd="0" presId="urn:microsoft.com/office/officeart/2016/7/layout/VerticalDownArrowProcess"/>
    <dgm:cxn modelId="{8106B951-F06C-4E61-8D6E-D8989BE53C4B}" type="presOf" srcId="{F6B16D36-F729-45D0-9379-6BE61937AD06}" destId="{87C3BF35-D291-423F-BC71-2D1087896E10}" srcOrd="0" destOrd="0" presId="urn:microsoft.com/office/officeart/2016/7/layout/VerticalDownArrowProcess"/>
    <dgm:cxn modelId="{EA4F1574-D77D-4E20-9392-17BCB7DEAAB9}" srcId="{803F2719-F46A-441E-97D6-1673649614D9}" destId="{ED0AF311-12AB-43DC-959D-9D3EDA9EDFED}" srcOrd="1" destOrd="0" parTransId="{7C18EA32-2EC2-4B4E-B75D-F83A112D3F51}" sibTransId="{80AC4427-D87E-4D1D-9F2B-970401691329}"/>
    <dgm:cxn modelId="{8832E67B-DD6C-400C-A583-3B025482B158}" type="presOf" srcId="{0247023E-A33C-4EF5-82C4-E458A8D40CFF}" destId="{8BB36E4C-B7B9-43CC-BB0E-EE436406C4E9}" srcOrd="0" destOrd="0" presId="urn:microsoft.com/office/officeart/2016/7/layout/VerticalDownArrowProcess"/>
    <dgm:cxn modelId="{0996E47E-C96F-4F54-810A-4A7AFAAA2BD6}" type="presOf" srcId="{076E4CE0-DBD9-49D4-8C68-B2264B36A979}" destId="{5509B17B-0462-431A-98CD-BBB6F86FD237}" srcOrd="0" destOrd="0" presId="urn:microsoft.com/office/officeart/2016/7/layout/VerticalDownArrowProcess"/>
    <dgm:cxn modelId="{01BBC281-D390-473E-8693-F541A7CC34B2}" type="presOf" srcId="{8072C07B-D845-4809-861D-93B05C01CDD7}" destId="{16F0406D-C327-4635-91A6-3A275AF6B7F5}" srcOrd="0" destOrd="0" presId="urn:microsoft.com/office/officeart/2016/7/layout/VerticalDownArrowProcess"/>
    <dgm:cxn modelId="{B7EC9EAD-7FEB-4CED-B73C-4174CBC8B079}" type="presOf" srcId="{803F2719-F46A-441E-97D6-1673649614D9}" destId="{DEE55FE2-1242-47C1-AC25-90B46761D265}" srcOrd="0" destOrd="0" presId="urn:microsoft.com/office/officeart/2016/7/layout/VerticalDownArrowProcess"/>
    <dgm:cxn modelId="{472320BD-FB0E-41D7-9450-AB0356477389}" type="presOf" srcId="{93F06972-48EF-4411-8A8C-F4E2E765190F}" destId="{4CFA7B55-F50D-4B29-A442-C5687BD86434}" srcOrd="0" destOrd="0" presId="urn:microsoft.com/office/officeart/2016/7/layout/VerticalDownArrowProcess"/>
    <dgm:cxn modelId="{7705ADBF-FD96-44C8-8A08-50F65E5A7B00}" type="presOf" srcId="{36287A22-720C-45C6-85CA-9D0D33BE385A}" destId="{7703ED0B-E17C-4FE0-8194-B6854473F834}" srcOrd="0" destOrd="0" presId="urn:microsoft.com/office/officeart/2016/7/layout/VerticalDownArrowProcess"/>
    <dgm:cxn modelId="{5DBE4AC8-CB8B-489D-903F-952393F4BC74}" srcId="{803F2719-F46A-441E-97D6-1673649614D9}" destId="{3CE135C3-77E4-4FA0-AFD9-0958573B302F}" srcOrd="3" destOrd="0" parTransId="{F4F67B87-CE76-4BE8-AEFE-06B4B07F3A5D}" sibTransId="{F9706279-EE88-45ED-B378-31915F61991D}"/>
    <dgm:cxn modelId="{445419CE-69CA-48CE-B645-CA2FC0EACC33}" srcId="{803F2719-F46A-441E-97D6-1673649614D9}" destId="{93F06972-48EF-4411-8A8C-F4E2E765190F}" srcOrd="2" destOrd="0" parTransId="{EDF84924-FBB5-4BFE-AA13-D058255D3938}" sibTransId="{197812F0-6CFC-4C11-B343-752010032907}"/>
    <dgm:cxn modelId="{0A75A5DC-E985-470C-8775-C11B6573A8D7}" srcId="{93F06972-48EF-4411-8A8C-F4E2E765190F}" destId="{8072C07B-D845-4809-861D-93B05C01CDD7}" srcOrd="0" destOrd="0" parTransId="{428F2FB6-E2EB-4382-B055-E33315A0245D}" sibTransId="{0AF7963E-3AFF-49D4-A61E-279CE070F4FD}"/>
    <dgm:cxn modelId="{D4A1E2E5-66B8-400E-8D44-CC91D684A723}" type="presOf" srcId="{0247023E-A33C-4EF5-82C4-E458A8D40CFF}" destId="{09A2571D-6279-4513-A463-D2E158C74150}" srcOrd="1" destOrd="0" presId="urn:microsoft.com/office/officeart/2016/7/layout/VerticalDownArrowProcess"/>
    <dgm:cxn modelId="{E8411BE7-EAC7-483D-A0C6-E666B3462CAC}" type="presOf" srcId="{38089BB1-317F-421C-B7F6-8ED0411445A4}" destId="{CA559D58-64DD-4D1F-8C32-B894665F3EEB}" srcOrd="0" destOrd="0" presId="urn:microsoft.com/office/officeart/2016/7/layout/VerticalDownArrowProcess"/>
    <dgm:cxn modelId="{1FF1A7E9-C1C5-4E46-8249-88332E5EF9E1}" srcId="{803F2719-F46A-441E-97D6-1673649614D9}" destId="{0247023E-A33C-4EF5-82C4-E458A8D40CFF}" srcOrd="0" destOrd="0" parTransId="{6E86407D-DC65-43D5-9BCF-5D1A1CB62F8E}" sibTransId="{C1AA6703-120B-46F7-B95F-49B0D241F25A}"/>
    <dgm:cxn modelId="{6C5C40F7-B308-40A3-9349-D5A6A6AB9738}" type="presOf" srcId="{3CE135C3-77E4-4FA0-AFD9-0958573B302F}" destId="{804DF5D7-94E5-4902-ABE6-051F75AA8B89}" srcOrd="1" destOrd="0" presId="urn:microsoft.com/office/officeart/2016/7/layout/VerticalDownArrowProcess"/>
    <dgm:cxn modelId="{A908D2F9-58BE-47A6-94A4-7BFA239B2410}" type="presOf" srcId="{ED0AF311-12AB-43DC-959D-9D3EDA9EDFED}" destId="{A95DE157-4AE3-4172-B314-3CA870D3820A}" srcOrd="0" destOrd="0" presId="urn:microsoft.com/office/officeart/2016/7/layout/VerticalDownArrowProcess"/>
    <dgm:cxn modelId="{FED320FB-7B76-458B-96E8-EC3701088F3B}" type="presOf" srcId="{3CE135C3-77E4-4FA0-AFD9-0958573B302F}" destId="{96F8A47A-E830-4D00-AF4C-EBF415CD37F1}" srcOrd="0" destOrd="0" presId="urn:microsoft.com/office/officeart/2016/7/layout/VerticalDownArrowProcess"/>
    <dgm:cxn modelId="{5F5717F8-3F7A-4276-AA86-8B546B0CD473}" type="presParOf" srcId="{DEE55FE2-1242-47C1-AC25-90B46761D265}" destId="{44EF2142-2683-49B8-AA4E-37C955ACF6BB}" srcOrd="0" destOrd="0" presId="urn:microsoft.com/office/officeart/2016/7/layout/VerticalDownArrowProcess"/>
    <dgm:cxn modelId="{D4341117-96B5-4F86-BBF6-BFB2D90E73EE}" type="presParOf" srcId="{44EF2142-2683-49B8-AA4E-37C955ACF6BB}" destId="{CA559D58-64DD-4D1F-8C32-B894665F3EEB}" srcOrd="0" destOrd="0" presId="urn:microsoft.com/office/officeart/2016/7/layout/VerticalDownArrowProcess"/>
    <dgm:cxn modelId="{DCB1FBC1-5369-4A23-8477-473B9024F9CB}" type="presParOf" srcId="{44EF2142-2683-49B8-AA4E-37C955ACF6BB}" destId="{7454A0D1-C21B-414D-9738-7A72F8DEAD00}" srcOrd="1" destOrd="0" presId="urn:microsoft.com/office/officeart/2016/7/layout/VerticalDownArrowProcess"/>
    <dgm:cxn modelId="{6B1B08D3-8A99-406D-88C7-7B43B81F87C2}" type="presParOf" srcId="{DEE55FE2-1242-47C1-AC25-90B46761D265}" destId="{801FA87C-9AB4-4BFD-9A4E-18A2B9844183}" srcOrd="1" destOrd="0" presId="urn:microsoft.com/office/officeart/2016/7/layout/VerticalDownArrowProcess"/>
    <dgm:cxn modelId="{048EC7F4-74C0-4624-9F4A-F4794FCF645E}" type="presParOf" srcId="{DEE55FE2-1242-47C1-AC25-90B46761D265}" destId="{3D255319-A1FE-4A68-BF70-BC90D87DF53C}" srcOrd="2" destOrd="0" presId="urn:microsoft.com/office/officeart/2016/7/layout/VerticalDownArrowProcess"/>
    <dgm:cxn modelId="{8AE1996D-F929-4F43-9AA2-7A8907324972}" type="presParOf" srcId="{3D255319-A1FE-4A68-BF70-BC90D87DF53C}" destId="{96F8A47A-E830-4D00-AF4C-EBF415CD37F1}" srcOrd="0" destOrd="0" presId="urn:microsoft.com/office/officeart/2016/7/layout/VerticalDownArrowProcess"/>
    <dgm:cxn modelId="{B21D9977-D93F-45AF-BC17-AA20E6339588}" type="presParOf" srcId="{3D255319-A1FE-4A68-BF70-BC90D87DF53C}" destId="{804DF5D7-94E5-4902-ABE6-051F75AA8B89}" srcOrd="1" destOrd="0" presId="urn:microsoft.com/office/officeart/2016/7/layout/VerticalDownArrowProcess"/>
    <dgm:cxn modelId="{FC08090E-9D3E-4AF9-AB1A-A7A428B98268}" type="presParOf" srcId="{3D255319-A1FE-4A68-BF70-BC90D87DF53C}" destId="{7703ED0B-E17C-4FE0-8194-B6854473F834}" srcOrd="2" destOrd="0" presId="urn:microsoft.com/office/officeart/2016/7/layout/VerticalDownArrowProcess"/>
    <dgm:cxn modelId="{12E0364C-F125-4AF7-B02D-2A3F5ADB70D2}" type="presParOf" srcId="{DEE55FE2-1242-47C1-AC25-90B46761D265}" destId="{B75D14C7-E02E-4A8F-B217-D6431A8A49E6}" srcOrd="3" destOrd="0" presId="urn:microsoft.com/office/officeart/2016/7/layout/VerticalDownArrowProcess"/>
    <dgm:cxn modelId="{E68F4311-C4DA-4B9A-B3BF-A1E8DCC36485}" type="presParOf" srcId="{DEE55FE2-1242-47C1-AC25-90B46761D265}" destId="{C2DF3151-D0C1-4322-9768-9E7A4FF30C38}" srcOrd="4" destOrd="0" presId="urn:microsoft.com/office/officeart/2016/7/layout/VerticalDownArrowProcess"/>
    <dgm:cxn modelId="{57976A5D-FFC1-420D-9B09-8FDB37F83852}" type="presParOf" srcId="{C2DF3151-D0C1-4322-9768-9E7A4FF30C38}" destId="{4CFA7B55-F50D-4B29-A442-C5687BD86434}" srcOrd="0" destOrd="0" presId="urn:microsoft.com/office/officeart/2016/7/layout/VerticalDownArrowProcess"/>
    <dgm:cxn modelId="{FC3E2C24-A75F-446D-A295-F2F545804EE9}" type="presParOf" srcId="{C2DF3151-D0C1-4322-9768-9E7A4FF30C38}" destId="{F123C097-D84E-4470-8081-C226A6AE2EBF}" srcOrd="1" destOrd="0" presId="urn:microsoft.com/office/officeart/2016/7/layout/VerticalDownArrowProcess"/>
    <dgm:cxn modelId="{BBBE422B-8693-4C32-9115-9709E80879FA}" type="presParOf" srcId="{C2DF3151-D0C1-4322-9768-9E7A4FF30C38}" destId="{16F0406D-C327-4635-91A6-3A275AF6B7F5}" srcOrd="2" destOrd="0" presId="urn:microsoft.com/office/officeart/2016/7/layout/VerticalDownArrowProcess"/>
    <dgm:cxn modelId="{1D81DC8F-0CEC-4E2C-B47C-DD9C68E48801}" type="presParOf" srcId="{DEE55FE2-1242-47C1-AC25-90B46761D265}" destId="{F67060BB-E165-40C0-82A0-D3239A5C6425}" srcOrd="5" destOrd="0" presId="urn:microsoft.com/office/officeart/2016/7/layout/VerticalDownArrowProcess"/>
    <dgm:cxn modelId="{F2DA0953-B280-4F53-AFB1-812BB5A9F43A}" type="presParOf" srcId="{DEE55FE2-1242-47C1-AC25-90B46761D265}" destId="{E887EE8B-A1F5-4D81-B665-58BFEBCE408F}" srcOrd="6" destOrd="0" presId="urn:microsoft.com/office/officeart/2016/7/layout/VerticalDownArrowProcess"/>
    <dgm:cxn modelId="{E09B2D01-33D8-463C-8943-C7D94E3D2374}" type="presParOf" srcId="{E887EE8B-A1F5-4D81-B665-58BFEBCE408F}" destId="{A95DE157-4AE3-4172-B314-3CA870D3820A}" srcOrd="0" destOrd="0" presId="urn:microsoft.com/office/officeart/2016/7/layout/VerticalDownArrowProcess"/>
    <dgm:cxn modelId="{E7A190ED-5692-4380-9688-4F3DAFEA1CED}" type="presParOf" srcId="{E887EE8B-A1F5-4D81-B665-58BFEBCE408F}" destId="{3B4F7B6E-5A97-4465-8046-8F6CFE396523}" srcOrd="1" destOrd="0" presId="urn:microsoft.com/office/officeart/2016/7/layout/VerticalDownArrowProcess"/>
    <dgm:cxn modelId="{6AE92B1E-C6BB-4812-955D-77E88DED40D3}" type="presParOf" srcId="{E887EE8B-A1F5-4D81-B665-58BFEBCE408F}" destId="{87C3BF35-D291-423F-BC71-2D1087896E10}" srcOrd="2" destOrd="0" presId="urn:microsoft.com/office/officeart/2016/7/layout/VerticalDownArrowProcess"/>
    <dgm:cxn modelId="{7EEBC2B0-0E04-4FA9-BFF1-403ACA494142}" type="presParOf" srcId="{DEE55FE2-1242-47C1-AC25-90B46761D265}" destId="{B896853A-005E-4360-9451-BEA9C4EDF70E}" srcOrd="7" destOrd="0" presId="urn:microsoft.com/office/officeart/2016/7/layout/VerticalDownArrowProcess"/>
    <dgm:cxn modelId="{DA8B7EAD-1086-4B17-9FEA-6341556CA5B4}" type="presParOf" srcId="{DEE55FE2-1242-47C1-AC25-90B46761D265}" destId="{8C578DB6-5BAF-4AF8-8133-BB79A355AF05}" srcOrd="8" destOrd="0" presId="urn:microsoft.com/office/officeart/2016/7/layout/VerticalDownArrowProcess"/>
    <dgm:cxn modelId="{4B5F62BD-3E0D-41D0-BAB4-F43AB7F26046}" type="presParOf" srcId="{8C578DB6-5BAF-4AF8-8133-BB79A355AF05}" destId="{8BB36E4C-B7B9-43CC-BB0E-EE436406C4E9}" srcOrd="0" destOrd="0" presId="urn:microsoft.com/office/officeart/2016/7/layout/VerticalDownArrowProcess"/>
    <dgm:cxn modelId="{C6167801-5F23-4E1D-8C27-6A488C5D658E}" type="presParOf" srcId="{8C578DB6-5BAF-4AF8-8133-BB79A355AF05}" destId="{09A2571D-6279-4513-A463-D2E158C74150}" srcOrd="1" destOrd="0" presId="urn:microsoft.com/office/officeart/2016/7/layout/VerticalDownArrowProcess"/>
    <dgm:cxn modelId="{20229402-2EC7-49EB-8289-C85B022F6FFE}" type="presParOf" srcId="{8C578DB6-5BAF-4AF8-8133-BB79A355AF05}" destId="{5509B17B-0462-431A-98CD-BBB6F86FD237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CE9A90-7FEB-482A-9FF5-E941E4DF71C6}">
      <dsp:nvSpPr>
        <dsp:cNvPr id="0" name=""/>
        <dsp:cNvSpPr/>
      </dsp:nvSpPr>
      <dsp:spPr>
        <a:xfrm>
          <a:off x="0" y="1045102"/>
          <a:ext cx="2705099" cy="17177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41FF77-F3D6-44EE-84F9-53EF4667477E}">
      <dsp:nvSpPr>
        <dsp:cNvPr id="0" name=""/>
        <dsp:cNvSpPr/>
      </dsp:nvSpPr>
      <dsp:spPr>
        <a:xfrm>
          <a:off x="300566" y="1330640"/>
          <a:ext cx="2705099" cy="17177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/>
            <a:t>DRAW WHAT YOU CAN SEE</a:t>
          </a:r>
          <a:endParaRPr lang="en-US" sz="3000" kern="1200"/>
        </a:p>
      </dsp:txBody>
      <dsp:txXfrm>
        <a:off x="350877" y="1380951"/>
        <a:ext cx="2604477" cy="1617116"/>
      </dsp:txXfrm>
    </dsp:sp>
    <dsp:sp modelId="{13D570AD-4DEC-4E84-ACB9-1065184606D2}">
      <dsp:nvSpPr>
        <dsp:cNvPr id="0" name=""/>
        <dsp:cNvSpPr/>
      </dsp:nvSpPr>
      <dsp:spPr>
        <a:xfrm>
          <a:off x="3306233" y="1045102"/>
          <a:ext cx="2705099" cy="17177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1D2A1D-ED74-44A1-9B7D-B58DE2614860}">
      <dsp:nvSpPr>
        <dsp:cNvPr id="0" name=""/>
        <dsp:cNvSpPr/>
      </dsp:nvSpPr>
      <dsp:spPr>
        <a:xfrm>
          <a:off x="3606799" y="1330640"/>
          <a:ext cx="2705099" cy="17177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/>
            <a:t>WHAT </a:t>
          </a:r>
          <a:r>
            <a:rPr lang="es-ES" sz="3000" kern="1200">
              <a:latin typeface="Trebuchet MS" panose="020B0603020202020204"/>
            </a:rPr>
            <a:t>WAY DO YOU PREFER?</a:t>
          </a:r>
          <a:endParaRPr lang="en-US" sz="3000" kern="1200"/>
        </a:p>
      </dsp:txBody>
      <dsp:txXfrm>
        <a:off x="3657110" y="1380951"/>
        <a:ext cx="2604477" cy="1617116"/>
      </dsp:txXfrm>
    </dsp:sp>
    <dsp:sp modelId="{2171349E-3239-4E16-B234-BE3B22D7CFA8}">
      <dsp:nvSpPr>
        <dsp:cNvPr id="0" name=""/>
        <dsp:cNvSpPr/>
      </dsp:nvSpPr>
      <dsp:spPr>
        <a:xfrm>
          <a:off x="6612466" y="1045102"/>
          <a:ext cx="2705099" cy="17177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15861F-BC60-4FE2-B0C1-DB8F21442081}">
      <dsp:nvSpPr>
        <dsp:cNvPr id="0" name=""/>
        <dsp:cNvSpPr/>
      </dsp:nvSpPr>
      <dsp:spPr>
        <a:xfrm>
          <a:off x="6913033" y="1330640"/>
          <a:ext cx="2705099" cy="17177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>
              <a:latin typeface="Trebuchet MS" panose="020B0603020202020204"/>
            </a:rPr>
            <a:t>CAN WE HELP ANIMALS TO GO BACK?</a:t>
          </a:r>
          <a:endParaRPr lang="en-US" sz="3000" kern="1200"/>
        </a:p>
      </dsp:txBody>
      <dsp:txXfrm>
        <a:off x="6963344" y="1380951"/>
        <a:ext cx="2604477" cy="16171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59D58-64DD-4D1F-8C32-B894665F3EEB}">
      <dsp:nvSpPr>
        <dsp:cNvPr id="0" name=""/>
        <dsp:cNvSpPr/>
      </dsp:nvSpPr>
      <dsp:spPr>
        <a:xfrm>
          <a:off x="0" y="3514879"/>
          <a:ext cx="2404533" cy="57664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010" tIns="142240" rIns="17101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PROJECT</a:t>
          </a:r>
        </a:p>
      </dsp:txBody>
      <dsp:txXfrm>
        <a:off x="0" y="3514879"/>
        <a:ext cx="2404533" cy="576645"/>
      </dsp:txXfrm>
    </dsp:sp>
    <dsp:sp modelId="{7454A0D1-C21B-414D-9738-7A72F8DEAD00}">
      <dsp:nvSpPr>
        <dsp:cNvPr id="0" name=""/>
        <dsp:cNvSpPr/>
      </dsp:nvSpPr>
      <dsp:spPr>
        <a:xfrm>
          <a:off x="2404533" y="3514879"/>
          <a:ext cx="7213599" cy="57664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326" tIns="139700" rIns="146326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PROJECT PRODUCT: 3D poster using plasticine, performance using real object to represent the landscape, a video to record the </a:t>
          </a:r>
          <a:r>
            <a:rPr lang="en-US" sz="1100" kern="1200" err="1"/>
            <a:t>performarce</a:t>
          </a:r>
          <a:r>
            <a:rPr lang="en-US" sz="1100" kern="1200"/>
            <a:t>.</a:t>
          </a:r>
        </a:p>
      </dsp:txBody>
      <dsp:txXfrm>
        <a:off x="2404533" y="3514879"/>
        <a:ext cx="7213599" cy="576645"/>
      </dsp:txXfrm>
    </dsp:sp>
    <dsp:sp modelId="{804DF5D7-94E5-4902-ABE6-051F75AA8B89}">
      <dsp:nvSpPr>
        <dsp:cNvPr id="0" name=""/>
        <dsp:cNvSpPr/>
      </dsp:nvSpPr>
      <dsp:spPr>
        <a:xfrm rot="10800000">
          <a:off x="0" y="2636649"/>
          <a:ext cx="2404533" cy="886880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741071"/>
            <a:satOff val="3550"/>
            <a:lumOff val="3284"/>
            <a:alphaOff val="0"/>
          </a:schemeClr>
        </a:solidFill>
        <a:ln w="19050" cap="rnd" cmpd="sng" algn="ctr">
          <a:solidFill>
            <a:schemeClr val="accent2">
              <a:hueOff val="-741071"/>
              <a:satOff val="3550"/>
              <a:lumOff val="32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010" tIns="142240" rIns="17101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PROTOTYPE</a:t>
          </a:r>
        </a:p>
      </dsp:txBody>
      <dsp:txXfrm rot="-10800000">
        <a:off x="0" y="2636649"/>
        <a:ext cx="2404533" cy="576472"/>
      </dsp:txXfrm>
    </dsp:sp>
    <dsp:sp modelId="{7703ED0B-E17C-4FE0-8194-B6854473F834}">
      <dsp:nvSpPr>
        <dsp:cNvPr id="0" name=""/>
        <dsp:cNvSpPr/>
      </dsp:nvSpPr>
      <dsp:spPr>
        <a:xfrm>
          <a:off x="2404533" y="2636649"/>
          <a:ext cx="7213599" cy="576472"/>
        </a:xfrm>
        <a:prstGeom prst="rect">
          <a:avLst/>
        </a:prstGeom>
        <a:solidFill>
          <a:schemeClr val="accent2">
            <a:tint val="40000"/>
            <a:alpha val="90000"/>
            <a:hueOff val="-1022960"/>
            <a:satOff val="11277"/>
            <a:lumOff val="1074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1022960"/>
              <a:satOff val="11277"/>
              <a:lumOff val="10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326" tIns="139700" rIns="146326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PROTOTYPE: draw a sketch of the prototype </a:t>
          </a:r>
        </a:p>
      </dsp:txBody>
      <dsp:txXfrm>
        <a:off x="2404533" y="2636649"/>
        <a:ext cx="7213599" cy="576472"/>
      </dsp:txXfrm>
    </dsp:sp>
    <dsp:sp modelId="{F123C097-D84E-4470-8081-C226A6AE2EBF}">
      <dsp:nvSpPr>
        <dsp:cNvPr id="0" name=""/>
        <dsp:cNvSpPr/>
      </dsp:nvSpPr>
      <dsp:spPr>
        <a:xfrm rot="10800000">
          <a:off x="0" y="1758418"/>
          <a:ext cx="2404533" cy="886880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1482143"/>
            <a:satOff val="7100"/>
            <a:lumOff val="6569"/>
            <a:alphaOff val="0"/>
          </a:schemeClr>
        </a:solidFill>
        <a:ln w="19050" cap="rnd" cmpd="sng" algn="ctr">
          <a:solidFill>
            <a:schemeClr val="accent2">
              <a:hueOff val="-1482143"/>
              <a:satOff val="7100"/>
              <a:lumOff val="6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010" tIns="142240" rIns="17101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IDEATE</a:t>
          </a:r>
        </a:p>
      </dsp:txBody>
      <dsp:txXfrm rot="-10800000">
        <a:off x="0" y="1758418"/>
        <a:ext cx="2404533" cy="576472"/>
      </dsp:txXfrm>
    </dsp:sp>
    <dsp:sp modelId="{16F0406D-C327-4635-91A6-3A275AF6B7F5}">
      <dsp:nvSpPr>
        <dsp:cNvPr id="0" name=""/>
        <dsp:cNvSpPr/>
      </dsp:nvSpPr>
      <dsp:spPr>
        <a:xfrm>
          <a:off x="2404533" y="1758418"/>
          <a:ext cx="7213599" cy="576472"/>
        </a:xfrm>
        <a:prstGeom prst="rect">
          <a:avLst/>
        </a:prstGeom>
        <a:solidFill>
          <a:schemeClr val="accent2">
            <a:tint val="40000"/>
            <a:alpha val="90000"/>
            <a:hueOff val="-2045920"/>
            <a:satOff val="22554"/>
            <a:lumOff val="2148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2045920"/>
              <a:satOff val="22554"/>
              <a:lumOff val="21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326" tIns="139700" rIns="146326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IDEATE: What could we make? analyze how the landscape is, compare and contrast animals' characteristics through TBL and a graphic organizer.</a:t>
          </a:r>
        </a:p>
      </dsp:txBody>
      <dsp:txXfrm>
        <a:off x="2404533" y="1758418"/>
        <a:ext cx="7213599" cy="576472"/>
      </dsp:txXfrm>
    </dsp:sp>
    <dsp:sp modelId="{3B4F7B6E-5A97-4465-8046-8F6CFE396523}">
      <dsp:nvSpPr>
        <dsp:cNvPr id="0" name=""/>
        <dsp:cNvSpPr/>
      </dsp:nvSpPr>
      <dsp:spPr>
        <a:xfrm rot="10800000">
          <a:off x="0" y="880187"/>
          <a:ext cx="2404533" cy="886880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2223214"/>
            <a:satOff val="10650"/>
            <a:lumOff val="9853"/>
            <a:alphaOff val="0"/>
          </a:schemeClr>
        </a:solidFill>
        <a:ln w="19050" cap="rnd" cmpd="sng" algn="ctr">
          <a:solidFill>
            <a:schemeClr val="accent2">
              <a:hueOff val="-2223214"/>
              <a:satOff val="10650"/>
              <a:lumOff val="98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010" tIns="142240" rIns="17101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DEFINE</a:t>
          </a:r>
        </a:p>
      </dsp:txBody>
      <dsp:txXfrm rot="-10800000">
        <a:off x="0" y="880187"/>
        <a:ext cx="2404533" cy="576472"/>
      </dsp:txXfrm>
    </dsp:sp>
    <dsp:sp modelId="{87C3BF35-D291-423F-BC71-2D1087896E10}">
      <dsp:nvSpPr>
        <dsp:cNvPr id="0" name=""/>
        <dsp:cNvSpPr/>
      </dsp:nvSpPr>
      <dsp:spPr>
        <a:xfrm>
          <a:off x="2404533" y="880187"/>
          <a:ext cx="7213599" cy="576472"/>
        </a:xfrm>
        <a:prstGeom prst="rect">
          <a:avLst/>
        </a:prstGeom>
        <a:solidFill>
          <a:schemeClr val="accent2">
            <a:tint val="40000"/>
            <a:alpha val="90000"/>
            <a:hueOff val="-3068879"/>
            <a:satOff val="33830"/>
            <a:lumOff val="3222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3068879"/>
              <a:satOff val="33830"/>
              <a:lumOff val="32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326" tIns="139700" rIns="146326" bIns="139700" numCol="1" spcCol="1270" anchor="ctr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DEFINE: What do they need? Students need to learn animals characteristics and their different ways of moving as well as to know how the </a:t>
          </a:r>
          <a:r>
            <a:rPr lang="en-US" sz="1100" kern="1200">
              <a:latin typeface="Trebuchet MS" panose="020B0603020202020204"/>
            </a:rPr>
            <a:t>landscape from</a:t>
          </a:r>
          <a:r>
            <a:rPr lang="en-US" sz="1100" kern="1200"/>
            <a:t> one point to another, is.</a:t>
          </a:r>
        </a:p>
      </dsp:txBody>
      <dsp:txXfrm>
        <a:off x="2404533" y="880187"/>
        <a:ext cx="7213599" cy="576472"/>
      </dsp:txXfrm>
    </dsp:sp>
    <dsp:sp modelId="{09A2571D-6279-4513-A463-D2E158C74150}">
      <dsp:nvSpPr>
        <dsp:cNvPr id="0" name=""/>
        <dsp:cNvSpPr/>
      </dsp:nvSpPr>
      <dsp:spPr>
        <a:xfrm rot="10800000">
          <a:off x="0" y="1956"/>
          <a:ext cx="2404533" cy="886880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rnd" cmpd="sng" algn="ctr">
          <a:solidFill>
            <a:schemeClr val="accent2">
              <a:hueOff val="-2964286"/>
              <a:satOff val="14200"/>
              <a:lumOff val="131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010" tIns="142240" rIns="17101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EMPATHIZE</a:t>
          </a:r>
        </a:p>
      </dsp:txBody>
      <dsp:txXfrm rot="-10800000">
        <a:off x="0" y="1956"/>
        <a:ext cx="2404533" cy="576472"/>
      </dsp:txXfrm>
    </dsp:sp>
    <dsp:sp modelId="{5509B17B-0462-431A-98CD-BBB6F86FD237}">
      <dsp:nvSpPr>
        <dsp:cNvPr id="0" name=""/>
        <dsp:cNvSpPr/>
      </dsp:nvSpPr>
      <dsp:spPr>
        <a:xfrm>
          <a:off x="2404533" y="1956"/>
          <a:ext cx="7213599" cy="576472"/>
        </a:xfrm>
        <a:prstGeom prst="rect">
          <a:avLst/>
        </a:prstGeom>
        <a:solidFill>
          <a:schemeClr val="accent2">
            <a:tint val="40000"/>
            <a:alpha val="90000"/>
            <a:hueOff val="-4091839"/>
            <a:satOff val="45107"/>
            <a:lumOff val="4296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4091839"/>
              <a:satOff val="45107"/>
              <a:lumOff val="42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326" tIns="139700" rIns="146326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EMPATHIZE: Who are we making this project for? We are making this project to help animals to move from one place to another.</a:t>
          </a:r>
        </a:p>
      </dsp:txBody>
      <dsp:txXfrm>
        <a:off x="2404533" y="1956"/>
        <a:ext cx="7213599" cy="5764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62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45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7260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70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6443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919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62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6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54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36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80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87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34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95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774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52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83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youtube.com/watch?v=c0qOYZXPIac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watch?v=ds0LNFZipLU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2.jpeg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eptilesxd.blogspot.com/2017/03/los-reptiles-son-vertebrados-con-piel.html" TargetMode="External"/><Relationship Id="rId5" Type="http://schemas.openxmlformats.org/officeDocument/2006/relationships/image" Target="../media/image34.jpeg"/><Relationship Id="rId10" Type="http://schemas.openxmlformats.org/officeDocument/2006/relationships/hyperlink" Target="https://creativecommons.org/licenses/by-nc-nd/3.0/" TargetMode="External"/><Relationship Id="rId4" Type="http://schemas.openxmlformats.org/officeDocument/2006/relationships/image" Target="../media/image33.jpeg"/><Relationship Id="rId9" Type="http://schemas.openxmlformats.org/officeDocument/2006/relationships/hyperlink" Target="https://rainingacorns.blogspot.com/2010/04/photographing-birds-in-louisiana.htm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pngimg.com/download/14957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ngall.com/2-number-png/download/27623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 descr="Imagen que contiene foto, diferente, mostrando, diversos&#10;&#10;Descripción generada automáticamente">
            <a:extLst>
              <a:ext uri="{FF2B5EF4-FFF2-40B4-BE49-F238E27FC236}">
                <a16:creationId xmlns:a16="http://schemas.microsoft.com/office/drawing/2014/main" id="{C48DEBF2-61D3-45DE-A031-BE83127498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</a:blip>
          <a:srcRect l="15442" r="16239" b="5937"/>
          <a:stretch/>
        </p:blipFill>
        <p:spPr>
          <a:xfrm>
            <a:off x="5123543" y="-1"/>
            <a:ext cx="7065281" cy="6858001"/>
          </a:xfrm>
          <a:custGeom>
            <a:avLst/>
            <a:gdLst/>
            <a:ahLst/>
            <a:cxnLst/>
            <a:rect l="l" t="t" r="r" b="b"/>
            <a:pathLst>
              <a:path w="7065281" h="6858001">
                <a:moveTo>
                  <a:pt x="379987" y="0"/>
                </a:moveTo>
                <a:lnTo>
                  <a:pt x="7065281" y="0"/>
                </a:lnTo>
                <a:lnTo>
                  <a:pt x="7065281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5659" y="1347987"/>
            <a:ext cx="5123515" cy="2369093"/>
          </a:xfrm>
        </p:spPr>
        <p:txBody>
          <a:bodyPr>
            <a:normAutofit/>
          </a:bodyPr>
          <a:lstStyle/>
          <a:p>
            <a:r>
              <a:rPr lang="es-ES" sz="4800" b="1">
                <a:cs typeface="Calibri Light"/>
              </a:rPr>
              <a:t>ANIMALS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06273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7DE205F-42DF-4BC5-9343-A4E7E0888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s-ES"/>
              <a:t>BRAINSTORMING AND COMMUNICATING</a:t>
            </a: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8AB3C27E-7045-4FA1-83B4-D82D1379B9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1255359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4" name="Imagen 304">
            <a:extLst>
              <a:ext uri="{FF2B5EF4-FFF2-40B4-BE49-F238E27FC236}">
                <a16:creationId xmlns:a16="http://schemas.microsoft.com/office/drawing/2014/main" id="{C48F1A6E-6CE5-4016-AF43-C7B9648EB2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8966" y="4630947"/>
            <a:ext cx="1952446" cy="1938068"/>
          </a:xfrm>
          <a:prstGeom prst="rect">
            <a:avLst/>
          </a:prstGeom>
        </p:spPr>
      </p:pic>
      <p:pic>
        <p:nvPicPr>
          <p:cNvPr id="305" name="Imagen 305">
            <a:extLst>
              <a:ext uri="{FF2B5EF4-FFF2-40B4-BE49-F238E27FC236}">
                <a16:creationId xmlns:a16="http://schemas.microsoft.com/office/drawing/2014/main" id="{B7788702-893D-4E16-AA35-380B361C5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9494" y="4616569"/>
            <a:ext cx="2009955" cy="1952447"/>
          </a:xfrm>
          <a:prstGeom prst="rect">
            <a:avLst/>
          </a:prstGeom>
        </p:spPr>
      </p:pic>
      <p:pic>
        <p:nvPicPr>
          <p:cNvPr id="306" name="Imagen 306">
            <a:extLst>
              <a:ext uri="{FF2B5EF4-FFF2-40B4-BE49-F238E27FC236}">
                <a16:creationId xmlns:a16="http://schemas.microsoft.com/office/drawing/2014/main" id="{4CAB875C-F694-4CC3-9E77-81CEA1CF74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1947" y="4745967"/>
            <a:ext cx="1823050" cy="182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95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6">
            <a:extLst>
              <a:ext uri="{FF2B5EF4-FFF2-40B4-BE49-F238E27FC236}">
                <a16:creationId xmlns:a16="http://schemas.microsoft.com/office/drawing/2014/main" id="{B5AFDAD5-320A-4418-87CA-24262A10E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013" y="585654"/>
            <a:ext cx="4009698" cy="566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71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BDE15C-B6B0-4E37-8358-4600A9797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/>
              <a:t>SUCCESS  CRITERIA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7E96EC-E230-410E-9285-43ED5458A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Char char="§"/>
            </a:pPr>
            <a:r>
              <a:rPr lang="es-ES" sz="2400" err="1">
                <a:solidFill>
                  <a:schemeClr val="tx1"/>
                </a:solidFill>
              </a:rPr>
              <a:t>How</a:t>
            </a:r>
            <a:r>
              <a:rPr lang="es-ES" sz="2400">
                <a:solidFill>
                  <a:schemeClr val="tx1"/>
                </a:solidFill>
              </a:rPr>
              <a:t> do </a:t>
            </a:r>
            <a:r>
              <a:rPr lang="es-ES" sz="2400" err="1">
                <a:solidFill>
                  <a:schemeClr val="tx1"/>
                </a:solidFill>
              </a:rPr>
              <a:t>you</a:t>
            </a:r>
            <a:r>
              <a:rPr lang="es-ES" sz="2400">
                <a:solidFill>
                  <a:schemeClr val="tx1"/>
                </a:solidFill>
              </a:rPr>
              <a:t> </a:t>
            </a:r>
            <a:r>
              <a:rPr lang="es-ES" sz="2400" err="1">
                <a:solidFill>
                  <a:schemeClr val="tx1"/>
                </a:solidFill>
              </a:rPr>
              <a:t>move</a:t>
            </a:r>
            <a:r>
              <a:rPr lang="es-ES" sz="2400">
                <a:solidFill>
                  <a:schemeClr val="tx1"/>
                </a:solidFill>
              </a:rPr>
              <a:t> </a:t>
            </a:r>
            <a:r>
              <a:rPr lang="es-ES" sz="2400" err="1">
                <a:solidFill>
                  <a:schemeClr val="tx1"/>
                </a:solidFill>
              </a:rPr>
              <a:t>from</a:t>
            </a:r>
            <a:r>
              <a:rPr lang="es-ES" sz="2400">
                <a:solidFill>
                  <a:schemeClr val="tx1"/>
                </a:solidFill>
              </a:rPr>
              <a:t> Miranda </a:t>
            </a:r>
            <a:r>
              <a:rPr lang="es-ES" sz="2400" err="1">
                <a:solidFill>
                  <a:schemeClr val="tx1"/>
                </a:solidFill>
              </a:rPr>
              <a:t>to</a:t>
            </a:r>
            <a:r>
              <a:rPr lang="es-ES" sz="2400">
                <a:solidFill>
                  <a:schemeClr val="tx1"/>
                </a:solidFill>
              </a:rPr>
              <a:t> Vitoria?</a:t>
            </a:r>
            <a:endParaRPr lang="es-ES">
              <a:solidFill>
                <a:schemeClr val="tx1"/>
              </a:solidFill>
            </a:endParaRPr>
          </a:p>
          <a:p>
            <a:pPr>
              <a:buFont typeface="Wingdings" charset="2"/>
              <a:buChar char="§"/>
            </a:pPr>
            <a:r>
              <a:rPr lang="es-ES" sz="2400" err="1">
                <a:solidFill>
                  <a:schemeClr val="tx1"/>
                </a:solidFill>
              </a:rPr>
              <a:t>If</a:t>
            </a:r>
            <a:r>
              <a:rPr lang="es-ES" sz="2400">
                <a:solidFill>
                  <a:schemeClr val="tx1"/>
                </a:solidFill>
              </a:rPr>
              <a:t> </a:t>
            </a:r>
            <a:r>
              <a:rPr lang="es-ES" sz="2400" err="1">
                <a:solidFill>
                  <a:schemeClr val="tx1"/>
                </a:solidFill>
              </a:rPr>
              <a:t>you</a:t>
            </a:r>
            <a:r>
              <a:rPr lang="es-ES" sz="2400">
                <a:solidFill>
                  <a:schemeClr val="tx1"/>
                </a:solidFill>
              </a:rPr>
              <a:t> </a:t>
            </a:r>
            <a:r>
              <a:rPr lang="es-ES" sz="2400" err="1">
                <a:solidFill>
                  <a:schemeClr val="tx1"/>
                </a:solidFill>
              </a:rPr>
              <a:t>were</a:t>
            </a:r>
            <a:r>
              <a:rPr lang="es-ES" sz="2400">
                <a:solidFill>
                  <a:schemeClr val="tx1"/>
                </a:solidFill>
              </a:rPr>
              <a:t> </a:t>
            </a:r>
            <a:r>
              <a:rPr lang="es-ES" sz="2400" err="1">
                <a:solidFill>
                  <a:schemeClr val="tx1"/>
                </a:solidFill>
              </a:rPr>
              <a:t>an</a:t>
            </a:r>
            <a:r>
              <a:rPr lang="es-ES" sz="2400">
                <a:solidFill>
                  <a:schemeClr val="tx1"/>
                </a:solidFill>
              </a:rPr>
              <a:t> animal </a:t>
            </a:r>
            <a:r>
              <a:rPr lang="es-ES" sz="2400" err="1">
                <a:solidFill>
                  <a:schemeClr val="tx1"/>
                </a:solidFill>
              </a:rPr>
              <a:t>helper</a:t>
            </a:r>
            <a:r>
              <a:rPr lang="es-ES" sz="2400">
                <a:solidFill>
                  <a:schemeClr val="tx1"/>
                </a:solidFill>
              </a:rPr>
              <a:t>, </a:t>
            </a:r>
            <a:r>
              <a:rPr lang="es-ES" sz="2400" err="1">
                <a:solidFill>
                  <a:schemeClr val="tx1"/>
                </a:solidFill>
              </a:rPr>
              <a:t>what</a:t>
            </a:r>
            <a:r>
              <a:rPr lang="es-ES" sz="2400">
                <a:solidFill>
                  <a:schemeClr val="tx1"/>
                </a:solidFill>
              </a:rPr>
              <a:t> do </a:t>
            </a:r>
            <a:r>
              <a:rPr lang="es-ES" sz="2400" err="1">
                <a:solidFill>
                  <a:schemeClr val="tx1"/>
                </a:solidFill>
              </a:rPr>
              <a:t>you</a:t>
            </a:r>
            <a:r>
              <a:rPr lang="es-ES" sz="2400">
                <a:solidFill>
                  <a:schemeClr val="tx1"/>
                </a:solidFill>
              </a:rPr>
              <a:t> </a:t>
            </a:r>
            <a:r>
              <a:rPr lang="es-ES" sz="2400" err="1">
                <a:solidFill>
                  <a:schemeClr val="tx1"/>
                </a:solidFill>
              </a:rPr>
              <a:t>need</a:t>
            </a:r>
            <a:r>
              <a:rPr lang="es-ES" sz="2400">
                <a:solidFill>
                  <a:schemeClr val="tx1"/>
                </a:solidFill>
              </a:rPr>
              <a:t> </a:t>
            </a:r>
            <a:r>
              <a:rPr lang="es-ES" sz="2400" err="1">
                <a:solidFill>
                  <a:schemeClr val="tx1"/>
                </a:solidFill>
              </a:rPr>
              <a:t>to</a:t>
            </a:r>
            <a:r>
              <a:rPr lang="es-ES" sz="2400">
                <a:solidFill>
                  <a:schemeClr val="tx1"/>
                </a:solidFill>
              </a:rPr>
              <a:t> </a:t>
            </a:r>
            <a:r>
              <a:rPr lang="es-ES" sz="2400" err="1">
                <a:solidFill>
                  <a:schemeClr val="tx1"/>
                </a:solidFill>
              </a:rPr>
              <a:t>know</a:t>
            </a:r>
            <a:r>
              <a:rPr lang="es-ES" sz="2400">
                <a:solidFill>
                  <a:schemeClr val="tx1"/>
                </a:solidFill>
              </a:rPr>
              <a:t> </a:t>
            </a:r>
            <a:r>
              <a:rPr lang="es-ES" sz="2400" err="1">
                <a:solidFill>
                  <a:schemeClr val="tx1"/>
                </a:solidFill>
              </a:rPr>
              <a:t>to</a:t>
            </a:r>
            <a:r>
              <a:rPr lang="es-ES" sz="2400">
                <a:solidFill>
                  <a:schemeClr val="tx1"/>
                </a:solidFill>
              </a:rPr>
              <a:t> </a:t>
            </a:r>
            <a:r>
              <a:rPr lang="es-ES" sz="2400" err="1">
                <a:solidFill>
                  <a:schemeClr val="tx1"/>
                </a:solidFill>
              </a:rPr>
              <a:t>help</a:t>
            </a:r>
            <a:r>
              <a:rPr lang="es-ES" sz="2400">
                <a:solidFill>
                  <a:schemeClr val="tx1"/>
                </a:solidFill>
              </a:rPr>
              <a:t> </a:t>
            </a:r>
            <a:r>
              <a:rPr lang="es-ES" sz="2400" err="1">
                <a:solidFill>
                  <a:schemeClr val="tx1"/>
                </a:solidFill>
              </a:rPr>
              <a:t>animals</a:t>
            </a:r>
            <a:r>
              <a:rPr lang="es-ES" sz="2400">
                <a:solidFill>
                  <a:schemeClr val="tx1"/>
                </a:solidFill>
              </a:rPr>
              <a:t> </a:t>
            </a:r>
            <a:r>
              <a:rPr lang="es-ES" sz="2400" err="1">
                <a:solidFill>
                  <a:schemeClr val="tx1"/>
                </a:solidFill>
              </a:rPr>
              <a:t>to</a:t>
            </a:r>
            <a:r>
              <a:rPr lang="es-ES" sz="2400">
                <a:solidFill>
                  <a:schemeClr val="tx1"/>
                </a:solidFill>
              </a:rPr>
              <a:t> </a:t>
            </a:r>
            <a:r>
              <a:rPr lang="es-ES" sz="2400" err="1">
                <a:solidFill>
                  <a:schemeClr val="tx1"/>
                </a:solidFill>
              </a:rPr>
              <a:t>move</a:t>
            </a:r>
            <a:r>
              <a:rPr lang="es-ES" sz="2400">
                <a:solidFill>
                  <a:schemeClr val="tx1"/>
                </a:solidFill>
              </a:rPr>
              <a:t> </a:t>
            </a:r>
            <a:r>
              <a:rPr lang="es-ES" sz="2400" err="1">
                <a:solidFill>
                  <a:schemeClr val="tx1"/>
                </a:solidFill>
              </a:rPr>
              <a:t>from</a:t>
            </a:r>
            <a:r>
              <a:rPr lang="es-ES" sz="2400">
                <a:solidFill>
                  <a:schemeClr val="tx1"/>
                </a:solidFill>
              </a:rPr>
              <a:t> </a:t>
            </a:r>
            <a:r>
              <a:rPr lang="es-ES" sz="2400" err="1">
                <a:solidFill>
                  <a:schemeClr val="tx1"/>
                </a:solidFill>
              </a:rPr>
              <a:t>one</a:t>
            </a:r>
            <a:r>
              <a:rPr lang="es-ES" sz="2400">
                <a:solidFill>
                  <a:schemeClr val="tx1"/>
                </a:solidFill>
              </a:rPr>
              <a:t> place </a:t>
            </a:r>
            <a:r>
              <a:rPr lang="es-ES" sz="2400" err="1">
                <a:solidFill>
                  <a:schemeClr val="tx1"/>
                </a:solidFill>
              </a:rPr>
              <a:t>to</a:t>
            </a:r>
            <a:r>
              <a:rPr lang="es-ES" sz="2400">
                <a:solidFill>
                  <a:schemeClr val="tx1"/>
                </a:solidFill>
              </a:rPr>
              <a:t> </a:t>
            </a:r>
            <a:r>
              <a:rPr lang="es-ES" sz="2400" err="1">
                <a:solidFill>
                  <a:schemeClr val="tx1"/>
                </a:solidFill>
              </a:rPr>
              <a:t>another</a:t>
            </a:r>
            <a:r>
              <a:rPr lang="es-ES" sz="2400">
                <a:solidFill>
                  <a:schemeClr val="tx1"/>
                </a:solidFill>
              </a:rPr>
              <a:t>?</a:t>
            </a:r>
          </a:p>
          <a:p>
            <a:pPr>
              <a:buFont typeface="Wingdings" charset="2"/>
              <a:buChar char="§"/>
            </a:pPr>
            <a:r>
              <a:rPr lang="es-ES" sz="2400">
                <a:solidFill>
                  <a:schemeClr val="tx1"/>
                </a:solidFill>
              </a:rPr>
              <a:t>I </a:t>
            </a:r>
            <a:r>
              <a:rPr lang="es-ES" sz="2400" err="1">
                <a:solidFill>
                  <a:schemeClr val="tx1"/>
                </a:solidFill>
              </a:rPr>
              <a:t>need</a:t>
            </a:r>
            <a:r>
              <a:rPr lang="es-ES" sz="2400">
                <a:solidFill>
                  <a:schemeClr val="tx1"/>
                </a:solidFill>
              </a:rPr>
              <a:t> </a:t>
            </a:r>
            <a:r>
              <a:rPr lang="es-ES" sz="2400" err="1">
                <a:solidFill>
                  <a:schemeClr val="tx1"/>
                </a:solidFill>
              </a:rPr>
              <a:t>to</a:t>
            </a:r>
            <a:r>
              <a:rPr lang="es-ES" sz="2400">
                <a:solidFill>
                  <a:schemeClr val="tx1"/>
                </a:solidFill>
              </a:rPr>
              <a:t> </a:t>
            </a:r>
            <a:r>
              <a:rPr lang="es-ES" sz="2400" err="1">
                <a:solidFill>
                  <a:schemeClr val="tx1"/>
                </a:solidFill>
              </a:rPr>
              <a:t>know</a:t>
            </a:r>
            <a:r>
              <a:rPr lang="es-ES" sz="2400">
                <a:solidFill>
                  <a:schemeClr val="tx1"/>
                </a:solidFill>
              </a:rPr>
              <a:t> </a:t>
            </a:r>
            <a:r>
              <a:rPr lang="es-ES" sz="2400" err="1">
                <a:solidFill>
                  <a:schemeClr val="tx1"/>
                </a:solidFill>
              </a:rPr>
              <a:t>this</a:t>
            </a:r>
            <a:r>
              <a:rPr lang="es-ES" sz="2400">
                <a:solidFill>
                  <a:schemeClr val="tx1"/>
                </a:solidFill>
              </a:rPr>
              <a:t> </a:t>
            </a:r>
            <a:r>
              <a:rPr lang="es-ES" sz="2400" err="1">
                <a:solidFill>
                  <a:schemeClr val="tx1"/>
                </a:solidFill>
              </a:rPr>
              <a:t>about</a:t>
            </a:r>
            <a:r>
              <a:rPr lang="es-ES" sz="2400">
                <a:solidFill>
                  <a:schemeClr val="tx1"/>
                </a:solidFill>
              </a:rPr>
              <a:t> </a:t>
            </a:r>
            <a:r>
              <a:rPr lang="es-ES" sz="2400" err="1">
                <a:solidFill>
                  <a:schemeClr val="tx1"/>
                </a:solidFill>
              </a:rPr>
              <a:t>animals</a:t>
            </a:r>
            <a:r>
              <a:rPr lang="es-ES" sz="2400">
                <a:solidFill>
                  <a:schemeClr val="tx1"/>
                </a:solidFill>
              </a:rPr>
              <a:t> </a:t>
            </a:r>
            <a:r>
              <a:rPr lang="es-ES" sz="2400" err="1">
                <a:solidFill>
                  <a:schemeClr val="tx1"/>
                </a:solidFill>
              </a:rPr>
              <a:t>to</a:t>
            </a:r>
            <a:r>
              <a:rPr lang="es-ES" sz="2400">
                <a:solidFill>
                  <a:schemeClr val="tx1"/>
                </a:solidFill>
              </a:rPr>
              <a:t> be </a:t>
            </a:r>
            <a:r>
              <a:rPr lang="es-ES" sz="2400" err="1">
                <a:solidFill>
                  <a:schemeClr val="tx1"/>
                </a:solidFill>
              </a:rPr>
              <a:t>an</a:t>
            </a:r>
            <a:r>
              <a:rPr lang="es-ES" sz="2400">
                <a:solidFill>
                  <a:schemeClr val="tx1"/>
                </a:solidFill>
              </a:rPr>
              <a:t> animal </a:t>
            </a:r>
            <a:r>
              <a:rPr lang="es-ES" sz="2400" err="1">
                <a:solidFill>
                  <a:schemeClr val="tx1"/>
                </a:solidFill>
              </a:rPr>
              <a:t>helper</a:t>
            </a:r>
            <a:r>
              <a:rPr lang="es-ES" sz="2400">
                <a:solidFill>
                  <a:schemeClr val="tx1"/>
                </a:solidFill>
              </a:rPr>
              <a:t>:</a:t>
            </a:r>
          </a:p>
          <a:p>
            <a:pPr lvl="2">
              <a:buFont typeface="Wingdings" charset="2"/>
              <a:buChar char="§"/>
            </a:pPr>
            <a:r>
              <a:rPr lang="es-ES" sz="2400" err="1">
                <a:solidFill>
                  <a:schemeClr val="tx1"/>
                </a:solidFill>
              </a:rPr>
              <a:t>Animals</a:t>
            </a:r>
            <a:r>
              <a:rPr lang="es-ES" sz="2400">
                <a:solidFill>
                  <a:schemeClr val="tx1"/>
                </a:solidFill>
              </a:rPr>
              <a:t> </a:t>
            </a:r>
            <a:r>
              <a:rPr lang="es-ES" sz="2400" err="1">
                <a:solidFill>
                  <a:schemeClr val="tx1"/>
                </a:solidFill>
              </a:rPr>
              <a:t>move</a:t>
            </a:r>
            <a:r>
              <a:rPr lang="es-ES" sz="2400">
                <a:solidFill>
                  <a:schemeClr val="tx1"/>
                </a:solidFill>
              </a:rPr>
              <a:t> …</a:t>
            </a:r>
          </a:p>
          <a:p>
            <a:pPr lvl="2">
              <a:buFont typeface="Wingdings" charset="2"/>
              <a:buChar char="§"/>
            </a:pPr>
            <a:r>
              <a:rPr lang="es-ES" sz="2400" err="1">
                <a:solidFill>
                  <a:schemeClr val="tx1"/>
                </a:solidFill>
              </a:rPr>
              <a:t>Animals</a:t>
            </a:r>
            <a:r>
              <a:rPr lang="es-ES" sz="2400">
                <a:solidFill>
                  <a:schemeClr val="tx1"/>
                </a:solidFill>
              </a:rPr>
              <a:t>' </a:t>
            </a:r>
            <a:r>
              <a:rPr lang="es-ES" sz="2400" err="1">
                <a:solidFill>
                  <a:schemeClr val="tx1"/>
                </a:solidFill>
              </a:rPr>
              <a:t>body</a:t>
            </a:r>
            <a:r>
              <a:rPr lang="es-ES" sz="2400">
                <a:solidFill>
                  <a:schemeClr val="tx1"/>
                </a:solidFill>
              </a:rPr>
              <a:t> are ...</a:t>
            </a:r>
          </a:p>
          <a:p>
            <a:pPr lvl="2">
              <a:buFont typeface="Wingdings" charset="2"/>
              <a:buChar char="§"/>
            </a:pPr>
            <a:r>
              <a:rPr lang="es-ES" sz="2400" err="1">
                <a:solidFill>
                  <a:schemeClr val="tx1"/>
                </a:solidFill>
              </a:rPr>
              <a:t>Animals</a:t>
            </a:r>
            <a:r>
              <a:rPr lang="es-ES" sz="2400">
                <a:solidFill>
                  <a:schemeClr val="tx1"/>
                </a:solidFill>
              </a:rPr>
              <a:t> </a:t>
            </a:r>
            <a:r>
              <a:rPr lang="es-ES" sz="2400" err="1">
                <a:solidFill>
                  <a:schemeClr val="tx1"/>
                </a:solidFill>
              </a:rPr>
              <a:t>need</a:t>
            </a:r>
            <a:r>
              <a:rPr lang="es-ES" sz="2400">
                <a:solidFill>
                  <a:schemeClr val="tx1"/>
                </a:solidFill>
              </a:rPr>
              <a:t> …</a:t>
            </a:r>
          </a:p>
          <a:p>
            <a:pPr lvl="2">
              <a:buFont typeface="Wingdings" charset="2"/>
              <a:buChar char="§"/>
            </a:pPr>
            <a:endParaRPr lang="es-ES" sz="2400"/>
          </a:p>
        </p:txBody>
      </p:sp>
    </p:spTree>
    <p:extLst>
      <p:ext uri="{BB962C8B-B14F-4D97-AF65-F5344CB8AC3E}">
        <p14:creationId xmlns:p14="http://schemas.microsoft.com/office/powerpoint/2010/main" val="4168152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AAA00AF8-E339-47E0-9B35-D2337AD3C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56" y="1261331"/>
            <a:ext cx="3179146" cy="27864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200" b="1"/>
              <a:t>LET'S CREATE A CHECKLIST!</a:t>
            </a:r>
          </a:p>
        </p:txBody>
      </p:sp>
      <p:pic>
        <p:nvPicPr>
          <p:cNvPr id="4" name="Imagen 4" descr="Tabla&#10;&#10;Descripción generada automáticamente">
            <a:extLst>
              <a:ext uri="{FF2B5EF4-FFF2-40B4-BE49-F238E27FC236}">
                <a16:creationId xmlns:a16="http://schemas.microsoft.com/office/drawing/2014/main" id="{2A6EE89B-E86E-41AC-ABAA-28490C9BAB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38324"/>
          <a:stretch/>
        </p:blipFill>
        <p:spPr>
          <a:xfrm>
            <a:off x="888603" y="1261330"/>
            <a:ext cx="4973212" cy="433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4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FF69542-C902-4176-B339-8CCFE501B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s-ES" b="1"/>
              <a:t>DESIGN THINKING STEPS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19550301-FA5B-4DD7-9F27-CF34A1F3D6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5366324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8366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220492-DADF-4CC1-B170-F255C930A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DESIGN THINKING TASKS</a:t>
            </a:r>
            <a:br>
              <a:rPr lang="es-ES"/>
            </a:br>
            <a:r>
              <a:rPr lang="es-ES" sz="2400" err="1">
                <a:solidFill>
                  <a:schemeClr val="tx1"/>
                </a:solidFill>
              </a:rPr>
              <a:t>Inquiry</a:t>
            </a:r>
            <a:r>
              <a:rPr lang="es-ES" sz="2400">
                <a:solidFill>
                  <a:schemeClr val="tx1"/>
                </a:solidFill>
              </a:rPr>
              <a:t>: </a:t>
            </a:r>
            <a:r>
              <a:rPr lang="es-ES" sz="2400" err="1">
                <a:solidFill>
                  <a:schemeClr val="tx1"/>
                </a:solidFill>
              </a:rPr>
              <a:t>How</a:t>
            </a:r>
            <a:r>
              <a:rPr lang="es-ES" sz="2400">
                <a:solidFill>
                  <a:schemeClr val="tx1"/>
                </a:solidFill>
              </a:rPr>
              <a:t> do </a:t>
            </a:r>
            <a:r>
              <a:rPr lang="es-ES" sz="2400" err="1">
                <a:solidFill>
                  <a:schemeClr val="tx1"/>
                </a:solidFill>
              </a:rPr>
              <a:t>animals</a:t>
            </a:r>
            <a:r>
              <a:rPr lang="es-ES" sz="2400">
                <a:solidFill>
                  <a:schemeClr val="tx1"/>
                </a:solidFill>
              </a:rPr>
              <a:t> </a:t>
            </a:r>
            <a:r>
              <a:rPr lang="es-ES" sz="2400" err="1">
                <a:solidFill>
                  <a:schemeClr val="tx1"/>
                </a:solidFill>
              </a:rPr>
              <a:t>move</a:t>
            </a:r>
            <a:r>
              <a:rPr lang="es-ES" sz="2400">
                <a:solidFill>
                  <a:schemeClr val="tx1"/>
                </a:solidFill>
              </a:rPr>
              <a:t>? </a:t>
            </a:r>
          </a:p>
        </p:txBody>
      </p:sp>
      <p:pic>
        <p:nvPicPr>
          <p:cNvPr id="7" name="Imagen 7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C951EC48-9E42-4E27-A1BA-18D8679A94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958" t="28518" r="43333" b="7778"/>
          <a:stretch/>
        </p:blipFill>
        <p:spPr>
          <a:xfrm>
            <a:off x="2415803" y="2103081"/>
            <a:ext cx="5521574" cy="4154352"/>
          </a:xfrm>
        </p:spPr>
      </p:pic>
    </p:spTree>
    <p:extLst>
      <p:ext uri="{BB962C8B-B14F-4D97-AF65-F5344CB8AC3E}">
        <p14:creationId xmlns:p14="http://schemas.microsoft.com/office/powerpoint/2010/main" val="2192918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FB1067-2391-4736-AFB5-061DAF6AE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841" y="212942"/>
            <a:ext cx="8596668" cy="716951"/>
          </a:xfrm>
        </p:spPr>
        <p:txBody>
          <a:bodyPr/>
          <a:lstStyle/>
          <a:p>
            <a:r>
              <a:rPr lang="es-ES" b="1" dirty="0"/>
              <a:t> </a:t>
            </a:r>
            <a:r>
              <a:rPr lang="es-ES" dirty="0">
                <a:solidFill>
                  <a:schemeClr val="tx1"/>
                </a:solidFill>
                <a:ea typeface="+mj-lt"/>
                <a:cs typeface="+mj-lt"/>
              </a:rPr>
              <a:t>WAYS OF MOVING- ANALYZE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B3BC41-1B0E-4DAF-A032-92942EE70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936938"/>
            <a:ext cx="8596668" cy="58014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s-ES" sz="2300" b="1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sz="2100" b="1" dirty="0"/>
          </a:p>
          <a:p>
            <a:endParaRPr lang="es-ES" sz="2100" b="1" dirty="0"/>
          </a:p>
          <a:p>
            <a:endParaRPr lang="es-ES" sz="2100" b="1" dirty="0">
              <a:ea typeface="+mn-lt"/>
              <a:cs typeface="+mn-lt"/>
            </a:endParaRPr>
          </a:p>
          <a:p>
            <a:endParaRPr lang="es-ES" dirty="0">
              <a:ea typeface="+mn-lt"/>
              <a:cs typeface="+mn-lt"/>
            </a:endParaRPr>
          </a:p>
        </p:txBody>
      </p:sp>
      <p:pic>
        <p:nvPicPr>
          <p:cNvPr id="9" name="Imagen 9" descr="Imagen que contiene Tabla&#10;&#10;Descripción generada automáticamente">
            <a:extLst>
              <a:ext uri="{FF2B5EF4-FFF2-40B4-BE49-F238E27FC236}">
                <a16:creationId xmlns:a16="http://schemas.microsoft.com/office/drawing/2014/main" id="{BAFD0764-6E68-53B3-6065-B8B79138E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44" y="2063121"/>
            <a:ext cx="5324454" cy="4023132"/>
          </a:xfrm>
          <a:prstGeom prst="rect">
            <a:avLst/>
          </a:prstGeom>
        </p:spPr>
      </p:pic>
      <p:pic>
        <p:nvPicPr>
          <p:cNvPr id="10" name="Imagen 10" descr="Imagen que contiene Calendario&#10;&#10;Descripción generada automáticamente">
            <a:extLst>
              <a:ext uri="{FF2B5EF4-FFF2-40B4-BE49-F238E27FC236}">
                <a16:creationId xmlns:a16="http://schemas.microsoft.com/office/drawing/2014/main" id="{EBBFAD5A-A936-87B1-8701-A7266FE54F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98" t="-2273" r="14898" b="6167"/>
          <a:stretch/>
        </p:blipFill>
        <p:spPr>
          <a:xfrm>
            <a:off x="6213805" y="1395628"/>
            <a:ext cx="5180038" cy="524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05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661F0F-A7E9-264D-F022-B0582D946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 </a:t>
            </a:r>
            <a:r>
              <a:rPr lang="es-ES" dirty="0">
                <a:solidFill>
                  <a:schemeClr val="tx1"/>
                </a:solidFill>
                <a:ea typeface="+mj-lt"/>
                <a:cs typeface="+mj-lt"/>
              </a:rPr>
              <a:t>WAYS OF MOVING- ANALYZE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7410F1-E6D5-ACF1-8775-FC351FB8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749" y="1484853"/>
            <a:ext cx="8596668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s-ES" b="1" dirty="0"/>
          </a:p>
          <a:p>
            <a:r>
              <a:rPr lang="es-ES" b="1" dirty="0">
                <a:hlinkClick r:id="rId2"/>
              </a:rPr>
              <a:t>https://www.youtube.com/watch?v=c0qOY</a:t>
            </a:r>
            <a:r>
              <a:rPr lang="es-ES" b="1" dirty="0">
                <a:ea typeface="+mn-lt"/>
                <a:cs typeface="+mn-lt"/>
                <a:hlinkClick r:id="rId2"/>
              </a:rPr>
              <a:t>ZXPIac</a:t>
            </a:r>
            <a:endParaRPr lang="es-ES"/>
          </a:p>
          <a:p>
            <a:endParaRPr lang="es-ES" b="1" dirty="0"/>
          </a:p>
          <a:p>
            <a:endParaRPr lang="es-ES" b="1" dirty="0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7865FC0F-37F0-7106-E2F1-4664E1EBA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931" y="3088205"/>
            <a:ext cx="5863086" cy="328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64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363597-F05D-4B05-A12D-5227C846D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099875" cy="1320800"/>
          </a:xfrm>
        </p:spPr>
        <p:txBody>
          <a:bodyPr>
            <a:normAutofit fontScale="90000"/>
          </a:bodyPr>
          <a:lstStyle/>
          <a:p>
            <a:r>
              <a:rPr lang="es-ES" dirty="0"/>
              <a:t>INQUIRY: WHAT SIMILARITIES AND DIFFERENCES CAN YOU SEE IN THESE ANIMALS?</a:t>
            </a:r>
            <a:br>
              <a:rPr lang="es-ES" dirty="0"/>
            </a:br>
            <a:br>
              <a:rPr lang="es-ES" sz="1800" b="1" dirty="0">
                <a:solidFill>
                  <a:schemeClr val="tx1"/>
                </a:solidFill>
              </a:rPr>
            </a:br>
            <a:br>
              <a:rPr lang="es-ES" sz="1800" b="1" dirty="0"/>
            </a:br>
            <a:endParaRPr lang="es-ES" sz="1800" b="1" dirty="0">
              <a:solidFill>
                <a:schemeClr val="tx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988921-DDDE-48E6-BB01-5BE02ED5D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6278" y="2016816"/>
            <a:ext cx="3823385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b="1" dirty="0">
                <a:solidFill>
                  <a:schemeClr val="tx1"/>
                </a:solidFill>
              </a:rPr>
              <a:t>THINKING MAP</a:t>
            </a:r>
          </a:p>
          <a:p>
            <a:endParaRPr lang="es-ES" dirty="0"/>
          </a:p>
        </p:txBody>
      </p:sp>
      <p:pic>
        <p:nvPicPr>
          <p:cNvPr id="4" name="Imagen 4" descr="Tabla&#10;&#10;Descripción generada automáticamente">
            <a:extLst>
              <a:ext uri="{FF2B5EF4-FFF2-40B4-BE49-F238E27FC236}">
                <a16:creationId xmlns:a16="http://schemas.microsoft.com/office/drawing/2014/main" id="{0C33EFEB-1779-E2E7-A814-7AE4BB984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828" y="2597776"/>
            <a:ext cx="4295955" cy="3306892"/>
          </a:xfrm>
          <a:prstGeom prst="rect">
            <a:avLst/>
          </a:prstGeom>
        </p:spPr>
      </p:pic>
      <p:pic>
        <p:nvPicPr>
          <p:cNvPr id="5" name="Imagen 5" descr="Un pizarrón con un texto en blanco&#10;&#10;Descripción generada automáticamente">
            <a:extLst>
              <a:ext uri="{FF2B5EF4-FFF2-40B4-BE49-F238E27FC236}">
                <a16:creationId xmlns:a16="http://schemas.microsoft.com/office/drawing/2014/main" id="{01B31860-D91C-62D3-5017-656F242EC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126193" y="2243036"/>
            <a:ext cx="3102633" cy="4197851"/>
          </a:xfrm>
          <a:prstGeom prst="rect">
            <a:avLst/>
          </a:prstGeom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C381B5B1-C74A-ACA9-1F38-11AB77173332}"/>
              </a:ext>
            </a:extLst>
          </p:cNvPr>
          <p:cNvSpPr txBox="1">
            <a:spLocks/>
          </p:cNvSpPr>
          <p:nvPr/>
        </p:nvSpPr>
        <p:spPr>
          <a:xfrm>
            <a:off x="757848" y="2011065"/>
            <a:ext cx="3823385" cy="3880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>
                <a:solidFill>
                  <a:schemeClr val="tx1"/>
                </a:solidFill>
              </a:rPr>
              <a:t>GRAPHIC ORGANIZER</a:t>
            </a:r>
          </a:p>
          <a:p>
            <a:endParaRPr lang="es-ES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BDAEE25F-0448-8ECF-5467-A881C5D6D19E}"/>
              </a:ext>
            </a:extLst>
          </p:cNvPr>
          <p:cNvSpPr>
            <a:spLocks noGrp="1"/>
          </p:cNvSpPr>
          <p:nvPr/>
        </p:nvSpPr>
        <p:spPr>
          <a:xfrm>
            <a:off x="5666278" y="2016816"/>
            <a:ext cx="3823385" cy="3880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>
                <a:solidFill>
                  <a:schemeClr val="tx1"/>
                </a:solidFill>
              </a:rPr>
              <a:t>THINKING MAP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15659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708CC5-3AFA-D967-6CB6-9278273E0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 descr="Texto&#10;&#10;Descripción generada automáticamente">
            <a:extLst>
              <a:ext uri="{FF2B5EF4-FFF2-40B4-BE49-F238E27FC236}">
                <a16:creationId xmlns:a16="http://schemas.microsoft.com/office/drawing/2014/main" id="{18C11623-60C6-0E49-D788-F0686ED6B9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837" y="388831"/>
            <a:ext cx="10999398" cy="6000929"/>
          </a:xfrm>
        </p:spPr>
      </p:pic>
    </p:spTree>
    <p:extLst>
      <p:ext uri="{BB962C8B-B14F-4D97-AF65-F5344CB8AC3E}">
        <p14:creationId xmlns:p14="http://schemas.microsoft.com/office/powerpoint/2010/main" val="1294221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0BDD62-F661-49AE-B1F6-9DCC863CA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>
                <a:cs typeface="Calibri Light"/>
              </a:rPr>
              <a:t>ADVANCE ORGANIZER</a:t>
            </a:r>
            <a:endParaRPr lang="es-ES">
              <a:cs typeface="Calibri Light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35E936-A3F5-4C7A-A3B6-7371C1CB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332" y="1538077"/>
            <a:ext cx="10515600" cy="256854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s-ES">
              <a:cs typeface="Calibri"/>
            </a:endParaRPr>
          </a:p>
          <a:p>
            <a:r>
              <a:rPr lang="es-ES">
                <a:ea typeface="+mn-lt"/>
                <a:cs typeface="+mn-lt"/>
                <a:hlinkClick r:id="rId2"/>
              </a:rPr>
              <a:t>https://www.youtube.com/watch?v=ds0LNFZipLU</a:t>
            </a:r>
            <a:endParaRPr lang="es-ES">
              <a:ea typeface="+mn-lt"/>
              <a:cs typeface="+mn-lt"/>
            </a:endParaRPr>
          </a:p>
          <a:p>
            <a:pPr marL="0" indent="0">
              <a:buNone/>
            </a:pPr>
            <a:endParaRPr lang="es-ES">
              <a:ea typeface="+mn-lt"/>
              <a:cs typeface="+mn-lt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2A4F7B-8726-4D30-9AA0-18B6E8C68B39}"/>
              </a:ext>
            </a:extLst>
          </p:cNvPr>
          <p:cNvSpPr txBox="1"/>
          <p:nvPr/>
        </p:nvSpPr>
        <p:spPr>
          <a:xfrm>
            <a:off x="4867275" y="3343275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/>
              <a:t>Haga clic para agregar texto</a:t>
            </a:r>
          </a:p>
        </p:txBody>
      </p:sp>
      <p:pic>
        <p:nvPicPr>
          <p:cNvPr id="6" name="Imagen 6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D88FE4D3-2EE5-4EC0-A2E7-5D2A395D3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551" y="2700167"/>
            <a:ext cx="5776823" cy="318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63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20CB93-5223-71F0-8F8E-36BFD6E58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5513AB54-9ABC-8237-47BC-5028892B92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294" y="244070"/>
            <a:ext cx="11495956" cy="6189812"/>
          </a:xfrm>
        </p:spPr>
      </p:pic>
    </p:spTree>
    <p:extLst>
      <p:ext uri="{BB962C8B-B14F-4D97-AF65-F5344CB8AC3E}">
        <p14:creationId xmlns:p14="http://schemas.microsoft.com/office/powerpoint/2010/main" val="2966281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2D31E3-F47D-E4C1-0E7E-5F73584BA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 descr="Texto, Pizarra&#10;&#10;Descripción generada automáticamente">
            <a:extLst>
              <a:ext uri="{FF2B5EF4-FFF2-40B4-BE49-F238E27FC236}">
                <a16:creationId xmlns:a16="http://schemas.microsoft.com/office/drawing/2014/main" id="{997E2DB0-182F-0D26-FC86-FD09B3F869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46985" y="61495"/>
            <a:ext cx="5726966" cy="3880773"/>
          </a:xfrm>
        </p:spPr>
      </p:pic>
      <p:pic>
        <p:nvPicPr>
          <p:cNvPr id="5" name="Imagen 5" descr="Imagen que contiene Texto&#10;&#10;Descripción generada automáticamente">
            <a:extLst>
              <a:ext uri="{FF2B5EF4-FFF2-40B4-BE49-F238E27FC236}">
                <a16:creationId xmlns:a16="http://schemas.microsoft.com/office/drawing/2014/main" id="{D2A5FA31-1955-1115-B114-5E1600FB7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363" y="61661"/>
            <a:ext cx="5992483" cy="3873584"/>
          </a:xfrm>
          <a:prstGeom prst="rect">
            <a:avLst/>
          </a:prstGeom>
        </p:spPr>
      </p:pic>
      <p:pic>
        <p:nvPicPr>
          <p:cNvPr id="6" name="Imagen 6" descr="Texto, Carta&#10;&#10;Descripción generada automáticamente">
            <a:extLst>
              <a:ext uri="{FF2B5EF4-FFF2-40B4-BE49-F238E27FC236}">
                <a16:creationId xmlns:a16="http://schemas.microsoft.com/office/drawing/2014/main" id="{F296A77B-87BA-2CE7-A3DE-D4369D7DA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64" y="3940155"/>
            <a:ext cx="4756030" cy="2917085"/>
          </a:xfrm>
          <a:prstGeom prst="rect">
            <a:avLst/>
          </a:prstGeom>
        </p:spPr>
      </p:pic>
      <p:pic>
        <p:nvPicPr>
          <p:cNvPr id="7" name="Imagen 7" descr="Texto, Carta&#10;&#10;Descripción generada automáticamente">
            <a:extLst>
              <a:ext uri="{FF2B5EF4-FFF2-40B4-BE49-F238E27FC236}">
                <a16:creationId xmlns:a16="http://schemas.microsoft.com/office/drawing/2014/main" id="{A1156719-C215-8934-BEDC-0FBB73C4D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3192" y="3753249"/>
            <a:ext cx="5388633" cy="330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92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3F6C96-41CD-7014-4F77-0A1FABB48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 descr="Texto, Pizarra&#10;&#10;Descripción generada automáticamente">
            <a:extLst>
              <a:ext uri="{FF2B5EF4-FFF2-40B4-BE49-F238E27FC236}">
                <a16:creationId xmlns:a16="http://schemas.microsoft.com/office/drawing/2014/main" id="{C7EEB576-C5E2-7F99-E5F3-62DD059AF8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3464" y="291532"/>
            <a:ext cx="6072603" cy="3880773"/>
          </a:xfrm>
        </p:spPr>
      </p:pic>
      <p:pic>
        <p:nvPicPr>
          <p:cNvPr id="5" name="Imagen 5" descr="Imagen que contiene Texto&#10;&#10;Descripción generada automáticamente">
            <a:extLst>
              <a:ext uri="{FF2B5EF4-FFF2-40B4-BE49-F238E27FC236}">
                <a16:creationId xmlns:a16="http://schemas.microsoft.com/office/drawing/2014/main" id="{3E76B5EB-965B-B620-2308-B88FEB27E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211" y="465362"/>
            <a:ext cx="5661803" cy="3698786"/>
          </a:xfrm>
          <a:prstGeom prst="rect">
            <a:avLst/>
          </a:prstGeom>
        </p:spPr>
      </p:pic>
      <p:pic>
        <p:nvPicPr>
          <p:cNvPr id="6" name="Imagen 6" descr="Imagen que contiene Texto&#10;&#10;Descripción generada automáticamente">
            <a:extLst>
              <a:ext uri="{FF2B5EF4-FFF2-40B4-BE49-F238E27FC236}">
                <a16:creationId xmlns:a16="http://schemas.microsoft.com/office/drawing/2014/main" id="{24C543D9-2135-6F47-F379-8B62584B4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796" y="4231557"/>
            <a:ext cx="3821501" cy="262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46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20">
            <a:extLst>
              <a:ext uri="{FF2B5EF4-FFF2-40B4-BE49-F238E27FC236}">
                <a16:creationId xmlns:a16="http://schemas.microsoft.com/office/drawing/2014/main" id="{04D68F31-B717-405E-8FDA-18AB5EF2D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0" name="Straight Connector 21">
              <a:extLst>
                <a:ext uri="{FF2B5EF4-FFF2-40B4-BE49-F238E27FC236}">
                  <a16:creationId xmlns:a16="http://schemas.microsoft.com/office/drawing/2014/main" id="{B880E025-48FA-41BF-B643-0F8A44B90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22">
              <a:extLst>
                <a:ext uri="{FF2B5EF4-FFF2-40B4-BE49-F238E27FC236}">
                  <a16:creationId xmlns:a16="http://schemas.microsoft.com/office/drawing/2014/main" id="{8B9DE0C2-FDAC-4F0A-87F8-E88ECD0E2B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23">
              <a:extLst>
                <a:ext uri="{FF2B5EF4-FFF2-40B4-BE49-F238E27FC236}">
                  <a16:creationId xmlns:a16="http://schemas.microsoft.com/office/drawing/2014/main" id="{511C30BC-C353-4E3B-B27A-79E55CA45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Rectangle 25">
              <a:extLst>
                <a:ext uri="{FF2B5EF4-FFF2-40B4-BE49-F238E27FC236}">
                  <a16:creationId xmlns:a16="http://schemas.microsoft.com/office/drawing/2014/main" id="{476261E9-EE37-4446-8A99-BF1624CA46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Isosceles Triangle 25">
              <a:extLst>
                <a:ext uri="{FF2B5EF4-FFF2-40B4-BE49-F238E27FC236}">
                  <a16:creationId xmlns:a16="http://schemas.microsoft.com/office/drawing/2014/main" id="{ED67AA56-9A94-4774-8196-23D0C538D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7">
              <a:extLst>
                <a:ext uri="{FF2B5EF4-FFF2-40B4-BE49-F238E27FC236}">
                  <a16:creationId xmlns:a16="http://schemas.microsoft.com/office/drawing/2014/main" id="{51ABDD58-0B98-40D3-8540-6BD3C22D2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8">
              <a:extLst>
                <a:ext uri="{FF2B5EF4-FFF2-40B4-BE49-F238E27FC236}">
                  <a16:creationId xmlns:a16="http://schemas.microsoft.com/office/drawing/2014/main" id="{C1221CB9-937E-4D51-A315-FCDE0A771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9">
              <a:extLst>
                <a:ext uri="{FF2B5EF4-FFF2-40B4-BE49-F238E27FC236}">
                  <a16:creationId xmlns:a16="http://schemas.microsoft.com/office/drawing/2014/main" id="{84AE7C0B-B7D8-4F7A-A31B-6704BC4A49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16AF0C9F-08B9-458B-B540-A8E3913DF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6FD06311-3180-43A6-86B8-4D1F153FE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6DFF12DD-9CF9-4545-BA3F-2C1778346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459" y="3366168"/>
            <a:ext cx="2192036" cy="9225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MAMMALS</a:t>
            </a:r>
          </a:p>
        </p:txBody>
      </p:sp>
      <p:pic>
        <p:nvPicPr>
          <p:cNvPr id="7" name="Imagen 7" descr="Royalty-Free photo: Group of gray mammals | PickPik">
            <a:extLst>
              <a:ext uri="{FF2B5EF4-FFF2-40B4-BE49-F238E27FC236}">
                <a16:creationId xmlns:a16="http://schemas.microsoft.com/office/drawing/2014/main" id="{8ADC7D10-2E29-4CCE-A1C7-36AD91E32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43" r="5" b="5"/>
          <a:stretch/>
        </p:blipFill>
        <p:spPr>
          <a:xfrm>
            <a:off x="985965" y="1750898"/>
            <a:ext cx="1899666" cy="1359760"/>
          </a:xfrm>
          <a:prstGeom prst="rect">
            <a:avLst/>
          </a:prstGeom>
        </p:spPr>
      </p:pic>
      <p:pic>
        <p:nvPicPr>
          <p:cNvPr id="9" name="Imagen 9" descr="Tropical Fish Free Stock Photo - Public Domain Pictures">
            <a:extLst>
              <a:ext uri="{FF2B5EF4-FFF2-40B4-BE49-F238E27FC236}">
                <a16:creationId xmlns:a16="http://schemas.microsoft.com/office/drawing/2014/main" id="{86736F16-B8BB-405D-BF47-4A2250341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0" r="4192" b="4"/>
          <a:stretch/>
        </p:blipFill>
        <p:spPr>
          <a:xfrm>
            <a:off x="3114231" y="1765215"/>
            <a:ext cx="1899666" cy="1331126"/>
          </a:xfrm>
          <a:prstGeom prst="rect">
            <a:avLst/>
          </a:prstGeom>
        </p:spPr>
      </p:pic>
      <p:pic>
        <p:nvPicPr>
          <p:cNvPr id="8" name="Imagen 8" descr="Free Images : wildlife, toad, amphibian, fauna, tree frog ...">
            <a:extLst>
              <a:ext uri="{FF2B5EF4-FFF2-40B4-BE49-F238E27FC236}">
                <a16:creationId xmlns:a16="http://schemas.microsoft.com/office/drawing/2014/main" id="{A8E8F242-6C4D-48C0-BE21-111DF2D6A6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78" r="4669" b="1"/>
          <a:stretch/>
        </p:blipFill>
        <p:spPr>
          <a:xfrm>
            <a:off x="5242497" y="1766514"/>
            <a:ext cx="1899666" cy="1328528"/>
          </a:xfrm>
          <a:prstGeom prst="rect">
            <a:avLst/>
          </a:prstGeom>
        </p:spPr>
      </p:pic>
      <p:pic>
        <p:nvPicPr>
          <p:cNvPr id="4" name="Imagen 4">
            <a:extLst>
              <a:ext uri="{FF2B5EF4-FFF2-40B4-BE49-F238E27FC236}">
                <a16:creationId xmlns:a16="http://schemas.microsoft.com/office/drawing/2014/main" id="{FB44ACC3-906A-4C1C-87C6-6BB42C3F2C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950" r="15877" b="-3"/>
          <a:stretch/>
        </p:blipFill>
        <p:spPr>
          <a:xfrm>
            <a:off x="7374332" y="1754560"/>
            <a:ext cx="1899666" cy="135243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F460517-ACA2-470B-B570-BF6758FCF73D}"/>
              </a:ext>
            </a:extLst>
          </p:cNvPr>
          <p:cNvSpPr txBox="1"/>
          <p:nvPr/>
        </p:nvSpPr>
        <p:spPr>
          <a:xfrm>
            <a:off x="9303068" y="6657945"/>
            <a:ext cx="2888932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n-US" sz="700">
                <a:solidFill>
                  <a:srgbClr val="FFFFFF"/>
                </a:solidFill>
              </a:rPr>
              <a:t> de Autor desconocido se concede bajo licencia de </a:t>
            </a: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38" name="Título 1">
            <a:extLst>
              <a:ext uri="{FF2B5EF4-FFF2-40B4-BE49-F238E27FC236}">
                <a16:creationId xmlns:a16="http://schemas.microsoft.com/office/drawing/2014/main" id="{81E4FE05-75AD-4C7C-8175-922116D144C8}"/>
              </a:ext>
            </a:extLst>
          </p:cNvPr>
          <p:cNvSpPr txBox="1">
            <a:spLocks/>
          </p:cNvSpPr>
          <p:nvPr/>
        </p:nvSpPr>
        <p:spPr>
          <a:xfrm>
            <a:off x="7478784" y="3432303"/>
            <a:ext cx="2192036" cy="9225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</a:rPr>
              <a:t>REPTILES</a:t>
            </a:r>
            <a:endParaRPr lang="es-ES" sz="3000" dirty="0">
              <a:solidFill>
                <a:schemeClr val="tx1"/>
              </a:solidFill>
            </a:endParaRPr>
          </a:p>
        </p:txBody>
      </p:sp>
      <p:sp>
        <p:nvSpPr>
          <p:cNvPr id="46" name="Título 1">
            <a:extLst>
              <a:ext uri="{FF2B5EF4-FFF2-40B4-BE49-F238E27FC236}">
                <a16:creationId xmlns:a16="http://schemas.microsoft.com/office/drawing/2014/main" id="{DFF70B76-B484-49BF-9080-1DB1DC29E4AE}"/>
              </a:ext>
            </a:extLst>
          </p:cNvPr>
          <p:cNvSpPr txBox="1">
            <a:spLocks/>
          </p:cNvSpPr>
          <p:nvPr/>
        </p:nvSpPr>
        <p:spPr>
          <a:xfrm>
            <a:off x="4143236" y="5531398"/>
            <a:ext cx="2192036" cy="9225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</a:rPr>
              <a:t>BIRDS</a:t>
            </a:r>
            <a:endParaRPr lang="es-ES" dirty="0"/>
          </a:p>
        </p:txBody>
      </p:sp>
      <p:sp>
        <p:nvSpPr>
          <p:cNvPr id="47" name="Título 1">
            <a:extLst>
              <a:ext uri="{FF2B5EF4-FFF2-40B4-BE49-F238E27FC236}">
                <a16:creationId xmlns:a16="http://schemas.microsoft.com/office/drawing/2014/main" id="{3287DFE6-7784-4EB8-9C60-D11EFB4AA285}"/>
              </a:ext>
            </a:extLst>
          </p:cNvPr>
          <p:cNvSpPr txBox="1">
            <a:spLocks/>
          </p:cNvSpPr>
          <p:nvPr/>
        </p:nvSpPr>
        <p:spPr>
          <a:xfrm>
            <a:off x="5005878" y="3432304"/>
            <a:ext cx="2192036" cy="9225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</a:rPr>
              <a:t>AMPHIBIANS</a:t>
            </a:r>
            <a:endParaRPr lang="es-ES" sz="3000" dirty="0">
              <a:solidFill>
                <a:schemeClr val="tx1"/>
              </a:solidFill>
            </a:endParaRPr>
          </a:p>
        </p:txBody>
      </p:sp>
      <p:sp>
        <p:nvSpPr>
          <p:cNvPr id="48" name="Título 1">
            <a:extLst>
              <a:ext uri="{FF2B5EF4-FFF2-40B4-BE49-F238E27FC236}">
                <a16:creationId xmlns:a16="http://schemas.microsoft.com/office/drawing/2014/main" id="{3287DFE6-7784-4EB8-9C60-D11EFB4AA285}"/>
              </a:ext>
            </a:extLst>
          </p:cNvPr>
          <p:cNvSpPr txBox="1">
            <a:spLocks/>
          </p:cNvSpPr>
          <p:nvPr/>
        </p:nvSpPr>
        <p:spPr>
          <a:xfrm>
            <a:off x="3509734" y="3431406"/>
            <a:ext cx="2192036" cy="9225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FISH</a:t>
            </a:r>
            <a:endParaRPr lang="es-ES" dirty="0"/>
          </a:p>
        </p:txBody>
      </p:sp>
      <p:pic>
        <p:nvPicPr>
          <p:cNvPr id="49" name="Imagen 49">
            <a:extLst>
              <a:ext uri="{FF2B5EF4-FFF2-40B4-BE49-F238E27FC236}">
                <a16:creationId xmlns:a16="http://schemas.microsoft.com/office/drawing/2014/main" id="{EE2E101F-DF6B-4BD2-82BF-61263FE350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400136" y="4525121"/>
            <a:ext cx="2311879" cy="2135341"/>
          </a:xfrm>
          <a:prstGeom prst="rect">
            <a:avLst/>
          </a:prstGeom>
        </p:spPr>
      </p:pic>
      <p:sp>
        <p:nvSpPr>
          <p:cNvPr id="50" name="CuadroTexto 49">
            <a:extLst>
              <a:ext uri="{FF2B5EF4-FFF2-40B4-BE49-F238E27FC236}">
                <a16:creationId xmlns:a16="http://schemas.microsoft.com/office/drawing/2014/main" id="{BDD501AB-8BE6-464D-BD86-B924319864A7}"/>
              </a:ext>
            </a:extLst>
          </p:cNvPr>
          <p:cNvSpPr txBox="1"/>
          <p:nvPr/>
        </p:nvSpPr>
        <p:spPr>
          <a:xfrm>
            <a:off x="842513" y="6344459"/>
            <a:ext cx="2743200" cy="317500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r>
              <a:rPr lang="en-US">
                <a:hlinkClick r:id="rId9"/>
              </a:rPr>
              <a:t>Esta foto</a:t>
            </a:r>
            <a:r>
              <a:rPr lang="en-US"/>
              <a:t> de Autor desconocido se concede bajo licencia de </a:t>
            </a:r>
            <a:r>
              <a:rPr lang="en-US">
                <a:hlinkClick r:id="rId10"/>
              </a:rPr>
              <a:t>CC BY-NC-ND</a:t>
            </a:r>
            <a:r>
              <a:rPr lang="en-US"/>
              <a:t>.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D39D4B17-F156-4F0E-9BF6-D0E857865C7A}"/>
              </a:ext>
            </a:extLst>
          </p:cNvPr>
          <p:cNvSpPr txBox="1"/>
          <p:nvPr/>
        </p:nvSpPr>
        <p:spPr>
          <a:xfrm>
            <a:off x="3574212" y="468702"/>
            <a:ext cx="2800709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800" b="1" dirty="0"/>
              <a:t>VERTEBRATES</a:t>
            </a:r>
            <a:endParaRPr lang="es-ES" b="1"/>
          </a:p>
        </p:txBody>
      </p:sp>
    </p:spTree>
    <p:extLst>
      <p:ext uri="{BB962C8B-B14F-4D97-AF65-F5344CB8AC3E}">
        <p14:creationId xmlns:p14="http://schemas.microsoft.com/office/powerpoint/2010/main" val="31469047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FCCA71-8C38-6C68-C0D2-7A5E13993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Students</a:t>
            </a:r>
            <a:r>
              <a:rPr lang="es-ES" dirty="0"/>
              <a:t>' </a:t>
            </a:r>
            <a:r>
              <a:rPr lang="es-ES" dirty="0" err="1"/>
              <a:t>examples</a:t>
            </a:r>
          </a:p>
        </p:txBody>
      </p:sp>
      <p:pic>
        <p:nvPicPr>
          <p:cNvPr id="4" name="Imagen 4" descr="Tabla&#10;&#10;Descripción generada automáticamente">
            <a:extLst>
              <a:ext uri="{FF2B5EF4-FFF2-40B4-BE49-F238E27FC236}">
                <a16:creationId xmlns:a16="http://schemas.microsoft.com/office/drawing/2014/main" id="{5C2A76F9-3E0F-EF6B-F6D7-4A5DCF449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8989" y="2002438"/>
            <a:ext cx="1858641" cy="3880773"/>
          </a:xfrm>
        </p:spPr>
      </p:pic>
      <p:pic>
        <p:nvPicPr>
          <p:cNvPr id="5" name="Imagen 5" descr="Un dibujo de un gato&#10;&#10;Descripción generada automáticamente">
            <a:extLst>
              <a:ext uri="{FF2B5EF4-FFF2-40B4-BE49-F238E27FC236}">
                <a16:creationId xmlns:a16="http://schemas.microsoft.com/office/drawing/2014/main" id="{165A4D4C-B454-0DF3-C9C2-41533F77D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079" y="1819372"/>
            <a:ext cx="7588369" cy="444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07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67C337-5271-4671-1604-D2B4F698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 descr="Imagen que contiene cubierto, caja, parado, hombre&#10;&#10;Descripción generada automáticamente">
            <a:extLst>
              <a:ext uri="{FF2B5EF4-FFF2-40B4-BE49-F238E27FC236}">
                <a16:creationId xmlns:a16="http://schemas.microsoft.com/office/drawing/2014/main" id="{3DF44BC8-B6CA-DB40-D239-A38604CB28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920" y="535948"/>
            <a:ext cx="8164854" cy="6123640"/>
          </a:xfrm>
        </p:spPr>
      </p:pic>
    </p:spTree>
    <p:extLst>
      <p:ext uri="{BB962C8B-B14F-4D97-AF65-F5344CB8AC3E}">
        <p14:creationId xmlns:p14="http://schemas.microsoft.com/office/powerpoint/2010/main" val="4052087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267EEE4-6354-4F1C-9484-951F0EB92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0"/>
            <a:ext cx="121856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0E5A83F9-E6B8-40BD-9C0D-9A6F15650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rgbClr val="43575C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ABA342E-3C10-493E-8A24-0369F8473947}"/>
              </a:ext>
            </a:extLst>
          </p:cNvPr>
          <p:cNvSpPr txBox="1"/>
          <p:nvPr/>
        </p:nvSpPr>
        <p:spPr>
          <a:xfrm>
            <a:off x="1277317" y="406551"/>
            <a:ext cx="5549732" cy="80401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INQUIRY: LOOK THROUGH THE WINDOW, HOW CAN THESE ANIMALS MOVE HERE?</a:t>
            </a:r>
          </a:p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700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700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700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7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Imagen 3" descr="Vista desde la ventana de un avión en una pista&#10;&#10;Descripción generada automáticamente">
            <a:extLst>
              <a:ext uri="{FF2B5EF4-FFF2-40B4-BE49-F238E27FC236}">
                <a16:creationId xmlns:a16="http://schemas.microsoft.com/office/drawing/2014/main" id="{2DB3D9B6-2679-CE4C-838D-B064962547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7" r="-3" b="-3"/>
          <a:stretch/>
        </p:blipFill>
        <p:spPr>
          <a:xfrm>
            <a:off x="7531482" y="10"/>
            <a:ext cx="4657341" cy="3448414"/>
          </a:xfrm>
          <a:prstGeom prst="rect">
            <a:avLst/>
          </a:prstGeom>
        </p:spPr>
      </p:pic>
      <p:pic>
        <p:nvPicPr>
          <p:cNvPr id="2" name="Imagen 2">
            <a:extLst>
              <a:ext uri="{FF2B5EF4-FFF2-40B4-BE49-F238E27FC236}">
                <a16:creationId xmlns:a16="http://schemas.microsoft.com/office/drawing/2014/main" id="{25EA7FE3-B616-B7A9-CCA4-BEAD07EE1C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3" r="-3" b="-3"/>
          <a:stretch/>
        </p:blipFill>
        <p:spPr>
          <a:xfrm>
            <a:off x="7528308" y="3437472"/>
            <a:ext cx="4657341" cy="3428996"/>
          </a:xfrm>
          <a:prstGeom prst="rect">
            <a:avLst/>
          </a:prstGeom>
        </p:spPr>
      </p:pic>
      <p:pic>
        <p:nvPicPr>
          <p:cNvPr id="4" name="Imagen 5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F3EE806D-A2AC-59F6-F3CC-817EC1A17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238" y="2294087"/>
            <a:ext cx="2571750" cy="3333750"/>
          </a:xfrm>
          <a:prstGeom prst="rect">
            <a:avLst/>
          </a:prstGeom>
        </p:spPr>
      </p:pic>
      <p:pic>
        <p:nvPicPr>
          <p:cNvPr id="6" name="Imagen 6" descr="Una pantalla de televisión&#10;&#10;Descripción generada automáticamente">
            <a:extLst>
              <a:ext uri="{FF2B5EF4-FFF2-40B4-BE49-F238E27FC236}">
                <a16:creationId xmlns:a16="http://schemas.microsoft.com/office/drawing/2014/main" id="{71C34698-6B5C-FA63-07A9-2E6C1DB71E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7381" y="2287438"/>
            <a:ext cx="3418935" cy="339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26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04D68F31-B717-405E-8FDA-18AB5EF2D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880E025-48FA-41BF-B643-0F8A44B90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B9DE0C2-FDAC-4F0A-87F8-E88ECD0E2B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23">
              <a:extLst>
                <a:ext uri="{FF2B5EF4-FFF2-40B4-BE49-F238E27FC236}">
                  <a16:creationId xmlns:a16="http://schemas.microsoft.com/office/drawing/2014/main" id="{511C30BC-C353-4E3B-B27A-79E55CA45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5">
              <a:extLst>
                <a:ext uri="{FF2B5EF4-FFF2-40B4-BE49-F238E27FC236}">
                  <a16:creationId xmlns:a16="http://schemas.microsoft.com/office/drawing/2014/main" id="{476261E9-EE37-4446-8A99-BF1624CA46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ED67AA56-9A94-4774-8196-23D0C538D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Rectangle 27">
              <a:extLst>
                <a:ext uri="{FF2B5EF4-FFF2-40B4-BE49-F238E27FC236}">
                  <a16:creationId xmlns:a16="http://schemas.microsoft.com/office/drawing/2014/main" id="{51ABDD58-0B98-40D3-8540-6BD3C22D2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28">
              <a:extLst>
                <a:ext uri="{FF2B5EF4-FFF2-40B4-BE49-F238E27FC236}">
                  <a16:creationId xmlns:a16="http://schemas.microsoft.com/office/drawing/2014/main" id="{C1221CB9-937E-4D51-A315-FCDE0A771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Rectangle 29">
              <a:extLst>
                <a:ext uri="{FF2B5EF4-FFF2-40B4-BE49-F238E27FC236}">
                  <a16:creationId xmlns:a16="http://schemas.microsoft.com/office/drawing/2014/main" id="{84AE7C0B-B7D8-4F7A-A31B-6704BC4A49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16AF0C9F-08B9-458B-B540-A8E3913DF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6FD06311-3180-43A6-86B8-4D1F153FE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07CE2FBA-4243-F690-30B1-5C84F2DFA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8" y="4473225"/>
            <a:ext cx="8288035" cy="109505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Landscapes- Analyze</a:t>
            </a:r>
          </a:p>
        </p:txBody>
      </p:sp>
      <p:pic>
        <p:nvPicPr>
          <p:cNvPr id="5" name="Imagen 5" descr="Diagrama, Escala de tiempo, Calendario&#10;&#10;Descripción generada automáticamente">
            <a:extLst>
              <a:ext uri="{FF2B5EF4-FFF2-40B4-BE49-F238E27FC236}">
                <a16:creationId xmlns:a16="http://schemas.microsoft.com/office/drawing/2014/main" id="{20A02037-B33A-D2BE-D2A1-D3334A568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965" y="1088258"/>
            <a:ext cx="1899666" cy="2685040"/>
          </a:xfrm>
          <a:prstGeom prst="rect">
            <a:avLst/>
          </a:prstGeom>
        </p:spPr>
      </p:pic>
      <p:pic>
        <p:nvPicPr>
          <p:cNvPr id="6" name="Imagen 6" descr="Diagrama&#10;&#10;Descripción generada automáticamente">
            <a:extLst>
              <a:ext uri="{FF2B5EF4-FFF2-40B4-BE49-F238E27FC236}">
                <a16:creationId xmlns:a16="http://schemas.microsoft.com/office/drawing/2014/main" id="{1A8F7B6F-BAF3-E7C5-4DE1-C6469B87F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231" y="1164334"/>
            <a:ext cx="1899666" cy="2532888"/>
          </a:xfrm>
          <a:prstGeom prst="rect">
            <a:avLst/>
          </a:prstGeom>
        </p:spPr>
      </p:pic>
      <p:pic>
        <p:nvPicPr>
          <p:cNvPr id="4" name="Imagen 4">
            <a:extLst>
              <a:ext uri="{FF2B5EF4-FFF2-40B4-BE49-F238E27FC236}">
                <a16:creationId xmlns:a16="http://schemas.microsoft.com/office/drawing/2014/main" id="{5223B830-580D-6647-FE73-A596D997C2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242497" y="1166742"/>
            <a:ext cx="1899666" cy="2528072"/>
          </a:xfrm>
          <a:prstGeom prst="rect">
            <a:avLst/>
          </a:prstGeom>
        </p:spPr>
      </p:pic>
      <p:pic>
        <p:nvPicPr>
          <p:cNvPr id="7" name="Imagen 7" descr="Texto, Carta, Calendario&#10;&#10;Descripción generada automáticamente">
            <a:extLst>
              <a:ext uri="{FF2B5EF4-FFF2-40B4-BE49-F238E27FC236}">
                <a16:creationId xmlns:a16="http://schemas.microsoft.com/office/drawing/2014/main" id="{E1E11EA3-3B8A-0B0C-DC2E-DECA5660A5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4332" y="1559307"/>
            <a:ext cx="1899666" cy="174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809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4D68F31-B717-405E-8FDA-18AB5EF2D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880E025-48FA-41BF-B643-0F8A44B90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B9DE0C2-FDAC-4F0A-87F8-E88ECD0E2B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511C30BC-C353-4E3B-B27A-79E55CA45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476261E9-EE37-4446-8A99-BF1624CA46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ED67AA56-9A94-4774-8196-23D0C538D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51ABDD58-0B98-40D3-8540-6BD3C22D2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C1221CB9-937E-4D51-A315-FCDE0A771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84AE7C0B-B7D8-4F7A-A31B-6704BC4A49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16AF0C9F-08B9-458B-B540-A8E3913DF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6FD06311-3180-43A6-86B8-4D1F153FE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D11ECC6-8551-4768-8DFD-CD41AF420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1"/>
            <a:ext cx="12192000" cy="228599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3657592-CA60-4F45-B1A0-88AA77242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F47E2B4-7DA9-4312-A1F0-C48388B23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96547" y="4572001"/>
              <a:ext cx="393665" cy="2285999"/>
            </a:xfrm>
            <a:prstGeom prst="line">
              <a:avLst/>
            </a:prstGeom>
            <a:ln w="9525">
              <a:solidFill>
                <a:srgbClr val="BFBFB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5B274F7-039F-4BFC-AA98-B51B1D6CB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4572001"/>
              <a:ext cx="3383073" cy="2285999"/>
            </a:xfrm>
            <a:prstGeom prst="line">
              <a:avLst/>
            </a:prstGeom>
            <a:ln w="9525">
              <a:solidFill>
                <a:srgbClr val="BFBFBF">
                  <a:alpha val="69804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3">
              <a:extLst>
                <a:ext uri="{FF2B5EF4-FFF2-40B4-BE49-F238E27FC236}">
                  <a16:creationId xmlns:a16="http://schemas.microsoft.com/office/drawing/2014/main" id="{11A31103-C703-46C9-9D26-497A1ACD5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5">
              <a:extLst>
                <a:ext uri="{FF2B5EF4-FFF2-40B4-BE49-F238E27FC236}">
                  <a16:creationId xmlns:a16="http://schemas.microsoft.com/office/drawing/2014/main" id="{382F955F-FC22-44B8-BDCF-B7758032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1F567692-F087-479A-8931-BD2869C3E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27">
              <a:extLst>
                <a:ext uri="{FF2B5EF4-FFF2-40B4-BE49-F238E27FC236}">
                  <a16:creationId xmlns:a16="http://schemas.microsoft.com/office/drawing/2014/main" id="{49B3E4CD-0738-4B9D-A14F-1E8694DDF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8">
              <a:extLst>
                <a:ext uri="{FF2B5EF4-FFF2-40B4-BE49-F238E27FC236}">
                  <a16:creationId xmlns:a16="http://schemas.microsoft.com/office/drawing/2014/main" id="{4753B851-AD90-4CCD-85D0-65AA6567D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9">
              <a:extLst>
                <a:ext uri="{FF2B5EF4-FFF2-40B4-BE49-F238E27FC236}">
                  <a16:creationId xmlns:a16="http://schemas.microsoft.com/office/drawing/2014/main" id="{EBF14868-A190-4E21-9522-8977C474C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BCBB4922-76EE-442B-A649-09873DCE7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B4B48225-C4C4-9831-3D4F-15CBCDA6F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41947" y="4859253"/>
            <a:ext cx="8508893" cy="1024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2800" dirty="0"/>
              <a:t>CREATE- THE FINAL PRODUCT (performance, brochure/travel guide/ plasticine 3D collage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5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7" descr="Imagen que contiene comida, tabla, pastel, alimentos&#10;&#10;Descripción generada automáticamente">
            <a:extLst>
              <a:ext uri="{FF2B5EF4-FFF2-40B4-BE49-F238E27FC236}">
                <a16:creationId xmlns:a16="http://schemas.microsoft.com/office/drawing/2014/main" id="{FE578580-8D4D-2B2C-3D7D-1BA30AF22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6" y="1507458"/>
            <a:ext cx="2483779" cy="1726226"/>
          </a:xfrm>
          <a:prstGeom prst="rect">
            <a:avLst/>
          </a:prstGeom>
        </p:spPr>
      </p:pic>
      <p:pic>
        <p:nvPicPr>
          <p:cNvPr id="5" name="Imagen 5" descr="Forma, Rectángulo&#10;&#10;Descripción generada automáticamente">
            <a:extLst>
              <a:ext uri="{FF2B5EF4-FFF2-40B4-BE49-F238E27FC236}">
                <a16:creationId xmlns:a16="http://schemas.microsoft.com/office/drawing/2014/main" id="{C1CBF07E-4CF2-5F65-B199-D26268964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978" y="1411212"/>
            <a:ext cx="2483778" cy="1918718"/>
          </a:xfrm>
          <a:prstGeom prst="rect">
            <a:avLst/>
          </a:prstGeom>
        </p:spPr>
      </p:pic>
      <p:pic>
        <p:nvPicPr>
          <p:cNvPr id="4" name="Imagen 4">
            <a:extLst>
              <a:ext uri="{FF2B5EF4-FFF2-40B4-BE49-F238E27FC236}">
                <a16:creationId xmlns:a16="http://schemas.microsoft.com/office/drawing/2014/main" id="{2342C25E-2467-870C-00FE-D27B94D10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54489" y="1504354"/>
            <a:ext cx="2483778" cy="1732435"/>
          </a:xfrm>
          <a:prstGeom prst="rect">
            <a:avLst/>
          </a:prstGeom>
        </p:spPr>
      </p:pic>
      <p:pic>
        <p:nvPicPr>
          <p:cNvPr id="6" name="Imagen 6">
            <a:extLst>
              <a:ext uri="{FF2B5EF4-FFF2-40B4-BE49-F238E27FC236}">
                <a16:creationId xmlns:a16="http://schemas.microsoft.com/office/drawing/2014/main" id="{9D2E1765-B0E9-5C9B-A984-DD311897C0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9999" y="1128683"/>
            <a:ext cx="2483777" cy="248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684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30122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4" descr="Forma&#10;&#10;Descripción generada automáticamente">
            <a:extLst>
              <a:ext uri="{FF2B5EF4-FFF2-40B4-BE49-F238E27FC236}">
                <a16:creationId xmlns:a16="http://schemas.microsoft.com/office/drawing/2014/main" id="{39A7ECF6-8940-70EB-217B-513BF8A04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2589" y="585654"/>
            <a:ext cx="4242247" cy="571181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C41869D-6457-A438-B6EC-3C6908F739F7}"/>
              </a:ext>
            </a:extLst>
          </p:cNvPr>
          <p:cNvSpPr txBox="1"/>
          <p:nvPr/>
        </p:nvSpPr>
        <p:spPr>
          <a:xfrm>
            <a:off x="4724400" y="2898475"/>
            <a:ext cx="1966823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 dirty="0" err="1"/>
              <a:t>Some</a:t>
            </a:r>
            <a:r>
              <a:rPr lang="es-ES" sz="1600" dirty="0"/>
              <a:t> </a:t>
            </a:r>
            <a:r>
              <a:rPr lang="es-ES" sz="1600" dirty="0" err="1"/>
              <a:t>animals</a:t>
            </a:r>
            <a:r>
              <a:rPr lang="es-ES" sz="1600" dirty="0"/>
              <a:t> are </a:t>
            </a:r>
            <a:r>
              <a:rPr lang="es-ES" sz="1600" dirty="0" err="1"/>
              <a:t>lost</a:t>
            </a:r>
            <a:r>
              <a:rPr lang="es-ES" sz="1600" dirty="0"/>
              <a:t> and </a:t>
            </a:r>
            <a:r>
              <a:rPr lang="es-ES" sz="1600" dirty="0" err="1"/>
              <a:t>they</a:t>
            </a:r>
            <a:r>
              <a:rPr lang="es-ES" sz="1600" dirty="0"/>
              <a:t> </a:t>
            </a:r>
            <a:r>
              <a:rPr lang="es-ES" sz="1600" dirty="0" err="1"/>
              <a:t>need</a:t>
            </a:r>
            <a:r>
              <a:rPr lang="es-ES" sz="1600" dirty="0"/>
              <a:t> </a:t>
            </a:r>
            <a:r>
              <a:rPr lang="es-ES" sz="1600" dirty="0" err="1"/>
              <a:t>help</a:t>
            </a:r>
            <a:r>
              <a:rPr lang="es-ES" sz="1600" dirty="0"/>
              <a:t> </a:t>
            </a:r>
            <a:r>
              <a:rPr lang="es-ES" sz="1600" dirty="0" err="1"/>
              <a:t>to</a:t>
            </a:r>
            <a:r>
              <a:rPr lang="es-ES" sz="1600" dirty="0"/>
              <a:t> </a:t>
            </a:r>
            <a:r>
              <a:rPr lang="es-ES" sz="1600" dirty="0" err="1"/>
              <a:t>get</a:t>
            </a:r>
            <a:r>
              <a:rPr lang="es-ES" sz="1600" dirty="0"/>
              <a:t> back home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60ED6B2-CB03-D9B2-433C-53FB23C24E55}"/>
              </a:ext>
            </a:extLst>
          </p:cNvPr>
          <p:cNvSpPr txBox="1"/>
          <p:nvPr/>
        </p:nvSpPr>
        <p:spPr>
          <a:xfrm>
            <a:off x="2611582" y="2741469"/>
            <a:ext cx="196388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400" dirty="0"/>
              <a:t>Miranda de </a:t>
            </a:r>
            <a:r>
              <a:rPr lang="es-ES" sz="1400" dirty="0" err="1"/>
              <a:t>Ebro's</a:t>
            </a:r>
            <a:r>
              <a:rPr lang="es-ES" sz="1400" dirty="0"/>
              <a:t> </a:t>
            </a:r>
            <a:r>
              <a:rPr lang="es-ES" sz="1400" dirty="0" err="1"/>
              <a:t>animals</a:t>
            </a:r>
            <a:endParaRPr lang="es-ES" sz="1400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2C3A97A7-3A8A-F5B7-76E3-AC4698BFA468}"/>
              </a:ext>
            </a:extLst>
          </p:cNvPr>
          <p:cNvSpPr txBox="1"/>
          <p:nvPr/>
        </p:nvSpPr>
        <p:spPr>
          <a:xfrm>
            <a:off x="2672195" y="3763241"/>
            <a:ext cx="1825336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200" dirty="0" err="1"/>
              <a:t>They</a:t>
            </a:r>
            <a:r>
              <a:rPr lang="es-ES" sz="1200" dirty="0"/>
              <a:t> </a:t>
            </a:r>
            <a:r>
              <a:rPr lang="es-ES" sz="1200" dirty="0" err="1"/>
              <a:t>learn</a:t>
            </a:r>
            <a:r>
              <a:rPr lang="es-ES" sz="1200" dirty="0"/>
              <a:t> </a:t>
            </a:r>
            <a:r>
              <a:rPr lang="es-ES" sz="1200" dirty="0" err="1"/>
              <a:t>animals</a:t>
            </a:r>
            <a:r>
              <a:rPr lang="es-ES" sz="1200" dirty="0"/>
              <a:t>' </a:t>
            </a:r>
            <a:r>
              <a:rPr lang="es-ES" sz="1200" dirty="0" err="1"/>
              <a:t>characteristics</a:t>
            </a:r>
            <a:r>
              <a:rPr lang="es-ES" sz="1200" dirty="0"/>
              <a:t> </a:t>
            </a:r>
            <a:r>
              <a:rPr lang="es-ES" sz="1200" dirty="0" err="1"/>
              <a:t>to</a:t>
            </a:r>
            <a:r>
              <a:rPr lang="es-ES" sz="1200" dirty="0"/>
              <a:t> be </a:t>
            </a:r>
            <a:r>
              <a:rPr lang="es-ES" sz="1200" dirty="0" err="1"/>
              <a:t>able</a:t>
            </a:r>
            <a:r>
              <a:rPr lang="es-ES" sz="1200" dirty="0"/>
              <a:t> </a:t>
            </a:r>
            <a:r>
              <a:rPr lang="es-ES" sz="1200" dirty="0" err="1"/>
              <a:t>to</a:t>
            </a:r>
            <a:r>
              <a:rPr lang="es-ES" sz="1200" dirty="0"/>
              <a:t> comparte and </a:t>
            </a:r>
            <a:r>
              <a:rPr lang="es-ES" sz="1200" dirty="0" err="1"/>
              <a:t>contrast</a:t>
            </a:r>
            <a:r>
              <a:rPr lang="es-ES" sz="1200" dirty="0"/>
              <a:t> and </a:t>
            </a:r>
            <a:r>
              <a:rPr lang="es-ES" sz="1200" dirty="0" err="1"/>
              <a:t>therefore</a:t>
            </a:r>
            <a:r>
              <a:rPr lang="es-ES" sz="1200" dirty="0"/>
              <a:t> </a:t>
            </a:r>
            <a:r>
              <a:rPr lang="es-ES" sz="1200" dirty="0" err="1"/>
              <a:t>classify</a:t>
            </a:r>
            <a:r>
              <a:rPr lang="es-ES" sz="1200" dirty="0"/>
              <a:t> </a:t>
            </a:r>
            <a:r>
              <a:rPr lang="es-ES" sz="1200" dirty="0" err="1"/>
              <a:t>animals</a:t>
            </a:r>
            <a:r>
              <a:rPr lang="es-ES" sz="1200" dirty="0"/>
              <a:t>.</a:t>
            </a:r>
          </a:p>
          <a:p>
            <a:r>
              <a:rPr lang="es-ES" sz="1200" dirty="0" err="1"/>
              <a:t>They</a:t>
            </a:r>
            <a:r>
              <a:rPr lang="es-ES" sz="1200" dirty="0"/>
              <a:t> </a:t>
            </a:r>
            <a:r>
              <a:rPr lang="es-ES" sz="1200" dirty="0" err="1"/>
              <a:t>learn</a:t>
            </a:r>
            <a:r>
              <a:rPr lang="es-ES" sz="1200" dirty="0"/>
              <a:t> </a:t>
            </a:r>
            <a:r>
              <a:rPr lang="es-ES" sz="1200" dirty="0" err="1"/>
              <a:t>landscapes</a:t>
            </a:r>
            <a:r>
              <a:rPr lang="es-ES" sz="1200" dirty="0"/>
              <a:t>' </a:t>
            </a:r>
            <a:r>
              <a:rPr lang="es-ES" sz="1200" dirty="0" err="1"/>
              <a:t>characteristcs</a:t>
            </a:r>
            <a:r>
              <a:rPr lang="es-ES" sz="1200" dirty="0"/>
              <a:t> as </a:t>
            </a:r>
            <a:r>
              <a:rPr lang="es-ES" sz="1200" dirty="0" err="1"/>
              <a:t>well</a:t>
            </a:r>
            <a:r>
              <a:rPr lang="es-ES" sz="1200" dirty="0"/>
              <a:t> as </a:t>
            </a:r>
            <a:r>
              <a:rPr lang="es-ES" sz="1200" dirty="0" err="1"/>
              <a:t>animals</a:t>
            </a:r>
            <a:r>
              <a:rPr lang="es-ES" sz="1200" dirty="0"/>
              <a:t> </a:t>
            </a:r>
            <a:r>
              <a:rPr lang="es-ES" sz="1200" dirty="0" err="1"/>
              <a:t>ways</a:t>
            </a:r>
            <a:r>
              <a:rPr lang="es-ES" sz="1200" dirty="0"/>
              <a:t> </a:t>
            </a:r>
            <a:r>
              <a:rPr lang="es-ES" sz="1200" dirty="0" err="1"/>
              <a:t>of</a:t>
            </a:r>
            <a:r>
              <a:rPr lang="es-ES" sz="1200" dirty="0"/>
              <a:t> </a:t>
            </a:r>
            <a:r>
              <a:rPr lang="es-ES" sz="1200" dirty="0" err="1"/>
              <a:t>moving</a:t>
            </a:r>
            <a:r>
              <a:rPr lang="es-ES" sz="1200" dirty="0"/>
              <a:t> 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B4A06187-66F9-1A89-74E9-AA9430D8A76A}"/>
              </a:ext>
            </a:extLst>
          </p:cNvPr>
          <p:cNvSpPr txBox="1"/>
          <p:nvPr/>
        </p:nvSpPr>
        <p:spPr>
          <a:xfrm>
            <a:off x="5027467" y="4378036"/>
            <a:ext cx="1825336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200" dirty="0" err="1"/>
              <a:t>Students</a:t>
            </a:r>
            <a:r>
              <a:rPr lang="es-ES" sz="1200" dirty="0"/>
              <a:t> </a:t>
            </a:r>
            <a:r>
              <a:rPr lang="es-ES" sz="1200" dirty="0" err="1"/>
              <a:t>work</a:t>
            </a:r>
            <a:r>
              <a:rPr lang="es-ES" sz="1200" dirty="0"/>
              <a:t> in </a:t>
            </a:r>
            <a:r>
              <a:rPr lang="es-ES" sz="1200" dirty="0" err="1"/>
              <a:t>small</a:t>
            </a:r>
            <a:r>
              <a:rPr lang="es-ES" sz="1200" dirty="0"/>
              <a:t> </a:t>
            </a:r>
            <a:r>
              <a:rPr lang="es-ES" sz="1200" dirty="0" err="1"/>
              <a:t>groups</a:t>
            </a:r>
            <a:r>
              <a:rPr lang="es-ES" sz="1200" dirty="0"/>
              <a:t> and </a:t>
            </a:r>
            <a:r>
              <a:rPr lang="es-ES" sz="1200" dirty="0" err="1"/>
              <a:t>learn</a:t>
            </a:r>
            <a:r>
              <a:rPr lang="es-ES" sz="1200" dirty="0"/>
              <a:t> </a:t>
            </a:r>
            <a:r>
              <a:rPr lang="es-ES" sz="1200" dirty="0" err="1"/>
              <a:t>how</a:t>
            </a:r>
            <a:r>
              <a:rPr lang="es-ES" sz="1200" dirty="0"/>
              <a:t> </a:t>
            </a:r>
            <a:r>
              <a:rPr lang="es-ES" sz="1200" dirty="0" err="1"/>
              <a:t>to</a:t>
            </a:r>
            <a:r>
              <a:rPr lang="es-ES" sz="1200" dirty="0"/>
              <a:t> do so </a:t>
            </a:r>
            <a:r>
              <a:rPr lang="es-ES" sz="1200" dirty="0" err="1"/>
              <a:t>asuming</a:t>
            </a:r>
            <a:r>
              <a:rPr lang="es-ES" sz="1200" dirty="0"/>
              <a:t> </a:t>
            </a:r>
            <a:r>
              <a:rPr lang="es-ES" sz="1200" dirty="0" err="1"/>
              <a:t>different</a:t>
            </a:r>
            <a:r>
              <a:rPr lang="es-ES" sz="1200" dirty="0"/>
              <a:t> 'roles' </a:t>
            </a:r>
            <a:r>
              <a:rPr lang="es-ES" sz="1200" dirty="0" err="1"/>
              <a:t>among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group</a:t>
            </a:r>
            <a:r>
              <a:rPr lang="es-E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2981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9206A6-007A-4482-8FC1-E7532630C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>
                <a:cs typeface="Calibri Light"/>
              </a:rPr>
              <a:t>CONTENTS</a:t>
            </a:r>
            <a:endParaRPr lang="es-ES" b="1"/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BE2DA340-FB15-411F-9975-DAF7390F9C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3164504"/>
              </p:ext>
            </p:extLst>
          </p:nvPr>
        </p:nvGraphicFramePr>
        <p:xfrm>
          <a:off x="838200" y="1825625"/>
          <a:ext cx="8254161" cy="3294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1387">
                  <a:extLst>
                    <a:ext uri="{9D8B030D-6E8A-4147-A177-3AD203B41FA5}">
                      <a16:colId xmlns:a16="http://schemas.microsoft.com/office/drawing/2014/main" val="2202227149"/>
                    </a:ext>
                  </a:extLst>
                </a:gridCol>
                <a:gridCol w="2751387">
                  <a:extLst>
                    <a:ext uri="{9D8B030D-6E8A-4147-A177-3AD203B41FA5}">
                      <a16:colId xmlns:a16="http://schemas.microsoft.com/office/drawing/2014/main" val="2589684479"/>
                    </a:ext>
                  </a:extLst>
                </a:gridCol>
                <a:gridCol w="2751387">
                  <a:extLst>
                    <a:ext uri="{9D8B030D-6E8A-4147-A177-3AD203B41FA5}">
                      <a16:colId xmlns:a16="http://schemas.microsoft.com/office/drawing/2014/main" val="1689189493"/>
                    </a:ext>
                  </a:extLst>
                </a:gridCol>
              </a:tblGrid>
              <a:tr h="746487">
                <a:tc>
                  <a:txBody>
                    <a:bodyPr/>
                    <a:lstStyle/>
                    <a:p>
                      <a:r>
                        <a:rPr lang="es-ES"/>
                        <a:t>INFANTIL (MARIA)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/>
                        <a:t>PRIMERO (CARMEN)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/>
                        <a:t>SEGUNDO (URBANO)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7911094"/>
                  </a:ext>
                </a:extLst>
              </a:tr>
              <a:tr h="2548352">
                <a:tc>
                  <a:txBody>
                    <a:bodyPr/>
                    <a:lstStyle/>
                    <a:p>
                      <a:r>
                        <a:rPr lang="es-ES"/>
                        <a:t>ACTIONS</a:t>
                      </a:r>
                    </a:p>
                    <a:p>
                      <a:pPr lvl="0">
                        <a:buNone/>
                      </a:pPr>
                      <a:r>
                        <a:rPr lang="es-ES"/>
                        <a:t>ANIMALS</a:t>
                      </a:r>
                    </a:p>
                    <a:p>
                      <a:pPr lvl="0">
                        <a:buNone/>
                      </a:pPr>
                      <a:r>
                        <a:rPr lang="es-ES"/>
                        <a:t>PARTS OF THE BODY (head, </a:t>
                      </a:r>
                    </a:p>
                    <a:p>
                      <a:pPr lvl="0">
                        <a:buNone/>
                      </a:pPr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/>
                        <a:t>ACTIONS</a:t>
                      </a:r>
                    </a:p>
                    <a:p>
                      <a:pPr lvl="0">
                        <a:buNone/>
                      </a:pPr>
                      <a:r>
                        <a:rPr lang="es-ES"/>
                        <a:t>ANIMALS</a:t>
                      </a:r>
                    </a:p>
                    <a:p>
                      <a:pPr lvl="0">
                        <a:buNone/>
                      </a:pPr>
                      <a:r>
                        <a:rPr lang="es-ES"/>
                        <a:t>LIVING AND NON-LIVING THINGS</a:t>
                      </a:r>
                    </a:p>
                    <a:p>
                      <a:pPr lvl="0">
                        <a:buNone/>
                      </a:pPr>
                      <a:r>
                        <a:rPr lang="es-ES"/>
                        <a:t>VERTEBRATES AND INVERTEBRATES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800" b="0" i="0" u="none" strike="noStrike" noProof="0">
                          <a:latin typeface="Calibri"/>
                        </a:rPr>
                        <a:t>ACTIONS</a:t>
                      </a:r>
                      <a:endParaRPr lang="en-US" sz="1800" b="0" i="0" u="none" strike="noStrike" noProof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r>
                        <a:rPr lang="es-ES" sz="1800" b="0" i="0" u="none" strike="noStrike" noProof="0">
                          <a:latin typeface="Calibri"/>
                        </a:rPr>
                        <a:t>ANIMALS</a:t>
                      </a:r>
                      <a:endParaRPr lang="en-US" sz="1800" b="0" i="0" u="none" strike="noStrike" noProof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r>
                        <a:rPr lang="es-ES" sz="1800" b="0" i="0" u="none" strike="noStrike" noProof="0"/>
                        <a:t>LIVING AND NON-LIVING THINGS</a:t>
                      </a:r>
                      <a:endParaRPr lang="es-ES"/>
                    </a:p>
                    <a:p>
                      <a:pPr lvl="0">
                        <a:buNone/>
                      </a:pPr>
                      <a:r>
                        <a:rPr lang="es-ES" sz="1800" b="0" i="0" u="none" strike="noStrike" noProof="0">
                          <a:latin typeface="Calibri"/>
                        </a:rPr>
                        <a:t>VERTEBRATES AND INVERTEBRATES</a:t>
                      </a:r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8862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89351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C54624-D669-4F02-AC57-E6E95BCC8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445" y="609600"/>
            <a:ext cx="3183556" cy="1320800"/>
          </a:xfrm>
        </p:spPr>
        <p:txBody>
          <a:bodyPr anchor="ctr">
            <a:normAutofit/>
          </a:bodyPr>
          <a:lstStyle/>
          <a:p>
            <a:r>
              <a:rPr lang="es-ES"/>
              <a:t>SKETCH (PROTOTYPE)</a:t>
            </a:r>
          </a:p>
        </p:txBody>
      </p:sp>
      <p:pic>
        <p:nvPicPr>
          <p:cNvPr id="4" name="Imagen 4" descr="Interfaz de usuario gráfica, Aplicación, Word&#10;&#10;Descripción generada automáticamente">
            <a:extLst>
              <a:ext uri="{FF2B5EF4-FFF2-40B4-BE49-F238E27FC236}">
                <a16:creationId xmlns:a16="http://schemas.microsoft.com/office/drawing/2014/main" id="{03A33CA8-5034-401B-A23F-C056FEABF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" t="15185" r="66667" b="4074"/>
          <a:stretch/>
        </p:blipFill>
        <p:spPr>
          <a:xfrm>
            <a:off x="326478" y="172068"/>
            <a:ext cx="4787588" cy="660287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3C09C96-DDD6-1531-51E0-326818FDC0C6}"/>
              </a:ext>
            </a:extLst>
          </p:cNvPr>
          <p:cNvSpPr txBox="1"/>
          <p:nvPr/>
        </p:nvSpPr>
        <p:spPr>
          <a:xfrm>
            <a:off x="565210" y="2751826"/>
            <a:ext cx="1600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200" dirty="0" err="1"/>
              <a:t>Tablets</a:t>
            </a:r>
          </a:p>
          <a:p>
            <a:r>
              <a:rPr lang="es-ES" sz="1200" dirty="0" err="1"/>
              <a:t>Plasticine</a:t>
            </a:r>
          </a:p>
          <a:p>
            <a:r>
              <a:rPr lang="es-ES" sz="1200" dirty="0" err="1"/>
              <a:t>Paper</a:t>
            </a:r>
          </a:p>
          <a:p>
            <a:r>
              <a:rPr lang="es-ES" sz="1200" dirty="0" err="1"/>
              <a:t>Pencil</a:t>
            </a:r>
          </a:p>
          <a:p>
            <a:r>
              <a:rPr lang="es-ES" sz="1200" dirty="0" err="1"/>
              <a:t>Colors</a:t>
            </a:r>
          </a:p>
          <a:p>
            <a:r>
              <a:rPr lang="es-ES" sz="1200" dirty="0"/>
              <a:t>Animal </a:t>
            </a:r>
            <a:r>
              <a:rPr lang="es-ES" sz="1200" dirty="0" err="1"/>
              <a:t>toys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7035EFA-8455-C578-59CF-AFB17CA8D3D2}"/>
              </a:ext>
            </a:extLst>
          </p:cNvPr>
          <p:cNvSpPr txBox="1"/>
          <p:nvPr/>
        </p:nvSpPr>
        <p:spPr>
          <a:xfrm>
            <a:off x="569343" y="540589"/>
            <a:ext cx="196682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400" dirty="0" err="1"/>
              <a:t>Create</a:t>
            </a:r>
            <a:r>
              <a:rPr lang="es-ES" sz="1400" dirty="0"/>
              <a:t> a performance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2FFEDB5-7F12-B299-1CCD-E60AC11D061F}"/>
              </a:ext>
            </a:extLst>
          </p:cNvPr>
          <p:cNvSpPr txBox="1"/>
          <p:nvPr/>
        </p:nvSpPr>
        <p:spPr>
          <a:xfrm>
            <a:off x="3042248" y="425569"/>
            <a:ext cx="1966823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400" dirty="0" err="1"/>
              <a:t>Represent</a:t>
            </a:r>
            <a:r>
              <a:rPr lang="es-ES" sz="1400" dirty="0"/>
              <a:t> </a:t>
            </a:r>
            <a:r>
              <a:rPr lang="es-ES" sz="1400" dirty="0" err="1"/>
              <a:t>the</a:t>
            </a:r>
            <a:r>
              <a:rPr lang="es-ES" sz="1400" dirty="0"/>
              <a:t> </a:t>
            </a:r>
            <a:r>
              <a:rPr lang="es-ES" sz="1400" dirty="0" err="1"/>
              <a:t>landscape</a:t>
            </a:r>
            <a:r>
              <a:rPr lang="es-ES" sz="1400" dirty="0"/>
              <a:t> </a:t>
            </a:r>
            <a:r>
              <a:rPr lang="es-ES" sz="1400" dirty="0" err="1"/>
              <a:t>the</a:t>
            </a:r>
            <a:r>
              <a:rPr lang="es-ES" sz="1400" dirty="0"/>
              <a:t> </a:t>
            </a:r>
            <a:r>
              <a:rPr lang="es-ES" sz="1400" dirty="0" err="1"/>
              <a:t>path</a:t>
            </a:r>
            <a:r>
              <a:rPr lang="es-ES" sz="1400" dirty="0"/>
              <a:t> </a:t>
            </a:r>
            <a:r>
              <a:rPr lang="es-ES" sz="1400" dirty="0" err="1"/>
              <a:t>using</a:t>
            </a:r>
            <a:r>
              <a:rPr lang="es-ES" sz="1400" dirty="0"/>
              <a:t> </a:t>
            </a:r>
            <a:r>
              <a:rPr lang="es-ES" sz="1400" dirty="0" err="1"/>
              <a:t>plasticine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C89DB92-37E8-DE0B-8E45-31DDB95E9F7D}"/>
              </a:ext>
            </a:extLst>
          </p:cNvPr>
          <p:cNvSpPr txBox="1"/>
          <p:nvPr/>
        </p:nvSpPr>
        <p:spPr>
          <a:xfrm>
            <a:off x="511833" y="1475117"/>
            <a:ext cx="1966823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100" dirty="0"/>
              <a:t>Use oral </a:t>
            </a:r>
            <a:r>
              <a:rPr lang="es-ES" sz="1100" dirty="0" err="1"/>
              <a:t>communication</a:t>
            </a:r>
            <a:r>
              <a:rPr lang="es-ES" sz="1100" dirty="0"/>
              <a:t> </a:t>
            </a:r>
            <a:r>
              <a:rPr lang="es-ES" sz="1100" dirty="0" err="1"/>
              <a:t>to</a:t>
            </a:r>
            <a:r>
              <a:rPr lang="es-ES" sz="1100" dirty="0"/>
              <a:t> </a:t>
            </a:r>
            <a:r>
              <a:rPr lang="es-ES" sz="1100" dirty="0" err="1"/>
              <a:t>explain</a:t>
            </a:r>
            <a:r>
              <a:rPr lang="es-ES" sz="1100" dirty="0"/>
              <a:t> </a:t>
            </a:r>
            <a:r>
              <a:rPr lang="es-ES" sz="1100" dirty="0" err="1"/>
              <a:t>how</a:t>
            </a:r>
            <a:r>
              <a:rPr lang="es-ES" sz="1100" dirty="0"/>
              <a:t> </a:t>
            </a:r>
            <a:r>
              <a:rPr lang="es-ES" sz="1100" dirty="0" err="1"/>
              <a:t>the</a:t>
            </a:r>
            <a:r>
              <a:rPr lang="es-ES" sz="1100" dirty="0"/>
              <a:t> are </a:t>
            </a:r>
            <a:r>
              <a:rPr lang="es-ES" sz="1100" dirty="0" err="1"/>
              <a:t>going</a:t>
            </a:r>
            <a:r>
              <a:rPr lang="es-ES" sz="1100" dirty="0"/>
              <a:t> </a:t>
            </a:r>
            <a:r>
              <a:rPr lang="es-ES" sz="1100" dirty="0" err="1"/>
              <a:t>to</a:t>
            </a:r>
            <a:r>
              <a:rPr lang="es-ES" sz="1100" dirty="0"/>
              <a:t> </a:t>
            </a:r>
            <a:r>
              <a:rPr lang="es-ES" sz="1100" dirty="0" err="1"/>
              <a:t>move</a:t>
            </a:r>
            <a:r>
              <a:rPr lang="es-ES" sz="1100" dirty="0"/>
              <a:t> </a:t>
            </a:r>
            <a:r>
              <a:rPr lang="es-ES" sz="1100" dirty="0" err="1"/>
              <a:t>from</a:t>
            </a:r>
            <a:r>
              <a:rPr lang="es-ES" sz="1100" dirty="0"/>
              <a:t> </a:t>
            </a:r>
            <a:r>
              <a:rPr lang="es-ES" sz="1100" dirty="0" err="1"/>
              <a:t>one</a:t>
            </a:r>
            <a:r>
              <a:rPr lang="es-ES" sz="1100" dirty="0"/>
              <a:t> place </a:t>
            </a:r>
            <a:r>
              <a:rPr lang="es-ES" sz="1100" dirty="0" err="1"/>
              <a:t>to</a:t>
            </a:r>
            <a:r>
              <a:rPr lang="es-ES" sz="1100" dirty="0"/>
              <a:t> </a:t>
            </a:r>
            <a:r>
              <a:rPr lang="es-ES" sz="1100" dirty="0" err="1"/>
              <a:t>another</a:t>
            </a:r>
            <a:endParaRPr lang="es-ES" sz="110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CCE3F93-113A-57F2-CF48-0ECD552E8FFD}"/>
              </a:ext>
            </a:extLst>
          </p:cNvPr>
          <p:cNvSpPr txBox="1"/>
          <p:nvPr/>
        </p:nvSpPr>
        <p:spPr>
          <a:xfrm>
            <a:off x="3042247" y="1345719"/>
            <a:ext cx="1966823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100" dirty="0" err="1"/>
              <a:t>Create</a:t>
            </a:r>
            <a:r>
              <a:rPr lang="es-ES" sz="1100" dirty="0"/>
              <a:t> a </a:t>
            </a:r>
            <a:r>
              <a:rPr lang="es-ES" sz="1100" dirty="0" err="1"/>
              <a:t>brochure</a:t>
            </a:r>
            <a:r>
              <a:rPr lang="es-ES" sz="1100" dirty="0"/>
              <a:t> </a:t>
            </a:r>
            <a:r>
              <a:rPr lang="es-ES" sz="1100" dirty="0" err="1"/>
              <a:t>including</a:t>
            </a:r>
            <a:r>
              <a:rPr lang="es-ES" sz="1100" dirty="0"/>
              <a:t> </a:t>
            </a:r>
            <a:r>
              <a:rPr lang="es-ES" sz="1100" dirty="0" err="1"/>
              <a:t>whatever</a:t>
            </a:r>
            <a:r>
              <a:rPr lang="es-ES" sz="1100" dirty="0"/>
              <a:t> </a:t>
            </a:r>
            <a:r>
              <a:rPr lang="es-ES" sz="1100" dirty="0" err="1"/>
              <a:t>is</a:t>
            </a:r>
            <a:r>
              <a:rPr lang="es-ES" sz="1100" dirty="0"/>
              <a:t> </a:t>
            </a:r>
            <a:r>
              <a:rPr lang="es-ES" sz="1100" dirty="0" err="1"/>
              <a:t>important</a:t>
            </a:r>
            <a:r>
              <a:rPr lang="es-ES" sz="1100" dirty="0"/>
              <a:t> </a:t>
            </a:r>
            <a:r>
              <a:rPr lang="es-ES" sz="1100" dirty="0" err="1"/>
              <a:t>to</a:t>
            </a:r>
            <a:r>
              <a:rPr lang="es-ES" sz="1100" dirty="0"/>
              <a:t> </a:t>
            </a:r>
            <a:r>
              <a:rPr lang="es-ES" sz="1100" dirty="0" err="1"/>
              <a:t>know</a:t>
            </a:r>
            <a:r>
              <a:rPr lang="es-ES" sz="1100" dirty="0"/>
              <a:t> </a:t>
            </a:r>
            <a:r>
              <a:rPr lang="es-ES" sz="1100" dirty="0" err="1"/>
              <a:t>to</a:t>
            </a:r>
            <a:r>
              <a:rPr lang="es-ES" sz="1100" dirty="0"/>
              <a:t> </a:t>
            </a:r>
            <a:r>
              <a:rPr lang="es-ES" sz="1100" dirty="0" err="1"/>
              <a:t>help</a:t>
            </a:r>
            <a:r>
              <a:rPr lang="es-ES" sz="1100" dirty="0"/>
              <a:t> </a:t>
            </a:r>
            <a:r>
              <a:rPr lang="es-ES" sz="1100" dirty="0" err="1"/>
              <a:t>them</a:t>
            </a:r>
            <a:r>
              <a:rPr lang="es-ES" sz="1100" dirty="0"/>
              <a:t> </a:t>
            </a:r>
            <a:r>
              <a:rPr lang="es-ES" sz="1100" dirty="0" err="1"/>
              <a:t>get</a:t>
            </a:r>
            <a:r>
              <a:rPr lang="es-ES" sz="1100" dirty="0"/>
              <a:t> back home.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AC37B52-0C3E-A6DE-30D0-AC4CB7185A6F}"/>
              </a:ext>
            </a:extLst>
          </p:cNvPr>
          <p:cNvSpPr txBox="1"/>
          <p:nvPr/>
        </p:nvSpPr>
        <p:spPr>
          <a:xfrm>
            <a:off x="2179608" y="3071004"/>
            <a:ext cx="245565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 err="1"/>
              <a:t>Design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final </a:t>
            </a:r>
            <a:r>
              <a:rPr lang="es-ES" dirty="0" err="1"/>
              <a:t>products</a:t>
            </a:r>
          </a:p>
        </p:txBody>
      </p:sp>
    </p:spTree>
    <p:extLst>
      <p:ext uri="{BB962C8B-B14F-4D97-AF65-F5344CB8AC3E}">
        <p14:creationId xmlns:p14="http://schemas.microsoft.com/office/powerpoint/2010/main" val="21054663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87FC60-95E7-54F7-7E23-14D07150D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EVALUATE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93CD65-2514-BE04-8A57-B6404B8DD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843" y="1614249"/>
            <a:ext cx="8596668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b="1"/>
              <a:t>LET'S MAKE A CHECKLIST IN SMALL GROUPS</a:t>
            </a:r>
          </a:p>
          <a:p>
            <a:pPr lvl="1"/>
            <a:r>
              <a:rPr lang="es-ES" dirty="0" err="1"/>
              <a:t>Animals</a:t>
            </a:r>
            <a:r>
              <a:rPr lang="es-ES" dirty="0"/>
              <a:t>' </a:t>
            </a:r>
            <a:r>
              <a:rPr lang="es-ES" dirty="0" err="1"/>
              <a:t>characteristics</a:t>
            </a:r>
            <a:endParaRPr lang="es-ES"/>
          </a:p>
          <a:p>
            <a:pPr lvl="1"/>
            <a:r>
              <a:rPr lang="es-ES" dirty="0" err="1"/>
              <a:t>Animals</a:t>
            </a:r>
            <a:r>
              <a:rPr lang="es-ES" dirty="0"/>
              <a:t>' </a:t>
            </a:r>
            <a:r>
              <a:rPr lang="es-ES" dirty="0" err="1"/>
              <a:t>classficiation</a:t>
            </a:r>
            <a:endParaRPr lang="es-ES"/>
          </a:p>
          <a:p>
            <a:pPr lvl="1"/>
            <a:r>
              <a:rPr lang="es-ES" dirty="0" err="1"/>
              <a:t>Landscapes</a:t>
            </a:r>
            <a:r>
              <a:rPr lang="es-ES" dirty="0"/>
              <a:t>' </a:t>
            </a:r>
            <a:r>
              <a:rPr lang="es-ES" dirty="0" err="1"/>
              <a:t>characteristics</a:t>
            </a:r>
            <a:endParaRPr lang="es-ES"/>
          </a:p>
          <a:p>
            <a:pPr lvl="1"/>
            <a:r>
              <a:rPr lang="es-ES" dirty="0" err="1"/>
              <a:t>Ways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moving</a:t>
            </a:r>
            <a:endParaRPr lang="es-ES" dirty="0"/>
          </a:p>
          <a:p>
            <a:pPr lvl="1"/>
            <a:endParaRPr lang="es-ES" dirty="0"/>
          </a:p>
          <a:p>
            <a:pPr lvl="1"/>
            <a:endParaRPr lang="es-ES" dirty="0"/>
          </a:p>
          <a:p>
            <a:pPr marL="457200" lvl="1" indent="0">
              <a:buNone/>
            </a:pPr>
            <a:r>
              <a:rPr lang="es-ES" sz="1800" b="1" dirty="0"/>
              <a:t>SUCCESS CRITERIA :</a:t>
            </a:r>
            <a:r>
              <a:rPr lang="es-ES" dirty="0"/>
              <a:t> I CAN …............</a:t>
            </a:r>
          </a:p>
          <a:p>
            <a:pPr marL="457200" lvl="1" indent="0">
              <a:buNone/>
            </a:pPr>
            <a:r>
              <a:rPr lang="es-ES" sz="1800" b="1" dirty="0"/>
              <a:t>LEVEL </a:t>
            </a:r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60DD604D-242F-6696-1E27-ED43AF30D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85" y="4757468"/>
            <a:ext cx="3310925" cy="60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74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CEF5ED-2D9B-4F28-8E13-DB159697A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>
                <a:cs typeface="Calibri Light"/>
              </a:rPr>
              <a:t> CALP</a:t>
            </a:r>
            <a:endParaRPr lang="es-ES" b="1"/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8458BEE4-DF16-41B1-8319-C73504E0C4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455987"/>
              </p:ext>
            </p:extLst>
          </p:nvPr>
        </p:nvGraphicFramePr>
        <p:xfrm>
          <a:off x="677863" y="1513607"/>
          <a:ext cx="8596311" cy="430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5437">
                  <a:extLst>
                    <a:ext uri="{9D8B030D-6E8A-4147-A177-3AD203B41FA5}">
                      <a16:colId xmlns:a16="http://schemas.microsoft.com/office/drawing/2014/main" val="1202035039"/>
                    </a:ext>
                  </a:extLst>
                </a:gridCol>
                <a:gridCol w="2865437">
                  <a:extLst>
                    <a:ext uri="{9D8B030D-6E8A-4147-A177-3AD203B41FA5}">
                      <a16:colId xmlns:a16="http://schemas.microsoft.com/office/drawing/2014/main" val="2570215346"/>
                    </a:ext>
                  </a:extLst>
                </a:gridCol>
                <a:gridCol w="2865437">
                  <a:extLst>
                    <a:ext uri="{9D8B030D-6E8A-4147-A177-3AD203B41FA5}">
                      <a16:colId xmlns:a16="http://schemas.microsoft.com/office/drawing/2014/main" val="11287646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/>
                        <a:t>INFANTIL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/>
                        <a:t>PRIMERO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/>
                        <a:t>SEGUNDO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6508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noProof="0"/>
                        <a:t>Animals</a:t>
                      </a:r>
                    </a:p>
                    <a:p>
                      <a:pPr lvl="0">
                        <a:buNone/>
                      </a:pPr>
                      <a:r>
                        <a:rPr lang="en-CA" noProof="0"/>
                        <a:t>Move</a:t>
                      </a:r>
                    </a:p>
                    <a:p>
                      <a:pPr lvl="0">
                        <a:buNone/>
                      </a:pPr>
                      <a:r>
                        <a:rPr lang="en-CA" noProof="0"/>
                        <a:t>Walk</a:t>
                      </a:r>
                    </a:p>
                    <a:p>
                      <a:pPr lvl="0">
                        <a:buNone/>
                      </a:pPr>
                      <a:r>
                        <a:rPr lang="en-CA" noProof="0"/>
                        <a:t>Fly</a:t>
                      </a:r>
                    </a:p>
                    <a:p>
                      <a:pPr lvl="0">
                        <a:buNone/>
                      </a:pPr>
                      <a:r>
                        <a:rPr lang="en-CA" noProof="0"/>
                        <a:t>Run</a:t>
                      </a:r>
                    </a:p>
                    <a:p>
                      <a:pPr lvl="0">
                        <a:buNone/>
                      </a:pPr>
                      <a:r>
                        <a:rPr lang="en-CA" noProof="0"/>
                        <a:t>Jump</a:t>
                      </a:r>
                    </a:p>
                    <a:p>
                      <a:pPr lvl="0">
                        <a:buNone/>
                      </a:pPr>
                      <a:r>
                        <a:rPr lang="en-CA" noProof="0"/>
                        <a:t>Slither</a:t>
                      </a:r>
                    </a:p>
                    <a:p>
                      <a:pPr lvl="0">
                        <a:buNone/>
                      </a:pPr>
                      <a:r>
                        <a:rPr lang="en-CA" noProof="0"/>
                        <a:t>Swim</a:t>
                      </a:r>
                    </a:p>
                    <a:p>
                      <a:pPr lvl="0">
                        <a:buNone/>
                      </a:pPr>
                      <a:r>
                        <a:rPr lang="es-ES" sz="1800" b="0" i="0" u="none" strike="noStrike" noProof="0" err="1">
                          <a:latin typeface="Trebuchet MS"/>
                        </a:rPr>
                        <a:t>Legs</a:t>
                      </a:r>
                      <a:endParaRPr lang="en-CA" err="1"/>
                    </a:p>
                    <a:p>
                      <a:pPr lvl="0">
                        <a:buNone/>
                      </a:pPr>
                      <a:r>
                        <a:rPr lang="es-ES" sz="1800" b="0" i="0" u="none" strike="noStrike" noProof="0">
                          <a:latin typeface="Trebuchet MS"/>
                        </a:rPr>
                        <a:t>Tail</a:t>
                      </a:r>
                      <a:endParaRPr lang="en-CA"/>
                    </a:p>
                    <a:p>
                      <a:pPr lvl="0">
                        <a:buNone/>
                      </a:pPr>
                      <a:r>
                        <a:rPr lang="es-ES" sz="1800" b="0" i="0" u="none" strike="noStrike" noProof="0" err="1">
                          <a:latin typeface="Trebuchet MS"/>
                        </a:rPr>
                        <a:t>Wings</a:t>
                      </a:r>
                      <a:endParaRPr lang="en-CA" err="1"/>
                    </a:p>
                    <a:p>
                      <a:pPr lvl="0">
                        <a:buNone/>
                      </a:pPr>
                      <a:r>
                        <a:rPr lang="es-ES" sz="1800" b="0" i="0" u="none" strike="noStrike" noProof="0" err="1">
                          <a:latin typeface="Trebuchet MS"/>
                        </a:rPr>
                        <a:t>Fins</a:t>
                      </a:r>
                      <a:endParaRPr lang="en-CA" err="1"/>
                    </a:p>
                    <a:p>
                      <a:pPr lvl="0">
                        <a:buNone/>
                      </a:pPr>
                      <a:r>
                        <a:rPr lang="es-ES" sz="1800" b="0" i="0" u="none" strike="noStrike" noProof="0" err="1">
                          <a:latin typeface="Trebuchet MS"/>
                        </a:rPr>
                        <a:t>Beak</a:t>
                      </a:r>
                      <a:endParaRPr lang="en-CA" err="1"/>
                    </a:p>
                    <a:p>
                      <a:pPr lvl="0">
                        <a:buNone/>
                      </a:pPr>
                      <a:r>
                        <a:rPr lang="es-ES" sz="1800" b="0" i="0" u="none" strike="noStrike" noProof="0" err="1">
                          <a:latin typeface="Trebuchet MS"/>
                        </a:rPr>
                        <a:t>body</a:t>
                      </a:r>
                      <a:r>
                        <a:rPr lang="es-ES" sz="1800" b="0" i="0" u="none" strike="noStrike" noProof="0">
                          <a:latin typeface="Trebuchet MS"/>
                        </a:rPr>
                        <a:t>)</a:t>
                      </a:r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noProof="0"/>
                        <a:t>Invertebrate, vertebrate, fly, slither, swim, walk, amphibian, bird, fish, mammal, reptile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noProof="0"/>
                        <a:t>Vertebrates, mammals, birds, fish, amphibians, reptiles, carnivore, herbivore, omnivore, oviparous, viviparous, hair/fur, scales, feathers, moist skin, lung, gills.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8026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4522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2BB7B61A-7866-4032-AB8D-BEEB2A60D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5222281" cy="13208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DRIVING QUESTION</a:t>
            </a:r>
          </a:p>
        </p:txBody>
      </p:sp>
      <p:sp>
        <p:nvSpPr>
          <p:cNvPr id="11" name="Isosceles Triangle 8">
            <a:extLst>
              <a:ext uri="{FF2B5EF4-FFF2-40B4-BE49-F238E27FC236}">
                <a16:creationId xmlns:a16="http://schemas.microsoft.com/office/drawing/2014/main" id="{82FCA8AA-470A-46EF-AC08-74C610468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0CD604F7-0A14-463E-A6E2-C32125902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01" y="607834"/>
            <a:ext cx="4075796" cy="3880773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 b="1"/>
          </a:p>
          <a:p>
            <a:pPr indent="-228600"/>
            <a:endParaRPr lang="en-US" b="1"/>
          </a:p>
          <a:p>
            <a:pPr indent="-228600"/>
            <a:endParaRPr lang="en-US" sz="2800"/>
          </a:p>
          <a:p>
            <a:pPr indent="-228600"/>
            <a:r>
              <a:rPr lang="en-US" sz="2800"/>
              <a:t>You are an animal helper, some animals are lost; how could you help them getting back home?</a:t>
            </a:r>
          </a:p>
        </p:txBody>
      </p:sp>
      <p:pic>
        <p:nvPicPr>
          <p:cNvPr id="5" name="Imagen 5" descr="Mapa&#10;&#10;Descripción generada automáticamente">
            <a:extLst>
              <a:ext uri="{FF2B5EF4-FFF2-40B4-BE49-F238E27FC236}">
                <a16:creationId xmlns:a16="http://schemas.microsoft.com/office/drawing/2014/main" id="{DD547ECC-2B11-41F0-A19E-DD255C45D3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5" r="4822" b="-4"/>
          <a:stretch/>
        </p:blipFill>
        <p:spPr>
          <a:xfrm>
            <a:off x="6129405" y="609600"/>
            <a:ext cx="3144597" cy="2601747"/>
          </a:xfrm>
          <a:prstGeom prst="rect">
            <a:avLst/>
          </a:prstGeom>
        </p:spPr>
      </p:pic>
      <p:pic>
        <p:nvPicPr>
          <p:cNvPr id="3" name="Imagen 3">
            <a:extLst>
              <a:ext uri="{FF2B5EF4-FFF2-40B4-BE49-F238E27FC236}">
                <a16:creationId xmlns:a16="http://schemas.microsoft.com/office/drawing/2014/main" id="{FF34076A-0458-47B5-8739-B04D03C5F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664" y="3638909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356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941B5B1-3406-479F-AE45-7C07C2CE6010}"/>
              </a:ext>
            </a:extLst>
          </p:cNvPr>
          <p:cNvSpPr>
            <a:spLocks noGrp="1"/>
          </p:cNvSpPr>
          <p:nvPr/>
        </p:nvSpPr>
        <p:spPr>
          <a:xfrm>
            <a:off x="1286933" y="609600"/>
            <a:ext cx="10197494" cy="1099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b="1"/>
              <a:t>KEY QUESTIONS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2765D969-889B-4D65-9423-6EE770FCD1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5373475"/>
              </p:ext>
            </p:extLst>
          </p:nvPr>
        </p:nvGraphicFramePr>
        <p:xfrm>
          <a:off x="1286933" y="2407201"/>
          <a:ext cx="9618134" cy="317616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948912">
                  <a:extLst>
                    <a:ext uri="{9D8B030D-6E8A-4147-A177-3AD203B41FA5}">
                      <a16:colId xmlns:a16="http://schemas.microsoft.com/office/drawing/2014/main" val="181514466"/>
                    </a:ext>
                  </a:extLst>
                </a:gridCol>
                <a:gridCol w="3174758">
                  <a:extLst>
                    <a:ext uri="{9D8B030D-6E8A-4147-A177-3AD203B41FA5}">
                      <a16:colId xmlns:a16="http://schemas.microsoft.com/office/drawing/2014/main" val="1753394962"/>
                    </a:ext>
                  </a:extLst>
                </a:gridCol>
                <a:gridCol w="3494464">
                  <a:extLst>
                    <a:ext uri="{9D8B030D-6E8A-4147-A177-3AD203B41FA5}">
                      <a16:colId xmlns:a16="http://schemas.microsoft.com/office/drawing/2014/main" val="2354751697"/>
                    </a:ext>
                  </a:extLst>
                </a:gridCol>
              </a:tblGrid>
              <a:tr h="574413"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2200">
                          <a:effectLst/>
                        </a:rPr>
                        <a:t>INFANTIL​</a:t>
                      </a:r>
                      <a:endParaRPr lang="es-ES" sz="33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68945" marR="168945" marT="84472" marB="84472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2200">
                          <a:effectLst/>
                        </a:rPr>
                        <a:t>PRIMERO​</a:t>
                      </a:r>
                      <a:endParaRPr lang="es-ES" sz="33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68945" marR="168945" marT="84472" marB="84472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2200">
                          <a:effectLst/>
                        </a:rPr>
                        <a:t>SEGUNDO​</a:t>
                      </a:r>
                      <a:endParaRPr lang="es-ES" sz="33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68945" marR="168945" marT="84472" marB="84472" anchor="ctr"/>
                </a:tc>
                <a:extLst>
                  <a:ext uri="{0D108BD9-81ED-4DB2-BD59-A6C34878D82A}">
                    <a16:rowId xmlns:a16="http://schemas.microsoft.com/office/drawing/2014/main" val="1583547532"/>
                  </a:ext>
                </a:extLst>
              </a:tr>
              <a:tr h="2601753">
                <a:tc>
                  <a:txBody>
                    <a:bodyPr/>
                    <a:lstStyle/>
                    <a:p>
                      <a:pPr fontAlgn="base"/>
                      <a:r>
                        <a:rPr lang="en-CA" sz="2200">
                          <a:effectLst/>
                        </a:rPr>
                        <a:t>Is this a....?​</a:t>
                      </a:r>
                      <a:endParaRPr lang="en-CA" sz="3300">
                        <a:effectLst/>
                      </a:endParaRPr>
                    </a:p>
                    <a:p>
                      <a:pPr fontAlgn="base"/>
                      <a:r>
                        <a:rPr lang="en-CA" sz="2200">
                          <a:effectLst/>
                        </a:rPr>
                        <a:t>Can you see humans?​</a:t>
                      </a:r>
                      <a:endParaRPr lang="en-CA" sz="3300">
                        <a:effectLst/>
                      </a:endParaRPr>
                    </a:p>
                    <a:p>
                      <a:pPr fontAlgn="base"/>
                      <a:r>
                        <a:rPr lang="en-CA" sz="2200">
                          <a:effectLst/>
                        </a:rPr>
                        <a:t>Can you see letters?​</a:t>
                      </a:r>
                      <a:endParaRPr lang="en-CA" sz="3300">
                        <a:effectLst/>
                      </a:endParaRPr>
                    </a:p>
                    <a:p>
                      <a:pPr fontAlgn="base"/>
                      <a:r>
                        <a:rPr lang="en-CA" sz="2200">
                          <a:effectLst/>
                        </a:rPr>
                        <a:t>Can you see any colors?​</a:t>
                      </a:r>
                      <a:endParaRPr lang="en-CA" sz="3300">
                        <a:effectLst/>
                      </a:endParaRPr>
                    </a:p>
                    <a:p>
                      <a:pPr fontAlgn="base"/>
                      <a:r>
                        <a:rPr lang="en-CA" sz="2200">
                          <a:effectLst/>
                        </a:rPr>
                        <a:t>​</a:t>
                      </a:r>
                      <a:endParaRPr lang="en-CA" sz="3300">
                        <a:effectLst/>
                      </a:endParaRPr>
                    </a:p>
                  </a:txBody>
                  <a:tcPr marL="168945" marR="168945" marT="84472" marB="84472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CA" sz="2200">
                          <a:effectLst/>
                        </a:rPr>
                        <a:t>What's your favourite animal?​</a:t>
                      </a:r>
                      <a:endParaRPr lang="en-CA" sz="3300">
                        <a:effectLst/>
                      </a:endParaRPr>
                    </a:p>
                    <a:p>
                      <a:pPr fontAlgn="base"/>
                      <a:r>
                        <a:rPr lang="en-CA" sz="2200">
                          <a:effectLst/>
                        </a:rPr>
                        <a:t>Is this a crocodile?​</a:t>
                      </a:r>
                      <a:endParaRPr lang="en-CA" sz="3300">
                        <a:effectLst/>
                      </a:endParaRPr>
                    </a:p>
                    <a:p>
                      <a:pPr fontAlgn="base"/>
                      <a:r>
                        <a:rPr lang="en-CA" sz="2200">
                          <a:effectLst/>
                        </a:rPr>
                        <a:t>Can you walk? Can you slither?​</a:t>
                      </a:r>
                      <a:endParaRPr lang="en-CA" sz="3300">
                        <a:effectLst/>
                      </a:endParaRPr>
                    </a:p>
                    <a:p>
                      <a:pPr fontAlgn="base"/>
                      <a:r>
                        <a:rPr lang="en-CA" sz="2200">
                          <a:effectLst/>
                        </a:rPr>
                        <a:t>​</a:t>
                      </a:r>
                      <a:endParaRPr lang="en-CA" sz="3300">
                        <a:effectLst/>
                      </a:endParaRPr>
                    </a:p>
                  </a:txBody>
                  <a:tcPr marL="168945" marR="168945" marT="84472" marB="84472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CA" sz="2200">
                          <a:effectLst/>
                        </a:rPr>
                        <a:t>What´s your favourite animal? Is this a mammal? Can it fly? Can it run?​</a:t>
                      </a:r>
                      <a:endParaRPr lang="en-CA" sz="3300">
                        <a:effectLst/>
                      </a:endParaRPr>
                    </a:p>
                  </a:txBody>
                  <a:tcPr marL="168945" marR="168945" marT="84472" marB="84472" anchor="ctr"/>
                </a:tc>
                <a:extLst>
                  <a:ext uri="{0D108BD9-81ED-4DB2-BD59-A6C34878D82A}">
                    <a16:rowId xmlns:a16="http://schemas.microsoft.com/office/drawing/2014/main" val="37528806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261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03AE127-802C-459A-A612-DB85B67F0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795AA5-573A-45CD-AA22-6553220D5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950" y="1179151"/>
            <a:ext cx="3300646" cy="4463889"/>
          </a:xfrm>
        </p:spPr>
        <p:txBody>
          <a:bodyPr anchor="ctr">
            <a:normAutofit/>
          </a:bodyPr>
          <a:lstStyle/>
          <a:p>
            <a:r>
              <a:rPr lang="es-ES" b="1"/>
              <a:t>FINAL PRODUCT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9323D83D-50D6-4040-A58B-FCEA340F8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1FE6BB-DFB2-4080-9B5E-076EF5DDE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6670" y="1442595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640190-0965-40D2-8A29-35A319916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918" y="1109145"/>
            <a:ext cx="6341016" cy="460390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CA">
              <a:solidFill>
                <a:schemeClr val="tx1"/>
              </a:solidFill>
            </a:endParaRPr>
          </a:p>
          <a:p>
            <a:r>
              <a:rPr lang="en-CA" sz="2800">
                <a:solidFill>
                  <a:schemeClr val="tx1"/>
                </a:solidFill>
              </a:rPr>
              <a:t>In teams, students will create a performance + video/travel guide (Grade 1 and 2)/performance+ 3D collage using plasticine (</a:t>
            </a:r>
            <a:r>
              <a:rPr lang="en-CA" sz="2800" err="1">
                <a:solidFill>
                  <a:schemeClr val="tx1"/>
                </a:solidFill>
              </a:rPr>
              <a:t>Kindergarden</a:t>
            </a:r>
            <a:r>
              <a:rPr lang="en-CA" sz="2800">
                <a:solidFill>
                  <a:schemeClr val="tx1"/>
                </a:solidFill>
              </a:rPr>
              <a:t>) / that is going to be shared with the other teams. </a:t>
            </a: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F10FD715-4DCE-4779-B634-EC78315EA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364139" y="0"/>
            <a:ext cx="842596" cy="4616289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6308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90A61547-2555-4DE2-A37F-A53E54917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C2447E0-8F0D-479C-94E4-82BC8EB68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F943397-DCDD-44CB-BBA9-9510B769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23">
              <a:extLst>
                <a:ext uri="{FF2B5EF4-FFF2-40B4-BE49-F238E27FC236}">
                  <a16:creationId xmlns:a16="http://schemas.microsoft.com/office/drawing/2014/main" id="{E2630ADC-31DB-4C48-AC4A-DAAE5A7B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25">
              <a:extLst>
                <a:ext uri="{FF2B5EF4-FFF2-40B4-BE49-F238E27FC236}">
                  <a16:creationId xmlns:a16="http://schemas.microsoft.com/office/drawing/2014/main" id="{2CA5C44E-F54E-47E0-8989-4D8686B33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FF54E15E-830B-4375-A239-4C51954DE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27">
              <a:extLst>
                <a:ext uri="{FF2B5EF4-FFF2-40B4-BE49-F238E27FC236}">
                  <a16:creationId xmlns:a16="http://schemas.microsoft.com/office/drawing/2014/main" id="{CB37E322-FF7E-4872-BD6B-50A48CBEA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Rectangle 28">
              <a:extLst>
                <a:ext uri="{FF2B5EF4-FFF2-40B4-BE49-F238E27FC236}">
                  <a16:creationId xmlns:a16="http://schemas.microsoft.com/office/drawing/2014/main" id="{710D0C1E-D2F8-45B2-AE14-1AC8E976F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Rectangle 29">
              <a:extLst>
                <a:ext uri="{FF2B5EF4-FFF2-40B4-BE49-F238E27FC236}">
                  <a16:creationId xmlns:a16="http://schemas.microsoft.com/office/drawing/2014/main" id="{3216331B-17D0-4167-ABD2-B2198058C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A53A7A96-3806-4BB3-91DE-6EED48AC78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F8C2B86C-EE71-466E-8991-503F9C9C1B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1CA9F9CA-96E2-4798-B14B-38AA63037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8" y="4473225"/>
            <a:ext cx="8288035" cy="109505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DESCRIPTIVE TASK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0A9E9E-6B3F-40EA-8C47-A70FDDD55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968" y="5569874"/>
            <a:ext cx="8288035" cy="47148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000" b="1">
                <a:solidFill>
                  <a:schemeClr val="tx1"/>
                </a:solidFill>
              </a:rPr>
              <a:t>THERE ARE DIFFERENT WAYS OF MOVING FROM ONE PLACE TO ANOTHER </a:t>
            </a:r>
          </a:p>
        </p:txBody>
      </p:sp>
      <p:pic>
        <p:nvPicPr>
          <p:cNvPr id="5" name="Imagen 5" descr="Imagen que contiene Flecha&#10;&#10;Descripción generada automáticamente">
            <a:extLst>
              <a:ext uri="{FF2B5EF4-FFF2-40B4-BE49-F238E27FC236}">
                <a16:creationId xmlns:a16="http://schemas.microsoft.com/office/drawing/2014/main" id="{AC6CDAAD-53D1-4591-9591-F4EDB781F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750" y="609600"/>
            <a:ext cx="3642357" cy="3642357"/>
          </a:xfrm>
          <a:prstGeom prst="rect">
            <a:avLst/>
          </a:prstGeom>
        </p:spPr>
      </p:pic>
      <p:pic>
        <p:nvPicPr>
          <p:cNvPr id="4" name="Imagen 4" descr="Imagen que contiene Forma&#10;&#10;Descripción generada automáticamente">
            <a:extLst>
              <a:ext uri="{FF2B5EF4-FFF2-40B4-BE49-F238E27FC236}">
                <a16:creationId xmlns:a16="http://schemas.microsoft.com/office/drawing/2014/main" id="{6273D58A-12B0-4A60-94D9-FC3657585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461" y="842508"/>
            <a:ext cx="3176540" cy="317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834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EBE86EA4-C4F1-4465-B306-7A2BC2285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8279268-DB29-43BE-B57C-14977EACFD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8FA53C0-C1EF-4611-BAB3-65EEB16AA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23">
              <a:extLst>
                <a:ext uri="{FF2B5EF4-FFF2-40B4-BE49-F238E27FC236}">
                  <a16:creationId xmlns:a16="http://schemas.microsoft.com/office/drawing/2014/main" id="{81CDACFC-DD8A-4CC0-B7FC-6030FC353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5">
              <a:extLst>
                <a:ext uri="{FF2B5EF4-FFF2-40B4-BE49-F238E27FC236}">
                  <a16:creationId xmlns:a16="http://schemas.microsoft.com/office/drawing/2014/main" id="{0269F267-73D4-4CC3-BEC7-73335654D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DC48F13D-B2D7-4EB8-9CA7-59243637C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7">
              <a:extLst>
                <a:ext uri="{FF2B5EF4-FFF2-40B4-BE49-F238E27FC236}">
                  <a16:creationId xmlns:a16="http://schemas.microsoft.com/office/drawing/2014/main" id="{A82405B3-5A67-4DA2-8EDA-7AB65A8B4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8">
              <a:extLst>
                <a:ext uri="{FF2B5EF4-FFF2-40B4-BE49-F238E27FC236}">
                  <a16:creationId xmlns:a16="http://schemas.microsoft.com/office/drawing/2014/main" id="{7508BC7B-3BD2-4D96-A46E-82988222A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29">
              <a:extLst>
                <a:ext uri="{FF2B5EF4-FFF2-40B4-BE49-F238E27FC236}">
                  <a16:creationId xmlns:a16="http://schemas.microsoft.com/office/drawing/2014/main" id="{4298D07C-2287-4B93-9041-935144DE1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0F6BC886-C125-4903-8C2A-6FB687400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C9D0B38F-2E02-4E85-99EE-73595E7C8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BD11ECC6-8551-4768-8DFD-CD41AF420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1"/>
            <a:ext cx="12192000" cy="228599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3657592-CA60-4F45-B1A0-88AA77242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F47E2B4-7DA9-4312-A1F0-C48388B23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96547" y="4572001"/>
              <a:ext cx="393665" cy="2285999"/>
            </a:xfrm>
            <a:prstGeom prst="line">
              <a:avLst/>
            </a:prstGeom>
            <a:ln w="9525">
              <a:solidFill>
                <a:srgbClr val="BFBFB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5B274F7-039F-4BFC-AA98-B51B1D6CB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4572001"/>
              <a:ext cx="3383073" cy="2285999"/>
            </a:xfrm>
            <a:prstGeom prst="line">
              <a:avLst/>
            </a:prstGeom>
            <a:ln w="9525">
              <a:solidFill>
                <a:srgbClr val="BFBFBF">
                  <a:alpha val="69804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11A31103-C703-46C9-9D26-497A1ACD5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382F955F-FC22-44B8-BDCF-B7758032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1F567692-F087-479A-8931-BD2869C3E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49B3E4CD-0738-4B9D-A14F-1E8694DDF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4753B851-AD90-4CCD-85D0-65AA6567D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EBF14868-A190-4E21-9522-8977C474C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BCBB4922-76EE-442B-A649-09873DCE7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7C055008-DFF1-4D86-8FCE-BF4B11BF2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10" y="4758611"/>
            <a:ext cx="8508893" cy="1024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/>
              <a:t>TYPES OF MOVING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5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7" descr="Imagen que contiene luz&#10;&#10;Descripción generada automáticamente">
            <a:extLst>
              <a:ext uri="{FF2B5EF4-FFF2-40B4-BE49-F238E27FC236}">
                <a16:creationId xmlns:a16="http://schemas.microsoft.com/office/drawing/2014/main" id="{151AD359-2632-4C1F-B748-EE8C30B14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51" y="761905"/>
            <a:ext cx="3217333" cy="3217333"/>
          </a:xfrm>
          <a:prstGeom prst="rect">
            <a:avLst/>
          </a:prstGeom>
        </p:spPr>
      </p:pic>
      <p:pic>
        <p:nvPicPr>
          <p:cNvPr id="6" name="Imagen 6">
            <a:extLst>
              <a:ext uri="{FF2B5EF4-FFF2-40B4-BE49-F238E27FC236}">
                <a16:creationId xmlns:a16="http://schemas.microsoft.com/office/drawing/2014/main" id="{C7D239A6-CF97-4195-9C13-B3A18D98C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203" y="761905"/>
            <a:ext cx="3217333" cy="3217333"/>
          </a:xfrm>
          <a:prstGeom prst="rect">
            <a:avLst/>
          </a:prstGeom>
        </p:spPr>
      </p:pic>
      <p:pic>
        <p:nvPicPr>
          <p:cNvPr id="8" name="Imagen 8">
            <a:extLst>
              <a:ext uri="{FF2B5EF4-FFF2-40B4-BE49-F238E27FC236}">
                <a16:creationId xmlns:a16="http://schemas.microsoft.com/office/drawing/2014/main" id="{8AD35CA0-7B7A-482F-8B66-B9C41A07E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4965" y="618131"/>
            <a:ext cx="2987296" cy="2958541"/>
          </a:xfrm>
          <a:prstGeom prst="rect">
            <a:avLst/>
          </a:prstGeom>
        </p:spPr>
      </p:pic>
      <p:pic>
        <p:nvPicPr>
          <p:cNvPr id="25" name="Imagen 26">
            <a:extLst>
              <a:ext uri="{FF2B5EF4-FFF2-40B4-BE49-F238E27FC236}">
                <a16:creationId xmlns:a16="http://schemas.microsoft.com/office/drawing/2014/main" id="{B6269146-BAF8-4554-9687-D133047251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221193" y="447135"/>
            <a:ext cx="1161691" cy="1147314"/>
          </a:xfrm>
          <a:prstGeom prst="rect">
            <a:avLst/>
          </a:prstGeom>
        </p:spPr>
      </p:pic>
      <p:pic>
        <p:nvPicPr>
          <p:cNvPr id="29" name="Imagen 29">
            <a:extLst>
              <a:ext uri="{FF2B5EF4-FFF2-40B4-BE49-F238E27FC236}">
                <a16:creationId xmlns:a16="http://schemas.microsoft.com/office/drawing/2014/main" id="{3A883D34-4C51-4605-AE16-4D48F98ACA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614250" y="475890"/>
            <a:ext cx="1118560" cy="1118560"/>
          </a:xfrm>
          <a:prstGeom prst="rect">
            <a:avLst/>
          </a:prstGeom>
        </p:spPr>
      </p:pic>
      <p:pic>
        <p:nvPicPr>
          <p:cNvPr id="44" name="Imagen 54" descr="หนึ่ง 1 เดียว - กราฟิกแบบเวกเตอร์ฟรีบน Pixabay">
            <a:extLst>
              <a:ext uri="{FF2B5EF4-FFF2-40B4-BE49-F238E27FC236}">
                <a16:creationId xmlns:a16="http://schemas.microsoft.com/office/drawing/2014/main" id="{8FE38E7D-32E9-4FBD-816D-B813E339CC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778" y="360871"/>
            <a:ext cx="1219200" cy="117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7220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F0CE22A8FE7064287BC941696983B98" ma:contentTypeVersion="13" ma:contentTypeDescription="Crear nuevo documento." ma:contentTypeScope="" ma:versionID="3098ecfde06460dde5ab602811d0814d">
  <xsd:schema xmlns:xsd="http://www.w3.org/2001/XMLSchema" xmlns:xs="http://www.w3.org/2001/XMLSchema" xmlns:p="http://schemas.microsoft.com/office/2006/metadata/properties" xmlns:ns2="142b0f71-a3a1-4010-a824-b8ac36c3a0a5" xmlns:ns3="32f0379a-fdfe-4a70-b120-ff28762de450" targetNamespace="http://schemas.microsoft.com/office/2006/metadata/properties" ma:root="true" ma:fieldsID="442b898eba653689796c5ea36fd51b39" ns2:_="" ns3:_="">
    <xsd:import namespace="142b0f71-a3a1-4010-a824-b8ac36c3a0a5"/>
    <xsd:import namespace="32f0379a-fdfe-4a70-b120-ff28762de4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2b0f71-a3a1-4010-a824-b8ac36c3a0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f0379a-fdfe-4a70-b120-ff28762de45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142b0f71-a3a1-4010-a824-b8ac36c3a0a5" xsi:nil="true"/>
    <SharedWithUsers xmlns="32f0379a-fdfe-4a70-b120-ff28762de450">
      <UserInfo>
        <DisplayName>Mª DEL CARMEN GARCIA SANTOS</DisplayName>
        <AccountId>30</AccountId>
        <AccountType/>
      </UserInfo>
      <UserInfo>
        <DisplayName>URBANO BLANCO ALONSO</DisplayName>
        <AccountId>67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9CCE259-CDC3-403D-ACAF-6CB561565657}"/>
</file>

<file path=customXml/itemProps2.xml><?xml version="1.0" encoding="utf-8"?>
<ds:datastoreItem xmlns:ds="http://schemas.openxmlformats.org/officeDocument/2006/customXml" ds:itemID="{608CAAF4-4117-40AD-91CF-7E774E405FC9}"/>
</file>

<file path=customXml/itemProps3.xml><?xml version="1.0" encoding="utf-8"?>
<ds:datastoreItem xmlns:ds="http://schemas.openxmlformats.org/officeDocument/2006/customXml" ds:itemID="{3D0CA3FF-38DF-46EE-AD82-0913B3566BF3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31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2" baseType="lpstr">
      <vt:lpstr>Facet</vt:lpstr>
      <vt:lpstr>ANIMALS </vt:lpstr>
      <vt:lpstr>ADVANCE ORGANIZER</vt:lpstr>
      <vt:lpstr>CONTENTS</vt:lpstr>
      <vt:lpstr> CALP</vt:lpstr>
      <vt:lpstr>DRIVING QUESTION</vt:lpstr>
      <vt:lpstr>Presentación de PowerPoint</vt:lpstr>
      <vt:lpstr>FINAL PRODUCT</vt:lpstr>
      <vt:lpstr>DESCRIPTIVE TASK</vt:lpstr>
      <vt:lpstr>TYPES OF MOVING</vt:lpstr>
      <vt:lpstr>BRAINSTORMING AND COMMUNICATING</vt:lpstr>
      <vt:lpstr>Presentación de PowerPoint</vt:lpstr>
      <vt:lpstr>SUCCESS  CRITERIA</vt:lpstr>
      <vt:lpstr>LET'S CREATE A CHECKLIST!</vt:lpstr>
      <vt:lpstr>DESIGN THINKING STEPS</vt:lpstr>
      <vt:lpstr>DESIGN THINKING TASKS Inquiry: How do animals move? </vt:lpstr>
      <vt:lpstr> WAYS OF MOVING- ANALYZE</vt:lpstr>
      <vt:lpstr> WAYS OF MOVING- ANALYZE</vt:lpstr>
      <vt:lpstr>INQUIRY: WHAT SIMILARITIES AND DIFFERENCES CAN YOU SEE IN THESE ANIMALS?   </vt:lpstr>
      <vt:lpstr>Presentación de PowerPoint</vt:lpstr>
      <vt:lpstr>Presentación de PowerPoint</vt:lpstr>
      <vt:lpstr>Presentación de PowerPoint</vt:lpstr>
      <vt:lpstr>Presentación de PowerPoint</vt:lpstr>
      <vt:lpstr>MAMMALS</vt:lpstr>
      <vt:lpstr>Students' examples</vt:lpstr>
      <vt:lpstr>Presentación de PowerPoint</vt:lpstr>
      <vt:lpstr>Presentación de PowerPoint</vt:lpstr>
      <vt:lpstr>Landscapes- Analyze</vt:lpstr>
      <vt:lpstr>CREATE- THE FINAL PRODUCT (performance, brochure/travel guide/ plasticine 3D collage</vt:lpstr>
      <vt:lpstr>Presentación de PowerPoint</vt:lpstr>
      <vt:lpstr>SKETCH (PROTOTYPE)</vt:lpstr>
      <vt:lpstr>EVALUATE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/>
  <cp:revision>317</cp:revision>
  <dcterms:created xsi:type="dcterms:W3CDTF">2022-01-27T13:18:04Z</dcterms:created>
  <dcterms:modified xsi:type="dcterms:W3CDTF">2022-04-29T10:42:39Z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0x0101003F0CE22A8FE7064287BC941696983B98</vt:lpwstr>
  </property>
  <property fmtid="{D5CDD505-2E9C-101B-9397-08002B2CF9AE}" pid="3" name="_SourceUrl">
    <vt:lpwstr/>
  </property>
  <property fmtid="{D5CDD505-2E9C-101B-9397-08002B2CF9AE}" pid="4" name="_SharedFileIndex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</Properties>
</file>