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Default Extension="jpeg" ContentType="image/jpeg"/>
  <Override PartName="/ppt/notesSlides/notesSlide23.xml" ContentType="application/vnd.openxmlformats-officedocument.presentationml.notesSlide+xml"/>
  <Override PartName="/ppt/slides/slide5.xml" ContentType="application/vnd.openxmlformats-officedocument.presentationml.slide+xml"/>
  <Override PartName="/ppt/presentation.xml" ContentType="application/vnd.openxmlformats-officedocument.presentationml.presentation.main+xml"/>
  <Override PartName="/ppt/slides/slide15.xml" ContentType="application/vnd.openxmlformats-officedocument.presentationml.slide+xml"/>
  <Override PartName="/ppt/slideLayouts/slideLayout6.xml" ContentType="application/vnd.openxmlformats-officedocument.presentationml.slideLayout+xml"/>
  <Override PartName="/ppt/notesSlides/notesSlide25.xml" ContentType="application/vnd.openxmlformats-officedocument.presentationml.notesSlide+xml"/>
  <Override PartName="/ppt/slides/slide13.xml" ContentType="application/vnd.openxmlformats-officedocument.presentationml.slide+xml"/>
  <Override PartName="/ppt/slideLayouts/slideLayout16.xml" ContentType="application/vnd.openxmlformats-officedocument.presentationml.slideLayout+xml"/>
  <Override PartName="/ppt/slides/slide14.xml" ContentType="application/vnd.openxmlformats-officedocument.presentationml.slide+xml"/>
  <Override PartName="/ppt/slides/slide24.xml" ContentType="application/vnd.openxmlformats-officedocument.presentationml.slide+xml"/>
  <Override PartName="/ppt/notesSlides/notesSlide27.xml" ContentType="application/vnd.openxmlformats-officedocument.presentationml.notesSlide+xml"/>
  <Override PartName="/ppt/slideLayouts/slideLayout8.xml" ContentType="application/vnd.openxmlformats-officedocument.presentationml.slideLayout+xml"/>
  <Override PartName="/ppt/slideLayouts/slideLayout15.xml" ContentType="application/vnd.openxmlformats-officedocument.presentationml.slideLayout+xml"/>
  <Override PartName="/ppt/slideLayouts/slideLayout17.xml" ContentType="application/vnd.openxmlformats-officedocument.presentationml.slideLayout+xml"/>
  <Override PartName="/ppt/slideLayouts/slideLayout13.xml" ContentType="application/vnd.openxmlformats-officedocument.presentationml.slideLayout+xml"/>
  <Override PartName="/ppt/slideLayouts/slideLayout1.xml" ContentType="application/vnd.openxmlformats-officedocument.presentationml.slideLayout+xml"/>
  <Override PartName="/ppt/slides/slide28.xml" ContentType="application/vnd.openxmlformats-officedocument.presentationml.slide+xml"/>
  <Override PartName="/ppt/notesSlides/notesSlide1.xml" ContentType="application/vnd.openxmlformats-officedocument.presentationml.notesSlide+xml"/>
  <Override PartName="/ppt/notesSlides/notesSlide18.xml" ContentType="application/vnd.openxmlformats-officedocument.presentationml.notesSlide+xml"/>
  <Override PartName="/ppt/notesSlides/notesSlide10.xml" ContentType="application/vnd.openxmlformats-officedocument.presentationml.notesSlide+xml"/>
  <Override PartName="/ppt/slides/slide18.xml" ContentType="application/vnd.openxmlformats-officedocument.presentationml.slide+xml"/>
  <Override PartName="/ppt/slides/slide8.xml" ContentType="application/vnd.openxmlformats-officedocument.presentationml.slide+xml"/>
  <Override PartName="/ppt/theme/theme3.xml" ContentType="application/vnd.openxmlformats-officedocument.them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0.xml" ContentType="application/vnd.openxmlformats-officedocument.presentationml.slideLayout+xml"/>
  <Override PartName="/ppt/slideLayouts/slideLayout18.xml" ContentType="application/vnd.openxmlformats-officedocument.presentationml.slideLayout+xml"/>
  <Override PartName="/ppt/slides/slide26.xml" ContentType="application/vnd.openxmlformats-officedocument.presentationml.slide+xml"/>
  <Override PartName="/ppt/theme/theme2.xml" ContentType="application/vnd.openxmlformats-officedocument.theme+xml"/>
  <Override PartName="/ppt/notesSlides/notesSlide21.xml" ContentType="application/vnd.openxmlformats-officedocument.presentationml.notesSlide+xml"/>
  <Override PartName="/ppt/slideLayouts/slideLayout21.xml" ContentType="application/vnd.openxmlformats-officedocument.presentationml.slideLayout+xml"/>
  <Override PartName="/ppt/notesSlides/notesSlide29.xml" ContentType="application/vnd.openxmlformats-officedocument.presentationml.notesSlide+xml"/>
  <Override PartName="/ppt/slides/slide4.xml" ContentType="application/vnd.openxmlformats-officedocument.presentationml.slide+xml"/>
  <Override PartName="/ppt/slideMasters/slideMaster2.xml" ContentType="application/vnd.openxmlformats-officedocument.presentationml.slideMaster+xml"/>
  <Override PartName="/ppt/slideLayouts/slideLayout20.xml" ContentType="application/vnd.openxmlformats-officedocument.presentationml.slideLayout+xml"/>
  <Override PartName="/ppt/notesSlides/notesSlide5.xml" ContentType="application/vnd.openxmlformats-officedocument.presentationml.notesSlide+xml"/>
  <Override PartName="/ppt/slides/slide10.xml" ContentType="application/vnd.openxmlformats-officedocument.presentationml.slide+xml"/>
  <Override PartName="/ppt/notesSlides/notesSlide4.xml" ContentType="application/vnd.openxmlformats-officedocument.presentationml.notesSlide+xml"/>
  <Override PartName="/ppt/slides/slide16.xml" ContentType="application/vnd.openxmlformats-officedocument.presentationml.slide+xml"/>
  <Override PartName="/ppt/slideLayouts/slideLayout22.xml" ContentType="application/vnd.openxmlformats-officedocument.presentationml.slideLayout+xml"/>
  <Override PartName="/ppt/notesSlides/notesSlide15.xml" ContentType="application/vnd.openxmlformats-officedocument.presentationml.notesSlide+xml"/>
  <Override PartName="/ppt/tableStyles.xml" ContentType="application/vnd.openxmlformats-officedocument.presentationml.tableStyles+xml"/>
  <Override PartName="/ppt/slides/slide7.xml" ContentType="application/vnd.openxmlformats-officedocument.presentationml.slide+xml"/>
  <Override PartName="/ppt/notesSlides/notesSlide6.xml" ContentType="application/vnd.openxmlformats-officedocument.presentationml.notesSlide+xml"/>
  <Override PartName="/ppt/slides/slide1.xml" ContentType="application/vnd.openxmlformats-officedocument.presentationml.slide+xml"/>
  <Override PartName="/ppt/notesSlides/notesSlide16.xml" ContentType="application/vnd.openxmlformats-officedocument.presentationml.notesSlide+xml"/>
  <Override PartName="/ppt/notesSlides/notesSlide11.xml" ContentType="application/vnd.openxmlformats-officedocument.presentationml.notesSlide+xml"/>
  <Override PartName="/ppt/slideLayouts/slideLayout2.xml" ContentType="application/vnd.openxmlformats-officedocument.presentationml.slideLayout+xml"/>
  <Override PartName="/ppt/notesSlides/notesSlide9.xml" ContentType="application/vnd.openxmlformats-officedocument.presentationml.notesSlide+xml"/>
  <Override PartName="/ppt/notesMasters/notesMaster1.xml" ContentType="application/vnd.openxmlformats-officedocument.presentationml.notesMaster+xml"/>
  <Override PartName="/ppt/notesSlides/notesSlide28.xml" ContentType="application/vnd.openxmlformats-officedocument.presentationml.notesSlide+xml"/>
  <Override PartName="/ppt/slides/slide23.xml" ContentType="application/vnd.openxmlformats-officedocument.presentationml.slide+xml"/>
  <Override PartName="/ppt/slides/slide27.xml" ContentType="application/vnd.openxmlformats-officedocument.presentationml.slide+xml"/>
  <Override PartName="/ppt/slideLayouts/slideLayout3.xml" ContentType="application/vnd.openxmlformats-officedocument.presentationml.slideLayout+xml"/>
  <Override PartName="/ppt/notesSlides/notesSlide24.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slides/slide21.xml" ContentType="application/vnd.openxmlformats-officedocument.presentationml.slide+xml"/>
  <Override PartName="/ppt/notesSlides/notesSlide3.xml" ContentType="application/vnd.openxmlformats-officedocument.presentationml.notesSlide+xml"/>
  <Override PartName="/ppt/slideLayouts/slideLayout19.xml" ContentType="application/vnd.openxmlformats-officedocument.presentationml.slideLayout+xml"/>
  <Override PartName="/ppt/notesSlides/notesSlide13.xml" ContentType="application/vnd.openxmlformats-officedocument.presentationml.notesSlide+xml"/>
  <Override PartName="/ppt/slides/slide12.xml" ContentType="application/vnd.openxmlformats-officedocument.presentationml.slide+xml"/>
  <Override PartName="/ppt/notesSlides/notesSlide8.xml" ContentType="application/vnd.openxmlformats-officedocument.presentationml.notesSlide+xml"/>
  <Override PartName="/ppt/slideLayouts/slideLayout9.xml" ContentType="application/vnd.openxmlformats-officedocument.presentationml.slideLayout+xml"/>
  <Override PartName="/ppt/notesSlides/notesSlide26.xml" ContentType="application/vnd.openxmlformats-officedocument.presentationml.notesSlide+xml"/>
  <Override PartName="/docProps/core.xml" ContentType="application/vnd.openxmlformats-package.core-properties+xml"/>
  <Override PartName="/ppt/slideLayouts/slideLayout14.xml" ContentType="application/vnd.openxmlformats-officedocument.presentationml.slideLayout+xml"/>
  <Override PartName="/ppt/slides/slide19.xml" ContentType="application/vnd.openxmlformats-officedocument.presentationml.slide+xml"/>
  <Override PartName="/ppt/presProps.xml" ContentType="application/vnd.openxmlformats-officedocument.presentationml.presProps+xml"/>
  <Override PartName="/ppt/slides/slide20.xml" ContentType="application/vnd.openxmlformats-officedocument.presentationml.slide+xml"/>
  <Override PartName="/ppt/notesSlides/notesSlide14.xml" ContentType="application/vnd.openxmlformats-officedocument.presentationml.notesSlide+xml"/>
  <Override PartName="/ppt/slideLayouts/slideLayout11.xml" ContentType="application/vnd.openxmlformats-officedocument.presentationml.slideLayout+xml"/>
  <Override PartName="/ppt/slides/slide17.xml" ContentType="application/vnd.openxmlformats-officedocument.presentationml.slide+xml"/>
  <Override PartName="/ppt/slides/slide6.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Layouts/slideLayout12.xml" ContentType="application/vnd.openxmlformats-officedocument.presentationml.slideLayout+xml"/>
  <Override PartName="/ppt/slides/slide22.xml" ContentType="application/vnd.openxmlformats-officedocument.presentationml.slide+xml"/>
  <Override PartName="/ppt/notesSlides/notesSlide22.xml" ContentType="application/vnd.openxmlformats-officedocument.presentationml.notesSlide+xml"/>
  <Override PartName="/ppt/slides/slide3.xml" ContentType="application/vnd.openxmlformats-officedocument.presentationml.slide+xml"/>
  <Override PartName="/ppt/notesSlides/notesSlide17.xml" ContentType="application/vnd.openxmlformats-officedocument.presentationml.notesSlide+xml"/>
  <Override PartName="/ppt/slides/slide2.xml" ContentType="application/vnd.openxmlformats-officedocument.presentationml.slide+xml"/>
  <Override PartName="/ppt/slideLayouts/slideLayout7.xml" ContentType="application/vnd.openxmlformats-officedocument.presentationml.slideLayout+xml"/>
  <Override PartName="/ppt/notesSlides/notesSlide19.xml" ContentType="application/vnd.openxmlformats-officedocument.presentationml.notesSlide+xml"/>
  <Override PartName="/ppt/slideMasters/slideMaster1.xml" ContentType="application/vnd.openxmlformats-officedocument.presentationml.slideMaster+xml"/>
  <Override PartName="/ppt/slides/slide29.xml" ContentType="application/vnd.openxmlformats-officedocument.presentationml.slide+xml"/>
  <Override PartName="/ppt/slides/slide25.xml" ContentType="application/vnd.openxmlformats-officedocument.presentationml.slide+xml"/>
  <Override PartName="/ppt/notesSlides/notesSlide20.xml" ContentType="application/vnd.openxmlformats-officedocument.presentationml.notesSlide+xml"/>
  <Override PartName="/ppt/theme/theme1.xml" ContentType="application/vnd.openxmlformats-officedocument.theme+xml"/>
  <Override PartName="/ppt/notesSlides/notesSlide12.xml" ContentType="application/vnd.openxmlformats-officedocument.presentationml.notesSlide+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p="http://schemas.openxmlformats.org/presentationml/2006/main" xmlns:a="http://schemas.openxmlformats.org/drawingml/2006/main" xmlns:r="http://schemas.openxmlformats.org/officeDocument/2006/relationships">
  <p:sldMasterIdLst>
    <p:sldMasterId id="2147483670" r:id="rId2"/>
    <p:sldMasterId id="2147483671" r:id="rId3"/>
  </p:sldMasterIdLst>
  <p:notesMasterIdLst>
    <p:notesMasterId r:id="rId1"/>
  </p:notesMasterIdLst>
  <p:sldIdLst>
    <p:sldId id="281" r:id="rId4"/>
    <p:sldId id="282" r:id="rId5"/>
    <p:sldId id="283" r:id="rId6"/>
    <p:sldId id="284" r:id="rId7"/>
    <p:sldId id="285" r:id="rId8"/>
    <p:sldId id="286" r:id="rId9"/>
    <p:sldId id="287" r:id="rId10"/>
    <p:sldId id="288" r:id="rId11"/>
    <p:sldId id="289" r:id="rId12"/>
    <p:sldId id="290" r:id="rId13"/>
    <p:sldId id="291" r:id="rId14"/>
    <p:sldId id="292" r:id="rId15"/>
    <p:sldId id="293" r:id="rId16"/>
    <p:sldId id="294" r:id="rId17"/>
    <p:sldId id="295" r:id="rId18"/>
    <p:sldId id="296" r:id="rId19"/>
    <p:sldId id="297" r:id="rId20"/>
    <p:sldId id="298" r:id="rId21"/>
    <p:sldId id="299" r:id="rId22"/>
    <p:sldId id="301" r:id="rId23"/>
    <p:sldId id="302" r:id="rId24"/>
    <p:sldId id="303" r:id="rId25"/>
    <p:sldId id="304" r:id="rId26"/>
    <p:sldId id="305" r:id="rId27"/>
    <p:sldId id="306" r:id="rId28"/>
    <p:sldId id="307" r:id="rId29"/>
    <p:sldId id="308" r:id="rId30"/>
    <p:sldId id="309" r:id="rId31"/>
    <p:sldId id="310" r:id="rId32"/>
  </p:sldIdLst>
  <p:sldSz cx="9144000" cy="6858000"/>
  <p:notesSz cx="6858000" cy="9144000"/>
</p:presentation>
</file>

<file path=ppt/presProps.xml><?xml version="1.0" encoding="utf-8"?>
<p:presentationPr xmlns:p="http://schemas.openxmlformats.org/presentationml/2006/main" xmlns:a="http://schemas.openxmlformats.org/drawingml/2006/main" xmlns:r="http://schemas.openxmlformats.org/officeDocument/2006/relationships"/>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_rels/presentation.xml.rels><?xml version="1.0" encoding="UTF-8" standalone="yes"?>
<Relationships xmlns="http://schemas.openxmlformats.org/package/2006/relationships"><Relationship Id="rId12" Type="http://schemas.openxmlformats.org/officeDocument/2006/relationships/slide" Target="slides/slide9.xml"/><Relationship Id="rId28" Type="http://schemas.openxmlformats.org/officeDocument/2006/relationships/slide" Target="slides/slide25.xml"/><Relationship Id="rId16" Type="http://schemas.openxmlformats.org/officeDocument/2006/relationships/slide" Target="slides/slide13.xml"/><Relationship Id="rId20" Type="http://schemas.openxmlformats.org/officeDocument/2006/relationships/slide" Target="slides/slide17.xml"/><Relationship Id="rId15" Type="http://schemas.openxmlformats.org/officeDocument/2006/relationships/slide" Target="slides/slide12.xml"/><Relationship Id="rId11" Type="http://schemas.openxmlformats.org/officeDocument/2006/relationships/slide" Target="slides/slide8.xml"/><Relationship Id="rId25" Type="http://schemas.openxmlformats.org/officeDocument/2006/relationships/slide" Target="slides/slide22.xml"/><Relationship Id="rId14" Type="http://schemas.openxmlformats.org/officeDocument/2006/relationships/slide" Target="slides/slide11.xml"/><Relationship Id="rId7" Type="http://schemas.openxmlformats.org/officeDocument/2006/relationships/slide" Target="slides/slide4.xml"/><Relationship Id="rId29" Type="http://schemas.openxmlformats.org/officeDocument/2006/relationships/slide" Target="slides/slide26.xml"/><Relationship Id="rId27" Type="http://schemas.openxmlformats.org/officeDocument/2006/relationships/slide" Target="slides/slide24.xml"/><Relationship Id="rId35" Type="http://schemas.openxmlformats.org/officeDocument/2006/relationships/tableStyles" Target="tableStyles.xml"/><Relationship Id="rId13" Type="http://schemas.openxmlformats.org/officeDocument/2006/relationships/slide" Target="slides/slide10.xml"/><Relationship Id="rId8" Type="http://schemas.openxmlformats.org/officeDocument/2006/relationships/slide" Target="slides/slide5.xml"/><Relationship Id="rId3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31" Type="http://schemas.openxmlformats.org/officeDocument/2006/relationships/slide" Target="slides/slide28.xml"/><Relationship Id="rId33" Type="http://schemas.openxmlformats.org/officeDocument/2006/relationships/presProps" Target="presProps.xml"/><Relationship Id="rId22" Type="http://schemas.openxmlformats.org/officeDocument/2006/relationships/slide" Target="slides/slide19.xml"/><Relationship Id="rId1" Type="http://schemas.openxmlformats.org/officeDocument/2006/relationships/notesMaster" Target="notesMasters/notesMaster1.xml"/><Relationship Id="rId30" Type="http://schemas.openxmlformats.org/officeDocument/2006/relationships/slide" Target="slides/slide27.xml"/><Relationship Id="rId18" Type="http://schemas.openxmlformats.org/officeDocument/2006/relationships/slide" Target="slides/slide15.xml"/><Relationship Id="rId5" Type="http://schemas.openxmlformats.org/officeDocument/2006/relationships/slide" Target="slides/slide2.xml"/><Relationship Id="rId26" Type="http://schemas.openxmlformats.org/officeDocument/2006/relationships/slide" Target="slides/slide23.xml"/><Relationship Id="rId24" Type="http://schemas.openxmlformats.org/officeDocument/2006/relationships/slide" Target="slides/slide21.xml"/><Relationship Id="rId23" Type="http://schemas.openxmlformats.org/officeDocument/2006/relationships/slide" Target="slides/slide20.xml"/><Relationship Id="rId21" Type="http://schemas.openxmlformats.org/officeDocument/2006/relationships/slide" Target="slides/slide18.xml"/><Relationship Id="rId2" Type="http://schemas.openxmlformats.org/officeDocument/2006/relationships/slideMaster" Target="slideMasters/slideMaster1.xml"/><Relationship Id="rId32" Type="http://schemas.openxmlformats.org/officeDocument/2006/relationships/slide" Target="slides/slide29.xml"/><Relationship Id="rId10" Type="http://schemas.openxmlformats.org/officeDocument/2006/relationships/slide" Target="slides/slide7.xml"/><Relationship Id="rId19" Type="http://schemas.openxmlformats.org/officeDocument/2006/relationships/slide" Target="slides/slide16.xml"/><Relationship Id="rId17" Type="http://schemas.openxmlformats.org/officeDocument/2006/relationships/slide" Target="slides/slide14.xml"/><Relationship Id="rId3" Type="http://schemas.openxmlformats.org/officeDocument/2006/relationships/slideMaster" Target="slideMasters/slideMaster2.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p="http://schemas.openxmlformats.org/presentationml/2006/main" xmlns:a="http://schemas.openxmlformats.org/drawing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
          <p:cNvSpPr txBox="1"/>
          <p:nvPr>
            <p:ph type="hdr" sz="quarter"/>
          </p:nvPr>
        </p:nvSpPr>
        <p:spPr>
          <a:xfrm>
            <a:off x="0" y="0"/>
            <a:ext cx="2971800" cy="498475"/>
          </a:xfrm>
          <a:prstGeom prst="rect"/>
        </p:spPr>
        <p:txBody>
          <a:bodyPr lIns="91440" tIns="45720" rIns="91440" bIns="45720"/>
          <a:lstStyle>
            <a:lvl1pPr lvl="0" algn="l" rtl="0">
              <a:defRPr sz="1200"/>
            </a:lvl1pPr>
          </a:lstStyle>
          <a:p/>
        </p:txBody>
      </p:sp>
      <p:sp>
        <p:nvSpPr>
          <p:cNvPr id="3" name=""/>
          <p:cNvSpPr txBox="1"/>
          <p:nvPr>
            <p:ph type="dt" idx="1"/>
          </p:nvPr>
        </p:nvSpPr>
        <p:spPr>
          <a:xfrm>
            <a:off x="3884613" y="0"/>
            <a:ext cx="2971800" cy="498475"/>
          </a:xfrm>
          <a:prstGeom prst="rect"/>
        </p:spPr>
        <p:txBody>
          <a:bodyPr lIns="91440" tIns="45720" rIns="91440" bIns="45720"/>
          <a:lstStyle>
            <a:lvl1pPr lvl="0" algn="r" rtl="0">
              <a:defRPr sz="1200"/>
            </a:lvl1pPr>
          </a:lstStyle>
          <a:p/>
        </p:txBody>
      </p:sp>
      <p:sp>
        <p:nvSpPr>
          <p:cNvPr id="4" name=""/>
          <p:cNvSpPr txBox="1"/>
          <p:nvPr>
            <p:ph type="sldImg" idx="2"/>
          </p:nvPr>
        </p:nvSpPr>
        <p:spPr>
          <a:xfrm>
            <a:off x="1190625" y="1243013"/>
            <a:ext cx="4476750" cy="3357562"/>
          </a:xfrm>
          <a:prstGeom prst="rect"/>
          <a:noFill/>
          <a:ln w="12700">
            <a:solidFill>
              <a:srgbClr val="000000"/>
            </a:solidFill>
          </a:ln>
        </p:spPr>
        <p:txBody>
          <a:bodyPr lIns="91440" tIns="45720" rIns="91440" bIns="45720" anchor="ctr"/>
          <a:lstStyle>
            <a:lvl1pPr lvl="0">
              <a:defRPr/>
            </a:lvl1pPr>
          </a:lstStyle>
          <a:p/>
        </p:txBody>
      </p:sp>
      <p:sp>
        <p:nvSpPr>
          <p:cNvPr id="5" name=""/>
          <p:cNvSpPr txBox="1"/>
          <p:nvPr>
            <p:ph type="body" idx="3" sz="quarter"/>
          </p:nvPr>
        </p:nvSpPr>
        <p:spPr>
          <a:xfrm>
            <a:off x="685800" y="4787900"/>
            <a:ext cx="5486400" cy="3916362"/>
          </a:xfrm>
          <a:prstGeom prst="rect"/>
        </p:spPr>
        <p:txBody>
          <a:bodyPr lIns="91440" tIns="45720" rIns="91440" bIns="45720"/>
          <a:lstStyle>
            <a:lvl1pPr lvl="0">
              <a:defRPr/>
            </a:lvl1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p>
        </p:txBody>
      </p:sp>
      <p:sp>
        <p:nvSpPr>
          <p:cNvPr id="6" name=""/>
          <p:cNvSpPr txBox="1"/>
          <p:nvPr>
            <p:ph type="ftr" idx="4" sz="quarter"/>
          </p:nvPr>
        </p:nvSpPr>
        <p:spPr>
          <a:xfrm>
            <a:off x="0" y="9448800"/>
            <a:ext cx="2971800" cy="498476"/>
          </a:xfrm>
          <a:prstGeom prst="rect"/>
        </p:spPr>
        <p:txBody>
          <a:bodyPr lIns="91440" tIns="45720" rIns="91440" bIns="45720" anchor="b"/>
          <a:lstStyle>
            <a:lvl1pPr lvl="0" algn="l" rtl="0">
              <a:defRPr sz="1200"/>
            </a:lvl1pPr>
          </a:lstStyle>
          <a:p/>
        </p:txBody>
      </p:sp>
      <p:sp>
        <p:nvSpPr>
          <p:cNvPr id="7" name=""/>
          <p:cNvSpPr txBox="1"/>
          <p:nvPr>
            <p:ph type="sldNum" idx="5" sz="quarter"/>
          </p:nvPr>
        </p:nvSpPr>
        <p:spPr>
          <a:xfrm>
            <a:off x="3884613" y="9448800"/>
            <a:ext cx="2971800" cy="498476"/>
          </a:xfrm>
          <a:prstGeom prst="rect"/>
        </p:spPr>
        <p:txBody>
          <a:bodyPr lIns="91440" tIns="45720" rIns="91440" bIns="45720" anchor="b"/>
          <a:lstStyle>
            <a:lvl1pPr lvl="0" algn="r" rtl="0">
              <a:defRPr sz="1200"/>
            </a:lvl1pPr>
          </a:lstStyle>
          <a:p>
            <a:fld id="{8B38DBA3-52F9-4AF4-A6A4-FA4D7DB2F99C}" type="slidenum">
              <a:t>&lt;#&gt;</a:t>
            </a:fld>
          </a:p>
        </p:txBody>
      </p:sp>
    </p:spTree>
  </p:cSld>
  <p:clrMap bg1="lt1" tx1="dk1" bg2="lt2" tx2="dk2" accent1="accent1" accent2="accent2" accent3="accent3" accent4="accent4" accent5="accent5" accent6="accent6" hlink="hlink" folHlink="folHlink"/>
  <p:notesStyle>
    <a:lvl1pPr lvl="0" algn="l" rtl="0" marL="0">
      <a:defRPr sz="1200">
        <a:solidFill>
          <a:schemeClr val="tx1"/>
        </a:solidFill>
        <a:latin typeface="Calibri"/>
      </a:defRPr>
    </a:lvl1pPr>
    <a:lvl2pPr lvl="0" algn="l" rtl="0" marL="457200">
      <a:defRPr sz="1200">
        <a:solidFill>
          <a:schemeClr val="tx1"/>
        </a:solidFill>
        <a:latin typeface="Calibri"/>
      </a:defRPr>
    </a:lvl2pPr>
    <a:lvl3pPr lvl="0" algn="l" rtl="0" marL="914400">
      <a:defRPr sz="1200">
        <a:solidFill>
          <a:schemeClr val="tx1"/>
        </a:solidFill>
        <a:latin typeface="Calibri"/>
      </a:defRPr>
    </a:lvl3pPr>
    <a:lvl4pPr lvl="0" algn="l" rtl="0" marL="1371600">
      <a:defRPr sz="1200">
        <a:solidFill>
          <a:schemeClr val="tx1"/>
        </a:solidFill>
        <a:latin typeface="Calibri"/>
      </a:defRPr>
    </a:lvl4pPr>
    <a:lvl5pPr lvl="0" algn="l" rtl="0" marL="1828800">
      <a:defRPr sz="1200">
        <a:solidFill>
          <a:schemeClr val="tx1"/>
        </a:solidFill>
        <a:latin typeface="Calibri"/>
      </a:defRPr>
    </a:lvl5pPr>
    <a:lvl6pPr lvl="0" algn="l" rtl="0" marL="2286000">
      <a:defRPr sz="1200">
        <a:solidFill>
          <a:schemeClr val="tx1"/>
        </a:solidFill>
        <a:latin typeface="Calibri"/>
      </a:defRPr>
    </a:lvl6pPr>
    <a:lvl7pPr lvl="0" algn="l" rtl="0" marL="2743200">
      <a:defRPr sz="1200">
        <a:solidFill>
          <a:schemeClr val="tx1"/>
        </a:solidFill>
        <a:latin typeface="Calibri"/>
      </a:defRPr>
    </a:lvl7pPr>
    <a:lvl8pPr lvl="0" algn="l" rtl="0" marL="3200400">
      <a:defRPr sz="1200">
        <a:solidFill>
          <a:schemeClr val="tx1"/>
        </a:solidFill>
        <a:latin typeface="Calibri"/>
      </a:defRPr>
    </a:lvl8pPr>
    <a:lvl9pPr lvl="0" algn="l" rtl="0" marL="3657600">
      <a:defRPr sz="1200">
        <a:solidFill>
          <a:schemeClr val="tx1"/>
        </a:solidFill>
        <a:latin typeface="Calibri"/>
      </a:defRPr>
    </a:lvl9pPr>
  </p:notesStyle>
</p:notesMaster>
</file>

<file path=ppt/notesSlides/_rels/notesSlide1.xml.rels><?xml version="1.0" encoding="UTF-8" standalone="yes"?>
<Relationships xmlns="http://schemas.openxmlformats.org/package/2006/relationships"></Relationships>
</file>

<file path=ppt/notesSlides/_rels/notesSlide10.xml.rels><?xml version="1.0" encoding="UTF-8" standalone="yes"?>
<Relationships xmlns="http://schemas.openxmlformats.org/package/2006/relationships"></Relationships>
</file>

<file path=ppt/notesSlides/_rels/notesSlide11.xml.rels><?xml version="1.0" encoding="UTF-8" standalone="yes"?>
<Relationships xmlns="http://schemas.openxmlformats.org/package/2006/relationships"></Relationships>
</file>

<file path=ppt/notesSlides/_rels/notesSlide12.xml.rels><?xml version="1.0" encoding="UTF-8" standalone="yes"?>
<Relationships xmlns="http://schemas.openxmlformats.org/package/2006/relationships"></Relationships>
</file>

<file path=ppt/notesSlides/_rels/notesSlide13.xml.rels><?xml version="1.0" encoding="UTF-8" standalone="yes"?>
<Relationships xmlns="http://schemas.openxmlformats.org/package/2006/relationships"></Relationships>
</file>

<file path=ppt/notesSlides/_rels/notesSlide14.xml.rels><?xml version="1.0" encoding="UTF-8" standalone="yes"?>
<Relationships xmlns="http://schemas.openxmlformats.org/package/2006/relationships"></Relationships>
</file>

<file path=ppt/notesSlides/_rels/notesSlide15.xml.rels><?xml version="1.0" encoding="UTF-8" standalone="yes"?>
<Relationships xmlns="http://schemas.openxmlformats.org/package/2006/relationships"></Relationships>
</file>

<file path=ppt/notesSlides/_rels/notesSlide16.xml.rels><?xml version="1.0" encoding="UTF-8" standalone="yes"?>
<Relationships xmlns="http://schemas.openxmlformats.org/package/2006/relationships"></Relationships>
</file>

<file path=ppt/notesSlides/_rels/notesSlide17.xml.rels><?xml version="1.0" encoding="UTF-8" standalone="yes"?>
<Relationships xmlns="http://schemas.openxmlformats.org/package/2006/relationships"></Relationships>
</file>

<file path=ppt/notesSlides/_rels/notesSlide18.xml.rels><?xml version="1.0" encoding="UTF-8" standalone="yes"?>
<Relationships xmlns="http://schemas.openxmlformats.org/package/2006/relationships"></Relationships>
</file>

<file path=ppt/notesSlides/_rels/notesSlide19.xml.rels><?xml version="1.0" encoding="UTF-8" standalone="yes"?>
<Relationships xmlns="http://schemas.openxmlformats.org/package/2006/relationships"></Relationships>
</file>

<file path=ppt/notesSlides/_rels/notesSlide2.xml.rels><?xml version="1.0" encoding="UTF-8" standalone="yes"?>
<Relationships xmlns="http://schemas.openxmlformats.org/package/2006/relationships"></Relationships>
</file>

<file path=ppt/notesSlides/_rels/notesSlide20.xml.rels><?xml version="1.0" encoding="UTF-8" standalone="yes"?>
<Relationships xmlns="http://schemas.openxmlformats.org/package/2006/relationships"></Relationships>
</file>

<file path=ppt/notesSlides/_rels/notesSlide21.xml.rels><?xml version="1.0" encoding="UTF-8" standalone="yes"?>
<Relationships xmlns="http://schemas.openxmlformats.org/package/2006/relationships"></Relationships>
</file>

<file path=ppt/notesSlides/_rels/notesSlide22.xml.rels><?xml version="1.0" encoding="UTF-8" standalone="yes"?>
<Relationships xmlns="http://schemas.openxmlformats.org/package/2006/relationships"></Relationships>
</file>

<file path=ppt/notesSlides/_rels/notesSlide23.xml.rels><?xml version="1.0" encoding="UTF-8" standalone="yes"?>
<Relationships xmlns="http://schemas.openxmlformats.org/package/2006/relationships"></Relationships>
</file>

<file path=ppt/notesSlides/_rels/notesSlide24.xml.rels><?xml version="1.0" encoding="UTF-8" standalone="yes"?>
<Relationships xmlns="http://schemas.openxmlformats.org/package/2006/relationships"></Relationships>
</file>

<file path=ppt/notesSlides/_rels/notesSlide25.xml.rels><?xml version="1.0" encoding="UTF-8" standalone="yes"?>
<Relationships xmlns="http://schemas.openxmlformats.org/package/2006/relationships"></Relationships>
</file>

<file path=ppt/notesSlides/_rels/notesSlide26.xml.rels><?xml version="1.0" encoding="UTF-8" standalone="yes"?>
<Relationships xmlns="http://schemas.openxmlformats.org/package/2006/relationships"></Relationships>
</file>

<file path=ppt/notesSlides/_rels/notesSlide27.xml.rels><?xml version="1.0" encoding="UTF-8" standalone="yes"?>
<Relationships xmlns="http://schemas.openxmlformats.org/package/2006/relationships"></Relationships>
</file>

<file path=ppt/notesSlides/_rels/notesSlide28.xml.rels><?xml version="1.0" encoding="UTF-8" standalone="yes"?>
<Relationships xmlns="http://schemas.openxmlformats.org/package/2006/relationships"></Relationships>
</file>

<file path=ppt/notesSlides/_rels/notesSlide29.xml.rels><?xml version="1.0" encoding="UTF-8" standalone="yes"?>
<Relationships xmlns="http://schemas.openxmlformats.org/package/2006/relationships"></Relationships>
</file>

<file path=ppt/notesSlides/_rels/notesSlide3.xml.rels><?xml version="1.0" encoding="UTF-8" standalone="yes"?>
<Relationships xmlns="http://schemas.openxmlformats.org/package/2006/relationships"></Relationships>
</file>

<file path=ppt/notesSlides/_rels/notesSlide4.xml.rels><?xml version="1.0" encoding="UTF-8" standalone="yes"?>
<Relationships xmlns="http://schemas.openxmlformats.org/package/2006/relationships"></Relationships>
</file>

<file path=ppt/notesSlides/_rels/notesSlide5.xml.rels><?xml version="1.0" encoding="UTF-8" standalone="yes"?>
<Relationships xmlns="http://schemas.openxmlformats.org/package/2006/relationships"></Relationships>
</file>

<file path=ppt/notesSlides/_rels/notesSlide6.xml.rels><?xml version="1.0" encoding="UTF-8" standalone="yes"?>
<Relationships xmlns="http://schemas.openxmlformats.org/package/2006/relationships"></Relationships>
</file>

<file path=ppt/notesSlides/_rels/notesSlide7.xml.rels><?xml version="1.0" encoding="UTF-8" standalone="yes"?>
<Relationships xmlns="http://schemas.openxmlformats.org/package/2006/relationships"></Relationships>
</file>

<file path=ppt/notesSlides/_rels/notesSlide8.xml.rels><?xml version="1.0" encoding="UTF-8" standalone="yes"?>
<Relationships xmlns="http://schemas.openxmlformats.org/package/2006/relationships"></Relationships>
</file>

<file path=ppt/notesSlides/_rels/notesSlide9.xml.rels><?xml version="1.0" encoding="UTF-8" standalone="yes"?>
<Relationships xmlns="http://schemas.openxmlformats.org/package/2006/relationships"></Relationships>
</file>

<file path=ppt/notesSlides/notesSlide1.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body"/>
          </p:nvPr>
        </p:nvSpPr>
        <p:spPr>
          <a:xfrm>
            <a:off x="685800" y="609600"/>
            <a:ext cx="7086600" cy="533400"/>
          </a:xfrm>
          <a:prstGeom prst="rect"/>
        </p:spPr>
        <p:txBody>
          <a:bodyPr/>
          <a:lstStyle>
            <a:lvl1pPr lvl="0">
              <a:defRPr/>
            </a:lvl1pPr>
          </a:lstStyle>
          <a:p/>
        </p:txBody>
      </p:sp>
    </p:spTree>
  </p:cSld>
</p:notes>
</file>

<file path=ppt/notesSlides/notesSlide10.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body"/>
          </p:nvPr>
        </p:nvSpPr>
        <p:spPr>
          <a:xfrm>
            <a:off x="685800" y="609600"/>
            <a:ext cx="7086600" cy="533400"/>
          </a:xfrm>
          <a:prstGeom prst="rect"/>
        </p:spPr>
        <p:txBody>
          <a:bodyPr/>
          <a:lstStyle>
            <a:lvl1pPr lvl="0">
              <a:defRPr/>
            </a:lvl1pPr>
          </a:lstStyle>
          <a:p/>
        </p:txBody>
      </p:sp>
    </p:spTree>
  </p:cSld>
</p:notes>
</file>

<file path=ppt/notesSlides/notesSlide11.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body"/>
          </p:nvPr>
        </p:nvSpPr>
        <p:spPr>
          <a:xfrm>
            <a:off x="685800" y="609600"/>
            <a:ext cx="7086600" cy="533400"/>
          </a:xfrm>
          <a:prstGeom prst="rect"/>
        </p:spPr>
        <p:txBody>
          <a:bodyPr/>
          <a:lstStyle>
            <a:lvl1pPr lvl="0">
              <a:defRPr/>
            </a:lvl1pPr>
          </a:lstStyle>
          <a:p/>
        </p:txBody>
      </p:sp>
    </p:spTree>
  </p:cSld>
</p:notes>
</file>

<file path=ppt/notesSlides/notesSlide12.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body"/>
          </p:nvPr>
        </p:nvSpPr>
        <p:spPr>
          <a:xfrm>
            <a:off x="685800" y="609600"/>
            <a:ext cx="7086600" cy="533400"/>
          </a:xfrm>
          <a:prstGeom prst="rect"/>
        </p:spPr>
        <p:txBody>
          <a:bodyPr/>
          <a:lstStyle>
            <a:lvl1pPr lvl="0">
              <a:defRPr/>
            </a:lvl1pPr>
          </a:lstStyle>
          <a:p/>
        </p:txBody>
      </p:sp>
    </p:spTree>
  </p:cSld>
</p:notes>
</file>

<file path=ppt/notesSlides/notesSlide13.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body"/>
          </p:nvPr>
        </p:nvSpPr>
        <p:spPr>
          <a:xfrm>
            <a:off x="685800" y="609600"/>
            <a:ext cx="7086600" cy="533400"/>
          </a:xfrm>
          <a:prstGeom prst="rect"/>
        </p:spPr>
        <p:txBody>
          <a:bodyPr/>
          <a:lstStyle>
            <a:lvl1pPr lvl="0">
              <a:defRPr/>
            </a:lvl1pPr>
          </a:lstStyle>
          <a:p/>
        </p:txBody>
      </p:sp>
    </p:spTree>
  </p:cSld>
</p:notes>
</file>

<file path=ppt/notesSlides/notesSlide14.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body"/>
          </p:nvPr>
        </p:nvSpPr>
        <p:spPr>
          <a:xfrm>
            <a:off x="685800" y="609600"/>
            <a:ext cx="7086600" cy="533400"/>
          </a:xfrm>
          <a:prstGeom prst="rect"/>
        </p:spPr>
        <p:txBody>
          <a:bodyPr/>
          <a:lstStyle>
            <a:lvl1pPr lvl="0">
              <a:defRPr/>
            </a:lvl1pPr>
          </a:lstStyle>
          <a:p/>
        </p:txBody>
      </p:sp>
    </p:spTree>
  </p:cSld>
</p:notes>
</file>

<file path=ppt/notesSlides/notesSlide15.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body"/>
          </p:nvPr>
        </p:nvSpPr>
        <p:spPr>
          <a:xfrm>
            <a:off x="685800" y="609600"/>
            <a:ext cx="7086600" cy="533400"/>
          </a:xfrm>
          <a:prstGeom prst="rect"/>
        </p:spPr>
        <p:txBody>
          <a:bodyPr/>
          <a:lstStyle>
            <a:lvl1pPr lvl="0">
              <a:defRPr/>
            </a:lvl1pPr>
          </a:lstStyle>
          <a:p/>
        </p:txBody>
      </p:sp>
    </p:spTree>
  </p:cSld>
</p:notes>
</file>

<file path=ppt/notesSlides/notesSlide16.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body"/>
          </p:nvPr>
        </p:nvSpPr>
        <p:spPr>
          <a:xfrm>
            <a:off x="685800" y="609600"/>
            <a:ext cx="7086600" cy="533400"/>
          </a:xfrm>
          <a:prstGeom prst="rect"/>
        </p:spPr>
        <p:txBody>
          <a:bodyPr/>
          <a:lstStyle>
            <a:lvl1pPr lvl="0">
              <a:defRPr/>
            </a:lvl1pPr>
          </a:lstStyle>
          <a:p/>
        </p:txBody>
      </p:sp>
    </p:spTree>
  </p:cSld>
</p:notes>
</file>

<file path=ppt/notesSlides/notesSlide17.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body"/>
          </p:nvPr>
        </p:nvSpPr>
        <p:spPr>
          <a:xfrm>
            <a:off x="685800" y="609600"/>
            <a:ext cx="7086600" cy="533400"/>
          </a:xfrm>
          <a:prstGeom prst="rect"/>
        </p:spPr>
        <p:txBody>
          <a:bodyPr/>
          <a:lstStyle>
            <a:lvl1pPr lvl="0">
              <a:defRPr/>
            </a:lvl1pPr>
          </a:lstStyle>
          <a:p/>
        </p:txBody>
      </p:sp>
    </p:spTree>
  </p:cSld>
</p:notes>
</file>

<file path=ppt/notesSlides/notesSlide18.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body"/>
          </p:nvPr>
        </p:nvSpPr>
        <p:spPr>
          <a:xfrm>
            <a:off x="685800" y="609600"/>
            <a:ext cx="7086600" cy="533400"/>
          </a:xfrm>
          <a:prstGeom prst="rect"/>
        </p:spPr>
        <p:txBody>
          <a:bodyPr/>
          <a:lstStyle>
            <a:lvl1pPr lvl="0">
              <a:defRPr/>
            </a:lvl1pPr>
          </a:lstStyle>
          <a:p/>
        </p:txBody>
      </p:sp>
    </p:spTree>
  </p:cSld>
</p:notes>
</file>

<file path=ppt/notesSlides/notesSlide19.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sldImg"/>
          </p:nvPr>
        </p:nvSpPr>
        <p:spPr>
          <a:prstGeom prst="rect"/>
        </p:spPr>
        <p:txBody>
          <a:bodyPr/>
          <a:lstStyle>
            <a:lvl1pPr lvl="0">
              <a:defRPr/>
            </a:lvl1pPr>
          </a:lstStyle>
          <a:p/>
        </p:txBody>
      </p:sp>
      <p:sp>
        <p:nvSpPr>
          <p:cNvPr id="3" name=""/>
          <p:cNvSpPr txBox="1"/>
          <p:nvPr>
            <p:ph type="body" idx="1"/>
          </p:nvPr>
        </p:nvSpPr>
        <p:spPr>
          <a:prstGeom prst="rect"/>
        </p:spPr>
        <p:txBody>
          <a:bodyPr/>
          <a:lstStyle>
            <a:lvl1pPr lvl="0">
              <a:defRPr/>
            </a:lvl1pPr>
          </a:lstStyle>
          <a:p/>
        </p:txBody>
      </p:sp>
      <p:sp>
        <p:nvSpPr>
          <p:cNvPr id="4" name=""/>
          <p:cNvSpPr txBox="1"/>
          <p:nvPr>
            <p:ph type="sldNum" idx="10" sz="quarter"/>
          </p:nvPr>
        </p:nvSpPr>
        <p:spPr>
          <a:prstGeom prst="rect"/>
        </p:spPr>
        <p:txBody>
          <a:bodyPr/>
          <a:lstStyle>
            <a:lvl1pPr lvl="0">
              <a:defRPr/>
            </a:lvl1pPr>
          </a:lstStyle>
          <a:p>
            <a:fld id="{8B38DBA3-52F9-4AF4-A6A4-FA4D7DB2F99C}" type="slidenum">
              <a:t>&lt;#&gt;</a:t>
            </a:fld>
          </a:p>
        </p:txBody>
      </p:sp>
    </p:spTree>
  </p:cSld>
</p:notes>
</file>

<file path=ppt/notesSlides/notesSlide2.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body"/>
          </p:nvPr>
        </p:nvSpPr>
        <p:spPr>
          <a:xfrm>
            <a:off x="685800" y="609600"/>
            <a:ext cx="7086600" cy="533400"/>
          </a:xfrm>
          <a:prstGeom prst="rect"/>
        </p:spPr>
        <p:txBody>
          <a:bodyPr/>
          <a:lstStyle>
            <a:lvl1pPr lvl="0">
              <a:defRPr/>
            </a:lvl1pPr>
          </a:lstStyle>
          <a:p/>
        </p:txBody>
      </p:sp>
    </p:spTree>
  </p:cSld>
</p:notes>
</file>

<file path=ppt/notesSlides/notesSlide20.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body"/>
          </p:nvPr>
        </p:nvSpPr>
        <p:spPr>
          <a:xfrm>
            <a:off x="685800" y="609600"/>
            <a:ext cx="7086600" cy="533400"/>
          </a:xfrm>
          <a:prstGeom prst="rect"/>
        </p:spPr>
        <p:txBody>
          <a:bodyPr/>
          <a:lstStyle>
            <a:lvl1pPr lvl="0">
              <a:defRPr/>
            </a:lvl1pPr>
          </a:lstStyle>
          <a:p/>
        </p:txBody>
      </p:sp>
    </p:spTree>
  </p:cSld>
</p:notes>
</file>

<file path=ppt/notesSlides/notesSlide21.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body"/>
          </p:nvPr>
        </p:nvSpPr>
        <p:spPr>
          <a:xfrm>
            <a:off x="685800" y="609600"/>
            <a:ext cx="7086600" cy="533400"/>
          </a:xfrm>
          <a:prstGeom prst="rect"/>
        </p:spPr>
        <p:txBody>
          <a:bodyPr/>
          <a:lstStyle>
            <a:lvl1pPr lvl="0">
              <a:defRPr/>
            </a:lvl1pPr>
          </a:lstStyle>
          <a:p/>
        </p:txBody>
      </p:sp>
    </p:spTree>
  </p:cSld>
</p:notes>
</file>

<file path=ppt/notesSlides/notesSlide22.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body"/>
          </p:nvPr>
        </p:nvSpPr>
        <p:spPr>
          <a:xfrm>
            <a:off x="685800" y="609600"/>
            <a:ext cx="7086600" cy="533400"/>
          </a:xfrm>
          <a:prstGeom prst="rect"/>
        </p:spPr>
        <p:txBody>
          <a:bodyPr/>
          <a:lstStyle>
            <a:lvl1pPr lvl="0">
              <a:defRPr/>
            </a:lvl1pPr>
          </a:lstStyle>
          <a:p/>
        </p:txBody>
      </p:sp>
    </p:spTree>
  </p:cSld>
</p:notes>
</file>

<file path=ppt/notesSlides/notesSlide23.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body"/>
          </p:nvPr>
        </p:nvSpPr>
        <p:spPr>
          <a:xfrm>
            <a:off x="685800" y="609600"/>
            <a:ext cx="7086600" cy="533400"/>
          </a:xfrm>
          <a:prstGeom prst="rect"/>
        </p:spPr>
        <p:txBody>
          <a:bodyPr/>
          <a:lstStyle>
            <a:lvl1pPr lvl="0">
              <a:defRPr/>
            </a:lvl1pPr>
          </a:lstStyle>
          <a:p/>
        </p:txBody>
      </p:sp>
    </p:spTree>
  </p:cSld>
</p:notes>
</file>

<file path=ppt/notesSlides/notesSlide24.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body"/>
          </p:nvPr>
        </p:nvSpPr>
        <p:spPr>
          <a:xfrm>
            <a:off x="685800" y="609600"/>
            <a:ext cx="7086600" cy="533400"/>
          </a:xfrm>
          <a:prstGeom prst="rect"/>
        </p:spPr>
        <p:txBody>
          <a:bodyPr/>
          <a:lstStyle>
            <a:lvl1pPr lvl="0">
              <a:defRPr/>
            </a:lvl1pPr>
          </a:lstStyle>
          <a:p/>
        </p:txBody>
      </p:sp>
    </p:spTree>
  </p:cSld>
</p:notes>
</file>

<file path=ppt/notesSlides/notesSlide25.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body"/>
          </p:nvPr>
        </p:nvSpPr>
        <p:spPr>
          <a:xfrm>
            <a:off x="685800" y="609600"/>
            <a:ext cx="7086600" cy="533400"/>
          </a:xfrm>
          <a:prstGeom prst="rect"/>
        </p:spPr>
        <p:txBody>
          <a:bodyPr/>
          <a:lstStyle>
            <a:lvl1pPr lvl="0">
              <a:defRPr/>
            </a:lvl1pPr>
          </a:lstStyle>
          <a:p/>
        </p:txBody>
      </p:sp>
    </p:spTree>
  </p:cSld>
</p:notes>
</file>

<file path=ppt/notesSlides/notesSlide26.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body"/>
          </p:nvPr>
        </p:nvSpPr>
        <p:spPr>
          <a:xfrm>
            <a:off x="685800" y="609600"/>
            <a:ext cx="7086600" cy="533400"/>
          </a:xfrm>
          <a:prstGeom prst="rect"/>
        </p:spPr>
        <p:txBody>
          <a:bodyPr/>
          <a:lstStyle>
            <a:lvl1pPr lvl="0">
              <a:defRPr/>
            </a:lvl1pPr>
          </a:lstStyle>
          <a:p/>
        </p:txBody>
      </p:sp>
    </p:spTree>
  </p:cSld>
</p:notes>
</file>

<file path=ppt/notesSlides/notesSlide27.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body"/>
          </p:nvPr>
        </p:nvSpPr>
        <p:spPr>
          <a:xfrm>
            <a:off x="685800" y="609600"/>
            <a:ext cx="7086600" cy="533400"/>
          </a:xfrm>
          <a:prstGeom prst="rect"/>
        </p:spPr>
        <p:txBody>
          <a:bodyPr/>
          <a:lstStyle>
            <a:lvl1pPr lvl="0">
              <a:defRPr/>
            </a:lvl1pPr>
          </a:lstStyle>
          <a:p/>
        </p:txBody>
      </p:sp>
    </p:spTree>
  </p:cSld>
</p:notes>
</file>

<file path=ppt/notesSlides/notesSlide28.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body"/>
          </p:nvPr>
        </p:nvSpPr>
        <p:spPr>
          <a:xfrm>
            <a:off x="685800" y="609600"/>
            <a:ext cx="7086600" cy="533400"/>
          </a:xfrm>
          <a:prstGeom prst="rect"/>
        </p:spPr>
        <p:txBody>
          <a:bodyPr/>
          <a:lstStyle>
            <a:lvl1pPr lvl="0">
              <a:defRPr/>
            </a:lvl1pPr>
          </a:lstStyle>
          <a:p/>
        </p:txBody>
      </p:sp>
    </p:spTree>
  </p:cSld>
</p:notes>
</file>

<file path=ppt/notesSlides/notesSlide29.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body"/>
          </p:nvPr>
        </p:nvSpPr>
        <p:spPr>
          <a:xfrm>
            <a:off x="685800" y="609600"/>
            <a:ext cx="7086600" cy="533400"/>
          </a:xfrm>
          <a:prstGeom prst="rect"/>
        </p:spPr>
        <p:txBody>
          <a:bodyPr/>
          <a:lstStyle>
            <a:lvl1pPr lvl="0">
              <a:defRPr/>
            </a:lvl1pPr>
          </a:lstStyle>
          <a:p/>
        </p:txBody>
      </p:sp>
    </p:spTree>
  </p:cSld>
</p:notes>
</file>

<file path=ppt/notesSlides/notesSlide3.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body"/>
          </p:nvPr>
        </p:nvSpPr>
        <p:spPr>
          <a:xfrm>
            <a:off x="685800" y="609600"/>
            <a:ext cx="7086600" cy="533400"/>
          </a:xfrm>
          <a:prstGeom prst="rect"/>
        </p:spPr>
        <p:txBody>
          <a:bodyPr/>
          <a:lstStyle>
            <a:lvl1pPr lvl="0">
              <a:defRPr/>
            </a:lvl1pPr>
          </a:lstStyle>
          <a:p/>
        </p:txBody>
      </p:sp>
    </p:spTree>
  </p:cSld>
</p:notes>
</file>

<file path=ppt/notesSlides/notesSlide4.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body"/>
          </p:nvPr>
        </p:nvSpPr>
        <p:spPr>
          <a:xfrm>
            <a:off x="685800" y="609600"/>
            <a:ext cx="7086600" cy="533400"/>
          </a:xfrm>
          <a:prstGeom prst="rect"/>
        </p:spPr>
        <p:txBody>
          <a:bodyPr/>
          <a:lstStyle>
            <a:lvl1pPr lvl="0">
              <a:defRPr/>
            </a:lvl1pPr>
          </a:lstStyle>
          <a:p/>
        </p:txBody>
      </p:sp>
    </p:spTree>
  </p:cSld>
</p:notes>
</file>

<file path=ppt/notesSlides/notesSlide5.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body"/>
          </p:nvPr>
        </p:nvSpPr>
        <p:spPr>
          <a:xfrm>
            <a:off x="685800" y="609600"/>
            <a:ext cx="7086600" cy="533400"/>
          </a:xfrm>
          <a:prstGeom prst="rect"/>
        </p:spPr>
        <p:txBody>
          <a:bodyPr/>
          <a:lstStyle>
            <a:lvl1pPr lvl="0">
              <a:defRPr/>
            </a:lvl1pPr>
          </a:lstStyle>
          <a:p/>
        </p:txBody>
      </p:sp>
    </p:spTree>
  </p:cSld>
</p:notes>
</file>

<file path=ppt/notesSlides/notesSlide6.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body"/>
          </p:nvPr>
        </p:nvSpPr>
        <p:spPr>
          <a:xfrm>
            <a:off x="685800" y="609600"/>
            <a:ext cx="7086600" cy="533400"/>
          </a:xfrm>
          <a:prstGeom prst="rect"/>
        </p:spPr>
        <p:txBody>
          <a:bodyPr/>
          <a:lstStyle>
            <a:lvl1pPr lvl="0">
              <a:defRPr/>
            </a:lvl1pPr>
          </a:lstStyle>
          <a:p/>
        </p:txBody>
      </p:sp>
    </p:spTree>
  </p:cSld>
</p:notes>
</file>

<file path=ppt/notesSlides/notesSlide7.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body"/>
          </p:nvPr>
        </p:nvSpPr>
        <p:spPr>
          <a:xfrm>
            <a:off x="685800" y="609600"/>
            <a:ext cx="7086600" cy="533400"/>
          </a:xfrm>
          <a:prstGeom prst="rect"/>
        </p:spPr>
        <p:txBody>
          <a:bodyPr/>
          <a:lstStyle>
            <a:lvl1pPr lvl="0">
              <a:defRPr/>
            </a:lvl1pPr>
          </a:lstStyle>
          <a:p/>
        </p:txBody>
      </p:sp>
    </p:spTree>
  </p:cSld>
</p:notes>
</file>

<file path=ppt/notesSlides/notesSlide8.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body"/>
          </p:nvPr>
        </p:nvSpPr>
        <p:spPr>
          <a:xfrm>
            <a:off x="685800" y="609600"/>
            <a:ext cx="7086600" cy="533400"/>
          </a:xfrm>
          <a:prstGeom prst="rect"/>
        </p:spPr>
        <p:txBody>
          <a:bodyPr/>
          <a:lstStyle>
            <a:lvl1pPr lvl="0">
              <a:defRPr/>
            </a:lvl1pPr>
          </a:lstStyle>
          <a:p/>
        </p:txBody>
      </p:sp>
    </p:spTree>
  </p:cSld>
</p:notes>
</file>

<file path=ppt/notesSlides/notesSlide9.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body"/>
          </p:nvPr>
        </p:nvSpPr>
        <p:spPr>
          <a:xfrm>
            <a:off x="685800" y="609600"/>
            <a:ext cx="7086600" cy="533400"/>
          </a:xfrm>
          <a:prstGeom prst="rect"/>
        </p:spPr>
        <p:txBody>
          <a:bodyPr/>
          <a:lstStyle>
            <a:lvl1pPr lvl="0">
              <a:defRPr/>
            </a:lvl1pPr>
          </a:lstStyle>
          <a:p/>
        </p:txBody>
      </p:sp>
    </p:spTree>
  </p:cSld>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p="http://schemas.openxmlformats.org/presentationml/2006/main" xmlns:a="http://schemas.openxmlformats.org/drawingml/2006/main" xmlns:r="http://schemas.openxmlformats.org/officeDocument/2006/relationships">
  <p:cSld name="Content with Caption">
    <p:spTree>
      <p:nvGrpSpPr>
        <p:cNvPr id="1" name=""/>
        <p:cNvGrpSpPr/>
        <p:nvPr/>
      </p:nvGrpSpPr>
      <p:grpSpPr>
        <a:xfrm>
          <a:off x="0" y="0"/>
          <a:ext cx="0" cy="0"/>
          <a:chOff x="0" y="0"/>
          <a:chExt cx="0" cy="0"/>
        </a:xfrm>
      </p:grpSpPr>
      <p:sp>
        <p:nvSpPr>
          <p:cNvPr id="2" name=""/>
          <p:cNvSpPr txBox="1"/>
          <p:nvPr>
            <p:ph type="title"/>
          </p:nvPr>
        </p:nvSpPr>
        <p:spPr>
          <a:xfrm>
            <a:off x="457200" y="273050"/>
            <a:ext cx="3008313" cy="1162050"/>
          </a:xfrm>
          <a:prstGeom prst="rect"/>
        </p:spPr>
        <p:txBody>
          <a:bodyPr anchor="b"/>
          <a:lstStyle>
            <a:lvl1pPr lvl="0" algn="l" rtl="0">
              <a:defRPr sz="2000" b="1"/>
            </a:lvl1pPr>
          </a:lstStyle>
          <a:p>
            <a:pPr lvl="0" rtl="0"/>
            <a:r>
              <a:rPr lang="en-US"/>
              <a:t>Click to edit Master title style</a:t>
            </a:r>
          </a:p>
        </p:txBody>
      </p:sp>
      <p:sp>
        <p:nvSpPr>
          <p:cNvPr id="3" name=""/>
          <p:cNvSpPr txBox="1"/>
          <p:nvPr>
            <p:ph type="body" idx="1"/>
          </p:nvPr>
        </p:nvSpPr>
        <p:spPr>
          <a:xfrm>
            <a:off x="3575050" y="273050"/>
            <a:ext cx="5111750" cy="5853114"/>
          </a:xfrm>
          <a:prstGeom prst="rect"/>
        </p:spPr>
        <p:txBody>
          <a:bodyPr/>
          <a:lstStyle>
            <a:lvl1pPr lvl="0" rtl="0">
              <a:defRPr sz="3200"/>
            </a:lvl1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p>
        </p:txBody>
      </p:sp>
      <p:sp>
        <p:nvSpPr>
          <p:cNvPr id="4" name=""/>
          <p:cNvSpPr txBox="1"/>
          <p:nvPr>
            <p:ph type="body" idx="2" sz="half"/>
          </p:nvPr>
        </p:nvSpPr>
        <p:spPr>
          <a:xfrm>
            <a:off x="457200" y="1435100"/>
            <a:ext cx="3008313" cy="4691063"/>
          </a:xfrm>
          <a:prstGeom prst="rect"/>
        </p:spPr>
        <p:txBody>
          <a:bodyPr/>
          <a:lstStyle>
            <a:lvl1pPr lvl="0" rtl="0" marL="0" indent="0">
              <a:buNone/>
              <a:defRPr sz="1400"/>
            </a:lvl1pPr>
          </a:lstStyle>
          <a:p>
            <a:pPr lvl="0" rtl="0"/>
            <a:r>
              <a:rPr lang="en-US"/>
              <a:t>Click to edit Master text styles</a:t>
            </a:r>
          </a:p>
        </p:txBody>
      </p:sp>
      <p:sp>
        <p:nvSpPr>
          <p:cNvPr id="5" name=""/>
          <p:cNvSpPr txBox="1"/>
          <p:nvPr>
            <p:ph type="dt" idx="10" sz="half"/>
          </p:nvPr>
        </p:nvSpPr>
        <p:spPr>
          <a:prstGeom prst="rect"/>
        </p:spPr>
        <p:txBody>
          <a:bodyPr/>
          <a:lstStyle>
            <a:lvl1pPr lvl="0" rtl="0">
              <a:defRPr/>
            </a:lvl1pPr>
          </a:lstStyle>
          <a:p/>
        </p:txBody>
      </p:sp>
      <p:sp>
        <p:nvSpPr>
          <p:cNvPr id="6" name=""/>
          <p:cNvSpPr txBox="1"/>
          <p:nvPr>
            <p:ph type="ftr" idx="11" sz="quarter"/>
          </p:nvPr>
        </p:nvSpPr>
        <p:spPr>
          <a:prstGeom prst="rect"/>
        </p:spPr>
        <p:txBody>
          <a:bodyPr/>
          <a:lstStyle>
            <a:lvl1pPr lvl="0" rtl="0">
              <a:defRPr/>
            </a:lvl1pPr>
          </a:lstStyle>
          <a:p/>
        </p:txBody>
      </p:sp>
      <p:sp>
        <p:nvSpPr>
          <p:cNvPr id="7" name=""/>
          <p:cNvSpPr txBox="1"/>
          <p:nvPr>
            <p:ph type="sldNum" idx="12" sz="quarter"/>
          </p:nvPr>
        </p:nvSpPr>
        <p:spPr>
          <a:prstGeom prst="rect"/>
        </p:spPr>
        <p:txBody>
          <a:bodyPr/>
          <a:lstStyle>
            <a:lvl1pPr lvl="0" rtl="0">
              <a:defRPr/>
            </a:lvl1pPr>
          </a:lstStyle>
          <a:p>
            <a:fld id="{8B38DBA3-52F9-4AF4-A6A4-FA4D7DB2F99C}" type="slidenum">
              <a:t>&lt;#&gt;</a:t>
            </a:fld>
          </a:p>
        </p:txBody>
      </p:sp>
    </p:spTree>
  </p:cSld>
  <p:clrMapOvr>
    <a:overrideClrMapping accent4="accent4" accent3="accent3" bg1="lt1" accent5="accent5" accent2="accent2" accent1="accent1" tx1="dk1" folHlink="folHlink" accent6="accent6" bg2="lt2" tx2="dk2" hlink="hlink"/>
  </p:clrMapOvr>
</p:sldLayout>
</file>

<file path=ppt/slideLayouts/slideLayout10.xml><?xml version="1.0" encoding="utf-8"?>
<p:sldLayout xmlns:p="http://schemas.openxmlformats.org/presentationml/2006/main" xmlns:a="http://schemas.openxmlformats.org/drawingml/2006/main" xmlns:r="http://schemas.openxmlformats.org/officeDocument/2006/relationships">
  <p:cSld name="Two Content">
    <p:spTree>
      <p:nvGrpSpPr>
        <p:cNvPr id="1" name=""/>
        <p:cNvGrpSpPr/>
        <p:nvPr/>
      </p:nvGrpSpPr>
      <p:grpSpPr>
        <a:xfrm>
          <a:off x="0" y="0"/>
          <a:ext cx="0" cy="0"/>
          <a:chOff x="0" y="0"/>
          <a:chExt cx="0" cy="0"/>
        </a:xfrm>
      </p:grpSpPr>
      <p:sp>
        <p:nvSpPr>
          <p:cNvPr id="2" name=""/>
          <p:cNvSpPr txBox="1"/>
          <p:nvPr>
            <p:ph type="title"/>
          </p:nvPr>
        </p:nvSpPr>
        <p:spPr>
          <a:prstGeom prst="rect"/>
        </p:spPr>
        <p:txBody>
          <a:bodyPr/>
          <a:lstStyle>
            <a:lvl1pPr lvl="0">
              <a:defRPr/>
            </a:lvl1pPr>
          </a:lstStyle>
          <a:p>
            <a:pPr lvl="0" rtl="0"/>
            <a:r>
              <a:rPr lang="en-US"/>
              <a:t>Click to edit Master title style</a:t>
            </a:r>
          </a:p>
        </p:txBody>
      </p:sp>
      <p:sp>
        <p:nvSpPr>
          <p:cNvPr id="3" name=""/>
          <p:cNvSpPr txBox="1"/>
          <p:nvPr>
            <p:ph type="body" idx="1" sz="half"/>
          </p:nvPr>
        </p:nvSpPr>
        <p:spPr>
          <a:xfrm>
            <a:off x="457200" y="1600200"/>
            <a:ext cx="4038600" cy="4525963"/>
          </a:xfrm>
          <a:prstGeom prst="rect"/>
        </p:spPr>
        <p:txBody>
          <a:bodyPr/>
          <a:lstStyle>
            <a:lvl1pPr lvl="0" rtl="0">
              <a:defRPr sz="2800"/>
            </a:lvl1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p>
        </p:txBody>
      </p:sp>
      <p:sp>
        <p:nvSpPr>
          <p:cNvPr id="4" name=""/>
          <p:cNvSpPr txBox="1"/>
          <p:nvPr>
            <p:ph type="body" idx="2" sz="half"/>
          </p:nvPr>
        </p:nvSpPr>
        <p:spPr>
          <a:xfrm>
            <a:off x="4648200" y="1600200"/>
            <a:ext cx="4038600" cy="4525963"/>
          </a:xfrm>
          <a:prstGeom prst="rect"/>
        </p:spPr>
        <p:txBody>
          <a:bodyPr/>
          <a:lstStyle>
            <a:lvl1pPr lvl="0" rtl="0">
              <a:defRPr sz="2800"/>
            </a:lvl1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p>
        </p:txBody>
      </p:sp>
      <p:sp>
        <p:nvSpPr>
          <p:cNvPr id="5" name=""/>
          <p:cNvSpPr txBox="1"/>
          <p:nvPr>
            <p:ph type="dt" idx="10" sz="half"/>
          </p:nvPr>
        </p:nvSpPr>
        <p:spPr>
          <a:prstGeom prst="rect"/>
        </p:spPr>
        <p:txBody>
          <a:bodyPr/>
          <a:lstStyle>
            <a:lvl1pPr lvl="0" rtl="0">
              <a:defRPr/>
            </a:lvl1pPr>
          </a:lstStyle>
          <a:p/>
        </p:txBody>
      </p:sp>
      <p:sp>
        <p:nvSpPr>
          <p:cNvPr id="6" name=""/>
          <p:cNvSpPr txBox="1"/>
          <p:nvPr>
            <p:ph type="ftr" idx="11" sz="quarter"/>
          </p:nvPr>
        </p:nvSpPr>
        <p:spPr>
          <a:prstGeom prst="rect"/>
        </p:spPr>
        <p:txBody>
          <a:bodyPr/>
          <a:lstStyle>
            <a:lvl1pPr lvl="0" rtl="0">
              <a:defRPr/>
            </a:lvl1pPr>
          </a:lstStyle>
          <a:p/>
        </p:txBody>
      </p:sp>
      <p:sp>
        <p:nvSpPr>
          <p:cNvPr id="7" name=""/>
          <p:cNvSpPr txBox="1"/>
          <p:nvPr>
            <p:ph type="sldNum" idx="12" sz="quarter"/>
          </p:nvPr>
        </p:nvSpPr>
        <p:spPr>
          <a:prstGeom prst="rect"/>
        </p:spPr>
        <p:txBody>
          <a:bodyPr/>
          <a:lstStyle>
            <a:lvl1pPr lvl="0" rtl="0">
              <a:defRPr/>
            </a:lvl1pPr>
          </a:lstStyle>
          <a:p>
            <a:fld id="{8B38DBA3-52F9-4AF4-A6A4-FA4D7DB2F99C}" type="slidenum">
              <a:t>&lt;#&gt;</a:t>
            </a:fld>
          </a:p>
        </p:txBody>
      </p:sp>
    </p:spTree>
  </p:cSld>
  <p:clrMapOvr>
    <a:overrideClrMapping accent4="accent4" accent3="accent3" bg1="lt1" accent5="accent5" accent2="accent2" accent1="accent1" tx1="dk1" folHlink="folHlink" accent6="accent6" bg2="lt2" tx2="dk2" hlink="hlink"/>
  </p:clrMapOvr>
</p:sldLayout>
</file>

<file path=ppt/slideLayouts/slideLayout11.xml><?xml version="1.0" encoding="utf-8"?>
<p:sldLayout xmlns:p="http://schemas.openxmlformats.org/presentationml/2006/main" xmlns:a="http://schemas.openxmlformats.org/drawingml/2006/main" xmlns:r="http://schemas.openxmlformats.org/officeDocument/2006/relationships">
  <p:cSld name="Picture with Caption">
    <p:spTree>
      <p:nvGrpSpPr>
        <p:cNvPr id="1" name=""/>
        <p:cNvGrpSpPr/>
        <p:nvPr/>
      </p:nvGrpSpPr>
      <p:grpSpPr>
        <a:xfrm>
          <a:off x="0" y="0"/>
          <a:ext cx="0" cy="0"/>
          <a:chOff x="0" y="0"/>
          <a:chExt cx="0" cy="0"/>
        </a:xfrm>
      </p:grpSpPr>
      <p:sp>
        <p:nvSpPr>
          <p:cNvPr id="2" name=""/>
          <p:cNvSpPr txBox="1"/>
          <p:nvPr>
            <p:ph type="title"/>
          </p:nvPr>
        </p:nvSpPr>
        <p:spPr>
          <a:xfrm>
            <a:off x="1792288" y="4800600"/>
            <a:ext cx="5486401" cy="566738"/>
          </a:xfrm>
          <a:prstGeom prst="rect"/>
        </p:spPr>
        <p:txBody>
          <a:bodyPr anchor="b"/>
          <a:lstStyle>
            <a:lvl1pPr lvl="0" algn="l" rtl="0">
              <a:defRPr sz="2000" b="1"/>
            </a:lvl1pPr>
          </a:lstStyle>
          <a:p>
            <a:pPr lvl="0" rtl="0"/>
            <a:r>
              <a:rPr lang="en-US"/>
              <a:t>Click to edit Master title style</a:t>
            </a:r>
          </a:p>
        </p:txBody>
      </p:sp>
      <p:sp>
        <p:nvSpPr>
          <p:cNvPr id="3" name=""/>
          <p:cNvSpPr txBox="1"/>
          <p:nvPr>
            <p:ph type="pic" idx="1"/>
          </p:nvPr>
        </p:nvSpPr>
        <p:spPr>
          <a:xfrm>
            <a:off x="1792288" y="612775"/>
            <a:ext cx="5486401" cy="4114800"/>
          </a:xfrm>
          <a:prstGeom prst="rect"/>
        </p:spPr>
        <p:txBody>
          <a:bodyPr/>
          <a:lstStyle>
            <a:lvl1pPr lvl="0" rtl="0" marL="0" indent="0">
              <a:buNone/>
              <a:defRPr sz="3200"/>
            </a:lvl1pPr>
          </a:lstStyle>
          <a:p/>
        </p:txBody>
      </p:sp>
      <p:sp>
        <p:nvSpPr>
          <p:cNvPr id="4" name=""/>
          <p:cNvSpPr txBox="1"/>
          <p:nvPr>
            <p:ph type="body" idx="2" sz="half"/>
          </p:nvPr>
        </p:nvSpPr>
        <p:spPr>
          <a:xfrm>
            <a:off x="1792288" y="5367338"/>
            <a:ext cx="5486401" cy="804862"/>
          </a:xfrm>
          <a:prstGeom prst="rect"/>
        </p:spPr>
        <p:txBody>
          <a:bodyPr/>
          <a:lstStyle>
            <a:lvl1pPr lvl="0" rtl="0" marL="0" indent="0">
              <a:buNone/>
              <a:defRPr sz="1400"/>
            </a:lvl1pPr>
          </a:lstStyle>
          <a:p>
            <a:pPr lvl="0" rtl="0"/>
            <a:r>
              <a:rPr lang="en-US"/>
              <a:t>Click to edit Master text styles</a:t>
            </a:r>
          </a:p>
        </p:txBody>
      </p:sp>
      <p:sp>
        <p:nvSpPr>
          <p:cNvPr id="5" name=""/>
          <p:cNvSpPr txBox="1"/>
          <p:nvPr>
            <p:ph type="dt" idx="10" sz="half"/>
          </p:nvPr>
        </p:nvSpPr>
        <p:spPr>
          <a:prstGeom prst="rect"/>
        </p:spPr>
        <p:txBody>
          <a:bodyPr/>
          <a:lstStyle>
            <a:lvl1pPr lvl="0" rtl="0">
              <a:defRPr/>
            </a:lvl1pPr>
          </a:lstStyle>
          <a:p/>
        </p:txBody>
      </p:sp>
      <p:sp>
        <p:nvSpPr>
          <p:cNvPr id="6" name=""/>
          <p:cNvSpPr txBox="1"/>
          <p:nvPr>
            <p:ph type="ftr" idx="11" sz="quarter"/>
          </p:nvPr>
        </p:nvSpPr>
        <p:spPr>
          <a:prstGeom prst="rect"/>
        </p:spPr>
        <p:txBody>
          <a:bodyPr/>
          <a:lstStyle>
            <a:lvl1pPr lvl="0" rtl="0">
              <a:defRPr/>
            </a:lvl1pPr>
          </a:lstStyle>
          <a:p/>
        </p:txBody>
      </p:sp>
      <p:sp>
        <p:nvSpPr>
          <p:cNvPr id="7" name=""/>
          <p:cNvSpPr txBox="1"/>
          <p:nvPr>
            <p:ph type="sldNum" idx="12" sz="quarter"/>
          </p:nvPr>
        </p:nvSpPr>
        <p:spPr>
          <a:prstGeom prst="rect"/>
        </p:spPr>
        <p:txBody>
          <a:bodyPr/>
          <a:lstStyle>
            <a:lvl1pPr lvl="0" rtl="0">
              <a:defRPr/>
            </a:lvl1pPr>
          </a:lstStyle>
          <a:p>
            <a:fld id="{8B38DBA3-52F9-4AF4-A6A4-FA4D7DB2F99C}" type="slidenum">
              <a:t>&lt;#&gt;</a:t>
            </a:fld>
          </a:p>
        </p:txBody>
      </p:sp>
    </p:spTree>
  </p:cSld>
  <p:clrMapOvr>
    <a:overrideClrMapping accent4="accent4" accent3="accent3" bg1="lt1" accent5="accent5" accent2="accent2" accent1="accent1" tx1="dk1" folHlink="folHlink" accent6="accent6" bg2="lt2" tx2="dk2" hlink="hlink"/>
  </p:clrMapOvr>
</p:sldLayout>
</file>

<file path=ppt/slideLayouts/slideLayout12.xml><?xml version="1.0" encoding="utf-8"?>
<p:sldLayout xmlns:p="http://schemas.openxmlformats.org/presentationml/2006/main" xmlns:a="http://schemas.openxmlformats.org/drawingml/2006/main" xmlns:r="http://schemas.openxmlformats.org/officeDocument/2006/relationships">
  <p:cSld name="Content with Caption">
    <p:spTree>
      <p:nvGrpSpPr>
        <p:cNvPr id="1" name=""/>
        <p:cNvGrpSpPr/>
        <p:nvPr/>
      </p:nvGrpSpPr>
      <p:grpSpPr>
        <a:xfrm>
          <a:off x="0" y="0"/>
          <a:ext cx="0" cy="0"/>
          <a:chOff x="0" y="0"/>
          <a:chExt cx="0" cy="0"/>
        </a:xfrm>
      </p:grpSpPr>
      <p:sp>
        <p:nvSpPr>
          <p:cNvPr id="2" name=""/>
          <p:cNvSpPr txBox="1"/>
          <p:nvPr>
            <p:ph type="title"/>
          </p:nvPr>
        </p:nvSpPr>
        <p:spPr>
          <a:xfrm>
            <a:off x="457200" y="273050"/>
            <a:ext cx="3008313" cy="1162050"/>
          </a:xfrm>
          <a:prstGeom prst="rect"/>
        </p:spPr>
        <p:txBody>
          <a:bodyPr anchor="b"/>
          <a:lstStyle>
            <a:lvl1pPr lvl="0" algn="l" rtl="0">
              <a:defRPr sz="2000" b="1"/>
            </a:lvl1pPr>
          </a:lstStyle>
          <a:p>
            <a:pPr lvl="0" rtl="0"/>
            <a:r>
              <a:rPr lang="en-US"/>
              <a:t>Click to edit Master title style</a:t>
            </a:r>
          </a:p>
        </p:txBody>
      </p:sp>
      <p:sp>
        <p:nvSpPr>
          <p:cNvPr id="3" name=""/>
          <p:cNvSpPr txBox="1"/>
          <p:nvPr>
            <p:ph type="body" idx="1"/>
          </p:nvPr>
        </p:nvSpPr>
        <p:spPr>
          <a:xfrm>
            <a:off x="3575050" y="273050"/>
            <a:ext cx="5111750" cy="5853114"/>
          </a:xfrm>
          <a:prstGeom prst="rect"/>
        </p:spPr>
        <p:txBody>
          <a:bodyPr/>
          <a:lstStyle>
            <a:lvl1pPr lvl="0" rtl="0">
              <a:defRPr sz="3200"/>
            </a:lvl1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p>
        </p:txBody>
      </p:sp>
      <p:sp>
        <p:nvSpPr>
          <p:cNvPr id="4" name=""/>
          <p:cNvSpPr txBox="1"/>
          <p:nvPr>
            <p:ph type="body" idx="2" sz="half"/>
          </p:nvPr>
        </p:nvSpPr>
        <p:spPr>
          <a:xfrm>
            <a:off x="457200" y="1435100"/>
            <a:ext cx="3008313" cy="4691063"/>
          </a:xfrm>
          <a:prstGeom prst="rect"/>
        </p:spPr>
        <p:txBody>
          <a:bodyPr/>
          <a:lstStyle>
            <a:lvl1pPr lvl="0" rtl="0" marL="0" indent="0">
              <a:buNone/>
              <a:defRPr sz="1400"/>
            </a:lvl1pPr>
          </a:lstStyle>
          <a:p>
            <a:pPr lvl="0" rtl="0"/>
            <a:r>
              <a:rPr lang="en-US"/>
              <a:t>Click to edit Master text styles</a:t>
            </a:r>
          </a:p>
        </p:txBody>
      </p:sp>
      <p:sp>
        <p:nvSpPr>
          <p:cNvPr id="5" name=""/>
          <p:cNvSpPr txBox="1"/>
          <p:nvPr>
            <p:ph type="dt" idx="10" sz="half"/>
          </p:nvPr>
        </p:nvSpPr>
        <p:spPr>
          <a:prstGeom prst="rect"/>
        </p:spPr>
        <p:txBody>
          <a:bodyPr/>
          <a:lstStyle>
            <a:lvl1pPr lvl="0" rtl="0">
              <a:defRPr/>
            </a:lvl1pPr>
          </a:lstStyle>
          <a:p/>
        </p:txBody>
      </p:sp>
      <p:sp>
        <p:nvSpPr>
          <p:cNvPr id="6" name=""/>
          <p:cNvSpPr txBox="1"/>
          <p:nvPr>
            <p:ph type="ftr" idx="11" sz="quarter"/>
          </p:nvPr>
        </p:nvSpPr>
        <p:spPr>
          <a:prstGeom prst="rect"/>
        </p:spPr>
        <p:txBody>
          <a:bodyPr/>
          <a:lstStyle>
            <a:lvl1pPr lvl="0" rtl="0">
              <a:defRPr/>
            </a:lvl1pPr>
          </a:lstStyle>
          <a:p/>
        </p:txBody>
      </p:sp>
      <p:sp>
        <p:nvSpPr>
          <p:cNvPr id="7" name=""/>
          <p:cNvSpPr txBox="1"/>
          <p:nvPr>
            <p:ph type="sldNum" idx="12" sz="quarter"/>
          </p:nvPr>
        </p:nvSpPr>
        <p:spPr>
          <a:prstGeom prst="rect"/>
        </p:spPr>
        <p:txBody>
          <a:bodyPr/>
          <a:lstStyle>
            <a:lvl1pPr lvl="0" rtl="0">
              <a:defRPr/>
            </a:lvl1pPr>
          </a:lstStyle>
          <a:p>
            <a:fld id="{8B38DBA3-52F9-4AF4-A6A4-FA4D7DB2F99C}" type="slidenum">
              <a:t>&lt;#&gt;</a:t>
            </a:fld>
          </a:p>
        </p:txBody>
      </p:sp>
    </p:spTree>
  </p:cSld>
  <p:clrMapOvr>
    <a:overrideClrMapping accent4="accent4" accent3="accent3" bg1="lt1" accent5="accent5" accent2="accent2" accent1="accent1" tx1="dk1" folHlink="folHlink" accent6="accent6" bg2="lt2" tx2="dk2" hlink="hlink"/>
  </p:clrMapOvr>
</p:sldLayout>
</file>

<file path=ppt/slideLayouts/slideLayout13.xml><?xml version="1.0" encoding="utf-8"?>
<p:sldLayout xmlns:p="http://schemas.openxmlformats.org/presentationml/2006/main" xmlns:a="http://schemas.openxmlformats.org/drawingml/2006/main" xmlns:r="http://schemas.openxmlformats.org/officeDocument/2006/relationships">
  <p:cSld name="Section Header">
    <p:spTree>
      <p:nvGrpSpPr>
        <p:cNvPr id="1" name=""/>
        <p:cNvGrpSpPr/>
        <p:nvPr/>
      </p:nvGrpSpPr>
      <p:grpSpPr>
        <a:xfrm>
          <a:off x="0" y="0"/>
          <a:ext cx="0" cy="0"/>
          <a:chOff x="0" y="0"/>
          <a:chExt cx="0" cy="0"/>
        </a:xfrm>
      </p:grpSpPr>
      <p:sp>
        <p:nvSpPr>
          <p:cNvPr id="2" name=""/>
          <p:cNvSpPr txBox="1"/>
          <p:nvPr>
            <p:ph type="title"/>
          </p:nvPr>
        </p:nvSpPr>
        <p:spPr>
          <a:xfrm>
            <a:off x="722313" y="4406900"/>
            <a:ext cx="7772401" cy="1362075"/>
          </a:xfrm>
          <a:prstGeom prst="rect"/>
        </p:spPr>
        <p:txBody>
          <a:bodyPr anchor="t"/>
          <a:lstStyle>
            <a:lvl1pPr lvl="0" algn="l" rtl="0">
              <a:defRPr sz="4000" b="1" cap="all"/>
            </a:lvl1pPr>
          </a:lstStyle>
          <a:p>
            <a:pPr lvl="0" rtl="0"/>
            <a:r>
              <a:rPr lang="en-US"/>
              <a:t>Click to edit Master title style</a:t>
            </a:r>
          </a:p>
        </p:txBody>
      </p:sp>
      <p:sp>
        <p:nvSpPr>
          <p:cNvPr id="3" name=""/>
          <p:cNvSpPr txBox="1"/>
          <p:nvPr>
            <p:ph type="body" idx="1"/>
          </p:nvPr>
        </p:nvSpPr>
        <p:spPr>
          <a:xfrm>
            <a:off x="722313" y="2906713"/>
            <a:ext cx="7772401" cy="1500187"/>
          </a:xfrm>
          <a:prstGeom prst="rect"/>
        </p:spPr>
        <p:txBody>
          <a:bodyPr anchor="b"/>
          <a:lstStyle>
            <a:lvl1pPr lvl="0" rtl="0" marL="0" indent="0">
              <a:buNone/>
              <a:defRPr sz="2000">
                <a:solidFill>
                  <a:schemeClr val="tx1">
                    <a:tint val="75000"/>
                  </a:schemeClr>
                </a:solidFill>
              </a:defRPr>
            </a:lvl1pPr>
          </a:lstStyle>
          <a:p>
            <a:pPr lvl="0" rtl="0"/>
            <a:r>
              <a:rPr lang="en-US"/>
              <a:t>Click to edit Master text styles</a:t>
            </a:r>
          </a:p>
        </p:txBody>
      </p:sp>
      <p:sp>
        <p:nvSpPr>
          <p:cNvPr id="4" name=""/>
          <p:cNvSpPr txBox="1"/>
          <p:nvPr>
            <p:ph type="dt" idx="10" sz="half"/>
          </p:nvPr>
        </p:nvSpPr>
        <p:spPr>
          <a:prstGeom prst="rect"/>
        </p:spPr>
        <p:txBody>
          <a:bodyPr/>
          <a:lstStyle>
            <a:lvl1pPr lvl="0" rtl="0">
              <a:defRPr/>
            </a:lvl1pPr>
          </a:lstStyle>
          <a:p/>
        </p:txBody>
      </p:sp>
      <p:sp>
        <p:nvSpPr>
          <p:cNvPr id="5" name=""/>
          <p:cNvSpPr txBox="1"/>
          <p:nvPr>
            <p:ph type="ftr" idx="11" sz="quarter"/>
          </p:nvPr>
        </p:nvSpPr>
        <p:spPr>
          <a:prstGeom prst="rect"/>
        </p:spPr>
        <p:txBody>
          <a:bodyPr/>
          <a:lstStyle>
            <a:lvl1pPr lvl="0" rtl="0">
              <a:defRPr/>
            </a:lvl1pPr>
          </a:lstStyle>
          <a:p/>
        </p:txBody>
      </p:sp>
      <p:sp>
        <p:nvSpPr>
          <p:cNvPr id="6" name=""/>
          <p:cNvSpPr txBox="1"/>
          <p:nvPr>
            <p:ph type="sldNum" idx="12" sz="quarter"/>
          </p:nvPr>
        </p:nvSpPr>
        <p:spPr>
          <a:prstGeom prst="rect"/>
        </p:spPr>
        <p:txBody>
          <a:bodyPr/>
          <a:lstStyle>
            <a:lvl1pPr lvl="0" rtl="0">
              <a:defRPr/>
            </a:lvl1pPr>
          </a:lstStyle>
          <a:p>
            <a:fld id="{8B38DBA3-52F9-4AF4-A6A4-FA4D7DB2F99C}" type="slidenum">
              <a:t>&lt;#&gt;</a:t>
            </a:fld>
          </a:p>
        </p:txBody>
      </p:sp>
    </p:spTree>
  </p:cSld>
  <p:clrMapOvr>
    <a:overrideClrMapping accent4="accent4" accent3="accent3" bg1="lt1" accent5="accent5" accent2="accent2" accent1="accent1" tx1="dk1" folHlink="folHlink" accent6="accent6" bg2="lt2" tx2="dk2" hlink="hlink"/>
  </p:clrMapOvr>
</p:sldLayout>
</file>

<file path=ppt/slideLayouts/slideLayout14.xml><?xml version="1.0" encoding="utf-8"?>
<p:sldLayout xmlns:p="http://schemas.openxmlformats.org/presentationml/2006/main" xmlns:a="http://schemas.openxmlformats.org/drawingml/2006/main" xmlns:r="http://schemas.openxmlformats.org/officeDocument/2006/relationships">
  <p:cSld name="Blank">
    <p:spTree>
      <p:nvGrpSpPr>
        <p:cNvPr id="1" name=""/>
        <p:cNvGrpSpPr/>
        <p:nvPr/>
      </p:nvGrpSpPr>
      <p:grpSpPr>
        <a:xfrm>
          <a:off x="0" y="0"/>
          <a:ext cx="0" cy="0"/>
          <a:chOff x="0" y="0"/>
          <a:chExt cx="0" cy="0"/>
        </a:xfrm>
      </p:grpSpPr>
      <p:sp>
        <p:nvSpPr>
          <p:cNvPr id="2" name=""/>
          <p:cNvSpPr txBox="1"/>
          <p:nvPr>
            <p:ph type="dt" idx="10" sz="half"/>
          </p:nvPr>
        </p:nvSpPr>
        <p:spPr>
          <a:prstGeom prst="rect"/>
        </p:spPr>
        <p:txBody>
          <a:bodyPr/>
          <a:lstStyle>
            <a:lvl1pPr lvl="0" rtl="0">
              <a:defRPr/>
            </a:lvl1pPr>
          </a:lstStyle>
          <a:p/>
        </p:txBody>
      </p:sp>
      <p:sp>
        <p:nvSpPr>
          <p:cNvPr id="3" name=""/>
          <p:cNvSpPr txBox="1"/>
          <p:nvPr>
            <p:ph type="ftr" idx="11" sz="quarter"/>
          </p:nvPr>
        </p:nvSpPr>
        <p:spPr>
          <a:prstGeom prst="rect"/>
        </p:spPr>
        <p:txBody>
          <a:bodyPr/>
          <a:lstStyle>
            <a:lvl1pPr lvl="0" rtl="0">
              <a:defRPr/>
            </a:lvl1pPr>
          </a:lstStyle>
          <a:p/>
        </p:txBody>
      </p:sp>
      <p:sp>
        <p:nvSpPr>
          <p:cNvPr id="4" name=""/>
          <p:cNvSpPr txBox="1"/>
          <p:nvPr>
            <p:ph type="sldNum" idx="12" sz="quarter"/>
          </p:nvPr>
        </p:nvSpPr>
        <p:spPr>
          <a:prstGeom prst="rect"/>
        </p:spPr>
        <p:txBody>
          <a:bodyPr/>
          <a:lstStyle>
            <a:lvl1pPr lvl="0" rtl="0">
              <a:defRPr/>
            </a:lvl1pPr>
          </a:lstStyle>
          <a:p>
            <a:fld id="{8B38DBA3-52F9-4AF4-A6A4-FA4D7DB2F99C}" type="slidenum">
              <a:t>&lt;#&gt;</a:t>
            </a:fld>
          </a:p>
        </p:txBody>
      </p:sp>
    </p:spTree>
  </p:cSld>
  <p:clrMapOvr>
    <a:overrideClrMapping accent4="accent4" accent3="accent3" bg1="lt1" accent5="accent5" accent2="accent2" accent1="accent1" tx1="dk1" folHlink="folHlink" accent6="accent6" bg2="lt2" tx2="dk2" hlink="hlink"/>
  </p:clrMapOvr>
</p:sldLayout>
</file>

<file path=ppt/slideLayouts/slideLayout15.xml><?xml version="1.0" encoding="utf-8"?>
<p:sldLayout xmlns:p="http://schemas.openxmlformats.org/presentationml/2006/main" xmlns:a="http://schemas.openxmlformats.org/drawingml/2006/main" xmlns:r="http://schemas.openxmlformats.org/officeDocument/2006/relationships">
  <p:cSld name="Title and Content">
    <p:spTree>
      <p:nvGrpSpPr>
        <p:cNvPr id="1" name=""/>
        <p:cNvGrpSpPr/>
        <p:nvPr/>
      </p:nvGrpSpPr>
      <p:grpSpPr>
        <a:xfrm>
          <a:off x="0" y="0"/>
          <a:ext cx="0" cy="0"/>
          <a:chOff x="0" y="0"/>
          <a:chExt cx="0" cy="0"/>
        </a:xfrm>
      </p:grpSpPr>
      <p:sp>
        <p:nvSpPr>
          <p:cNvPr id="2" name=""/>
          <p:cNvSpPr txBox="1"/>
          <p:nvPr>
            <p:ph type="title"/>
          </p:nvPr>
        </p:nvSpPr>
        <p:spPr>
          <a:prstGeom prst="rect"/>
        </p:spPr>
        <p:txBody>
          <a:bodyPr/>
          <a:lstStyle>
            <a:lvl1pPr lvl="0">
              <a:defRPr/>
            </a:lvl1pPr>
          </a:lstStyle>
          <a:p>
            <a:pPr lvl="0" rtl="0"/>
            <a:r>
              <a:rPr lang="en-US"/>
              <a:t>Click to edit Master title style</a:t>
            </a:r>
          </a:p>
        </p:txBody>
      </p:sp>
      <p:sp>
        <p:nvSpPr>
          <p:cNvPr id="3" name=""/>
          <p:cNvSpPr txBox="1"/>
          <p:nvPr>
            <p:ph type="body" idx="1"/>
          </p:nvPr>
        </p:nvSpPr>
        <p:spPr>
          <a:prstGeom prst="rect"/>
        </p:spPr>
        <p:txBody>
          <a:bodyPr/>
          <a:lstStyle>
            <a:lvl1pPr lvl="0">
              <a:defRPr/>
            </a:lvl1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p>
        </p:txBody>
      </p:sp>
      <p:sp>
        <p:nvSpPr>
          <p:cNvPr id="4" name=""/>
          <p:cNvSpPr txBox="1"/>
          <p:nvPr>
            <p:ph type="dt" idx="10" sz="half"/>
          </p:nvPr>
        </p:nvSpPr>
        <p:spPr>
          <a:prstGeom prst="rect"/>
        </p:spPr>
        <p:txBody>
          <a:bodyPr/>
          <a:lstStyle>
            <a:lvl1pPr lvl="0" rtl="0">
              <a:defRPr/>
            </a:lvl1pPr>
          </a:lstStyle>
          <a:p/>
        </p:txBody>
      </p:sp>
      <p:sp>
        <p:nvSpPr>
          <p:cNvPr id="5" name=""/>
          <p:cNvSpPr txBox="1"/>
          <p:nvPr>
            <p:ph type="ftr" idx="11" sz="quarter"/>
          </p:nvPr>
        </p:nvSpPr>
        <p:spPr>
          <a:prstGeom prst="rect"/>
        </p:spPr>
        <p:txBody>
          <a:bodyPr/>
          <a:lstStyle>
            <a:lvl1pPr lvl="0" rtl="0">
              <a:defRPr/>
            </a:lvl1pPr>
          </a:lstStyle>
          <a:p/>
        </p:txBody>
      </p:sp>
      <p:sp>
        <p:nvSpPr>
          <p:cNvPr id="6" name=""/>
          <p:cNvSpPr txBox="1"/>
          <p:nvPr>
            <p:ph type="sldNum" idx="12" sz="quarter"/>
          </p:nvPr>
        </p:nvSpPr>
        <p:spPr>
          <a:prstGeom prst="rect"/>
        </p:spPr>
        <p:txBody>
          <a:bodyPr/>
          <a:lstStyle>
            <a:lvl1pPr lvl="0" rtl="0">
              <a:defRPr/>
            </a:lvl1pPr>
          </a:lstStyle>
          <a:p>
            <a:fld id="{8B38DBA3-52F9-4AF4-A6A4-FA4D7DB2F99C}" type="slidenum">
              <a:t>&lt;#&gt;</a:t>
            </a:fld>
          </a:p>
        </p:txBody>
      </p:sp>
    </p:spTree>
  </p:cSld>
  <p:clrMapOvr>
    <a:overrideClrMapping accent4="accent4" accent3="accent3" bg1="lt1" accent5="accent5" accent2="accent2" accent1="accent1" tx1="dk1" folHlink="folHlink" accent6="accent6" bg2="lt2" tx2="dk2" hlink="hlink"/>
  </p:clrMapOvr>
</p:sldLayout>
</file>

<file path=ppt/slideLayouts/slideLayout16.xml><?xml version="1.0" encoding="utf-8"?>
<p:sldLayout xmlns:p="http://schemas.openxmlformats.org/presentationml/2006/main" xmlns:a="http://schemas.openxmlformats.org/drawingml/2006/main" xmlns:r="http://schemas.openxmlformats.org/officeDocument/2006/relationships">
  <p:cSld name="Title Slide">
    <p:spTree>
      <p:nvGrpSpPr>
        <p:cNvPr id="1" name=""/>
        <p:cNvGrpSpPr/>
        <p:nvPr/>
      </p:nvGrpSpPr>
      <p:grpSpPr>
        <a:xfrm>
          <a:off x="0" y="0"/>
          <a:ext cx="0" cy="0"/>
          <a:chOff x="0" y="0"/>
          <a:chExt cx="0" cy="0"/>
        </a:xfrm>
      </p:grpSpPr>
      <p:sp>
        <p:nvSpPr>
          <p:cNvPr id="2" name=""/>
          <p:cNvSpPr txBox="1"/>
          <p:nvPr>
            <p:ph type="ctrTitle"/>
          </p:nvPr>
        </p:nvSpPr>
        <p:spPr>
          <a:xfrm>
            <a:off x="685800" y="2130425"/>
            <a:ext cx="7772400" cy="1470025"/>
          </a:xfrm>
          <a:prstGeom prst="rect"/>
        </p:spPr>
        <p:txBody>
          <a:bodyPr/>
          <a:lstStyle>
            <a:lvl1pPr lvl="0">
              <a:defRPr/>
            </a:lvl1pPr>
          </a:lstStyle>
          <a:p>
            <a:pPr lvl="0" rtl="0"/>
            <a:r>
              <a:rPr lang="en-US"/>
              <a:t>Click to edit Master title style</a:t>
            </a:r>
          </a:p>
        </p:txBody>
      </p:sp>
      <p:sp>
        <p:nvSpPr>
          <p:cNvPr id="3" name=""/>
          <p:cNvSpPr txBox="1"/>
          <p:nvPr>
            <p:ph type="subTitle" idx="1"/>
          </p:nvPr>
        </p:nvSpPr>
        <p:spPr>
          <a:xfrm>
            <a:off x="1371600" y="3886200"/>
            <a:ext cx="6400800" cy="1752600"/>
          </a:xfrm>
          <a:prstGeom prst="rect"/>
        </p:spPr>
        <p:txBody>
          <a:bodyPr/>
          <a:lstStyle>
            <a:lvl1pPr lvl="0" algn="ctr" rtl="0" marL="0" indent="0">
              <a:buNone/>
              <a:defRPr>
                <a:solidFill>
                  <a:schemeClr val="tx1">
                    <a:tint val="75000"/>
                  </a:schemeClr>
                </a:solidFill>
              </a:defRPr>
            </a:lvl1pPr>
          </a:lstStyle>
          <a:p>
            <a:pPr lvl="0" rtl="0"/>
            <a:r>
              <a:rPr lang="en-US"/>
              <a:t>Click to edit Master subtitle style</a:t>
            </a:r>
          </a:p>
        </p:txBody>
      </p:sp>
      <p:sp>
        <p:nvSpPr>
          <p:cNvPr id="4" name=""/>
          <p:cNvSpPr txBox="1"/>
          <p:nvPr>
            <p:ph type="dt" idx="10" sz="half"/>
          </p:nvPr>
        </p:nvSpPr>
        <p:spPr>
          <a:prstGeom prst="rect"/>
        </p:spPr>
        <p:txBody>
          <a:bodyPr/>
          <a:lstStyle>
            <a:lvl1pPr lvl="0" rtl="0">
              <a:defRPr/>
            </a:lvl1pPr>
          </a:lstStyle>
          <a:p/>
        </p:txBody>
      </p:sp>
      <p:sp>
        <p:nvSpPr>
          <p:cNvPr id="5" name=""/>
          <p:cNvSpPr txBox="1"/>
          <p:nvPr>
            <p:ph type="ftr" idx="11" sz="quarter"/>
          </p:nvPr>
        </p:nvSpPr>
        <p:spPr>
          <a:prstGeom prst="rect"/>
        </p:spPr>
        <p:txBody>
          <a:bodyPr/>
          <a:lstStyle>
            <a:lvl1pPr lvl="0" rtl="0">
              <a:defRPr/>
            </a:lvl1pPr>
          </a:lstStyle>
          <a:p/>
        </p:txBody>
      </p:sp>
      <p:sp>
        <p:nvSpPr>
          <p:cNvPr id="6" name=""/>
          <p:cNvSpPr txBox="1"/>
          <p:nvPr>
            <p:ph type="sldNum" idx="12" sz="quarter"/>
          </p:nvPr>
        </p:nvSpPr>
        <p:spPr>
          <a:prstGeom prst="rect"/>
        </p:spPr>
        <p:txBody>
          <a:bodyPr/>
          <a:lstStyle>
            <a:lvl1pPr lvl="0" rtl="0">
              <a:defRPr/>
            </a:lvl1pPr>
          </a:lstStyle>
          <a:p>
            <a:fld id="{8B38DBA3-52F9-4AF4-A6A4-FA4D7DB2F99C}" type="slidenum">
              <a:t>&lt;#&gt;</a:t>
            </a:fld>
          </a:p>
        </p:txBody>
      </p:sp>
    </p:spTree>
  </p:cSld>
  <p:clrMapOvr>
    <a:overrideClrMapping accent4="accent4" accent3="accent3" bg1="lt1" accent5="accent5" accent2="accent2" accent1="accent1" tx1="dk1" folHlink="folHlink" accent6="accent6" bg2="lt2" tx2="dk2" hlink="hlink"/>
  </p:clrMapOvr>
</p:sldLayout>
</file>

<file path=ppt/slideLayouts/slideLayout17.xml><?xml version="1.0" encoding="utf-8"?>
<p:sldLayout xmlns:p="http://schemas.openxmlformats.org/presentationml/2006/main" xmlns:a="http://schemas.openxmlformats.org/drawingml/2006/main" xmlns:r="http://schemas.openxmlformats.org/officeDocument/2006/relationships">
  <p:cSld name="Title Only">
    <p:spTree>
      <p:nvGrpSpPr>
        <p:cNvPr id="1" name=""/>
        <p:cNvGrpSpPr/>
        <p:nvPr/>
      </p:nvGrpSpPr>
      <p:grpSpPr>
        <a:xfrm>
          <a:off x="0" y="0"/>
          <a:ext cx="0" cy="0"/>
          <a:chOff x="0" y="0"/>
          <a:chExt cx="0" cy="0"/>
        </a:xfrm>
      </p:grpSpPr>
      <p:sp>
        <p:nvSpPr>
          <p:cNvPr id="2" name=""/>
          <p:cNvSpPr txBox="1"/>
          <p:nvPr>
            <p:ph type="title"/>
          </p:nvPr>
        </p:nvSpPr>
        <p:spPr>
          <a:prstGeom prst="rect"/>
        </p:spPr>
        <p:txBody>
          <a:bodyPr/>
          <a:lstStyle>
            <a:lvl1pPr lvl="0">
              <a:defRPr/>
            </a:lvl1pPr>
          </a:lstStyle>
          <a:p>
            <a:pPr lvl="0" rtl="0"/>
            <a:r>
              <a:rPr lang="en-US"/>
              <a:t>Click to edit Master title style</a:t>
            </a:r>
          </a:p>
        </p:txBody>
      </p:sp>
      <p:sp>
        <p:nvSpPr>
          <p:cNvPr id="3" name=""/>
          <p:cNvSpPr txBox="1"/>
          <p:nvPr>
            <p:ph type="dt" idx="10" sz="half"/>
          </p:nvPr>
        </p:nvSpPr>
        <p:spPr>
          <a:prstGeom prst="rect"/>
        </p:spPr>
        <p:txBody>
          <a:bodyPr/>
          <a:lstStyle>
            <a:lvl1pPr lvl="0" rtl="0">
              <a:defRPr/>
            </a:lvl1pPr>
          </a:lstStyle>
          <a:p/>
        </p:txBody>
      </p:sp>
      <p:sp>
        <p:nvSpPr>
          <p:cNvPr id="4" name=""/>
          <p:cNvSpPr txBox="1"/>
          <p:nvPr>
            <p:ph type="ftr" idx="11" sz="quarter"/>
          </p:nvPr>
        </p:nvSpPr>
        <p:spPr>
          <a:prstGeom prst="rect"/>
        </p:spPr>
        <p:txBody>
          <a:bodyPr/>
          <a:lstStyle>
            <a:lvl1pPr lvl="0" rtl="0">
              <a:defRPr/>
            </a:lvl1pPr>
          </a:lstStyle>
          <a:p/>
        </p:txBody>
      </p:sp>
      <p:sp>
        <p:nvSpPr>
          <p:cNvPr id="5" name=""/>
          <p:cNvSpPr txBox="1"/>
          <p:nvPr>
            <p:ph type="sldNum" idx="12" sz="quarter"/>
          </p:nvPr>
        </p:nvSpPr>
        <p:spPr>
          <a:prstGeom prst="rect"/>
        </p:spPr>
        <p:txBody>
          <a:bodyPr/>
          <a:lstStyle>
            <a:lvl1pPr lvl="0" rtl="0">
              <a:defRPr/>
            </a:lvl1pPr>
          </a:lstStyle>
          <a:p>
            <a:fld id="{8B38DBA3-52F9-4AF4-A6A4-FA4D7DB2F99C}" type="slidenum">
              <a:t>&lt;#&gt;</a:t>
            </a:fld>
          </a:p>
        </p:txBody>
      </p:sp>
    </p:spTree>
  </p:cSld>
  <p:clrMapOvr>
    <a:overrideClrMapping accent4="accent4" accent3="accent3" bg1="lt1" accent5="accent5" accent2="accent2" accent1="accent1" tx1="dk1" folHlink="folHlink" accent6="accent6" bg2="lt2" tx2="dk2" hlink="hlink"/>
  </p:clrMapOvr>
</p:sldLayout>
</file>

<file path=ppt/slideLayouts/slideLayout18.xml><?xml version="1.0" encoding="utf-8"?>
<p:sldLayout xmlns:p="http://schemas.openxmlformats.org/presentationml/2006/main" xmlns:a="http://schemas.openxmlformats.org/drawingml/2006/main" xmlns:r="http://schemas.openxmlformats.org/officeDocument/2006/relationships">
  <p:cSld name="Vertical Title and Text">
    <p:spTree>
      <p:nvGrpSpPr>
        <p:cNvPr id="1" name=""/>
        <p:cNvGrpSpPr/>
        <p:nvPr/>
      </p:nvGrpSpPr>
      <p:grpSpPr>
        <a:xfrm>
          <a:off x="0" y="0"/>
          <a:ext cx="0" cy="0"/>
          <a:chOff x="0" y="0"/>
          <a:chExt cx="0" cy="0"/>
        </a:xfrm>
      </p:grpSpPr>
      <p:sp>
        <p:nvSpPr>
          <p:cNvPr id="2" name=""/>
          <p:cNvSpPr txBox="1"/>
          <p:nvPr>
            <p:ph type="title"/>
          </p:nvPr>
        </p:nvSpPr>
        <p:spPr>
          <a:xfrm>
            <a:off x="6629400" y="274638"/>
            <a:ext cx="2057400" cy="5851525"/>
          </a:xfrm>
          <a:prstGeom prst="rect"/>
        </p:spPr>
        <p:txBody>
          <a:bodyPr/>
          <a:lstStyle>
            <a:lvl1pPr lvl="0">
              <a:defRPr/>
            </a:lvl1pPr>
          </a:lstStyle>
          <a:p>
            <a:pPr lvl="0" rtl="0"/>
            <a:r>
              <a:rPr lang="en-US"/>
              <a:t>Click to edit Master title style</a:t>
            </a:r>
          </a:p>
        </p:txBody>
      </p:sp>
      <p:sp>
        <p:nvSpPr>
          <p:cNvPr id="3" name=""/>
          <p:cNvSpPr txBox="1"/>
          <p:nvPr>
            <p:ph type="body" idx="1"/>
          </p:nvPr>
        </p:nvSpPr>
        <p:spPr>
          <a:xfrm>
            <a:off x="457200" y="274638"/>
            <a:ext cx="6019800" cy="5851525"/>
          </a:xfrm>
          <a:prstGeom prst="rect"/>
        </p:spPr>
        <p:txBody>
          <a:bodyPr/>
          <a:lstStyle>
            <a:lvl1pPr lvl="0">
              <a:defRPr/>
            </a:lvl1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p>
        </p:txBody>
      </p:sp>
      <p:sp>
        <p:nvSpPr>
          <p:cNvPr id="4" name=""/>
          <p:cNvSpPr txBox="1"/>
          <p:nvPr>
            <p:ph type="dt" idx="10" sz="half"/>
          </p:nvPr>
        </p:nvSpPr>
        <p:spPr>
          <a:prstGeom prst="rect"/>
        </p:spPr>
        <p:txBody>
          <a:bodyPr/>
          <a:lstStyle>
            <a:lvl1pPr lvl="0" rtl="0">
              <a:defRPr/>
            </a:lvl1pPr>
          </a:lstStyle>
          <a:p/>
        </p:txBody>
      </p:sp>
      <p:sp>
        <p:nvSpPr>
          <p:cNvPr id="5" name=""/>
          <p:cNvSpPr txBox="1"/>
          <p:nvPr>
            <p:ph type="ftr" idx="11" sz="quarter"/>
          </p:nvPr>
        </p:nvSpPr>
        <p:spPr>
          <a:prstGeom prst="rect"/>
        </p:spPr>
        <p:txBody>
          <a:bodyPr/>
          <a:lstStyle>
            <a:lvl1pPr lvl="0" rtl="0">
              <a:defRPr/>
            </a:lvl1pPr>
          </a:lstStyle>
          <a:p/>
        </p:txBody>
      </p:sp>
      <p:sp>
        <p:nvSpPr>
          <p:cNvPr id="6" name=""/>
          <p:cNvSpPr txBox="1"/>
          <p:nvPr>
            <p:ph type="sldNum" idx="12" sz="quarter"/>
          </p:nvPr>
        </p:nvSpPr>
        <p:spPr>
          <a:prstGeom prst="rect"/>
        </p:spPr>
        <p:txBody>
          <a:bodyPr/>
          <a:lstStyle>
            <a:lvl1pPr lvl="0" rtl="0">
              <a:defRPr/>
            </a:lvl1pPr>
          </a:lstStyle>
          <a:p>
            <a:fld id="{8B38DBA3-52F9-4AF4-A6A4-FA4D7DB2F99C}" type="slidenum">
              <a:t>&lt;#&gt;</a:t>
            </a:fld>
          </a:p>
        </p:txBody>
      </p:sp>
    </p:spTree>
  </p:cSld>
  <p:clrMapOvr>
    <a:overrideClrMapping accent4="accent4" accent3="accent3" bg1="lt1" accent5="accent5" accent2="accent2" accent1="accent1" tx1="dk1" folHlink="folHlink" accent6="accent6" bg2="lt2" tx2="dk2" hlink="hlink"/>
  </p:clrMapOvr>
</p:sldLayout>
</file>

<file path=ppt/slideLayouts/slideLayout19.xml><?xml version="1.0" encoding="utf-8"?>
<p:sldLayout xmlns:p="http://schemas.openxmlformats.org/presentationml/2006/main" xmlns:a="http://schemas.openxmlformats.org/drawingml/2006/main" xmlns:r="http://schemas.openxmlformats.org/officeDocument/2006/relationships">
  <p:cSld name="Comparison">
    <p:spTree>
      <p:nvGrpSpPr>
        <p:cNvPr id="1" name=""/>
        <p:cNvGrpSpPr/>
        <p:nvPr/>
      </p:nvGrpSpPr>
      <p:grpSpPr>
        <a:xfrm>
          <a:off x="0" y="0"/>
          <a:ext cx="0" cy="0"/>
          <a:chOff x="0" y="0"/>
          <a:chExt cx="0" cy="0"/>
        </a:xfrm>
      </p:grpSpPr>
      <p:sp>
        <p:nvSpPr>
          <p:cNvPr id="2" name=""/>
          <p:cNvSpPr txBox="1"/>
          <p:nvPr>
            <p:ph type="title"/>
          </p:nvPr>
        </p:nvSpPr>
        <p:spPr>
          <a:prstGeom prst="rect"/>
        </p:spPr>
        <p:txBody>
          <a:bodyPr/>
          <a:lstStyle>
            <a:lvl1pPr lvl="0" rtl="0">
              <a:defRPr/>
            </a:lvl1pPr>
          </a:lstStyle>
          <a:p>
            <a:pPr lvl="0" rtl="0"/>
            <a:r>
              <a:rPr lang="en-US"/>
              <a:t>Click to edit Master title style</a:t>
            </a:r>
          </a:p>
        </p:txBody>
      </p:sp>
      <p:sp>
        <p:nvSpPr>
          <p:cNvPr id="3" name=""/>
          <p:cNvSpPr txBox="1"/>
          <p:nvPr>
            <p:ph type="body" idx="1"/>
          </p:nvPr>
        </p:nvSpPr>
        <p:spPr>
          <a:xfrm>
            <a:off x="457200" y="1535113"/>
            <a:ext cx="4040188" cy="639762"/>
          </a:xfrm>
          <a:prstGeom prst="rect"/>
        </p:spPr>
        <p:txBody>
          <a:bodyPr anchor="b"/>
          <a:lstStyle>
            <a:lvl1pPr lvl="0" rtl="0" marL="0" indent="0">
              <a:buNone/>
              <a:defRPr sz="2400" b="1"/>
            </a:lvl1pPr>
          </a:lstStyle>
          <a:p>
            <a:pPr lvl="0" rtl="0"/>
            <a:r>
              <a:rPr lang="en-US"/>
              <a:t>Click to edit Master text styles</a:t>
            </a:r>
          </a:p>
        </p:txBody>
      </p:sp>
      <p:sp>
        <p:nvSpPr>
          <p:cNvPr id="4" name=""/>
          <p:cNvSpPr txBox="1"/>
          <p:nvPr>
            <p:ph type="body" idx="2" sz="half"/>
          </p:nvPr>
        </p:nvSpPr>
        <p:spPr>
          <a:xfrm>
            <a:off x="457200" y="2174875"/>
            <a:ext cx="4040188" cy="3951288"/>
          </a:xfrm>
          <a:prstGeom prst="rect"/>
        </p:spPr>
        <p:txBody>
          <a:bodyPr/>
          <a:lstStyle>
            <a:lvl1pPr lvl="0" rtl="0">
              <a:defRPr sz="2400"/>
            </a:lvl1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p>
        </p:txBody>
      </p:sp>
      <p:sp>
        <p:nvSpPr>
          <p:cNvPr id="5" name=""/>
          <p:cNvSpPr txBox="1"/>
          <p:nvPr>
            <p:ph type="body" idx="3" sz="quarter"/>
          </p:nvPr>
        </p:nvSpPr>
        <p:spPr>
          <a:xfrm>
            <a:off x="4645025" y="1535113"/>
            <a:ext cx="4041775" cy="639762"/>
          </a:xfrm>
          <a:prstGeom prst="rect"/>
        </p:spPr>
        <p:txBody>
          <a:bodyPr anchor="b"/>
          <a:lstStyle>
            <a:lvl1pPr lvl="0" rtl="0" marL="0" indent="0">
              <a:buNone/>
              <a:defRPr sz="2400" b="1"/>
            </a:lvl1pPr>
          </a:lstStyle>
          <a:p>
            <a:pPr lvl="0" rtl="0"/>
            <a:r>
              <a:rPr lang="en-US"/>
              <a:t>Click to edit Master text styles</a:t>
            </a:r>
          </a:p>
        </p:txBody>
      </p:sp>
      <p:sp>
        <p:nvSpPr>
          <p:cNvPr id="6" name=""/>
          <p:cNvSpPr txBox="1"/>
          <p:nvPr>
            <p:ph type="body" idx="4" sz="quarter"/>
          </p:nvPr>
        </p:nvSpPr>
        <p:spPr>
          <a:xfrm>
            <a:off x="4645025" y="2174875"/>
            <a:ext cx="4041775" cy="3951288"/>
          </a:xfrm>
          <a:prstGeom prst="rect"/>
        </p:spPr>
        <p:txBody>
          <a:bodyPr/>
          <a:lstStyle>
            <a:lvl1pPr lvl="0" rtl="0">
              <a:defRPr sz="2400"/>
            </a:lvl1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p>
        </p:txBody>
      </p:sp>
      <p:sp>
        <p:nvSpPr>
          <p:cNvPr id="7" name=""/>
          <p:cNvSpPr txBox="1"/>
          <p:nvPr>
            <p:ph type="dt" idx="10" sz="half"/>
          </p:nvPr>
        </p:nvSpPr>
        <p:spPr>
          <a:prstGeom prst="rect"/>
        </p:spPr>
        <p:txBody>
          <a:bodyPr/>
          <a:lstStyle>
            <a:lvl1pPr lvl="0" rtl="0">
              <a:defRPr/>
            </a:lvl1pPr>
          </a:lstStyle>
          <a:p/>
        </p:txBody>
      </p:sp>
      <p:sp>
        <p:nvSpPr>
          <p:cNvPr id="8" name=""/>
          <p:cNvSpPr txBox="1"/>
          <p:nvPr>
            <p:ph type="ftr" idx="11" sz="quarter"/>
          </p:nvPr>
        </p:nvSpPr>
        <p:spPr>
          <a:prstGeom prst="rect"/>
        </p:spPr>
        <p:txBody>
          <a:bodyPr/>
          <a:lstStyle>
            <a:lvl1pPr lvl="0" rtl="0">
              <a:defRPr/>
            </a:lvl1pPr>
          </a:lstStyle>
          <a:p/>
        </p:txBody>
      </p:sp>
      <p:sp>
        <p:nvSpPr>
          <p:cNvPr id="9" name=""/>
          <p:cNvSpPr txBox="1"/>
          <p:nvPr>
            <p:ph type="sldNum" idx="12" sz="quarter"/>
          </p:nvPr>
        </p:nvSpPr>
        <p:spPr>
          <a:prstGeom prst="rect"/>
        </p:spPr>
        <p:txBody>
          <a:bodyPr/>
          <a:lstStyle>
            <a:lvl1pPr lvl="0" rtl="0">
              <a:defRPr/>
            </a:lvl1pPr>
          </a:lstStyle>
          <a:p>
            <a:fld id="{8B38DBA3-52F9-4AF4-A6A4-FA4D7DB2F99C}" type="slidenum">
              <a:t>&lt;#&gt;</a:t>
            </a:fld>
          </a:p>
        </p:txBody>
      </p:sp>
    </p:spTree>
  </p:cSld>
  <p:clrMapOvr>
    <a:overrideClrMapping accent4="accent4" accent3="accent3" bg1="lt1" accent5="accent5" accent2="accent2" accent1="accent1" tx1="dk1" folHlink="folHlink" accent6="accent6" bg2="lt2" tx2="dk2" hlink="hlink"/>
  </p:clrMapOvr>
</p:sldLayout>
</file>

<file path=ppt/slideLayouts/slideLayout2.xml><?xml version="1.0" encoding="utf-8"?>
<p:sldLayout xmlns:p="http://schemas.openxmlformats.org/presentationml/2006/main" xmlns:a="http://schemas.openxmlformats.org/drawingml/2006/main" xmlns:r="http://schemas.openxmlformats.org/officeDocument/2006/relationships">
  <p:cSld name="Section Header">
    <p:spTree>
      <p:nvGrpSpPr>
        <p:cNvPr id="1" name=""/>
        <p:cNvGrpSpPr/>
        <p:nvPr/>
      </p:nvGrpSpPr>
      <p:grpSpPr>
        <a:xfrm>
          <a:off x="0" y="0"/>
          <a:ext cx="0" cy="0"/>
          <a:chOff x="0" y="0"/>
          <a:chExt cx="0" cy="0"/>
        </a:xfrm>
      </p:grpSpPr>
      <p:sp>
        <p:nvSpPr>
          <p:cNvPr id="2" name=""/>
          <p:cNvSpPr txBox="1"/>
          <p:nvPr>
            <p:ph type="title"/>
          </p:nvPr>
        </p:nvSpPr>
        <p:spPr>
          <a:xfrm>
            <a:off x="722313" y="4406900"/>
            <a:ext cx="7772401" cy="1362075"/>
          </a:xfrm>
          <a:prstGeom prst="rect"/>
        </p:spPr>
        <p:txBody>
          <a:bodyPr anchor="t"/>
          <a:lstStyle>
            <a:lvl1pPr lvl="0" algn="l" rtl="0">
              <a:defRPr sz="4000" b="1" cap="all"/>
            </a:lvl1pPr>
          </a:lstStyle>
          <a:p>
            <a:pPr lvl="0" rtl="0"/>
            <a:r>
              <a:rPr lang="en-US"/>
              <a:t>Click to edit Master title style</a:t>
            </a:r>
          </a:p>
        </p:txBody>
      </p:sp>
      <p:sp>
        <p:nvSpPr>
          <p:cNvPr id="3" name=""/>
          <p:cNvSpPr txBox="1"/>
          <p:nvPr>
            <p:ph type="body" idx="1"/>
          </p:nvPr>
        </p:nvSpPr>
        <p:spPr>
          <a:xfrm>
            <a:off x="722313" y="2906713"/>
            <a:ext cx="7772401" cy="1500187"/>
          </a:xfrm>
          <a:prstGeom prst="rect"/>
        </p:spPr>
        <p:txBody>
          <a:bodyPr anchor="b"/>
          <a:lstStyle>
            <a:lvl1pPr lvl="0" rtl="0" marL="0" indent="0">
              <a:buNone/>
              <a:defRPr sz="2000">
                <a:solidFill>
                  <a:schemeClr val="tx1">
                    <a:tint val="75000"/>
                  </a:schemeClr>
                </a:solidFill>
              </a:defRPr>
            </a:lvl1pPr>
          </a:lstStyle>
          <a:p>
            <a:pPr lvl="0" rtl="0"/>
            <a:r>
              <a:rPr lang="en-US"/>
              <a:t>Click to edit Master text styles</a:t>
            </a:r>
          </a:p>
        </p:txBody>
      </p:sp>
      <p:sp>
        <p:nvSpPr>
          <p:cNvPr id="4" name=""/>
          <p:cNvSpPr txBox="1"/>
          <p:nvPr>
            <p:ph type="dt" idx="10" sz="half"/>
          </p:nvPr>
        </p:nvSpPr>
        <p:spPr>
          <a:prstGeom prst="rect"/>
        </p:spPr>
        <p:txBody>
          <a:bodyPr/>
          <a:lstStyle>
            <a:lvl1pPr lvl="0" rtl="0">
              <a:defRPr/>
            </a:lvl1pPr>
          </a:lstStyle>
          <a:p/>
        </p:txBody>
      </p:sp>
      <p:sp>
        <p:nvSpPr>
          <p:cNvPr id="5" name=""/>
          <p:cNvSpPr txBox="1"/>
          <p:nvPr>
            <p:ph type="ftr" idx="11" sz="quarter"/>
          </p:nvPr>
        </p:nvSpPr>
        <p:spPr>
          <a:prstGeom prst="rect"/>
        </p:spPr>
        <p:txBody>
          <a:bodyPr/>
          <a:lstStyle>
            <a:lvl1pPr lvl="0" rtl="0">
              <a:defRPr/>
            </a:lvl1pPr>
          </a:lstStyle>
          <a:p/>
        </p:txBody>
      </p:sp>
      <p:sp>
        <p:nvSpPr>
          <p:cNvPr id="6" name=""/>
          <p:cNvSpPr txBox="1"/>
          <p:nvPr>
            <p:ph type="sldNum" idx="12" sz="quarter"/>
          </p:nvPr>
        </p:nvSpPr>
        <p:spPr>
          <a:prstGeom prst="rect"/>
        </p:spPr>
        <p:txBody>
          <a:bodyPr/>
          <a:lstStyle>
            <a:lvl1pPr lvl="0" rtl="0">
              <a:defRPr/>
            </a:lvl1pPr>
          </a:lstStyle>
          <a:p>
            <a:fld id="{8B38DBA3-52F9-4AF4-A6A4-FA4D7DB2F99C}" type="slidenum">
              <a:t>&lt;#&gt;</a:t>
            </a:fld>
          </a:p>
        </p:txBody>
      </p:sp>
    </p:spTree>
  </p:cSld>
  <p:clrMapOvr>
    <a:overrideClrMapping accent4="accent4" accent3="accent3" bg1="lt1" accent5="accent5" accent2="accent2" accent1="accent1" tx1="dk1" folHlink="folHlink" accent6="accent6" bg2="lt2" tx2="dk2" hlink="hlink"/>
  </p:clrMapOvr>
</p:sldLayout>
</file>

<file path=ppt/slideLayouts/slideLayout20.xml><?xml version="1.0" encoding="utf-8"?>
<p:sldLayout xmlns:p="http://schemas.openxmlformats.org/presentationml/2006/main" xmlns:a="http://schemas.openxmlformats.org/drawingml/2006/main" xmlns:r="http://schemas.openxmlformats.org/officeDocument/2006/relationships">
  <p:cSld name="Title and Vertical Text">
    <p:spTree>
      <p:nvGrpSpPr>
        <p:cNvPr id="1" name=""/>
        <p:cNvGrpSpPr/>
        <p:nvPr/>
      </p:nvGrpSpPr>
      <p:grpSpPr>
        <a:xfrm>
          <a:off x="0" y="0"/>
          <a:ext cx="0" cy="0"/>
          <a:chOff x="0" y="0"/>
          <a:chExt cx="0" cy="0"/>
        </a:xfrm>
      </p:grpSpPr>
      <p:sp>
        <p:nvSpPr>
          <p:cNvPr id="2" name=""/>
          <p:cNvSpPr txBox="1"/>
          <p:nvPr>
            <p:ph type="title"/>
          </p:nvPr>
        </p:nvSpPr>
        <p:spPr>
          <a:prstGeom prst="rect"/>
        </p:spPr>
        <p:txBody>
          <a:bodyPr/>
          <a:lstStyle>
            <a:lvl1pPr lvl="0">
              <a:defRPr/>
            </a:lvl1pPr>
          </a:lstStyle>
          <a:p>
            <a:pPr lvl="0" rtl="0"/>
            <a:r>
              <a:rPr lang="en-US"/>
              <a:t>Click to edit Master title style</a:t>
            </a:r>
          </a:p>
        </p:txBody>
      </p:sp>
      <p:sp>
        <p:nvSpPr>
          <p:cNvPr id="3" name=""/>
          <p:cNvSpPr txBox="1"/>
          <p:nvPr>
            <p:ph type="body" idx="1"/>
          </p:nvPr>
        </p:nvSpPr>
        <p:spPr>
          <a:prstGeom prst="rect"/>
        </p:spPr>
        <p:txBody>
          <a:bodyPr/>
          <a:lstStyle>
            <a:lvl1pPr lvl="0">
              <a:defRPr/>
            </a:lvl1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p>
        </p:txBody>
      </p:sp>
      <p:sp>
        <p:nvSpPr>
          <p:cNvPr id="4" name=""/>
          <p:cNvSpPr txBox="1"/>
          <p:nvPr>
            <p:ph type="dt" idx="10" sz="half"/>
          </p:nvPr>
        </p:nvSpPr>
        <p:spPr>
          <a:prstGeom prst="rect"/>
        </p:spPr>
        <p:txBody>
          <a:bodyPr/>
          <a:lstStyle>
            <a:lvl1pPr lvl="0" rtl="0">
              <a:defRPr/>
            </a:lvl1pPr>
          </a:lstStyle>
          <a:p/>
        </p:txBody>
      </p:sp>
      <p:sp>
        <p:nvSpPr>
          <p:cNvPr id="5" name=""/>
          <p:cNvSpPr txBox="1"/>
          <p:nvPr>
            <p:ph type="ftr" idx="11" sz="quarter"/>
          </p:nvPr>
        </p:nvSpPr>
        <p:spPr>
          <a:prstGeom prst="rect"/>
        </p:spPr>
        <p:txBody>
          <a:bodyPr/>
          <a:lstStyle>
            <a:lvl1pPr lvl="0" rtl="0">
              <a:defRPr/>
            </a:lvl1pPr>
          </a:lstStyle>
          <a:p/>
        </p:txBody>
      </p:sp>
      <p:sp>
        <p:nvSpPr>
          <p:cNvPr id="6" name=""/>
          <p:cNvSpPr txBox="1"/>
          <p:nvPr>
            <p:ph type="sldNum" idx="12" sz="quarter"/>
          </p:nvPr>
        </p:nvSpPr>
        <p:spPr>
          <a:prstGeom prst="rect"/>
        </p:spPr>
        <p:txBody>
          <a:bodyPr/>
          <a:lstStyle>
            <a:lvl1pPr lvl="0" rtl="0">
              <a:defRPr/>
            </a:lvl1pPr>
          </a:lstStyle>
          <a:p>
            <a:fld id="{8B38DBA3-52F9-4AF4-A6A4-FA4D7DB2F99C}" type="slidenum">
              <a:t>&lt;#&gt;</a:t>
            </a:fld>
          </a:p>
        </p:txBody>
      </p:sp>
    </p:spTree>
  </p:cSld>
  <p:clrMapOvr>
    <a:overrideClrMapping accent4="accent4" accent3="accent3" bg1="lt1" accent5="accent5" accent2="accent2" accent1="accent1" tx1="dk1" folHlink="folHlink" accent6="accent6" bg2="lt2" tx2="dk2" hlink="hlink"/>
  </p:clrMapOvr>
</p:sldLayout>
</file>

<file path=ppt/slideLayouts/slideLayout21.xml><?xml version="1.0" encoding="utf-8"?>
<p:sldLayout xmlns:p="http://schemas.openxmlformats.org/presentationml/2006/main" xmlns:a="http://schemas.openxmlformats.org/drawingml/2006/main" xmlns:r="http://schemas.openxmlformats.org/officeDocument/2006/relationships">
  <p:cSld name="Two Content">
    <p:spTree>
      <p:nvGrpSpPr>
        <p:cNvPr id="1" name=""/>
        <p:cNvGrpSpPr/>
        <p:nvPr/>
      </p:nvGrpSpPr>
      <p:grpSpPr>
        <a:xfrm>
          <a:off x="0" y="0"/>
          <a:ext cx="0" cy="0"/>
          <a:chOff x="0" y="0"/>
          <a:chExt cx="0" cy="0"/>
        </a:xfrm>
      </p:grpSpPr>
      <p:sp>
        <p:nvSpPr>
          <p:cNvPr id="2" name=""/>
          <p:cNvSpPr txBox="1"/>
          <p:nvPr>
            <p:ph type="title"/>
          </p:nvPr>
        </p:nvSpPr>
        <p:spPr>
          <a:prstGeom prst="rect"/>
        </p:spPr>
        <p:txBody>
          <a:bodyPr/>
          <a:lstStyle>
            <a:lvl1pPr lvl="0">
              <a:defRPr/>
            </a:lvl1pPr>
          </a:lstStyle>
          <a:p>
            <a:pPr lvl="0" rtl="0"/>
            <a:r>
              <a:rPr lang="en-US"/>
              <a:t>Click to edit Master title style</a:t>
            </a:r>
          </a:p>
        </p:txBody>
      </p:sp>
      <p:sp>
        <p:nvSpPr>
          <p:cNvPr id="3" name=""/>
          <p:cNvSpPr txBox="1"/>
          <p:nvPr>
            <p:ph type="body" idx="1" sz="half"/>
          </p:nvPr>
        </p:nvSpPr>
        <p:spPr>
          <a:xfrm>
            <a:off x="457200" y="1600200"/>
            <a:ext cx="4038600" cy="4525963"/>
          </a:xfrm>
          <a:prstGeom prst="rect"/>
        </p:spPr>
        <p:txBody>
          <a:bodyPr/>
          <a:lstStyle>
            <a:lvl1pPr lvl="0" rtl="0">
              <a:defRPr sz="2800"/>
            </a:lvl1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p>
        </p:txBody>
      </p:sp>
      <p:sp>
        <p:nvSpPr>
          <p:cNvPr id="4" name=""/>
          <p:cNvSpPr txBox="1"/>
          <p:nvPr>
            <p:ph type="body" idx="2" sz="half"/>
          </p:nvPr>
        </p:nvSpPr>
        <p:spPr>
          <a:xfrm>
            <a:off x="4648200" y="1600200"/>
            <a:ext cx="4038600" cy="4525963"/>
          </a:xfrm>
          <a:prstGeom prst="rect"/>
        </p:spPr>
        <p:txBody>
          <a:bodyPr/>
          <a:lstStyle>
            <a:lvl1pPr lvl="0" rtl="0">
              <a:defRPr sz="2800"/>
            </a:lvl1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p>
        </p:txBody>
      </p:sp>
      <p:sp>
        <p:nvSpPr>
          <p:cNvPr id="5" name=""/>
          <p:cNvSpPr txBox="1"/>
          <p:nvPr>
            <p:ph type="dt" idx="10" sz="half"/>
          </p:nvPr>
        </p:nvSpPr>
        <p:spPr>
          <a:prstGeom prst="rect"/>
        </p:spPr>
        <p:txBody>
          <a:bodyPr/>
          <a:lstStyle>
            <a:lvl1pPr lvl="0" rtl="0">
              <a:defRPr/>
            </a:lvl1pPr>
          </a:lstStyle>
          <a:p/>
        </p:txBody>
      </p:sp>
      <p:sp>
        <p:nvSpPr>
          <p:cNvPr id="6" name=""/>
          <p:cNvSpPr txBox="1"/>
          <p:nvPr>
            <p:ph type="ftr" idx="11" sz="quarter"/>
          </p:nvPr>
        </p:nvSpPr>
        <p:spPr>
          <a:prstGeom prst="rect"/>
        </p:spPr>
        <p:txBody>
          <a:bodyPr/>
          <a:lstStyle>
            <a:lvl1pPr lvl="0" rtl="0">
              <a:defRPr/>
            </a:lvl1pPr>
          </a:lstStyle>
          <a:p/>
        </p:txBody>
      </p:sp>
      <p:sp>
        <p:nvSpPr>
          <p:cNvPr id="7" name=""/>
          <p:cNvSpPr txBox="1"/>
          <p:nvPr>
            <p:ph type="sldNum" idx="12" sz="quarter"/>
          </p:nvPr>
        </p:nvSpPr>
        <p:spPr>
          <a:prstGeom prst="rect"/>
        </p:spPr>
        <p:txBody>
          <a:bodyPr/>
          <a:lstStyle>
            <a:lvl1pPr lvl="0" rtl="0">
              <a:defRPr/>
            </a:lvl1pPr>
          </a:lstStyle>
          <a:p>
            <a:fld id="{8B38DBA3-52F9-4AF4-A6A4-FA4D7DB2F99C}" type="slidenum">
              <a:t>&lt;#&gt;</a:t>
            </a:fld>
          </a:p>
        </p:txBody>
      </p:sp>
    </p:spTree>
  </p:cSld>
  <p:clrMapOvr>
    <a:overrideClrMapping accent4="accent4" accent3="accent3" bg1="lt1" accent5="accent5" accent2="accent2" accent1="accent1" tx1="dk1" folHlink="folHlink" accent6="accent6" bg2="lt2" tx2="dk2" hlink="hlink"/>
  </p:clrMapOvr>
</p:sldLayout>
</file>

<file path=ppt/slideLayouts/slideLayout22.xml><?xml version="1.0" encoding="utf-8"?>
<p:sldLayout xmlns:p="http://schemas.openxmlformats.org/presentationml/2006/main" xmlns:a="http://schemas.openxmlformats.org/drawingml/2006/main" xmlns:r="http://schemas.openxmlformats.org/officeDocument/2006/relationships">
  <p:cSld name="Picture with Caption">
    <p:spTree>
      <p:nvGrpSpPr>
        <p:cNvPr id="1" name=""/>
        <p:cNvGrpSpPr/>
        <p:nvPr/>
      </p:nvGrpSpPr>
      <p:grpSpPr>
        <a:xfrm>
          <a:off x="0" y="0"/>
          <a:ext cx="0" cy="0"/>
          <a:chOff x="0" y="0"/>
          <a:chExt cx="0" cy="0"/>
        </a:xfrm>
      </p:grpSpPr>
      <p:sp>
        <p:nvSpPr>
          <p:cNvPr id="2" name=""/>
          <p:cNvSpPr txBox="1"/>
          <p:nvPr>
            <p:ph type="title"/>
          </p:nvPr>
        </p:nvSpPr>
        <p:spPr>
          <a:xfrm>
            <a:off x="1792288" y="4800600"/>
            <a:ext cx="5486401" cy="566738"/>
          </a:xfrm>
          <a:prstGeom prst="rect"/>
        </p:spPr>
        <p:txBody>
          <a:bodyPr anchor="b"/>
          <a:lstStyle>
            <a:lvl1pPr lvl="0" algn="l" rtl="0">
              <a:defRPr sz="2000" b="1"/>
            </a:lvl1pPr>
          </a:lstStyle>
          <a:p>
            <a:pPr lvl="0" rtl="0"/>
            <a:r>
              <a:rPr lang="en-US"/>
              <a:t>Click to edit Master title style</a:t>
            </a:r>
          </a:p>
        </p:txBody>
      </p:sp>
      <p:sp>
        <p:nvSpPr>
          <p:cNvPr id="3" name=""/>
          <p:cNvSpPr txBox="1"/>
          <p:nvPr>
            <p:ph type="pic" idx="1"/>
          </p:nvPr>
        </p:nvSpPr>
        <p:spPr>
          <a:xfrm>
            <a:off x="1792288" y="612775"/>
            <a:ext cx="5486401" cy="4114800"/>
          </a:xfrm>
          <a:prstGeom prst="rect"/>
        </p:spPr>
        <p:txBody>
          <a:bodyPr/>
          <a:lstStyle>
            <a:lvl1pPr lvl="0" rtl="0" marL="0" indent="0">
              <a:buNone/>
              <a:defRPr sz="3200"/>
            </a:lvl1pPr>
          </a:lstStyle>
          <a:p/>
        </p:txBody>
      </p:sp>
      <p:sp>
        <p:nvSpPr>
          <p:cNvPr id="4" name=""/>
          <p:cNvSpPr txBox="1"/>
          <p:nvPr>
            <p:ph type="body" idx="2" sz="half"/>
          </p:nvPr>
        </p:nvSpPr>
        <p:spPr>
          <a:xfrm>
            <a:off x="1792288" y="5367338"/>
            <a:ext cx="5486401" cy="804862"/>
          </a:xfrm>
          <a:prstGeom prst="rect"/>
        </p:spPr>
        <p:txBody>
          <a:bodyPr/>
          <a:lstStyle>
            <a:lvl1pPr lvl="0" rtl="0" marL="0" indent="0">
              <a:buNone/>
              <a:defRPr sz="1400"/>
            </a:lvl1pPr>
          </a:lstStyle>
          <a:p>
            <a:pPr lvl="0" rtl="0"/>
            <a:r>
              <a:rPr lang="en-US"/>
              <a:t>Click to edit Master text styles</a:t>
            </a:r>
          </a:p>
        </p:txBody>
      </p:sp>
      <p:sp>
        <p:nvSpPr>
          <p:cNvPr id="5" name=""/>
          <p:cNvSpPr txBox="1"/>
          <p:nvPr>
            <p:ph type="dt" idx="10" sz="half"/>
          </p:nvPr>
        </p:nvSpPr>
        <p:spPr>
          <a:prstGeom prst="rect"/>
        </p:spPr>
        <p:txBody>
          <a:bodyPr/>
          <a:lstStyle>
            <a:lvl1pPr lvl="0" rtl="0">
              <a:defRPr/>
            </a:lvl1pPr>
          </a:lstStyle>
          <a:p/>
        </p:txBody>
      </p:sp>
      <p:sp>
        <p:nvSpPr>
          <p:cNvPr id="6" name=""/>
          <p:cNvSpPr txBox="1"/>
          <p:nvPr>
            <p:ph type="ftr" idx="11" sz="quarter"/>
          </p:nvPr>
        </p:nvSpPr>
        <p:spPr>
          <a:prstGeom prst="rect"/>
        </p:spPr>
        <p:txBody>
          <a:bodyPr/>
          <a:lstStyle>
            <a:lvl1pPr lvl="0" rtl="0">
              <a:defRPr/>
            </a:lvl1pPr>
          </a:lstStyle>
          <a:p/>
        </p:txBody>
      </p:sp>
      <p:sp>
        <p:nvSpPr>
          <p:cNvPr id="7" name=""/>
          <p:cNvSpPr txBox="1"/>
          <p:nvPr>
            <p:ph type="sldNum" idx="12" sz="quarter"/>
          </p:nvPr>
        </p:nvSpPr>
        <p:spPr>
          <a:prstGeom prst="rect"/>
        </p:spPr>
        <p:txBody>
          <a:bodyPr/>
          <a:lstStyle>
            <a:lvl1pPr lvl="0" rtl="0">
              <a:defRPr/>
            </a:lvl1pPr>
          </a:lstStyle>
          <a:p>
            <a:fld id="{8B38DBA3-52F9-4AF4-A6A4-FA4D7DB2F99C}" type="slidenum">
              <a:t>&lt;#&gt;</a:t>
            </a:fld>
          </a:p>
        </p:txBody>
      </p:sp>
    </p:spTree>
  </p:cSld>
  <p:clrMapOvr>
    <a:overrideClrMapping accent4="accent4" accent3="accent3" bg1="lt1" accent5="accent5" accent2="accent2" accent1="accent1" tx1="dk1" folHlink="folHlink" accent6="accent6" bg2="lt2" tx2="dk2" hlink="hlink"/>
  </p:clrMapOvr>
</p:sldLayout>
</file>

<file path=ppt/slideLayouts/slideLayout3.xml><?xml version="1.0" encoding="utf-8"?>
<p:sldLayout xmlns:p="http://schemas.openxmlformats.org/presentationml/2006/main" xmlns:a="http://schemas.openxmlformats.org/drawingml/2006/main" xmlns:r="http://schemas.openxmlformats.org/officeDocument/2006/relationships">
  <p:cSld name="Blank">
    <p:spTree>
      <p:nvGrpSpPr>
        <p:cNvPr id="1" name=""/>
        <p:cNvGrpSpPr/>
        <p:nvPr/>
      </p:nvGrpSpPr>
      <p:grpSpPr>
        <a:xfrm>
          <a:off x="0" y="0"/>
          <a:ext cx="0" cy="0"/>
          <a:chOff x="0" y="0"/>
          <a:chExt cx="0" cy="0"/>
        </a:xfrm>
      </p:grpSpPr>
      <p:sp>
        <p:nvSpPr>
          <p:cNvPr id="2" name=""/>
          <p:cNvSpPr txBox="1"/>
          <p:nvPr>
            <p:ph type="dt" idx="10" sz="half"/>
          </p:nvPr>
        </p:nvSpPr>
        <p:spPr>
          <a:prstGeom prst="rect"/>
        </p:spPr>
        <p:txBody>
          <a:bodyPr/>
          <a:lstStyle>
            <a:lvl1pPr lvl="0" rtl="0">
              <a:defRPr/>
            </a:lvl1pPr>
          </a:lstStyle>
          <a:p/>
        </p:txBody>
      </p:sp>
      <p:sp>
        <p:nvSpPr>
          <p:cNvPr id="3" name=""/>
          <p:cNvSpPr txBox="1"/>
          <p:nvPr>
            <p:ph type="ftr" idx="11" sz="quarter"/>
          </p:nvPr>
        </p:nvSpPr>
        <p:spPr>
          <a:prstGeom prst="rect"/>
        </p:spPr>
        <p:txBody>
          <a:bodyPr/>
          <a:lstStyle>
            <a:lvl1pPr lvl="0" rtl="0">
              <a:defRPr/>
            </a:lvl1pPr>
          </a:lstStyle>
          <a:p/>
        </p:txBody>
      </p:sp>
      <p:sp>
        <p:nvSpPr>
          <p:cNvPr id="4" name=""/>
          <p:cNvSpPr txBox="1"/>
          <p:nvPr>
            <p:ph type="sldNum" idx="12" sz="quarter"/>
          </p:nvPr>
        </p:nvSpPr>
        <p:spPr>
          <a:prstGeom prst="rect"/>
        </p:spPr>
        <p:txBody>
          <a:bodyPr/>
          <a:lstStyle>
            <a:lvl1pPr lvl="0" rtl="0">
              <a:defRPr/>
            </a:lvl1pPr>
          </a:lstStyle>
          <a:p>
            <a:fld id="{8B38DBA3-52F9-4AF4-A6A4-FA4D7DB2F99C}" type="slidenum">
              <a:t>&lt;#&gt;</a:t>
            </a:fld>
          </a:p>
        </p:txBody>
      </p:sp>
    </p:spTree>
  </p:cSld>
  <p:clrMapOvr>
    <a:overrideClrMapping accent4="accent4" accent3="accent3" bg1="lt1" accent5="accent5" accent2="accent2" accent1="accent1" tx1="dk1" folHlink="folHlink" accent6="accent6" bg2="lt2" tx2="dk2" hlink="hlink"/>
  </p:clrMapOvr>
</p:sldLayout>
</file>

<file path=ppt/slideLayouts/slideLayout4.xml><?xml version="1.0" encoding="utf-8"?>
<p:sldLayout xmlns:p="http://schemas.openxmlformats.org/presentationml/2006/main" xmlns:a="http://schemas.openxmlformats.org/drawingml/2006/main" xmlns:r="http://schemas.openxmlformats.org/officeDocument/2006/relationships">
  <p:cSld name="Title and Content">
    <p:spTree>
      <p:nvGrpSpPr>
        <p:cNvPr id="1" name=""/>
        <p:cNvGrpSpPr/>
        <p:nvPr/>
      </p:nvGrpSpPr>
      <p:grpSpPr>
        <a:xfrm>
          <a:off x="0" y="0"/>
          <a:ext cx="0" cy="0"/>
          <a:chOff x="0" y="0"/>
          <a:chExt cx="0" cy="0"/>
        </a:xfrm>
      </p:grpSpPr>
      <p:sp>
        <p:nvSpPr>
          <p:cNvPr id="2" name=""/>
          <p:cNvSpPr txBox="1"/>
          <p:nvPr>
            <p:ph type="title"/>
          </p:nvPr>
        </p:nvSpPr>
        <p:spPr>
          <a:prstGeom prst="rect"/>
        </p:spPr>
        <p:txBody>
          <a:bodyPr/>
          <a:lstStyle>
            <a:lvl1pPr lvl="0">
              <a:defRPr/>
            </a:lvl1pPr>
          </a:lstStyle>
          <a:p>
            <a:pPr lvl="0" rtl="0"/>
            <a:r>
              <a:rPr lang="en-US"/>
              <a:t>Click to edit Master title style</a:t>
            </a:r>
          </a:p>
        </p:txBody>
      </p:sp>
      <p:sp>
        <p:nvSpPr>
          <p:cNvPr id="3" name=""/>
          <p:cNvSpPr txBox="1"/>
          <p:nvPr>
            <p:ph type="body" idx="1"/>
          </p:nvPr>
        </p:nvSpPr>
        <p:spPr>
          <a:prstGeom prst="rect"/>
        </p:spPr>
        <p:txBody>
          <a:bodyPr/>
          <a:lstStyle>
            <a:lvl1pPr lvl="0">
              <a:defRPr/>
            </a:lvl1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p>
        </p:txBody>
      </p:sp>
      <p:sp>
        <p:nvSpPr>
          <p:cNvPr id="4" name=""/>
          <p:cNvSpPr txBox="1"/>
          <p:nvPr>
            <p:ph type="dt" idx="10" sz="half"/>
          </p:nvPr>
        </p:nvSpPr>
        <p:spPr>
          <a:prstGeom prst="rect"/>
        </p:spPr>
        <p:txBody>
          <a:bodyPr/>
          <a:lstStyle>
            <a:lvl1pPr lvl="0" rtl="0">
              <a:defRPr/>
            </a:lvl1pPr>
          </a:lstStyle>
          <a:p/>
        </p:txBody>
      </p:sp>
      <p:sp>
        <p:nvSpPr>
          <p:cNvPr id="5" name=""/>
          <p:cNvSpPr txBox="1"/>
          <p:nvPr>
            <p:ph type="ftr" idx="11" sz="quarter"/>
          </p:nvPr>
        </p:nvSpPr>
        <p:spPr>
          <a:prstGeom prst="rect"/>
        </p:spPr>
        <p:txBody>
          <a:bodyPr/>
          <a:lstStyle>
            <a:lvl1pPr lvl="0" rtl="0">
              <a:defRPr/>
            </a:lvl1pPr>
          </a:lstStyle>
          <a:p/>
        </p:txBody>
      </p:sp>
      <p:sp>
        <p:nvSpPr>
          <p:cNvPr id="6" name=""/>
          <p:cNvSpPr txBox="1"/>
          <p:nvPr>
            <p:ph type="sldNum" idx="12" sz="quarter"/>
          </p:nvPr>
        </p:nvSpPr>
        <p:spPr>
          <a:prstGeom prst="rect"/>
        </p:spPr>
        <p:txBody>
          <a:bodyPr/>
          <a:lstStyle>
            <a:lvl1pPr lvl="0" rtl="0">
              <a:defRPr/>
            </a:lvl1pPr>
          </a:lstStyle>
          <a:p>
            <a:fld id="{8B38DBA3-52F9-4AF4-A6A4-FA4D7DB2F99C}" type="slidenum">
              <a:t>&lt;#&gt;</a:t>
            </a:fld>
          </a:p>
        </p:txBody>
      </p:sp>
    </p:spTree>
  </p:cSld>
  <p:clrMapOvr>
    <a:overrideClrMapping accent4="accent4" accent3="accent3" bg1="lt1" accent5="accent5" accent2="accent2" accent1="accent1" tx1="dk1" folHlink="folHlink" accent6="accent6" bg2="lt2" tx2="dk2" hlink="hlink"/>
  </p:clrMapOvr>
</p:sldLayout>
</file>

<file path=ppt/slideLayouts/slideLayout5.xml><?xml version="1.0" encoding="utf-8"?>
<p:sldLayout xmlns:p="http://schemas.openxmlformats.org/presentationml/2006/main" xmlns:a="http://schemas.openxmlformats.org/drawingml/2006/main" xmlns:r="http://schemas.openxmlformats.org/officeDocument/2006/relationships">
  <p:cSld name="Title Slide">
    <p:spTree>
      <p:nvGrpSpPr>
        <p:cNvPr id="1" name=""/>
        <p:cNvGrpSpPr/>
        <p:nvPr/>
      </p:nvGrpSpPr>
      <p:grpSpPr>
        <a:xfrm>
          <a:off x="0" y="0"/>
          <a:ext cx="0" cy="0"/>
          <a:chOff x="0" y="0"/>
          <a:chExt cx="0" cy="0"/>
        </a:xfrm>
      </p:grpSpPr>
      <p:sp>
        <p:nvSpPr>
          <p:cNvPr id="2" name=""/>
          <p:cNvSpPr txBox="1"/>
          <p:nvPr>
            <p:ph type="ctrTitle"/>
          </p:nvPr>
        </p:nvSpPr>
        <p:spPr>
          <a:xfrm>
            <a:off x="685800" y="2130425"/>
            <a:ext cx="7772400" cy="1470025"/>
          </a:xfrm>
          <a:prstGeom prst="rect"/>
        </p:spPr>
        <p:txBody>
          <a:bodyPr/>
          <a:lstStyle>
            <a:lvl1pPr lvl="0">
              <a:defRPr/>
            </a:lvl1pPr>
          </a:lstStyle>
          <a:p>
            <a:pPr lvl="0" rtl="0"/>
            <a:r>
              <a:rPr lang="en-US"/>
              <a:t>Click to edit Master title style</a:t>
            </a:r>
          </a:p>
        </p:txBody>
      </p:sp>
      <p:sp>
        <p:nvSpPr>
          <p:cNvPr id="3" name=""/>
          <p:cNvSpPr txBox="1"/>
          <p:nvPr>
            <p:ph type="subTitle" idx="1"/>
          </p:nvPr>
        </p:nvSpPr>
        <p:spPr>
          <a:xfrm>
            <a:off x="1371600" y="3886200"/>
            <a:ext cx="6400800" cy="1752600"/>
          </a:xfrm>
          <a:prstGeom prst="rect"/>
        </p:spPr>
        <p:txBody>
          <a:bodyPr/>
          <a:lstStyle>
            <a:lvl1pPr lvl="0" algn="ctr" rtl="0" marL="0" indent="0">
              <a:buNone/>
              <a:defRPr>
                <a:solidFill>
                  <a:schemeClr val="tx1">
                    <a:tint val="75000"/>
                  </a:schemeClr>
                </a:solidFill>
              </a:defRPr>
            </a:lvl1pPr>
          </a:lstStyle>
          <a:p>
            <a:pPr lvl="0" rtl="0"/>
            <a:r>
              <a:rPr lang="en-US"/>
              <a:t>Click to edit Master subtitle style</a:t>
            </a:r>
          </a:p>
        </p:txBody>
      </p:sp>
      <p:sp>
        <p:nvSpPr>
          <p:cNvPr id="4" name=""/>
          <p:cNvSpPr txBox="1"/>
          <p:nvPr>
            <p:ph type="dt" idx="10" sz="half"/>
          </p:nvPr>
        </p:nvSpPr>
        <p:spPr>
          <a:prstGeom prst="rect"/>
        </p:spPr>
        <p:txBody>
          <a:bodyPr/>
          <a:lstStyle>
            <a:lvl1pPr lvl="0" rtl="0">
              <a:defRPr/>
            </a:lvl1pPr>
          </a:lstStyle>
          <a:p/>
        </p:txBody>
      </p:sp>
      <p:sp>
        <p:nvSpPr>
          <p:cNvPr id="5" name=""/>
          <p:cNvSpPr txBox="1"/>
          <p:nvPr>
            <p:ph type="ftr" idx="11" sz="quarter"/>
          </p:nvPr>
        </p:nvSpPr>
        <p:spPr>
          <a:prstGeom prst="rect"/>
        </p:spPr>
        <p:txBody>
          <a:bodyPr/>
          <a:lstStyle>
            <a:lvl1pPr lvl="0" rtl="0">
              <a:defRPr/>
            </a:lvl1pPr>
          </a:lstStyle>
          <a:p/>
        </p:txBody>
      </p:sp>
      <p:sp>
        <p:nvSpPr>
          <p:cNvPr id="6" name=""/>
          <p:cNvSpPr txBox="1"/>
          <p:nvPr>
            <p:ph type="sldNum" idx="12" sz="quarter"/>
          </p:nvPr>
        </p:nvSpPr>
        <p:spPr>
          <a:prstGeom prst="rect"/>
        </p:spPr>
        <p:txBody>
          <a:bodyPr/>
          <a:lstStyle>
            <a:lvl1pPr lvl="0" rtl="0">
              <a:defRPr/>
            </a:lvl1pPr>
          </a:lstStyle>
          <a:p>
            <a:fld id="{8B38DBA3-52F9-4AF4-A6A4-FA4D7DB2F99C}" type="slidenum">
              <a:t>&lt;#&gt;</a:t>
            </a:fld>
          </a:p>
        </p:txBody>
      </p:sp>
    </p:spTree>
  </p:cSld>
  <p:clrMapOvr>
    <a:overrideClrMapping accent4="accent4" accent3="accent3" bg1="lt1" accent5="accent5" accent2="accent2" accent1="accent1" tx1="dk1" folHlink="folHlink" accent6="accent6" bg2="lt2" tx2="dk2" hlink="hlink"/>
  </p:clrMapOvr>
</p:sldLayout>
</file>

<file path=ppt/slideLayouts/slideLayout6.xml><?xml version="1.0" encoding="utf-8"?>
<p:sldLayout xmlns:p="http://schemas.openxmlformats.org/presentationml/2006/main" xmlns:a="http://schemas.openxmlformats.org/drawingml/2006/main" xmlns:r="http://schemas.openxmlformats.org/officeDocument/2006/relationships">
  <p:cSld name="Title Only">
    <p:spTree>
      <p:nvGrpSpPr>
        <p:cNvPr id="1" name=""/>
        <p:cNvGrpSpPr/>
        <p:nvPr/>
      </p:nvGrpSpPr>
      <p:grpSpPr>
        <a:xfrm>
          <a:off x="0" y="0"/>
          <a:ext cx="0" cy="0"/>
          <a:chOff x="0" y="0"/>
          <a:chExt cx="0" cy="0"/>
        </a:xfrm>
      </p:grpSpPr>
      <p:sp>
        <p:nvSpPr>
          <p:cNvPr id="2" name=""/>
          <p:cNvSpPr txBox="1"/>
          <p:nvPr>
            <p:ph type="title"/>
          </p:nvPr>
        </p:nvSpPr>
        <p:spPr>
          <a:prstGeom prst="rect"/>
        </p:spPr>
        <p:txBody>
          <a:bodyPr/>
          <a:lstStyle>
            <a:lvl1pPr lvl="0">
              <a:defRPr/>
            </a:lvl1pPr>
          </a:lstStyle>
          <a:p>
            <a:pPr lvl="0" rtl="0"/>
            <a:r>
              <a:rPr lang="en-US"/>
              <a:t>Click to edit Master title style</a:t>
            </a:r>
          </a:p>
        </p:txBody>
      </p:sp>
      <p:sp>
        <p:nvSpPr>
          <p:cNvPr id="3" name=""/>
          <p:cNvSpPr txBox="1"/>
          <p:nvPr>
            <p:ph type="dt" idx="10" sz="half"/>
          </p:nvPr>
        </p:nvSpPr>
        <p:spPr>
          <a:prstGeom prst="rect"/>
        </p:spPr>
        <p:txBody>
          <a:bodyPr/>
          <a:lstStyle>
            <a:lvl1pPr lvl="0" rtl="0">
              <a:defRPr/>
            </a:lvl1pPr>
          </a:lstStyle>
          <a:p/>
        </p:txBody>
      </p:sp>
      <p:sp>
        <p:nvSpPr>
          <p:cNvPr id="4" name=""/>
          <p:cNvSpPr txBox="1"/>
          <p:nvPr>
            <p:ph type="ftr" idx="11" sz="quarter"/>
          </p:nvPr>
        </p:nvSpPr>
        <p:spPr>
          <a:prstGeom prst="rect"/>
        </p:spPr>
        <p:txBody>
          <a:bodyPr/>
          <a:lstStyle>
            <a:lvl1pPr lvl="0" rtl="0">
              <a:defRPr/>
            </a:lvl1pPr>
          </a:lstStyle>
          <a:p/>
        </p:txBody>
      </p:sp>
      <p:sp>
        <p:nvSpPr>
          <p:cNvPr id="5" name=""/>
          <p:cNvSpPr txBox="1"/>
          <p:nvPr>
            <p:ph type="sldNum" idx="12" sz="quarter"/>
          </p:nvPr>
        </p:nvSpPr>
        <p:spPr>
          <a:prstGeom prst="rect"/>
        </p:spPr>
        <p:txBody>
          <a:bodyPr/>
          <a:lstStyle>
            <a:lvl1pPr lvl="0" rtl="0">
              <a:defRPr/>
            </a:lvl1pPr>
          </a:lstStyle>
          <a:p>
            <a:fld id="{8B38DBA3-52F9-4AF4-A6A4-FA4D7DB2F99C}" type="slidenum">
              <a:t>&lt;#&gt;</a:t>
            </a:fld>
          </a:p>
        </p:txBody>
      </p:sp>
    </p:spTree>
  </p:cSld>
  <p:clrMapOvr>
    <a:overrideClrMapping accent4="accent4" accent3="accent3" bg1="lt1" accent5="accent5" accent2="accent2" accent1="accent1" tx1="dk1" folHlink="folHlink" accent6="accent6" bg2="lt2" tx2="dk2" hlink="hlink"/>
  </p:clrMapOvr>
</p:sldLayout>
</file>

<file path=ppt/slideLayouts/slideLayout7.xml><?xml version="1.0" encoding="utf-8"?>
<p:sldLayout xmlns:p="http://schemas.openxmlformats.org/presentationml/2006/main" xmlns:a="http://schemas.openxmlformats.org/drawingml/2006/main" xmlns:r="http://schemas.openxmlformats.org/officeDocument/2006/relationships">
  <p:cSld name="Vertical Title and Text">
    <p:spTree>
      <p:nvGrpSpPr>
        <p:cNvPr id="1" name=""/>
        <p:cNvGrpSpPr/>
        <p:nvPr/>
      </p:nvGrpSpPr>
      <p:grpSpPr>
        <a:xfrm>
          <a:off x="0" y="0"/>
          <a:ext cx="0" cy="0"/>
          <a:chOff x="0" y="0"/>
          <a:chExt cx="0" cy="0"/>
        </a:xfrm>
      </p:grpSpPr>
      <p:sp>
        <p:nvSpPr>
          <p:cNvPr id="2" name=""/>
          <p:cNvSpPr txBox="1"/>
          <p:nvPr>
            <p:ph type="title"/>
          </p:nvPr>
        </p:nvSpPr>
        <p:spPr>
          <a:xfrm>
            <a:off x="6629400" y="274638"/>
            <a:ext cx="2057400" cy="5851525"/>
          </a:xfrm>
          <a:prstGeom prst="rect"/>
        </p:spPr>
        <p:txBody>
          <a:bodyPr/>
          <a:lstStyle>
            <a:lvl1pPr lvl="0">
              <a:defRPr/>
            </a:lvl1pPr>
          </a:lstStyle>
          <a:p>
            <a:pPr lvl="0" rtl="0"/>
            <a:r>
              <a:rPr lang="en-US"/>
              <a:t>Click to edit Master title style</a:t>
            </a:r>
          </a:p>
        </p:txBody>
      </p:sp>
      <p:sp>
        <p:nvSpPr>
          <p:cNvPr id="3" name=""/>
          <p:cNvSpPr txBox="1"/>
          <p:nvPr>
            <p:ph type="body" idx="1"/>
          </p:nvPr>
        </p:nvSpPr>
        <p:spPr>
          <a:xfrm>
            <a:off x="457200" y="274638"/>
            <a:ext cx="6019800" cy="5851525"/>
          </a:xfrm>
          <a:prstGeom prst="rect"/>
        </p:spPr>
        <p:txBody>
          <a:bodyPr/>
          <a:lstStyle>
            <a:lvl1pPr lvl="0">
              <a:defRPr/>
            </a:lvl1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p>
        </p:txBody>
      </p:sp>
      <p:sp>
        <p:nvSpPr>
          <p:cNvPr id="4" name=""/>
          <p:cNvSpPr txBox="1"/>
          <p:nvPr>
            <p:ph type="dt" idx="10" sz="half"/>
          </p:nvPr>
        </p:nvSpPr>
        <p:spPr>
          <a:prstGeom prst="rect"/>
        </p:spPr>
        <p:txBody>
          <a:bodyPr/>
          <a:lstStyle>
            <a:lvl1pPr lvl="0" rtl="0">
              <a:defRPr/>
            </a:lvl1pPr>
          </a:lstStyle>
          <a:p/>
        </p:txBody>
      </p:sp>
      <p:sp>
        <p:nvSpPr>
          <p:cNvPr id="5" name=""/>
          <p:cNvSpPr txBox="1"/>
          <p:nvPr>
            <p:ph type="ftr" idx="11" sz="quarter"/>
          </p:nvPr>
        </p:nvSpPr>
        <p:spPr>
          <a:prstGeom prst="rect"/>
        </p:spPr>
        <p:txBody>
          <a:bodyPr/>
          <a:lstStyle>
            <a:lvl1pPr lvl="0" rtl="0">
              <a:defRPr/>
            </a:lvl1pPr>
          </a:lstStyle>
          <a:p/>
        </p:txBody>
      </p:sp>
      <p:sp>
        <p:nvSpPr>
          <p:cNvPr id="6" name=""/>
          <p:cNvSpPr txBox="1"/>
          <p:nvPr>
            <p:ph type="sldNum" idx="12" sz="quarter"/>
          </p:nvPr>
        </p:nvSpPr>
        <p:spPr>
          <a:prstGeom prst="rect"/>
        </p:spPr>
        <p:txBody>
          <a:bodyPr/>
          <a:lstStyle>
            <a:lvl1pPr lvl="0" rtl="0">
              <a:defRPr/>
            </a:lvl1pPr>
          </a:lstStyle>
          <a:p>
            <a:fld id="{8B38DBA3-52F9-4AF4-A6A4-FA4D7DB2F99C}" type="slidenum">
              <a:t>&lt;#&gt;</a:t>
            </a:fld>
          </a:p>
        </p:txBody>
      </p:sp>
    </p:spTree>
  </p:cSld>
  <p:clrMapOvr>
    <a:overrideClrMapping accent4="accent4" accent3="accent3" bg1="lt1" accent5="accent5" accent2="accent2" accent1="accent1" tx1="dk1" folHlink="folHlink" accent6="accent6" bg2="lt2" tx2="dk2" hlink="hlink"/>
  </p:clrMapOvr>
</p:sldLayout>
</file>

<file path=ppt/slideLayouts/slideLayout8.xml><?xml version="1.0" encoding="utf-8"?>
<p:sldLayout xmlns:p="http://schemas.openxmlformats.org/presentationml/2006/main" xmlns:a="http://schemas.openxmlformats.org/drawingml/2006/main" xmlns:r="http://schemas.openxmlformats.org/officeDocument/2006/relationships">
  <p:cSld name="Comparison">
    <p:spTree>
      <p:nvGrpSpPr>
        <p:cNvPr id="1" name=""/>
        <p:cNvGrpSpPr/>
        <p:nvPr/>
      </p:nvGrpSpPr>
      <p:grpSpPr>
        <a:xfrm>
          <a:off x="0" y="0"/>
          <a:ext cx="0" cy="0"/>
          <a:chOff x="0" y="0"/>
          <a:chExt cx="0" cy="0"/>
        </a:xfrm>
      </p:grpSpPr>
      <p:sp>
        <p:nvSpPr>
          <p:cNvPr id="2" name=""/>
          <p:cNvSpPr txBox="1"/>
          <p:nvPr>
            <p:ph type="title"/>
          </p:nvPr>
        </p:nvSpPr>
        <p:spPr>
          <a:prstGeom prst="rect"/>
        </p:spPr>
        <p:txBody>
          <a:bodyPr/>
          <a:lstStyle>
            <a:lvl1pPr lvl="0" rtl="0">
              <a:defRPr/>
            </a:lvl1pPr>
          </a:lstStyle>
          <a:p>
            <a:pPr lvl="0" rtl="0"/>
            <a:r>
              <a:rPr lang="en-US"/>
              <a:t>Click to edit Master title style</a:t>
            </a:r>
          </a:p>
        </p:txBody>
      </p:sp>
      <p:sp>
        <p:nvSpPr>
          <p:cNvPr id="3" name=""/>
          <p:cNvSpPr txBox="1"/>
          <p:nvPr>
            <p:ph type="body" idx="1"/>
          </p:nvPr>
        </p:nvSpPr>
        <p:spPr>
          <a:xfrm>
            <a:off x="457200" y="1535113"/>
            <a:ext cx="4040188" cy="639762"/>
          </a:xfrm>
          <a:prstGeom prst="rect"/>
        </p:spPr>
        <p:txBody>
          <a:bodyPr anchor="b"/>
          <a:lstStyle>
            <a:lvl1pPr lvl="0" rtl="0" marL="0" indent="0">
              <a:buNone/>
              <a:defRPr sz="2400" b="1"/>
            </a:lvl1pPr>
          </a:lstStyle>
          <a:p>
            <a:pPr lvl="0" rtl="0"/>
            <a:r>
              <a:rPr lang="en-US"/>
              <a:t>Click to edit Master text styles</a:t>
            </a:r>
          </a:p>
        </p:txBody>
      </p:sp>
      <p:sp>
        <p:nvSpPr>
          <p:cNvPr id="4" name=""/>
          <p:cNvSpPr txBox="1"/>
          <p:nvPr>
            <p:ph type="body" idx="2" sz="half"/>
          </p:nvPr>
        </p:nvSpPr>
        <p:spPr>
          <a:xfrm>
            <a:off x="457200" y="2174875"/>
            <a:ext cx="4040188" cy="3951288"/>
          </a:xfrm>
          <a:prstGeom prst="rect"/>
        </p:spPr>
        <p:txBody>
          <a:bodyPr/>
          <a:lstStyle>
            <a:lvl1pPr lvl="0" rtl="0">
              <a:defRPr sz="2400"/>
            </a:lvl1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p>
        </p:txBody>
      </p:sp>
      <p:sp>
        <p:nvSpPr>
          <p:cNvPr id="5" name=""/>
          <p:cNvSpPr txBox="1"/>
          <p:nvPr>
            <p:ph type="body" idx="3" sz="quarter"/>
          </p:nvPr>
        </p:nvSpPr>
        <p:spPr>
          <a:xfrm>
            <a:off x="4645025" y="1535113"/>
            <a:ext cx="4041775" cy="639762"/>
          </a:xfrm>
          <a:prstGeom prst="rect"/>
        </p:spPr>
        <p:txBody>
          <a:bodyPr anchor="b"/>
          <a:lstStyle>
            <a:lvl1pPr lvl="0" rtl="0" marL="0" indent="0">
              <a:buNone/>
              <a:defRPr sz="2400" b="1"/>
            </a:lvl1pPr>
          </a:lstStyle>
          <a:p>
            <a:pPr lvl="0" rtl="0"/>
            <a:r>
              <a:rPr lang="en-US"/>
              <a:t>Click to edit Master text styles</a:t>
            </a:r>
          </a:p>
        </p:txBody>
      </p:sp>
      <p:sp>
        <p:nvSpPr>
          <p:cNvPr id="6" name=""/>
          <p:cNvSpPr txBox="1"/>
          <p:nvPr>
            <p:ph type="body" idx="4" sz="quarter"/>
          </p:nvPr>
        </p:nvSpPr>
        <p:spPr>
          <a:xfrm>
            <a:off x="4645025" y="2174875"/>
            <a:ext cx="4041775" cy="3951288"/>
          </a:xfrm>
          <a:prstGeom prst="rect"/>
        </p:spPr>
        <p:txBody>
          <a:bodyPr/>
          <a:lstStyle>
            <a:lvl1pPr lvl="0" rtl="0">
              <a:defRPr sz="2400"/>
            </a:lvl1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p>
        </p:txBody>
      </p:sp>
      <p:sp>
        <p:nvSpPr>
          <p:cNvPr id="7" name=""/>
          <p:cNvSpPr txBox="1"/>
          <p:nvPr>
            <p:ph type="dt" idx="10" sz="half"/>
          </p:nvPr>
        </p:nvSpPr>
        <p:spPr>
          <a:prstGeom prst="rect"/>
        </p:spPr>
        <p:txBody>
          <a:bodyPr/>
          <a:lstStyle>
            <a:lvl1pPr lvl="0" rtl="0">
              <a:defRPr/>
            </a:lvl1pPr>
          </a:lstStyle>
          <a:p/>
        </p:txBody>
      </p:sp>
      <p:sp>
        <p:nvSpPr>
          <p:cNvPr id="8" name=""/>
          <p:cNvSpPr txBox="1"/>
          <p:nvPr>
            <p:ph type="ftr" idx="11" sz="quarter"/>
          </p:nvPr>
        </p:nvSpPr>
        <p:spPr>
          <a:prstGeom prst="rect"/>
        </p:spPr>
        <p:txBody>
          <a:bodyPr/>
          <a:lstStyle>
            <a:lvl1pPr lvl="0" rtl="0">
              <a:defRPr/>
            </a:lvl1pPr>
          </a:lstStyle>
          <a:p/>
        </p:txBody>
      </p:sp>
      <p:sp>
        <p:nvSpPr>
          <p:cNvPr id="9" name=""/>
          <p:cNvSpPr txBox="1"/>
          <p:nvPr>
            <p:ph type="sldNum" idx="12" sz="quarter"/>
          </p:nvPr>
        </p:nvSpPr>
        <p:spPr>
          <a:prstGeom prst="rect"/>
        </p:spPr>
        <p:txBody>
          <a:bodyPr/>
          <a:lstStyle>
            <a:lvl1pPr lvl="0" rtl="0">
              <a:defRPr/>
            </a:lvl1pPr>
          </a:lstStyle>
          <a:p>
            <a:fld id="{8B38DBA3-52F9-4AF4-A6A4-FA4D7DB2F99C}" type="slidenum">
              <a:t>&lt;#&gt;</a:t>
            </a:fld>
          </a:p>
        </p:txBody>
      </p:sp>
    </p:spTree>
  </p:cSld>
  <p:clrMapOvr>
    <a:overrideClrMapping accent4="accent4" accent3="accent3" bg1="lt1" accent5="accent5" accent2="accent2" accent1="accent1" tx1="dk1" folHlink="folHlink" accent6="accent6" bg2="lt2" tx2="dk2" hlink="hlink"/>
  </p:clrMapOvr>
</p:sldLayout>
</file>

<file path=ppt/slideLayouts/slideLayout9.xml><?xml version="1.0" encoding="utf-8"?>
<p:sldLayout xmlns:p="http://schemas.openxmlformats.org/presentationml/2006/main" xmlns:a="http://schemas.openxmlformats.org/drawingml/2006/main" xmlns:r="http://schemas.openxmlformats.org/officeDocument/2006/relationships">
  <p:cSld name="Title and Vertical Text">
    <p:spTree>
      <p:nvGrpSpPr>
        <p:cNvPr id="1" name=""/>
        <p:cNvGrpSpPr/>
        <p:nvPr/>
      </p:nvGrpSpPr>
      <p:grpSpPr>
        <a:xfrm>
          <a:off x="0" y="0"/>
          <a:ext cx="0" cy="0"/>
          <a:chOff x="0" y="0"/>
          <a:chExt cx="0" cy="0"/>
        </a:xfrm>
      </p:grpSpPr>
      <p:sp>
        <p:nvSpPr>
          <p:cNvPr id="2" name=""/>
          <p:cNvSpPr txBox="1"/>
          <p:nvPr>
            <p:ph type="title"/>
          </p:nvPr>
        </p:nvSpPr>
        <p:spPr>
          <a:prstGeom prst="rect"/>
        </p:spPr>
        <p:txBody>
          <a:bodyPr/>
          <a:lstStyle>
            <a:lvl1pPr lvl="0">
              <a:defRPr/>
            </a:lvl1pPr>
          </a:lstStyle>
          <a:p>
            <a:pPr lvl="0" rtl="0"/>
            <a:r>
              <a:rPr lang="en-US"/>
              <a:t>Click to edit Master title style</a:t>
            </a:r>
          </a:p>
        </p:txBody>
      </p:sp>
      <p:sp>
        <p:nvSpPr>
          <p:cNvPr id="3" name=""/>
          <p:cNvSpPr txBox="1"/>
          <p:nvPr>
            <p:ph type="body" idx="1"/>
          </p:nvPr>
        </p:nvSpPr>
        <p:spPr>
          <a:prstGeom prst="rect"/>
        </p:spPr>
        <p:txBody>
          <a:bodyPr/>
          <a:lstStyle>
            <a:lvl1pPr lvl="0">
              <a:defRPr/>
            </a:lvl1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p>
        </p:txBody>
      </p:sp>
      <p:sp>
        <p:nvSpPr>
          <p:cNvPr id="4" name=""/>
          <p:cNvSpPr txBox="1"/>
          <p:nvPr>
            <p:ph type="dt" idx="10" sz="half"/>
          </p:nvPr>
        </p:nvSpPr>
        <p:spPr>
          <a:prstGeom prst="rect"/>
        </p:spPr>
        <p:txBody>
          <a:bodyPr/>
          <a:lstStyle>
            <a:lvl1pPr lvl="0" rtl="0">
              <a:defRPr/>
            </a:lvl1pPr>
          </a:lstStyle>
          <a:p/>
        </p:txBody>
      </p:sp>
      <p:sp>
        <p:nvSpPr>
          <p:cNvPr id="5" name=""/>
          <p:cNvSpPr txBox="1"/>
          <p:nvPr>
            <p:ph type="ftr" idx="11" sz="quarter"/>
          </p:nvPr>
        </p:nvSpPr>
        <p:spPr>
          <a:prstGeom prst="rect"/>
        </p:spPr>
        <p:txBody>
          <a:bodyPr/>
          <a:lstStyle>
            <a:lvl1pPr lvl="0" rtl="0">
              <a:defRPr/>
            </a:lvl1pPr>
          </a:lstStyle>
          <a:p/>
        </p:txBody>
      </p:sp>
      <p:sp>
        <p:nvSpPr>
          <p:cNvPr id="6" name=""/>
          <p:cNvSpPr txBox="1"/>
          <p:nvPr>
            <p:ph type="sldNum" idx="12" sz="quarter"/>
          </p:nvPr>
        </p:nvSpPr>
        <p:spPr>
          <a:prstGeom prst="rect"/>
        </p:spPr>
        <p:txBody>
          <a:bodyPr/>
          <a:lstStyle>
            <a:lvl1pPr lvl="0" rtl="0">
              <a:defRPr/>
            </a:lvl1pPr>
          </a:lstStyle>
          <a:p>
            <a:fld id="{8B38DBA3-52F9-4AF4-A6A4-FA4D7DB2F99C}" type="slidenum">
              <a:t>&lt;#&gt;</a:t>
            </a:fld>
          </a:p>
        </p:txBody>
      </p:sp>
    </p:spTree>
  </p:cSld>
  <p:clrMapOvr>
    <a:overrideClrMapping accent4="accent4" accent3="accent3" bg1="lt1" accent5="accent5" accent2="accent2" accent1="accent1" tx1="dk1" folHlink="folHlink" accent6="accent6" bg2="lt2" tx2="dk2" hlink="hlink"/>
  </p:clrMapOvr>
</p:sldLayout>
</file>

<file path=ppt/slideMasters/_rels/slideMaster1.xml.rels><?xml version="1.0" encoding="UTF-8" standalone="yes"?>
<Relationships xmlns="http://schemas.openxmlformats.org/package/2006/relationships"><Relationship Id="rId2" Type="http://schemas.openxmlformats.org/officeDocument/2006/relationships/slideLayout" Target="../slideLayouts/slideLayout2.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theme" Target="../theme/theme1.xml"/><Relationship Id="rId8" Type="http://schemas.openxmlformats.org/officeDocument/2006/relationships/slideLayout" Target="../slideLayouts/slideLayout8.xml"/><Relationship Id="rId4" Type="http://schemas.openxmlformats.org/officeDocument/2006/relationships/slideLayout" Target="../slideLayouts/slideLayout4.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 Id="rId11" Type="http://schemas.openxmlformats.org/officeDocument/2006/relationships/slideLayout" Target="../slideLayouts/slideLayout11.xml"/><Relationship Id="rId7" Type="http://schemas.openxmlformats.org/officeDocument/2006/relationships/slideLayout" Target="../slideLayouts/slideLayout7.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slideLayout" Target="../slideLayouts/slideLayout13.xml"/><Relationship Id="rId10" Type="http://schemas.openxmlformats.org/officeDocument/2006/relationships/slideLayout" Target="../slideLayouts/slideLayout21.xml"/><Relationship Id="rId5" Type="http://schemas.openxmlformats.org/officeDocument/2006/relationships/slideLayout" Target="../slideLayouts/slideLayout16.xml"/><Relationship Id="rId12" Type="http://schemas.openxmlformats.org/officeDocument/2006/relationships/theme" Target="../theme/theme2.xml"/><Relationship Id="rId8" Type="http://schemas.openxmlformats.org/officeDocument/2006/relationships/slideLayout" Target="../slideLayouts/slideLayout19.xml"/><Relationship Id="rId4" Type="http://schemas.openxmlformats.org/officeDocument/2006/relationships/slideLayout" Target="../slideLayouts/slideLayout15.xml"/><Relationship Id="rId9" Type="http://schemas.openxmlformats.org/officeDocument/2006/relationships/slideLayout" Target="../slideLayouts/slideLayout20.xml"/><Relationship Id="rId3" Type="http://schemas.openxmlformats.org/officeDocument/2006/relationships/slideLayout" Target="../slideLayouts/slideLayout14.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7" Type="http://schemas.openxmlformats.org/officeDocument/2006/relationships/slideLayout" Target="../slideLayouts/slideLayout18.xml"/><Relationship Id="rId1" Type="http://schemas.openxmlformats.org/officeDocument/2006/relationships/slideLayout" Target="../slideLayouts/slideLayout12.xml"/></Relationships>
</file>

<file path=ppt/slideMasters/slideMaster1.xml><?xml version="1.0" encoding="utf-8"?>
<p:sldMaster xmlns:p="http://schemas.openxmlformats.org/presentationml/2006/main" xmlns:a="http://schemas.openxmlformats.org/drawing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
          <p:cNvSpPr txBox="1"/>
          <p:nvPr>
            <p:ph type="title"/>
          </p:nvPr>
        </p:nvSpPr>
        <p:spPr>
          <a:xfrm>
            <a:off x="457200" y="274638"/>
            <a:ext cx="8229600" cy="1143000"/>
          </a:xfrm>
          <a:prstGeom prst="rect"/>
          <a:noFill/>
          <a:ln>
            <a:noFill/>
          </a:ln>
        </p:spPr>
        <p:txBody>
          <a:bodyPr wrap="square" lIns="91440" tIns="45720" rIns="91440" bIns="45720" anchor="ctr"/>
          <a:lstStyle>
            <a:lvl1pPr lvl="0">
              <a:defRPr/>
            </a:lvl1pPr>
          </a:lstStyle>
          <a:p>
            <a:pPr lvl="0" rtl="0"/>
            <a:r>
              <a:rPr lang="en-US"/>
              <a:t>Click to edit Master title style</a:t>
            </a:r>
          </a:p>
        </p:txBody>
      </p:sp>
      <p:sp>
        <p:nvSpPr>
          <p:cNvPr id="3" name=""/>
          <p:cNvSpPr txBox="1"/>
          <p:nvPr>
            <p:ph type="body" idx="1"/>
          </p:nvPr>
        </p:nvSpPr>
        <p:spPr>
          <a:xfrm>
            <a:off x="457200" y="1600200"/>
            <a:ext cx="8229600" cy="4525963"/>
          </a:xfrm>
          <a:prstGeom prst="rect"/>
          <a:noFill/>
          <a:ln>
            <a:noFill/>
          </a:ln>
        </p:spPr>
        <p:txBody>
          <a:bodyPr wrap="square" lIns="91440" tIns="45720" rIns="91440" bIns="45720" anchor="t"/>
          <a:lstStyle>
            <a:lvl1pPr lvl="0">
              <a:defRPr/>
            </a:lvl1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p>
        </p:txBody>
      </p:sp>
      <p:sp>
        <p:nvSpPr>
          <p:cNvPr id="4" name=""/>
          <p:cNvSpPr txBox="1"/>
          <p:nvPr>
            <p:ph type="dt" idx="2" sz="half"/>
          </p:nvPr>
        </p:nvSpPr>
        <p:spPr>
          <a:xfrm>
            <a:off x="457200" y="6356350"/>
            <a:ext cx="2133600" cy="365125"/>
          </a:xfrm>
          <a:prstGeom prst="rect"/>
        </p:spPr>
        <p:txBody>
          <a:bodyPr lIns="91440" tIns="45720" rIns="91440" bIns="45720" anchor="ctr"/>
          <a:lstStyle>
            <a:lvl1pPr lvl="0" algn="l" rtl="0">
              <a:defRPr sz="1200">
                <a:solidFill>
                  <a:schemeClr val="tx1">
                    <a:tint val="75000"/>
                  </a:schemeClr>
                </a:solidFill>
                <a:latin typeface="Calibri"/>
              </a:defRPr>
            </a:lvl1pPr>
          </a:lstStyle>
          <a:p/>
        </p:txBody>
      </p:sp>
      <p:sp>
        <p:nvSpPr>
          <p:cNvPr id="5" name=""/>
          <p:cNvSpPr txBox="1"/>
          <p:nvPr>
            <p:ph type="ftr" idx="3" sz="quarter"/>
          </p:nvPr>
        </p:nvSpPr>
        <p:spPr>
          <a:xfrm>
            <a:off x="3124200" y="6356350"/>
            <a:ext cx="2895600" cy="365125"/>
          </a:xfrm>
          <a:prstGeom prst="rect"/>
        </p:spPr>
        <p:txBody>
          <a:bodyPr lIns="91440" tIns="45720" rIns="91440" bIns="45720" anchor="ctr"/>
          <a:lstStyle>
            <a:lvl1pPr lvl="0" algn="ctr" rtl="0">
              <a:defRPr sz="1200">
                <a:solidFill>
                  <a:schemeClr val="tx1">
                    <a:tint val="75000"/>
                  </a:schemeClr>
                </a:solidFill>
                <a:latin typeface="Calibri"/>
              </a:defRPr>
            </a:lvl1pPr>
          </a:lstStyle>
          <a:p/>
        </p:txBody>
      </p:sp>
      <p:sp>
        <p:nvSpPr>
          <p:cNvPr id="6" name=""/>
          <p:cNvSpPr txBox="1"/>
          <p:nvPr>
            <p:ph type="sldNum" idx="4" sz="quarter"/>
          </p:nvPr>
        </p:nvSpPr>
        <p:spPr>
          <a:xfrm>
            <a:off x="6553200" y="6356350"/>
            <a:ext cx="2133600" cy="365125"/>
          </a:xfrm>
          <a:prstGeom prst="rect"/>
        </p:spPr>
        <p:txBody>
          <a:bodyPr lIns="91440" tIns="45720" rIns="91440" bIns="45720" anchor="ctr"/>
          <a:lstStyle>
            <a:lvl1pPr lvl="0" algn="r" rtl="0">
              <a:defRPr sz="1200">
                <a:solidFill>
                  <a:schemeClr val="tx1">
                    <a:tint val="75000"/>
                  </a:schemeClr>
                </a:solidFill>
                <a:latin typeface="Calibri"/>
              </a:defRPr>
            </a:lvl1pPr>
          </a:lstStyle>
          <a:p>
            <a:fld id="{8B38DBA3-52F9-4AF4-A6A4-FA4D7DB2F99C}" type="slidenum">
              <a:t>&lt;#&gt;</a:t>
            </a:fld>
          </a:p>
        </p:txBody>
      </p:sp>
    </p:spTree>
  </p:cSld>
  <p:clrMap accent4="accent4" accent3="accent3" bg1="lt1" accent5="accent5" accent2="accent2" accent1="accent1" tx1="dk1" folHlink="folHlink" accent6="accent6" bg2="lt2" tx2="dk2"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xStyles>
    <p:titleStyle>
      <a:lvl1pPr lvl="0" algn="ctr" rtl="0">
        <a:defRPr sz="4400">
          <a:solidFill>
            <a:schemeClr val="tx1"/>
          </a:solidFill>
          <a:latin typeface="Calibri"/>
        </a:defRPr>
      </a:lvl1pPr>
      <a:lvl2pPr lvl="0" algn="ctr" rtl="0">
        <a:defRPr sz="4400">
          <a:solidFill>
            <a:schemeClr val="tx1"/>
          </a:solidFill>
          <a:latin typeface="Calibri"/>
        </a:defRPr>
      </a:lvl2pPr>
      <a:lvl3pPr lvl="0" algn="ctr" rtl="0">
        <a:defRPr sz="4400">
          <a:solidFill>
            <a:schemeClr val="tx1"/>
          </a:solidFill>
          <a:latin typeface="Calibri"/>
        </a:defRPr>
      </a:lvl3pPr>
      <a:lvl4pPr lvl="0" algn="ctr" rtl="0">
        <a:defRPr sz="4400">
          <a:solidFill>
            <a:schemeClr val="tx1"/>
          </a:solidFill>
          <a:latin typeface="Calibri"/>
        </a:defRPr>
      </a:lvl4pPr>
      <a:lvl5pPr lvl="0" algn="ctr" rtl="0">
        <a:defRPr sz="4400">
          <a:solidFill>
            <a:schemeClr val="tx1"/>
          </a:solidFill>
          <a:latin typeface="Calibri"/>
        </a:defRPr>
      </a:lvl5pPr>
      <a:lvl6pPr lvl="0" algn="ctr" rtl="0" marL="457200">
        <a:defRPr sz="4400">
          <a:solidFill>
            <a:schemeClr val="tx1"/>
          </a:solidFill>
          <a:latin typeface="Calibri"/>
        </a:defRPr>
      </a:lvl6pPr>
      <a:lvl7pPr lvl="0" algn="ctr" rtl="0" marL="914400">
        <a:defRPr sz="4400">
          <a:solidFill>
            <a:schemeClr val="tx1"/>
          </a:solidFill>
          <a:latin typeface="Calibri"/>
        </a:defRPr>
      </a:lvl7pPr>
      <a:lvl8pPr lvl="0" algn="ctr" rtl="0" marL="1371600">
        <a:defRPr sz="4400">
          <a:solidFill>
            <a:schemeClr val="tx1"/>
          </a:solidFill>
          <a:latin typeface="Calibri"/>
        </a:defRPr>
      </a:lvl8pPr>
      <a:lvl9pPr lvl="0" algn="ctr" rtl="0" marL="1828800">
        <a:defRPr sz="4400">
          <a:solidFill>
            <a:schemeClr val="tx1"/>
          </a:solidFill>
          <a:latin typeface="Calibri"/>
        </a:defRPr>
      </a:lvl9pPr>
    </p:titleStyle>
    <p:bodyStyle>
      <a:lvl1pPr lvl="0" algn="l" rtl="0" marL="342900" indent="-342900">
        <a:spcBef>
          <a:spcPct val="20000"/>
        </a:spcBef>
        <a:buFont typeface="Arial"/>
        <a:buChar char="•"/>
        <a:defRPr sz="3200">
          <a:solidFill>
            <a:schemeClr val="tx1"/>
          </a:solidFill>
          <a:latin typeface="Calibri"/>
        </a:defRPr>
      </a:lvl1pPr>
      <a:lvl2pPr lvl="0" algn="l" rtl="0" marL="742950" indent="-285750">
        <a:spcBef>
          <a:spcPct val="20000"/>
        </a:spcBef>
        <a:buFont typeface="Arial"/>
        <a:buChar char="–"/>
        <a:defRPr sz="2800">
          <a:solidFill>
            <a:schemeClr val="tx1"/>
          </a:solidFill>
          <a:latin typeface="Calibri"/>
        </a:defRPr>
      </a:lvl2pPr>
      <a:lvl3pPr lvl="0" algn="l" rtl="0" marL="1143000" indent="-228600">
        <a:spcBef>
          <a:spcPct val="20000"/>
        </a:spcBef>
        <a:buFont typeface="Arial"/>
        <a:buChar char="•"/>
        <a:defRPr sz="2400">
          <a:solidFill>
            <a:schemeClr val="tx1"/>
          </a:solidFill>
          <a:latin typeface="Calibri"/>
        </a:defRPr>
      </a:lvl3pPr>
      <a:lvl4pPr lvl="0" algn="l" rtl="0" marL="1600200" indent="-228600">
        <a:spcBef>
          <a:spcPct val="20000"/>
        </a:spcBef>
        <a:buFont typeface="Arial"/>
        <a:buChar char="–"/>
        <a:defRPr sz="2000">
          <a:solidFill>
            <a:schemeClr val="tx1"/>
          </a:solidFill>
          <a:latin typeface="Calibri"/>
        </a:defRPr>
      </a:lvl4pPr>
      <a:lvl5pPr lvl="0" algn="l" rtl="0" marL="2057400" indent="-228600">
        <a:spcBef>
          <a:spcPct val="20000"/>
        </a:spcBef>
        <a:buFont typeface="Arial"/>
        <a:buChar char="»"/>
        <a:defRPr sz="2000">
          <a:solidFill>
            <a:schemeClr val="tx1"/>
          </a:solidFill>
          <a:latin typeface="Calibri"/>
        </a:defRPr>
      </a:lvl5pPr>
      <a:lvl6pPr lvl="0" algn="l" rtl="0" marL="2514600" indent="-228600">
        <a:spcBef>
          <a:spcPct val="20000"/>
        </a:spcBef>
        <a:buFont typeface="Arial"/>
        <a:buChar char="•"/>
        <a:defRPr sz="2000">
          <a:solidFill>
            <a:schemeClr val="tx1"/>
          </a:solidFill>
          <a:latin typeface="Calibri"/>
        </a:defRPr>
      </a:lvl6pPr>
      <a:lvl7pPr lvl="0" algn="l" rtl="0" marL="2971800" indent="-228600">
        <a:spcBef>
          <a:spcPct val="20000"/>
        </a:spcBef>
        <a:buFont typeface="Arial"/>
        <a:buChar char="•"/>
        <a:defRPr sz="2000">
          <a:solidFill>
            <a:schemeClr val="tx1"/>
          </a:solidFill>
          <a:latin typeface="Calibri"/>
        </a:defRPr>
      </a:lvl7pPr>
      <a:lvl8pPr lvl="0" algn="l" rtl="0" marL="3429000" indent="-228600">
        <a:spcBef>
          <a:spcPct val="20000"/>
        </a:spcBef>
        <a:buFont typeface="Arial"/>
        <a:buChar char="•"/>
        <a:defRPr sz="2000">
          <a:solidFill>
            <a:schemeClr val="tx1"/>
          </a:solidFill>
          <a:latin typeface="Calibri"/>
        </a:defRPr>
      </a:lvl8pPr>
      <a:lvl9pPr lvl="0" algn="l" rtl="0" marL="3886200" indent="-228600">
        <a:spcBef>
          <a:spcPct val="20000"/>
        </a:spcBef>
        <a:buFont typeface="Arial"/>
        <a:buChar char="•"/>
        <a:defRPr sz="2000">
          <a:solidFill>
            <a:schemeClr val="tx1"/>
          </a:solidFill>
          <a:latin typeface="Calibri"/>
        </a:defRPr>
      </a:lvl9pPr>
    </p:bodyStyle>
    <p:otherStyle>
      <a:lvl1pPr lvl="0" algn="l" rtl="0" marL="0">
        <a:defRPr sz="1800">
          <a:solidFill>
            <a:schemeClr val="tx1"/>
          </a:solidFill>
          <a:latin typeface="Calibri"/>
        </a:defRPr>
      </a:lvl1pPr>
      <a:lvl2pPr lvl="0" algn="l" rtl="0" marL="457200">
        <a:defRPr sz="1800">
          <a:solidFill>
            <a:schemeClr val="tx1"/>
          </a:solidFill>
          <a:latin typeface="Calibri"/>
        </a:defRPr>
      </a:lvl2pPr>
      <a:lvl3pPr lvl="0" algn="l" rtl="0" marL="914400">
        <a:defRPr sz="1800">
          <a:solidFill>
            <a:schemeClr val="tx1"/>
          </a:solidFill>
          <a:latin typeface="Calibri"/>
        </a:defRPr>
      </a:lvl3pPr>
      <a:lvl4pPr lvl="0" algn="l" rtl="0" marL="1371600">
        <a:defRPr sz="1800">
          <a:solidFill>
            <a:schemeClr val="tx1"/>
          </a:solidFill>
          <a:latin typeface="Calibri"/>
        </a:defRPr>
      </a:lvl4pPr>
      <a:lvl5pPr lvl="0" algn="l" rtl="0" marL="1828800">
        <a:defRPr sz="1800">
          <a:solidFill>
            <a:schemeClr val="tx1"/>
          </a:solidFill>
          <a:latin typeface="Calibri"/>
        </a:defRPr>
      </a:lvl5pPr>
      <a:lvl6pPr lvl="0" algn="l" rtl="0" marL="2286000">
        <a:defRPr sz="1800">
          <a:solidFill>
            <a:schemeClr val="tx1"/>
          </a:solidFill>
          <a:latin typeface="Calibri"/>
        </a:defRPr>
      </a:lvl6pPr>
      <a:lvl7pPr lvl="0" algn="l" rtl="0" marL="2743200">
        <a:defRPr sz="1800">
          <a:solidFill>
            <a:schemeClr val="tx1"/>
          </a:solidFill>
          <a:latin typeface="Calibri"/>
        </a:defRPr>
      </a:lvl7pPr>
      <a:lvl8pPr lvl="0" algn="l" rtl="0" marL="3200400">
        <a:defRPr sz="1800">
          <a:solidFill>
            <a:schemeClr val="tx1"/>
          </a:solidFill>
          <a:latin typeface="Calibri"/>
        </a:defRPr>
      </a:lvl8pPr>
      <a:lvl9pPr lvl="0" algn="l" rtl="0" marL="3657600">
        <a:defRPr sz="1800">
          <a:solidFill>
            <a:schemeClr val="tx1"/>
          </a:solidFill>
          <a:latin typeface="Calibri"/>
        </a:defRPr>
      </a:lvl9pPr>
    </p:otherStyle>
  </p:txStyles>
</p:sldMaster>
</file>

<file path=ppt/slideMasters/slideMaster2.xml><?xml version="1.0" encoding="utf-8"?>
<p:sldMaster xmlns:p="http://schemas.openxmlformats.org/presentationml/2006/main" xmlns:a="http://schemas.openxmlformats.org/drawing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
          <p:cNvSpPr txBox="1"/>
          <p:nvPr>
            <p:ph type="title"/>
          </p:nvPr>
        </p:nvSpPr>
        <p:spPr>
          <a:xfrm>
            <a:off x="457200" y="274638"/>
            <a:ext cx="8229600" cy="1143000"/>
          </a:xfrm>
          <a:prstGeom prst="rect"/>
          <a:noFill/>
          <a:ln>
            <a:noFill/>
          </a:ln>
        </p:spPr>
        <p:txBody>
          <a:bodyPr wrap="square" lIns="91440" tIns="45720" rIns="91440" bIns="45720" anchor="ctr"/>
          <a:lstStyle>
            <a:lvl1pPr lvl="0">
              <a:defRPr/>
            </a:lvl1pPr>
          </a:lstStyle>
          <a:p>
            <a:pPr lvl="0" rtl="0"/>
            <a:r>
              <a:rPr lang="en-US"/>
              <a:t>Click to edit Master title style</a:t>
            </a:r>
          </a:p>
        </p:txBody>
      </p:sp>
      <p:sp>
        <p:nvSpPr>
          <p:cNvPr id="3" name=""/>
          <p:cNvSpPr txBox="1"/>
          <p:nvPr>
            <p:ph type="body" idx="1"/>
          </p:nvPr>
        </p:nvSpPr>
        <p:spPr>
          <a:xfrm>
            <a:off x="457200" y="1600200"/>
            <a:ext cx="8229600" cy="4525963"/>
          </a:xfrm>
          <a:prstGeom prst="rect"/>
          <a:noFill/>
          <a:ln>
            <a:noFill/>
          </a:ln>
        </p:spPr>
        <p:txBody>
          <a:bodyPr wrap="square" lIns="91440" tIns="45720" rIns="91440" bIns="45720" anchor="t"/>
          <a:lstStyle>
            <a:lvl1pPr lvl="0">
              <a:defRPr/>
            </a:lvl1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p>
        </p:txBody>
      </p:sp>
      <p:sp>
        <p:nvSpPr>
          <p:cNvPr id="4" name=""/>
          <p:cNvSpPr txBox="1"/>
          <p:nvPr>
            <p:ph type="dt" idx="2" sz="half"/>
          </p:nvPr>
        </p:nvSpPr>
        <p:spPr>
          <a:xfrm>
            <a:off x="457200" y="6356350"/>
            <a:ext cx="2133600" cy="365125"/>
          </a:xfrm>
          <a:prstGeom prst="rect"/>
        </p:spPr>
        <p:txBody>
          <a:bodyPr lIns="91440" tIns="45720" rIns="91440" bIns="45720" anchor="ctr"/>
          <a:lstStyle>
            <a:lvl1pPr lvl="0" algn="l" rtl="0">
              <a:defRPr sz="1200">
                <a:solidFill>
                  <a:schemeClr val="tx1">
                    <a:tint val="75000"/>
                  </a:schemeClr>
                </a:solidFill>
                <a:latin typeface="Calibri"/>
              </a:defRPr>
            </a:lvl1pPr>
          </a:lstStyle>
          <a:p/>
        </p:txBody>
      </p:sp>
      <p:sp>
        <p:nvSpPr>
          <p:cNvPr id="5" name=""/>
          <p:cNvSpPr txBox="1"/>
          <p:nvPr>
            <p:ph type="ftr" idx="3" sz="quarter"/>
          </p:nvPr>
        </p:nvSpPr>
        <p:spPr>
          <a:xfrm>
            <a:off x="3124200" y="6356350"/>
            <a:ext cx="2895600" cy="365125"/>
          </a:xfrm>
          <a:prstGeom prst="rect"/>
        </p:spPr>
        <p:txBody>
          <a:bodyPr lIns="91440" tIns="45720" rIns="91440" bIns="45720" anchor="ctr"/>
          <a:lstStyle>
            <a:lvl1pPr lvl="0" algn="ctr" rtl="0">
              <a:defRPr sz="1200">
                <a:solidFill>
                  <a:schemeClr val="tx1">
                    <a:tint val="75000"/>
                  </a:schemeClr>
                </a:solidFill>
                <a:latin typeface="Calibri"/>
              </a:defRPr>
            </a:lvl1pPr>
          </a:lstStyle>
          <a:p/>
        </p:txBody>
      </p:sp>
      <p:sp>
        <p:nvSpPr>
          <p:cNvPr id="6" name=""/>
          <p:cNvSpPr txBox="1"/>
          <p:nvPr>
            <p:ph type="sldNum" idx="4" sz="quarter"/>
          </p:nvPr>
        </p:nvSpPr>
        <p:spPr>
          <a:xfrm>
            <a:off x="6553200" y="6356350"/>
            <a:ext cx="2133600" cy="365125"/>
          </a:xfrm>
          <a:prstGeom prst="rect"/>
        </p:spPr>
        <p:txBody>
          <a:bodyPr lIns="91440" tIns="45720" rIns="91440" bIns="45720" anchor="ctr"/>
          <a:lstStyle>
            <a:lvl1pPr lvl="0" algn="r" rtl="0">
              <a:defRPr sz="1200">
                <a:solidFill>
                  <a:schemeClr val="tx1">
                    <a:tint val="75000"/>
                  </a:schemeClr>
                </a:solidFill>
                <a:latin typeface="Calibri"/>
              </a:defRPr>
            </a:lvl1pPr>
          </a:lstStyle>
          <a:p>
            <a:fld id="{8B38DBA3-52F9-4AF4-A6A4-FA4D7DB2F99C}" type="slidenum">
              <a:t>&lt;#&gt;</a:t>
            </a:fld>
          </a:p>
        </p:txBody>
      </p:sp>
    </p:spTree>
  </p:cSld>
  <p:clrMap accent4="accent4" accent3="accent3" bg1="lt1" accent5="accent5" accent2="accent2" accent1="accent1" tx1="dk1" folHlink="folHlink" accent6="accent6" bg2="lt2" tx2="dk2"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lvl="0" algn="ctr" rtl="0">
        <a:defRPr sz="4400">
          <a:solidFill>
            <a:schemeClr val="tx1"/>
          </a:solidFill>
          <a:latin typeface="Calibri"/>
        </a:defRPr>
      </a:lvl1pPr>
      <a:lvl2pPr lvl="0" algn="ctr" rtl="0">
        <a:defRPr sz="4400">
          <a:solidFill>
            <a:schemeClr val="tx1"/>
          </a:solidFill>
          <a:latin typeface="Calibri"/>
        </a:defRPr>
      </a:lvl2pPr>
      <a:lvl3pPr lvl="0" algn="ctr" rtl="0">
        <a:defRPr sz="4400">
          <a:solidFill>
            <a:schemeClr val="tx1"/>
          </a:solidFill>
          <a:latin typeface="Calibri"/>
        </a:defRPr>
      </a:lvl3pPr>
      <a:lvl4pPr lvl="0" algn="ctr" rtl="0">
        <a:defRPr sz="4400">
          <a:solidFill>
            <a:schemeClr val="tx1"/>
          </a:solidFill>
          <a:latin typeface="Calibri"/>
        </a:defRPr>
      </a:lvl4pPr>
      <a:lvl5pPr lvl="0" algn="ctr" rtl="0">
        <a:defRPr sz="4400">
          <a:solidFill>
            <a:schemeClr val="tx1"/>
          </a:solidFill>
          <a:latin typeface="Calibri"/>
        </a:defRPr>
      </a:lvl5pPr>
      <a:lvl6pPr lvl="0" algn="ctr" rtl="0" marL="457200">
        <a:defRPr sz="4400">
          <a:solidFill>
            <a:schemeClr val="tx1"/>
          </a:solidFill>
          <a:latin typeface="Calibri"/>
        </a:defRPr>
      </a:lvl6pPr>
      <a:lvl7pPr lvl="0" algn="ctr" rtl="0" marL="914400">
        <a:defRPr sz="4400">
          <a:solidFill>
            <a:schemeClr val="tx1"/>
          </a:solidFill>
          <a:latin typeface="Calibri"/>
        </a:defRPr>
      </a:lvl7pPr>
      <a:lvl8pPr lvl="0" algn="ctr" rtl="0" marL="1371600">
        <a:defRPr sz="4400">
          <a:solidFill>
            <a:schemeClr val="tx1"/>
          </a:solidFill>
          <a:latin typeface="Calibri"/>
        </a:defRPr>
      </a:lvl8pPr>
      <a:lvl9pPr lvl="0" algn="ctr" rtl="0" marL="1828800">
        <a:defRPr sz="4400">
          <a:solidFill>
            <a:schemeClr val="tx1"/>
          </a:solidFill>
          <a:latin typeface="Calibri"/>
        </a:defRPr>
      </a:lvl9pPr>
    </p:titleStyle>
    <p:bodyStyle>
      <a:lvl1pPr lvl="0" algn="l" rtl="0" marL="342900" indent="-342900">
        <a:spcBef>
          <a:spcPct val="20000"/>
        </a:spcBef>
        <a:buFont typeface="Arial"/>
        <a:buChar char="•"/>
        <a:defRPr sz="3200">
          <a:solidFill>
            <a:schemeClr val="tx1"/>
          </a:solidFill>
          <a:latin typeface="Calibri"/>
        </a:defRPr>
      </a:lvl1pPr>
      <a:lvl2pPr lvl="0" algn="l" rtl="0" marL="742950" indent="-285750">
        <a:spcBef>
          <a:spcPct val="20000"/>
        </a:spcBef>
        <a:buFont typeface="Arial"/>
        <a:buChar char="–"/>
        <a:defRPr sz="2800">
          <a:solidFill>
            <a:schemeClr val="tx1"/>
          </a:solidFill>
          <a:latin typeface="Calibri"/>
        </a:defRPr>
      </a:lvl2pPr>
      <a:lvl3pPr lvl="0" algn="l" rtl="0" marL="1143000" indent="-228600">
        <a:spcBef>
          <a:spcPct val="20000"/>
        </a:spcBef>
        <a:buFont typeface="Arial"/>
        <a:buChar char="•"/>
        <a:defRPr sz="2400">
          <a:solidFill>
            <a:schemeClr val="tx1"/>
          </a:solidFill>
          <a:latin typeface="Calibri"/>
        </a:defRPr>
      </a:lvl3pPr>
      <a:lvl4pPr lvl="0" algn="l" rtl="0" marL="1600200" indent="-228600">
        <a:spcBef>
          <a:spcPct val="20000"/>
        </a:spcBef>
        <a:buFont typeface="Arial"/>
        <a:buChar char="–"/>
        <a:defRPr sz="2000">
          <a:solidFill>
            <a:schemeClr val="tx1"/>
          </a:solidFill>
          <a:latin typeface="Calibri"/>
        </a:defRPr>
      </a:lvl4pPr>
      <a:lvl5pPr lvl="0" algn="l" rtl="0" marL="2057400" indent="-228600">
        <a:spcBef>
          <a:spcPct val="20000"/>
        </a:spcBef>
        <a:buFont typeface="Arial"/>
        <a:buChar char="»"/>
        <a:defRPr sz="2000">
          <a:solidFill>
            <a:schemeClr val="tx1"/>
          </a:solidFill>
          <a:latin typeface="Calibri"/>
        </a:defRPr>
      </a:lvl5pPr>
      <a:lvl6pPr lvl="0" algn="l" rtl="0" marL="2514600" indent="-228600">
        <a:spcBef>
          <a:spcPct val="20000"/>
        </a:spcBef>
        <a:buFont typeface="Arial"/>
        <a:buChar char="•"/>
        <a:defRPr sz="2000">
          <a:solidFill>
            <a:schemeClr val="tx1"/>
          </a:solidFill>
          <a:latin typeface="Calibri"/>
        </a:defRPr>
      </a:lvl6pPr>
      <a:lvl7pPr lvl="0" algn="l" rtl="0" marL="2971800" indent="-228600">
        <a:spcBef>
          <a:spcPct val="20000"/>
        </a:spcBef>
        <a:buFont typeface="Arial"/>
        <a:buChar char="•"/>
        <a:defRPr sz="2000">
          <a:solidFill>
            <a:schemeClr val="tx1"/>
          </a:solidFill>
          <a:latin typeface="Calibri"/>
        </a:defRPr>
      </a:lvl7pPr>
      <a:lvl8pPr lvl="0" algn="l" rtl="0" marL="3429000" indent="-228600">
        <a:spcBef>
          <a:spcPct val="20000"/>
        </a:spcBef>
        <a:buFont typeface="Arial"/>
        <a:buChar char="•"/>
        <a:defRPr sz="2000">
          <a:solidFill>
            <a:schemeClr val="tx1"/>
          </a:solidFill>
          <a:latin typeface="Calibri"/>
        </a:defRPr>
      </a:lvl8pPr>
      <a:lvl9pPr lvl="0" algn="l" rtl="0" marL="3886200" indent="-228600">
        <a:spcBef>
          <a:spcPct val="20000"/>
        </a:spcBef>
        <a:buFont typeface="Arial"/>
        <a:buChar char="•"/>
        <a:defRPr sz="2000">
          <a:solidFill>
            <a:schemeClr val="tx1"/>
          </a:solidFill>
          <a:latin typeface="Calibri"/>
        </a:defRPr>
      </a:lvl9pPr>
    </p:bodyStyle>
    <p:otherStyle>
      <a:lvl1pPr lvl="0" algn="l" rtl="0" marL="0">
        <a:defRPr sz="1800">
          <a:solidFill>
            <a:schemeClr val="tx1"/>
          </a:solidFill>
          <a:latin typeface="Calibri"/>
        </a:defRPr>
      </a:lvl1pPr>
      <a:lvl2pPr lvl="0" algn="l" rtl="0" marL="457200">
        <a:defRPr sz="1800">
          <a:solidFill>
            <a:schemeClr val="tx1"/>
          </a:solidFill>
          <a:latin typeface="Calibri"/>
        </a:defRPr>
      </a:lvl2pPr>
      <a:lvl3pPr lvl="0" algn="l" rtl="0" marL="914400">
        <a:defRPr sz="1800">
          <a:solidFill>
            <a:schemeClr val="tx1"/>
          </a:solidFill>
          <a:latin typeface="Calibri"/>
        </a:defRPr>
      </a:lvl3pPr>
      <a:lvl4pPr lvl="0" algn="l" rtl="0" marL="1371600">
        <a:defRPr sz="1800">
          <a:solidFill>
            <a:schemeClr val="tx1"/>
          </a:solidFill>
          <a:latin typeface="Calibri"/>
        </a:defRPr>
      </a:lvl4pPr>
      <a:lvl5pPr lvl="0" algn="l" rtl="0" marL="1828800">
        <a:defRPr sz="1800">
          <a:solidFill>
            <a:schemeClr val="tx1"/>
          </a:solidFill>
          <a:latin typeface="Calibri"/>
        </a:defRPr>
      </a:lvl5pPr>
      <a:lvl6pPr lvl="0" algn="l" rtl="0" marL="2286000">
        <a:defRPr sz="1800">
          <a:solidFill>
            <a:schemeClr val="tx1"/>
          </a:solidFill>
          <a:latin typeface="Calibri"/>
        </a:defRPr>
      </a:lvl6pPr>
      <a:lvl7pPr lvl="0" algn="l" rtl="0" marL="2743200">
        <a:defRPr sz="1800">
          <a:solidFill>
            <a:schemeClr val="tx1"/>
          </a:solidFill>
          <a:latin typeface="Calibri"/>
        </a:defRPr>
      </a:lvl7pPr>
      <a:lvl8pPr lvl="0" algn="l" rtl="0" marL="3200400">
        <a:defRPr sz="1800">
          <a:solidFill>
            <a:schemeClr val="tx1"/>
          </a:solidFill>
          <a:latin typeface="Calibri"/>
        </a:defRPr>
      </a:lvl8pPr>
      <a:lvl9pPr lvl="0" algn="l" rtl="0" marL="3657600">
        <a:defRPr sz="1800">
          <a:solidFill>
            <a:schemeClr val="tx1"/>
          </a:solidFill>
          <a:latin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2.jpeg"/><Relationship Id="rId5" Type="http://schemas.openxmlformats.org/officeDocument/2006/relationships/slide" Target="../slides/slide1.xml"/><Relationship Id="rId6" Type="http://schemas.openxmlformats.org/officeDocument/2006/relationships/notesMaster" Target="../notesMasters/notesMaster1.xml"/><Relationship Id="rId4" Type="http://schemas.openxmlformats.org/officeDocument/2006/relationships/notesSlide" Target="../notesSlides/notesSlide1.xml"/><Relationship Id="rId1"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5" Type="http://schemas.openxmlformats.org/officeDocument/2006/relationships/notesMaster" Target="../notesMasters/notesMaster1.xml"/><Relationship Id="rId4" Type="http://schemas.openxmlformats.org/officeDocument/2006/relationships/slide" Target="../slides/slide10.xml"/><Relationship Id="rId1"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5.png"/><Relationship Id="rId5" Type="http://schemas.openxmlformats.org/officeDocument/2006/relationships/slide" Target="../slides/slide11.xml"/><Relationship Id="rId6" Type="http://schemas.openxmlformats.org/officeDocument/2006/relationships/notesMaster" Target="../notesMasters/notesMaster1.xml"/><Relationship Id="rId4" Type="http://schemas.openxmlformats.org/officeDocument/2006/relationships/notesSlide" Target="../notesSlides/notesSlide11.xml"/><Relationship Id="rId1"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5.png"/><Relationship Id="rId5" Type="http://schemas.openxmlformats.org/officeDocument/2006/relationships/slide" Target="../slides/slide12.xml"/><Relationship Id="rId6" Type="http://schemas.openxmlformats.org/officeDocument/2006/relationships/notesMaster" Target="../notesMasters/notesMaster1.xml"/><Relationship Id="rId4" Type="http://schemas.openxmlformats.org/officeDocument/2006/relationships/notesSlide" Target="../notesSlides/notesSlide12.xml"/><Relationship Id="rId1"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hyperlink" Target="https://www.facebook.com/griniausmokykla/videos/2080363382192357/" TargetMode="External"/><Relationship Id="rId5" Type="http://schemas.openxmlformats.org/officeDocument/2006/relationships/slide" Target="../slides/slide13.xml"/><Relationship Id="rId6" Type="http://schemas.openxmlformats.org/officeDocument/2006/relationships/notesMaster" Target="../notesMasters/notesMaster1.xml"/><Relationship Id="rId4" Type="http://schemas.openxmlformats.org/officeDocument/2006/relationships/notesSlide" Target="../notesSlides/notesSlide13.xml"/><Relationship Id="rId1"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hyperlink" Target="https://www.10monkeys.com/lt/" TargetMode="External"/><Relationship Id="rId2" Type="http://schemas.openxmlformats.org/officeDocument/2006/relationships/hyperlink" Target="https://www.10monkeys.com/lt/" TargetMode="External"/><Relationship Id="rId5" Type="http://schemas.openxmlformats.org/officeDocument/2006/relationships/notesSlide" Target="../notesSlides/notesSlide14.xml"/><Relationship Id="rId6" Type="http://schemas.openxmlformats.org/officeDocument/2006/relationships/slide" Target="../slides/slide14.xml"/><Relationship Id="rId7" Type="http://schemas.openxmlformats.org/officeDocument/2006/relationships/notesMaster" Target="../notesMasters/notesMaster1.xml"/><Relationship Id="rId4" Type="http://schemas.openxmlformats.org/officeDocument/2006/relationships/slideLayout" Target="../slideLayouts/slideLayout4.xml"/><Relationship Id="rId1" Type="http://schemas.openxmlformats.org/officeDocument/2006/relationships/image" Target="../media/image3.jpeg"/></Relationships>
</file>

<file path=ppt/slides/_rels/slide15.xml.rels><?xml version="1.0" encoding="UTF-8" standalone="yes"?>
<Relationships xmlns="http://schemas.openxmlformats.org/package/2006/relationships"><Relationship Id="rId2" Type="http://schemas.openxmlformats.org/officeDocument/2006/relationships/hyperlink" Target="https://www.10monkeys.com/uk/number-rumble.html" TargetMode="External"/><Relationship Id="rId5" Type="http://schemas.openxmlformats.org/officeDocument/2006/relationships/slideLayout" Target="../slideLayouts/slideLayout4.xml"/><Relationship Id="rId8" Type="http://schemas.openxmlformats.org/officeDocument/2006/relationships/notesMaster" Target="../notesMasters/notesMaster1.xml"/><Relationship Id="rId4" Type="http://schemas.openxmlformats.org/officeDocument/2006/relationships/hyperlink" Target="https://www.matematikosekspertas.lt/" TargetMode="External"/><Relationship Id="rId3" Type="http://schemas.openxmlformats.org/officeDocument/2006/relationships/hyperlink" Target="https://www.10monkeys.com/uk/number-rumble.html" TargetMode="External"/><Relationship Id="rId6" Type="http://schemas.openxmlformats.org/officeDocument/2006/relationships/notesSlide" Target="../notesSlides/notesSlide15.xml"/><Relationship Id="rId7" Type="http://schemas.openxmlformats.org/officeDocument/2006/relationships/slide" Target="../slides/slide15.xml"/><Relationship Id="rId1"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hyperlink" Target="http://www.mokyklaateiciai.lt/galeries/" TargetMode="External"/><Relationship Id="rId2" Type="http://schemas.openxmlformats.org/officeDocument/2006/relationships/hyperlink" Target="http://www.mokyklaateiciai.lt/galeries/" TargetMode="External"/><Relationship Id="rId5" Type="http://schemas.openxmlformats.org/officeDocument/2006/relationships/notesSlide" Target="../notesSlides/notesSlide16.xml"/><Relationship Id="rId6" Type="http://schemas.openxmlformats.org/officeDocument/2006/relationships/slide" Target="../slides/slide16.xml"/><Relationship Id="rId7" Type="http://schemas.openxmlformats.org/officeDocument/2006/relationships/notesMaster" Target="../notesMasters/notesMaster1.xml"/><Relationship Id="rId4" Type="http://schemas.openxmlformats.org/officeDocument/2006/relationships/slideLayout" Target="../slideLayouts/slideLayout4.xml"/><Relationship Id="rId1"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6.jpeg"/><Relationship Id="rId5" Type="http://schemas.openxmlformats.org/officeDocument/2006/relationships/slide" Target="../slides/slide17.xml"/><Relationship Id="rId6" Type="http://schemas.openxmlformats.org/officeDocument/2006/relationships/notesMaster" Target="../notesMasters/notesMaster1.xml"/><Relationship Id="rId4" Type="http://schemas.openxmlformats.org/officeDocument/2006/relationships/notesSlide" Target="../notesSlides/notesSlide17.xml"/><Relationship Id="rId1"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5" Type="http://schemas.openxmlformats.org/officeDocument/2006/relationships/notesSlide" Target="../notesSlides/notesSlide18.xml"/><Relationship Id="rId6" Type="http://schemas.openxmlformats.org/officeDocument/2006/relationships/slide" Target="../slides/slide18.xml"/><Relationship Id="rId7" Type="http://schemas.openxmlformats.org/officeDocument/2006/relationships/notesMaster" Target="../notesMasters/notesMaster1.xml"/><Relationship Id="rId4" Type="http://schemas.openxmlformats.org/officeDocument/2006/relationships/slideLayout" Target="../slideLayouts/slideLayout4.xml"/><Relationship Id="rId1"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5" Type="http://schemas.openxmlformats.org/officeDocument/2006/relationships/notesMaster" Target="../notesMasters/notesMaster1.xml"/><Relationship Id="rId4" Type="http://schemas.openxmlformats.org/officeDocument/2006/relationships/slide" Target="../slides/slide19.xml"/><Relationship Id="rId1"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5.png"/><Relationship Id="rId5" Type="http://schemas.openxmlformats.org/officeDocument/2006/relationships/slide" Target="../slides/slide2.xml"/><Relationship Id="rId6" Type="http://schemas.openxmlformats.org/officeDocument/2006/relationships/notesMaster" Target="../notesMasters/notesMaster1.xml"/><Relationship Id="rId4" Type="http://schemas.openxmlformats.org/officeDocument/2006/relationships/notesSlide" Target="../notesSlides/notesSlide2.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kmtp.lt/lt/renginiai/hacker-games-klaipeda-2018-15767.html" TargetMode="External"/><Relationship Id="rId5" Type="http://schemas.openxmlformats.org/officeDocument/2006/relationships/notesSlide" Target="../notesSlides/notesSlide20.xml"/><Relationship Id="rId6" Type="http://schemas.openxmlformats.org/officeDocument/2006/relationships/slide" Target="../slides/slide20.xml"/><Relationship Id="rId7" Type="http://schemas.openxmlformats.org/officeDocument/2006/relationships/notesMaster" Target="../notesMasters/notesMaster1.xml"/><Relationship Id="rId4" Type="http://schemas.openxmlformats.org/officeDocument/2006/relationships/slideLayout" Target="../slideLayouts/slideLayout4.xml"/><Relationship Id="rId1" Type="http://schemas.openxmlformats.org/officeDocument/2006/relationships/image" Target="../media/image3.jpeg"/></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5" Type="http://schemas.openxmlformats.org/officeDocument/2006/relationships/slideLayout" Target="../slideLayouts/slideLayout4.xml"/><Relationship Id="rId8" Type="http://schemas.openxmlformats.org/officeDocument/2006/relationships/notesMaster" Target="../notesMasters/notesMaster1.xml"/><Relationship Id="rId4" Type="http://schemas.openxmlformats.org/officeDocument/2006/relationships/image" Target="../media/image22.jpeg"/><Relationship Id="rId3" Type="http://schemas.openxmlformats.org/officeDocument/2006/relationships/image" Target="../media/image21.jpeg"/><Relationship Id="rId6" Type="http://schemas.openxmlformats.org/officeDocument/2006/relationships/notesSlide" Target="../notesSlides/notesSlide21.xml"/><Relationship Id="rId7" Type="http://schemas.openxmlformats.org/officeDocument/2006/relationships/slide" Target="../slides/slide21.xml"/><Relationship Id="rId1"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5" Type="http://schemas.openxmlformats.org/officeDocument/2006/relationships/notesSlide" Target="../notesSlides/notesSlide22.xml"/><Relationship Id="rId6" Type="http://schemas.openxmlformats.org/officeDocument/2006/relationships/slide" Target="../slides/slide22.xml"/><Relationship Id="rId7" Type="http://schemas.openxmlformats.org/officeDocument/2006/relationships/notesMaster" Target="../notesMasters/notesMaster1.xml"/><Relationship Id="rId4" Type="http://schemas.openxmlformats.org/officeDocument/2006/relationships/slideLayout" Target="../slideLayouts/slideLayout4.xml"/><Relationship Id="rId1" Type="http://schemas.openxmlformats.org/officeDocument/2006/relationships/image" Target="../media/image3.jpeg"/></Relationships>
</file>

<file path=ppt/slides/_rels/slide23.xml.rels><?xml version="1.0" encoding="UTF-8" standalone="yes"?>
<Relationships xmlns="http://schemas.openxmlformats.org/package/2006/relationships"><Relationship Id="rId2" Type="http://schemas.openxmlformats.org/officeDocument/2006/relationships/hyperlink" Target="https://informatika.ugdome.lt/lt/apie/" TargetMode="External"/><Relationship Id="rId5" Type="http://schemas.openxmlformats.org/officeDocument/2006/relationships/slideLayout" Target="../slideLayouts/slideLayout4.xml"/><Relationship Id="rId8" Type="http://schemas.openxmlformats.org/officeDocument/2006/relationships/notesMaster" Target="../notesMasters/notesMaster1.xml"/><Relationship Id="rId4" Type="http://schemas.openxmlformats.org/officeDocument/2006/relationships/image" Target="../media/image26.jpeg"/><Relationship Id="rId3" Type="http://schemas.openxmlformats.org/officeDocument/2006/relationships/image" Target="../media/image25.jpeg"/><Relationship Id="rId6" Type="http://schemas.openxmlformats.org/officeDocument/2006/relationships/notesSlide" Target="../notesSlides/notesSlide23.xml"/><Relationship Id="rId7" Type="http://schemas.openxmlformats.org/officeDocument/2006/relationships/slide" Target="../slides/slide23.xml"/><Relationship Id="rId1"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8.jpeg"/><Relationship Id="rId5" Type="http://schemas.openxmlformats.org/officeDocument/2006/relationships/slide" Target="../slides/slide24.xml"/><Relationship Id="rId6" Type="http://schemas.openxmlformats.org/officeDocument/2006/relationships/notesMaster" Target="../notesMasters/notesMaster1.xml"/><Relationship Id="rId4" Type="http://schemas.openxmlformats.org/officeDocument/2006/relationships/notesSlide" Target="../notesSlides/notesSlide24.xml"/><Relationship Id="rId1"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5" Type="http://schemas.openxmlformats.org/officeDocument/2006/relationships/notesMaster" Target="../notesMasters/notesMaster1.xml"/><Relationship Id="rId4" Type="http://schemas.openxmlformats.org/officeDocument/2006/relationships/slide" Target="../slides/slide25.xml"/><Relationship Id="rId1" Type="http://schemas.openxmlformats.org/officeDocument/2006/relationships/image" Target="../media/image29.jpeg"/></Relationships>
</file>

<file path=ppt/slides/_rels/slide26.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Slide" Target="../notesSlides/notesSlide26.xml"/><Relationship Id="rId4" Type="http://schemas.openxmlformats.org/officeDocument/2006/relationships/notesMaster" Target="../notesMasters/notesMaster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Slide" Target="../notesSlides/notesSlide27.xml"/><Relationship Id="rId4" Type="http://schemas.openxmlformats.org/officeDocument/2006/relationships/notesMaster" Target="../notesMasters/notesMaster1.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Slide" Target="../notesSlides/notesSlide28.xml"/><Relationship Id="rId4" Type="http://schemas.openxmlformats.org/officeDocument/2006/relationships/notesMaster" Target="../notesMasters/notesMaster1.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5" Type="http://schemas.openxmlformats.org/officeDocument/2006/relationships/notesMaster" Target="../notesMasters/notesMaster1.xml"/><Relationship Id="rId4" Type="http://schemas.openxmlformats.org/officeDocument/2006/relationships/slide" Target="../slides/slide29.xml"/><Relationship Id="rId1" Type="http://schemas.openxmlformats.org/officeDocument/2006/relationships/image" Target="../media/image30.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hyperlink" Target="https://www.youtube.com/watch?time_continue=324&amp;v=hj4Guc3aAsw" TargetMode="External"/><Relationship Id="rId5" Type="http://schemas.openxmlformats.org/officeDocument/2006/relationships/slide" Target="../slides/slide3.xml"/><Relationship Id="rId6" Type="http://schemas.openxmlformats.org/officeDocument/2006/relationships/notesMaster" Target="../notesMasters/notesMaster1.xml"/><Relationship Id="rId4" Type="http://schemas.openxmlformats.org/officeDocument/2006/relationships/notesSlide" Target="../notesSlides/notesSlide3.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5" Type="http://schemas.openxmlformats.org/officeDocument/2006/relationships/image" Target="../media/image9.jpeg"/><Relationship Id="rId8" Type="http://schemas.openxmlformats.org/officeDocument/2006/relationships/slide" Target="../slides/slide4.xml"/><Relationship Id="rId4" Type="http://schemas.openxmlformats.org/officeDocument/2006/relationships/image" Target="../media/image8.jpeg"/><Relationship Id="rId9" Type="http://schemas.openxmlformats.org/officeDocument/2006/relationships/notesMaster" Target="../notesMasters/notesMaster1.xml"/><Relationship Id="rId3" Type="http://schemas.openxmlformats.org/officeDocument/2006/relationships/image" Target="../media/image7.jpeg"/><Relationship Id="rId6" Type="http://schemas.openxmlformats.org/officeDocument/2006/relationships/slideLayout" Target="../slideLayouts/slideLayout4.xml"/><Relationship Id="rId7" Type="http://schemas.openxmlformats.org/officeDocument/2006/relationships/notesSlide" Target="../notesSlides/notesSlide4.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time_continue=38&amp;v=b3py-FlMOmk" TargetMode="External"/><Relationship Id="rId2" Type="http://schemas.openxmlformats.org/officeDocument/2006/relationships/hyperlink" Target="https://www.youtube.com/watch?v=pW9qNiZT6U8" TargetMode="External"/><Relationship Id="rId5" Type="http://schemas.openxmlformats.org/officeDocument/2006/relationships/notesSlide" Target="../notesSlides/notesSlide5.xml"/><Relationship Id="rId6" Type="http://schemas.openxmlformats.org/officeDocument/2006/relationships/slide" Target="../slides/slide5.xml"/><Relationship Id="rId7" Type="http://schemas.openxmlformats.org/officeDocument/2006/relationships/notesMaster" Target="../notesMasters/notesMaster1.xml"/><Relationship Id="rId4" Type="http://schemas.openxmlformats.org/officeDocument/2006/relationships/slideLayout" Target="../slideLayouts/slideLayout4.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0.jpeg"/><Relationship Id="rId5" Type="http://schemas.openxmlformats.org/officeDocument/2006/relationships/slide" Target="../slides/slide6.xml"/><Relationship Id="rId6" Type="http://schemas.openxmlformats.org/officeDocument/2006/relationships/notesMaster" Target="../notesMasters/notesMaster1.xml"/><Relationship Id="rId4" Type="http://schemas.openxmlformats.org/officeDocument/2006/relationships/notesSlide" Target="../notesSlides/notesSlide6.xml"/><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5" Type="http://schemas.openxmlformats.org/officeDocument/2006/relationships/notesSlide" Target="../notesSlides/notesSlide7.xml"/><Relationship Id="rId6" Type="http://schemas.openxmlformats.org/officeDocument/2006/relationships/slide" Target="../slides/slide7.xml"/><Relationship Id="rId7" Type="http://schemas.openxmlformats.org/officeDocument/2006/relationships/notesMaster" Target="../notesMasters/notesMaster1.xml"/><Relationship Id="rId4" Type="http://schemas.openxmlformats.org/officeDocument/2006/relationships/slideLayout" Target="../slideLayouts/slideLayout4.xml"/><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2" Type="http://schemas.openxmlformats.org/officeDocument/2006/relationships/hyperlink" Target="https://pilenai.kaunas.lm.lt/index.php?start=65" TargetMode="External"/><Relationship Id="rId5" Type="http://schemas.openxmlformats.org/officeDocument/2006/relationships/image" Target="../media/image14.jpeg"/><Relationship Id="rId8" Type="http://schemas.openxmlformats.org/officeDocument/2006/relationships/slide" Target="../slides/slide8.xml"/><Relationship Id="rId4" Type="http://schemas.openxmlformats.org/officeDocument/2006/relationships/image" Target="../media/image13.jpeg"/><Relationship Id="rId9" Type="http://schemas.openxmlformats.org/officeDocument/2006/relationships/notesMaster" Target="../notesMasters/notesMaster1.xml"/><Relationship Id="rId3" Type="http://schemas.openxmlformats.org/officeDocument/2006/relationships/hyperlink" Target="https://pilenai.kaunas.lm.lt/index.php?start=65" TargetMode="External"/><Relationship Id="rId6" Type="http://schemas.openxmlformats.org/officeDocument/2006/relationships/slideLayout" Target="../slideLayouts/slideLayout4.xml"/><Relationship Id="rId7" Type="http://schemas.openxmlformats.org/officeDocument/2006/relationships/notesSlide" Target="../notesSlides/notesSlide8.xml"/><Relationship Id="rId1" Type="http://schemas.openxmlformats.org/officeDocument/2006/relationships/image" Target="../media/image3.jpeg"/></Relationships>
</file>

<file path=ppt/slides/_rels/slide9.xml.rels><?xml version="1.0" encoding="UTF-8" standalone="yes"?>
<Relationships xmlns="http://schemas.openxmlformats.org/package/2006/relationships"><Relationship Id="rId2" Type="http://schemas.openxmlformats.org/officeDocument/2006/relationships/hyperlink" Target="https://www.facebook.com/leidyklaSviesa/videos/985700304914655/" TargetMode="External"/><Relationship Id="rId5" Type="http://schemas.openxmlformats.org/officeDocument/2006/relationships/slideLayout" Target="../slideLayouts/slideLayout4.xml"/><Relationship Id="rId8" Type="http://schemas.openxmlformats.org/officeDocument/2006/relationships/notesMaster" Target="../notesMasters/notesMaster1.xml"/><Relationship Id="rId4" Type="http://schemas.openxmlformats.org/officeDocument/2006/relationships/hyperlink" Target="https://photos.app.goo.gl/Bi9RTwRo5Kkgnnqd9" TargetMode="External"/><Relationship Id="rId3" Type="http://schemas.openxmlformats.org/officeDocument/2006/relationships/hyperlink" Target="https://photos.app.goo.gl/Bi9RTwRo5Kkgnnqd9" TargetMode="External"/><Relationship Id="rId6" Type="http://schemas.openxmlformats.org/officeDocument/2006/relationships/notesSlide" Target="../notesSlides/notesSlide9.xml"/><Relationship Id="rId7" Type="http://schemas.openxmlformats.org/officeDocument/2006/relationships/slide" Target="../slides/slide9.xml"/><Relationship Id="rId1" Type="http://schemas.openxmlformats.org/officeDocument/2006/relationships/image" Target="../media/image3.jpeg"/></Relationships>
</file>

<file path=ppt/slides/slide1.xml><?xml version="1.0" encoding="utf-8"?>
<p:sld xmlns:p="http://schemas.openxmlformats.org/presentationml/2006/main" xmlns:a="http://schemas.openxmlformats.org/drawingml/2006/main" xmlns:r="http://schemas.openxmlformats.org/officeDocument/2006/relationships">
  <p:cSld>
    <p:bg>
      <p:bgPr>
        <a:blipFill>
          <a:blip r:embed="rId1">
            <a:lum contrast="0" bright="0"/>
          </a:blip>
          <a:srcRect/>
          <a:stretch>
            <a:fillRect/>
          </a:stretch>
        </a:blipFill>
      </p:bgPr>
    </p:bg>
    <p:spTree>
      <p:nvGrpSpPr>
        <p:cNvPr id="1" name=""/>
        <p:cNvGrpSpPr/>
        <p:nvPr/>
      </p:nvGrpSpPr>
      <p:grpSpPr>
        <a:xfrm>
          <a:off x="0" y="0"/>
          <a:ext cx="0" cy="0"/>
          <a:chOff x="0" y="0"/>
          <a:chExt cx="0" cy="0"/>
        </a:xfrm>
      </p:grpSpPr>
      <p:sp>
        <p:nvSpPr>
          <p:cNvPr id="2" name=""/>
          <p:cNvSpPr txBox="1"/>
          <p:nvPr>
            <p:ph type="subTitle" idx="1"/>
          </p:nvPr>
        </p:nvSpPr>
        <p:spPr>
          <a:xfrm>
            <a:off x="6818214" y="10213826"/>
            <a:ext cx="5688630" cy="1152128"/>
          </a:xfrm>
          <a:prstGeom prst="rect"/>
        </p:spPr>
        <p:txBody>
          <a:bodyPr/>
          <a:lstStyle>
            <a:lvl1pPr lvl="0">
              <a:defRPr/>
            </a:lvl1pPr>
          </a:lstStyle>
          <a:p>
            <a:pPr lvl="0" algn="r" rtl="0"/>
          </a:p>
          <a:p>
            <a:pPr lvl="0" algn="r" rtl="0"/>
          </a:p>
          <a:p>
            <a:pPr lvl="0" algn="r" rtl="0"/>
          </a:p>
          <a:p>
            <a:pPr lvl="0" algn="r" rtl="0"/>
          </a:p>
          <a:p>
            <a:pPr lvl="0" algn="r" rtl="0"/>
          </a:p>
          <a:p>
            <a:pPr lvl="0" algn="r" rtl="0"/>
          </a:p>
          <a:p>
            <a:pPr lvl="0" algn="r" rtl="0"/>
          </a:p>
          <a:p>
            <a:pPr lvl="0" algn="r" rtl="0"/>
          </a:p>
          <a:p>
            <a:pPr lvl="0" algn="r" rtl="0"/>
          </a:p>
          <a:p>
            <a:pPr lvl="0" algn="r" rtl="0"/>
          </a:p>
          <a:p>
            <a:pPr lvl="0" algn="r" rtl="0"/>
          </a:p>
          <a:p>
            <a:pPr lvl="0" algn="r" rtl="0"/>
          </a:p>
          <a:p>
            <a:pPr lvl="0" algn="r" rtl="0"/>
          </a:p>
          <a:p>
            <a:pPr lvl="0" algn="r" rtl="0"/>
          </a:p>
          <a:p>
            <a:pPr lvl="0" algn="r" rtl="0"/>
          </a:p>
          <a:p>
            <a:pPr lvl="0" algn="r" rtl="0"/>
          </a:p>
          <a:p>
            <a:pPr lvl="0" algn="r" rtl="0"/>
          </a:p>
          <a:p>
            <a:pPr lvl="0" algn="r" rtl="0"/>
          </a:p>
          <a:p>
            <a:pPr lvl="0" algn="r" rtl="0"/>
          </a:p>
          <a:p>
            <a:pPr lvl="0" algn="r" rtl="0"/>
          </a:p>
          <a:p>
            <a:pPr lvl="0" algn="r" rtl="0"/>
          </a:p>
          <a:p>
            <a:pPr lvl="0" algn="r" rtl="0"/>
          </a:p>
          <a:p>
            <a:pPr lvl="0" algn="r" rtl="0"/>
          </a:p>
          <a:p>
            <a:pPr lvl="0" algn="r" rtl="0"/>
          </a:p>
          <a:p>
            <a:pPr lvl="0" algn="r" rtl="0"/>
          </a:p>
          <a:p>
            <a:pPr lvl="0" algn="r" rtl="0"/>
          </a:p>
          <a:p>
            <a:pPr lvl="0" algn="r" rtl="0"/>
          </a:p>
          <a:p>
            <a:pPr lvl="0" algn="r" rtl="0"/>
          </a:p>
          <a:p>
            <a:pPr lvl="0" algn="r" rtl="0"/>
          </a:p>
          <a:p>
            <a:pPr lvl="0" algn="r" rtl="0"/>
          </a:p>
          <a:p>
            <a:pPr lvl="0" algn="r" rtl="0"/>
          </a:p>
          <a:p>
            <a:pPr lvl="0" algn="r" rtl="0"/>
          </a:p>
          <a:p>
            <a:pPr lvl="0" algn="r" rtl="0"/>
          </a:p>
          <a:p>
            <a:pPr lvl="0" algn="r" rtl="0"/>
          </a:p>
          <a:p>
            <a:pPr lvl="0" algn="r" rtl="0"/>
          </a:p>
          <a:p>
            <a:pPr lvl="0" algn="r" rtl="0"/>
          </a:p>
          <a:p>
            <a:pPr lvl="0" algn="r" rtl="0"/>
          </a:p>
          <a:p>
            <a:pPr lvl="0" algn="r" rtl="0"/>
          </a:p>
          <a:p>
            <a:pPr lvl="0" algn="r" rtl="0"/>
          </a:p>
          <a:p>
            <a:pPr lvl="0" algn="r" rtl="0"/>
          </a:p>
          <a:p>
            <a:pPr lvl="0" algn="r" rtl="0"/>
          </a:p>
          <a:p>
            <a:pPr lvl="0" algn="r" rtl="0"/>
          </a:p>
          <a:p>
            <a:pPr lvl="0" algn="r" rtl="0"/>
          </a:p>
          <a:p>
            <a:pPr lvl="0" algn="r" rtl="0"/>
          </a:p>
          <a:p>
            <a:pPr lvl="0" algn="r" rtl="0"/>
          </a:p>
          <a:p>
            <a:pPr lvl="0" algn="r" rtl="0"/>
          </a:p>
          <a:p>
            <a:pPr lvl="0" algn="r" rtl="0"/>
          </a:p>
          <a:p>
            <a:pPr lvl="0" algn="r" rtl="0"/>
          </a:p>
          <a:p>
            <a:pPr lvl="0" algn="r" rtl="0"/>
          </a:p>
          <a:p>
            <a:pPr lvl="0" algn="r" rtl="0"/>
          </a:p>
          <a:p>
            <a:pPr lvl="0" algn="r" rtl="0"/>
          </a:p>
          <a:p>
            <a:pPr lvl="0" algn="r" rtl="0"/>
          </a:p>
          <a:p>
            <a:pPr lvl="0" algn="r" rtl="0"/>
          </a:p>
          <a:p>
            <a:pPr lvl="0" algn="r" rtl="0"/>
          </a:p>
          <a:p>
            <a:pPr lvl="0" algn="r" rtl="0"/>
          </a:p>
          <a:p>
            <a:pPr lvl="0" algn="r" rtl="0"/>
          </a:p>
          <a:p>
            <a:pPr lvl="0" algn="r" rtl="0"/>
          </a:p>
          <a:p>
            <a:pPr lvl="0" algn="r" rtl="0"/>
          </a:p>
        </p:txBody>
      </p:sp>
      <p:sp>
        <p:nvSpPr>
          <p:cNvPr id="3" name=""/>
          <p:cNvSpPr txBox="1"/>
          <p:nvPr/>
        </p:nvSpPr>
        <p:spPr>
          <a:xfrm>
            <a:off x="3395858" y="1340769"/>
            <a:ext cx="5748142" cy="1368152"/>
          </a:xfrm>
          <a:prstGeom prst="rect"/>
        </p:spPr>
        <p:txBody>
          <a:bodyPr lIns="91440" tIns="45720" rIns="91440" bIns="45720" anchor="b"/>
          <a:lstStyle>
            <a:lvl1pPr lvl="0" algn="l" rtl="0">
              <a:buNone/>
              <a:defRPr sz="6600" baseline="0">
                <a:solidFill>
                  <a:schemeClr val="tx2"/>
                </a:solidFill>
                <a:latin typeface="Calibri"/>
              </a:defRPr>
            </a:lvl1pPr>
          </a:lstStyle>
          <a:p>
            <a:pPr lvl="0" algn="l" rtl="0" marL="0" indent="0">
              <a:lnSpc>
                <a:spcPct val="100000"/>
              </a:lnSpc>
              <a:buNone/>
            </a:pPr>
            <a:r>
              <a:rPr sz="3600" b="1" i="0" u="none" strike="noStrike" baseline="0" lang="en-US">
                <a:solidFill>
                  <a:srgbClr val="5F513E">
                    <a:lumMod val="50000"/>
                  </a:srgbClr>
                </a:solidFill>
                <a:latin typeface="Times New Roman"/>
              </a:rPr>
              <a:t>Kaunas Teacher</a:t>
            </a:r>
            <a:r>
              <a:rPr sz="3600" b="1" i="0" u="none" strike="noStrike" baseline="0" lang="lt-LT">
                <a:solidFill>
                  <a:srgbClr val="5F513E">
                    <a:lumMod val="50000"/>
                  </a:srgbClr>
                </a:solidFill>
                <a:latin typeface="Times New Roman"/>
              </a:rPr>
              <a:t>s</a:t>
            </a:r>
            <a:r>
              <a:rPr sz="3600" b="1" i="0" u="none" strike="noStrike" baseline="0" lang="en-US">
                <a:solidFill>
                  <a:srgbClr val="5F513E">
                    <a:lumMod val="50000"/>
                  </a:srgbClr>
                </a:solidFill>
                <a:latin typeface="Times New Roman"/>
              </a:rPr>
              <a:t> Training Centre</a:t>
            </a:r>
          </a:p>
        </p:txBody>
      </p:sp>
      <p:pic>
        <p:nvPicPr>
          <p:cNvPr id="4" name=""/>
          <p:cNvPicPr/>
          <p:nvPr/>
        </p:nvPicPr>
        <p:blipFill>
          <a:blip r:embed="rId2"/>
          <a:srcRect/>
          <a:stretch>
            <a:fillRect/>
          </a:stretch>
        </p:blipFill>
        <p:spPr>
          <a:xfrm>
            <a:off x="3234488" y="2715867"/>
            <a:ext cx="5887808" cy="3933056"/>
          </a:xfrm>
          <a:prstGeom prst="rect"/>
          <a:noFill/>
        </p:spPr>
      </p:pic>
    </p:spTree>
  </p:cSld>
</p:sld>
</file>

<file path=ppt/slides/slide10.xml><?xml version="1.0" encoding="utf-8"?>
<p:sld xmlns:p="http://schemas.openxmlformats.org/presentationml/2006/main" xmlns:a="http://schemas.openxmlformats.org/drawingml/2006/main" xmlns:r="http://schemas.openxmlformats.org/officeDocument/2006/relationships">
  <p:cSld>
    <p:bg>
      <p:bgPr>
        <a:blipFill>
          <a:blip r:embed="rId1"/>
          <a:srcRect/>
          <a:stretch>
            <a:fillRect/>
          </a:stretch>
        </a:blipFill>
      </p:bgPr>
    </p:bg>
    <p:spTree>
      <p:nvGrpSpPr>
        <p:cNvPr id="1" name=""/>
        <p:cNvGrpSpPr/>
        <p:nvPr/>
      </p:nvGrpSpPr>
      <p:grpSpPr>
        <a:xfrm>
          <a:off x="0" y="0"/>
          <a:ext cx="0" cy="0"/>
          <a:chOff x="0" y="0"/>
          <a:chExt cx="0" cy="0"/>
        </a:xfrm>
      </p:grpSpPr>
      <p:sp>
        <p:nvSpPr>
          <p:cNvPr id="2" name=""/>
          <p:cNvSpPr txBox="1"/>
          <p:nvPr>
            <p:ph type="title"/>
          </p:nvPr>
        </p:nvSpPr>
        <p:spPr>
          <a:xfrm>
            <a:off x="457200" y="58192"/>
            <a:ext cx="8229600" cy="1498600"/>
          </a:xfrm>
          <a:prstGeom prst="rect"/>
        </p:spPr>
        <p:txBody>
          <a:bodyPr/>
          <a:lstStyle>
            <a:lvl1pPr lvl="0">
              <a:defRPr/>
            </a:lvl1pPr>
          </a:lstStyle>
          <a:p>
            <a:pPr lvl="0" rtl="0" marL="514350" indent="-514350"/>
            <a:r>
              <a:rPr sz="3200" b="1" lang="lt-LT"/>
              <a:t>Activities </a:t>
            </a:r>
            <a:r>
              <a:rPr sz="3200" b="1" lang="lt-LT"/>
              <a:t>at schools</a:t>
            </a:r>
            <a:r>
              <a:rPr lang="lt-LT"/>
              <a:t>     </a:t>
            </a:r>
          </a:p>
        </p:txBody>
      </p:sp>
      <p:sp>
        <p:nvSpPr>
          <p:cNvPr id="3" name=""/>
          <p:cNvSpPr txBox="1"/>
          <p:nvPr>
            <p:ph type="body" idx="1"/>
          </p:nvPr>
        </p:nvSpPr>
        <p:spPr>
          <a:prstGeom prst="rect"/>
        </p:spPr>
        <p:txBody>
          <a:bodyPr/>
          <a:lstStyle>
            <a:lvl1pPr lvl="0">
              <a:defRPr/>
            </a:lvl1pPr>
          </a:lstStyle>
          <a:p>
            <a:pPr lvl="0" rtl="0"/>
            <a:r>
              <a:rPr lang="en-US"/>
              <a:t>Tablets were used in Art and Technologies classes. </a:t>
            </a:r>
            <a:r>
              <a:rPr lang="en-US"/>
              <a:t>Programs </a:t>
            </a:r>
            <a:r>
              <a:rPr lang="en-US"/>
              <a:t>such as GRAPHIC RELEASE, FLASH DRAWINGS, </a:t>
            </a:r>
            <a:r>
              <a:rPr lang="en-US"/>
              <a:t>Paint.Net</a:t>
            </a:r>
            <a:r>
              <a:rPr lang="en-US"/>
              <a:t>, Word Art were put to the test. The students enjoyed working with tablets and taking part in programming lessons, in which they got acquainted with the introduction to programming Code.org</a:t>
            </a:r>
          </a:p>
        </p:txBody>
      </p:sp>
    </p:spTree>
  </p:cSld>
</p:sld>
</file>

<file path=ppt/slides/slide11.xml><?xml version="1.0" encoding="utf-8"?>
<p:sld xmlns:p="http://schemas.openxmlformats.org/presentationml/2006/main" xmlns:a="http://schemas.openxmlformats.org/drawingml/2006/main" xmlns:r="http://schemas.openxmlformats.org/officeDocument/2006/relationships">
  <p:cSld>
    <p:bg>
      <p:bgPr>
        <a:blipFill>
          <a:blip r:embed="rId1"/>
          <a:srcRect/>
          <a:stretch>
            <a:fillRect/>
          </a:stretch>
        </a:blipFill>
      </p:bgPr>
    </p:bg>
    <p:spTree>
      <p:nvGrpSpPr>
        <p:cNvPr id="1" name=""/>
        <p:cNvGrpSpPr/>
        <p:nvPr/>
      </p:nvGrpSpPr>
      <p:grpSpPr>
        <a:xfrm>
          <a:off x="0" y="0"/>
          <a:ext cx="0" cy="0"/>
          <a:chOff x="0" y="0"/>
          <a:chExt cx="0" cy="0"/>
        </a:xfrm>
      </p:grpSpPr>
      <p:sp>
        <p:nvSpPr>
          <p:cNvPr id="2" name=""/>
          <p:cNvSpPr txBox="1"/>
          <p:nvPr>
            <p:ph type="title"/>
          </p:nvPr>
        </p:nvSpPr>
        <p:spPr>
          <a:xfrm>
            <a:off x="457200" y="220342"/>
            <a:ext cx="8229600" cy="747065"/>
          </a:xfrm>
          <a:prstGeom prst="rect"/>
        </p:spPr>
        <p:txBody>
          <a:bodyPr/>
          <a:lstStyle>
            <a:lvl1pPr lvl="0">
              <a:defRPr/>
            </a:lvl1pPr>
          </a:lstStyle>
          <a:p>
            <a:pPr lvl="0" rtl="0" marL="514350" indent="-514350"/>
            <a:br/>
            <a:br/>
            <a:r>
              <a:rPr sz="3200" b="1" lang="lt-LT">
                <a:latin typeface="Times New Roman"/>
              </a:rPr>
              <a:t>Activities </a:t>
            </a:r>
            <a:r>
              <a:rPr sz="3200" b="1" lang="lt-LT">
                <a:latin typeface="Times New Roman"/>
              </a:rPr>
              <a:t>in the country</a:t>
            </a:r>
            <a:br/>
            <a:br/>
            <a:r>
              <a:rPr lang="lt-LT"/>
              <a:t>     </a:t>
            </a:r>
          </a:p>
        </p:txBody>
      </p:sp>
      <p:sp>
        <p:nvSpPr>
          <p:cNvPr id="3" name=""/>
          <p:cNvSpPr txBox="1"/>
          <p:nvPr>
            <p:ph type="body" idx="1"/>
          </p:nvPr>
        </p:nvSpPr>
        <p:spPr>
          <a:xfrm>
            <a:off x="412546" y="999490"/>
            <a:ext cx="8119894" cy="2933566"/>
          </a:xfrm>
          <a:prstGeom prst="rect"/>
        </p:spPr>
        <p:txBody>
          <a:bodyPr/>
          <a:lstStyle>
            <a:lvl1pPr lvl="0">
              <a:defRPr/>
            </a:lvl1pPr>
          </a:lstStyle>
          <a:p>
            <a:pPr lvl="0" rtl="0">
              <a:buFont typeface="Arial"/>
              <a:buChar char="•"/>
            </a:pPr>
          </a:p>
        </p:txBody>
      </p:sp>
      <p:pic>
        <p:nvPicPr>
          <p:cNvPr id="4" name=""/>
          <p:cNvPicPr/>
          <p:nvPr/>
        </p:nvPicPr>
        <p:blipFill>
          <a:blip r:embed="rId2"/>
          <a:srcRect/>
          <a:stretch>
            <a:fillRect/>
          </a:stretch>
        </p:blipFill>
        <p:spPr>
          <a:xfrm rot="0">
            <a:off x="5625094" y="2810473"/>
            <a:ext cx="3441916" cy="3913787"/>
          </a:xfrm>
          <a:prstGeom prst="rect"/>
          <a:noFill/>
          <a:ln>
            <a:noFill/>
          </a:ln>
        </p:spPr>
      </p:pic>
      <p:sp>
        <p:nvSpPr>
          <p:cNvPr id="5" name=""/>
          <p:cNvSpPr txBox="1"/>
          <p:nvPr/>
        </p:nvSpPr>
        <p:spPr>
          <a:xfrm rot="0">
            <a:off x="209874" y="891182"/>
            <a:ext cx="8173959" cy="5205128"/>
          </a:xfrm>
          <a:prstGeom prst="rect"/>
          <a:noFill/>
          <a:ln>
            <a:noFill/>
          </a:ln>
        </p:spPr>
        <p:txBody>
          <a:bodyPr wrap="square" lIns="91440" tIns="45720" rIns="91440" bIns="45720" anchor="t"/>
          <a:lstStyle>
            <a:lvl1pPr lvl="0" algn="l" rtl="0" marL="342900" indent="-342900">
              <a:spcBef>
                <a:spcPct val="20000"/>
              </a:spcBef>
              <a:buFont typeface="Arial"/>
              <a:buChar char="•"/>
              <a:defRPr sz="3200">
                <a:solidFill>
                  <a:schemeClr val="tx1"/>
                </a:solidFill>
                <a:latin typeface="Calibri"/>
              </a:defRPr>
            </a:lvl1pPr>
          </a:lstStyle>
          <a:p>
            <a:pPr lvl="0" rtl="0">
              <a:buFont typeface="Arial"/>
              <a:buChar char="•"/>
            </a:pPr>
            <a:r>
              <a:rPr sz="2400" lang="lt-LT"/>
              <a:t>The team of Kaunas K. Grinius progymnasium participated in the 7th exibition of school equipment, teaching tools and educational technology. This is the most important annual event for the Lithuanian education Comunity. It gathers establishers of schools, the leaders of                                 </a:t>
            </a:r>
            <a:r>
              <a:rPr sz="2400" lang="en"/>
              <a:t>                </a:t>
            </a:r>
            <a:r>
              <a:rPr sz="2400" lang="lt-LT"/>
              <a:t>                 education centers and schools,                   </a:t>
            </a:r>
            <a:r>
              <a:rPr sz="2400" lang="en"/>
              <a:t> </a:t>
            </a:r>
            <a:r>
              <a:rPr sz="2400" lang="lt-LT"/>
              <a:t>                                representatives of business                                                       and non-govermental </a:t>
            </a:r>
            <a:r>
              <a:rPr sz="2400" lang="en"/>
              <a:t>organizations,</a:t>
            </a:r>
            <a:r>
              <a:rPr sz="2400" lang="lt-LT"/>
              <a:t>                                                    as teachers, students and parents to                                                          discuss and share best practices.                                                           The exhibition presents live and                                                    interective educational methods,                                                  education services, the latest teaching                                                 and learning tools and stories of success. </a:t>
            </a:r>
          </a:p>
        </p:txBody>
      </p:sp>
    </p:spTree>
  </p:cSld>
</p:sld>
</file>

<file path=ppt/slides/slide12.xml><?xml version="1.0" encoding="utf-8"?>
<p:sld xmlns:p="http://schemas.openxmlformats.org/presentationml/2006/main" xmlns:a="http://schemas.openxmlformats.org/drawingml/2006/main" xmlns:r="http://schemas.openxmlformats.org/officeDocument/2006/relationships">
  <p:cSld>
    <p:bg>
      <p:bgPr>
        <a:blipFill>
          <a:blip r:embed="rId1"/>
          <a:srcRect/>
          <a:stretch>
            <a:fillRect/>
          </a:stretch>
        </a:blipFill>
      </p:bgPr>
    </p:bg>
    <p:spTree>
      <p:nvGrpSpPr>
        <p:cNvPr id="1" name=""/>
        <p:cNvGrpSpPr/>
        <p:nvPr/>
      </p:nvGrpSpPr>
      <p:grpSpPr>
        <a:xfrm>
          <a:off x="0" y="0"/>
          <a:ext cx="0" cy="0"/>
          <a:chOff x="0" y="0"/>
          <a:chExt cx="0" cy="0"/>
        </a:xfrm>
      </p:grpSpPr>
      <p:sp>
        <p:nvSpPr>
          <p:cNvPr id="2" name=""/>
          <p:cNvSpPr txBox="1"/>
          <p:nvPr>
            <p:ph type="title"/>
          </p:nvPr>
        </p:nvSpPr>
        <p:spPr>
          <a:xfrm>
            <a:off x="457200" y="220342"/>
            <a:ext cx="8229600" cy="747065"/>
          </a:xfrm>
          <a:prstGeom prst="rect"/>
        </p:spPr>
        <p:txBody>
          <a:bodyPr/>
          <a:lstStyle>
            <a:lvl1pPr lvl="0">
              <a:defRPr/>
            </a:lvl1pPr>
          </a:lstStyle>
          <a:p>
            <a:pPr lvl="0" rtl="0" marL="514350" indent="-514350"/>
            <a:br/>
            <a:br/>
            <a:r>
              <a:rPr sz="3200" b="1" lang="lt-LT">
                <a:latin typeface="Times New Roman"/>
              </a:rPr>
              <a:t>Activities </a:t>
            </a:r>
            <a:r>
              <a:rPr sz="3200" b="1" lang="lt-LT">
                <a:latin typeface="Times New Roman"/>
              </a:rPr>
              <a:t>in the country</a:t>
            </a:r>
            <a:br/>
            <a:br/>
            <a:r>
              <a:rPr lang="lt-LT"/>
              <a:t>     </a:t>
            </a:r>
          </a:p>
        </p:txBody>
      </p:sp>
      <p:sp>
        <p:nvSpPr>
          <p:cNvPr id="3" name=""/>
          <p:cNvSpPr txBox="1"/>
          <p:nvPr>
            <p:ph type="body" idx="1"/>
          </p:nvPr>
        </p:nvSpPr>
        <p:spPr>
          <a:xfrm>
            <a:off x="412546" y="999490"/>
            <a:ext cx="8119894" cy="2933566"/>
          </a:xfrm>
          <a:prstGeom prst="rect"/>
        </p:spPr>
        <p:txBody>
          <a:bodyPr/>
          <a:lstStyle>
            <a:lvl1pPr lvl="0">
              <a:defRPr/>
            </a:lvl1pPr>
          </a:lstStyle>
          <a:p>
            <a:pPr lvl="0" rtl="0">
              <a:buFont typeface="Arial"/>
              <a:buChar char="•"/>
            </a:pPr>
          </a:p>
        </p:txBody>
      </p:sp>
      <p:pic>
        <p:nvPicPr>
          <p:cNvPr id="4" name=""/>
          <p:cNvPicPr/>
          <p:nvPr/>
        </p:nvPicPr>
        <p:blipFill>
          <a:blip r:embed="rId2"/>
          <a:srcRect/>
          <a:stretch>
            <a:fillRect/>
          </a:stretch>
        </p:blipFill>
        <p:spPr>
          <a:xfrm rot="0">
            <a:off x="5004171" y="2072739"/>
            <a:ext cx="3605449" cy="4363490"/>
          </a:xfrm>
          <a:prstGeom prst="rect"/>
          <a:noFill/>
          <a:ln>
            <a:noFill/>
          </a:ln>
        </p:spPr>
      </p:pic>
      <p:sp>
        <p:nvSpPr>
          <p:cNvPr id="5" name=""/>
          <p:cNvSpPr txBox="1"/>
          <p:nvPr/>
        </p:nvSpPr>
        <p:spPr>
          <a:xfrm>
            <a:off x="179511" y="944814"/>
            <a:ext cx="8352927" cy="5148483"/>
          </a:xfrm>
          <a:prstGeom prst="rect"/>
          <a:noFill/>
          <a:ln>
            <a:noFill/>
          </a:ln>
        </p:spPr>
        <p:txBody>
          <a:bodyPr wrap="square" lIns="91440" tIns="45720" rIns="91440" bIns="45720" anchor="t"/>
          <a:lstStyle>
            <a:lvl1pPr lvl="0" algn="l" rtl="0" marL="342900" indent="-342900">
              <a:spcBef>
                <a:spcPct val="20000"/>
              </a:spcBef>
              <a:buFont typeface="Arial"/>
              <a:buChar char="•"/>
              <a:defRPr sz="3200">
                <a:solidFill>
                  <a:schemeClr val="tx1"/>
                </a:solidFill>
                <a:latin typeface="Calibri"/>
              </a:defRPr>
            </a:lvl1pPr>
          </a:lstStyle>
          <a:p>
            <a:pPr lvl="0" rtl="0">
              <a:buFont typeface="Arial"/>
              <a:buChar char="•"/>
            </a:pPr>
            <a:r>
              <a:rPr sz="2400" lang="lt-LT"/>
              <a:t>The </a:t>
            </a:r>
            <a:r>
              <a:rPr sz="2400" lang="en-US"/>
              <a:t>Teachers </a:t>
            </a:r>
            <a:r>
              <a:rPr sz="2400" lang="lt-LT"/>
              <a:t>the progymnasium </a:t>
            </a:r>
            <a:r>
              <a:rPr sz="2400" lang="en-US"/>
              <a:t> conducted an </a:t>
            </a:r>
            <a:r>
              <a:rPr sz="2400" lang="lt-LT"/>
              <a:t>demonstrative</a:t>
            </a:r>
            <a:r>
              <a:rPr sz="2400" lang="en-US"/>
              <a:t> </a:t>
            </a:r>
            <a:r>
              <a:rPr sz="2400" lang="lt-LT"/>
              <a:t>class</a:t>
            </a:r>
            <a:r>
              <a:rPr sz="2400" lang="en-US"/>
              <a:t> "Using the 3D drawing program for the integration of educational subjects". </a:t>
            </a:r>
          </a:p>
          <a:p>
            <a:pPr lvl="0" rtl="0">
              <a:buFont typeface="Arial"/>
              <a:buChar char="•"/>
            </a:pPr>
            <a:r>
              <a:rPr sz="2400" lang="lt-LT"/>
              <a:t>The students also assissted                                                                          in teaching p</a:t>
            </a:r>
            <a:r>
              <a:rPr sz="2400" lang="en-US"/>
              <a:t>articipants</a:t>
            </a:r>
            <a:r>
              <a:rPr sz="2400" lang="lt-LT"/>
              <a:t> who                                                                  joined the class</a:t>
            </a:r>
            <a:r>
              <a:rPr sz="2400" lang="en-US"/>
              <a:t>.</a:t>
            </a:r>
          </a:p>
        </p:txBody>
      </p:sp>
    </p:spTree>
  </p:cSld>
</p:sld>
</file>

<file path=ppt/slides/slide13.xml><?xml version="1.0" encoding="utf-8"?>
<p:sld xmlns:p="http://schemas.openxmlformats.org/presentationml/2006/main" xmlns:a="http://schemas.openxmlformats.org/drawingml/2006/main" xmlns:r="http://schemas.openxmlformats.org/officeDocument/2006/relationships">
  <p:cSld>
    <p:bg>
      <p:bgPr>
        <a:blipFill>
          <a:blip r:embed="rId1"/>
          <a:srcRect/>
          <a:stretch>
            <a:fillRect/>
          </a:stretch>
        </a:blipFill>
      </p:bgPr>
    </p:bg>
    <p:spTree>
      <p:nvGrpSpPr>
        <p:cNvPr id="1" name=""/>
        <p:cNvGrpSpPr/>
        <p:nvPr/>
      </p:nvGrpSpPr>
      <p:grpSpPr>
        <a:xfrm>
          <a:off x="0" y="0"/>
          <a:ext cx="0" cy="0"/>
          <a:chOff x="0" y="0"/>
          <a:chExt cx="0" cy="0"/>
        </a:xfrm>
      </p:grpSpPr>
      <p:sp>
        <p:nvSpPr>
          <p:cNvPr id="2" name=""/>
          <p:cNvSpPr txBox="1"/>
          <p:nvPr>
            <p:ph type="title"/>
          </p:nvPr>
        </p:nvSpPr>
        <p:spPr>
          <a:xfrm>
            <a:off x="457200" y="-86072"/>
            <a:ext cx="8229600" cy="1066800"/>
          </a:xfrm>
          <a:prstGeom prst="rect"/>
        </p:spPr>
        <p:txBody>
          <a:bodyPr>
            <a:normAutofit fontScale="90000"/>
          </a:bodyPr>
          <a:lstStyle>
            <a:lvl1pPr lvl="0">
              <a:defRPr/>
            </a:lvl1pPr>
          </a:lstStyle>
          <a:p>
            <a:pPr lvl="0" rtl="0" marL="514350" indent="-514350"/>
            <a:br/>
            <a:br/>
            <a:br/>
            <a:br/>
            <a:br/>
            <a:r>
              <a:rPr lang="lt-LT"/>
              <a:t>     </a:t>
            </a:r>
          </a:p>
        </p:txBody>
      </p:sp>
      <p:sp>
        <p:nvSpPr>
          <p:cNvPr id="3" name=""/>
          <p:cNvSpPr txBox="1"/>
          <p:nvPr>
            <p:ph type="body" idx="1"/>
          </p:nvPr>
        </p:nvSpPr>
        <p:spPr>
          <a:xfrm>
            <a:off x="395288" y="980728"/>
            <a:ext cx="8291514" cy="5688633"/>
          </a:xfrm>
          <a:prstGeom prst="rect"/>
        </p:spPr>
        <p:txBody>
          <a:bodyPr>
            <a:normAutofit fontScale="47000" lnSpcReduction="20000"/>
          </a:bodyPr>
          <a:lstStyle>
            <a:lvl1pPr lvl="0">
              <a:defRPr/>
            </a:lvl1pPr>
          </a:lstStyle>
          <a:p>
            <a:pPr lvl="0" rtl="0"/>
            <a:r>
              <a:rPr sz="5000" lang="lt-LT"/>
              <a:t>E</a:t>
            </a:r>
            <a:r>
              <a:rPr sz="5000" lang="en-US"/>
              <a:t>nglish</a:t>
            </a:r>
            <a:r>
              <a:rPr sz="5000" lang="en-US"/>
              <a:t> </a:t>
            </a:r>
            <a:r>
              <a:rPr sz="5000" lang="en-US"/>
              <a:t>Teachers provided </a:t>
            </a:r>
            <a:r>
              <a:rPr sz="5000" lang="en-US"/>
              <a:t>some examples from </a:t>
            </a:r>
            <a:r>
              <a:rPr sz="5000" lang="en-US"/>
              <a:t>the Minecraft Learning </a:t>
            </a:r>
            <a:r>
              <a:rPr sz="5000" lang="en-US"/>
              <a:t>Game</a:t>
            </a:r>
            <a:r>
              <a:rPr sz="5000" lang="en-US"/>
              <a:t> that could be </a:t>
            </a:r>
            <a:r>
              <a:rPr sz="5000" lang="en-US"/>
              <a:t>used in classes. </a:t>
            </a:r>
            <a:r>
              <a:rPr sz="5000" lang="en-US"/>
              <a:t>The Lithuanian language </a:t>
            </a:r>
            <a:r>
              <a:rPr sz="5000" lang="en-US"/>
              <a:t>teachers </a:t>
            </a:r>
            <a:r>
              <a:rPr sz="5000" lang="en-US"/>
              <a:t>taught </a:t>
            </a:r>
            <a:r>
              <a:rPr sz="5000" lang="en-US"/>
              <a:t>the methods of self-assessment in the lesson using the gadget </a:t>
            </a:r>
            <a:r>
              <a:rPr sz="5000" lang="en-US"/>
              <a:t>Plickers</a:t>
            </a:r>
            <a:r>
              <a:rPr sz="5000" lang="en-US"/>
              <a:t>. Using this gadget, visitors of the exhibition were able to evaluate their knowledge of the "Minecraft Learning" game at the end of the open lesson.</a:t>
            </a:r>
          </a:p>
          <a:p>
            <a:pPr lvl="0" rtl="0"/>
            <a:r>
              <a:rPr sz="5000" lang="en-US"/>
              <a:t>School’s students </a:t>
            </a:r>
            <a:r>
              <a:rPr sz="5000" lang="en-US"/>
              <a:t>are </a:t>
            </a:r>
            <a:r>
              <a:rPr sz="5000" lang="en-US"/>
              <a:t>the ambassadors of the “Minecraft </a:t>
            </a:r>
            <a:r>
              <a:rPr sz="5000" lang="en-US"/>
              <a:t>for </a:t>
            </a:r>
            <a:r>
              <a:rPr sz="5000" lang="en-US"/>
              <a:t>Learning”, </a:t>
            </a:r>
            <a:r>
              <a:rPr sz="5000" lang="en-US"/>
              <a:t>who advise </a:t>
            </a:r>
            <a:r>
              <a:rPr sz="5000" lang="en-US"/>
              <a:t>their teachers </a:t>
            </a:r>
            <a:r>
              <a:rPr sz="5000" lang="en-US"/>
              <a:t>how to make games more targeted and effective. We believe that such </a:t>
            </a:r>
            <a:r>
              <a:rPr sz="5000" lang="en-US"/>
              <a:t>creative </a:t>
            </a:r>
            <a:r>
              <a:rPr sz="5000" lang="en-US"/>
              <a:t>collaboration between teachers and students is the fastest way to increase the number of learners </a:t>
            </a:r>
            <a:r>
              <a:rPr sz="5000" lang="en-US"/>
              <a:t>with a high motivation.</a:t>
            </a:r>
          </a:p>
          <a:p>
            <a:pPr lvl="0" rtl="0"/>
            <a:r>
              <a:rPr sz="5000" u="sng" lang="lt-LT">
                <a:hlinkClick r:id="rId2"/>
              </a:rPr>
              <a:t>https://www.facebook.com/griniausmokykla/videos/2080363382192357/</a:t>
            </a:r>
          </a:p>
        </p:txBody>
      </p:sp>
    </p:spTree>
  </p:cSld>
</p:sld>
</file>

<file path=ppt/slides/slide14.xml><?xml version="1.0" encoding="utf-8"?>
<p:sld xmlns:p="http://schemas.openxmlformats.org/presentationml/2006/main" xmlns:a="http://schemas.openxmlformats.org/drawingml/2006/main" xmlns:r="http://schemas.openxmlformats.org/officeDocument/2006/relationships">
  <p:cSld>
    <p:bg>
      <p:bgPr>
        <a:blipFill>
          <a:blip r:embed="rId1"/>
          <a:srcRect/>
          <a:stretch>
            <a:fillRect/>
          </a:stretch>
        </a:blipFill>
      </p:bgPr>
    </p:bg>
    <p:spTree>
      <p:nvGrpSpPr>
        <p:cNvPr id="1" name=""/>
        <p:cNvGrpSpPr/>
        <p:nvPr/>
      </p:nvGrpSpPr>
      <p:grpSpPr>
        <a:xfrm>
          <a:off x="0" y="0"/>
          <a:ext cx="0" cy="0"/>
          <a:chOff x="0" y="0"/>
          <a:chExt cx="0" cy="0"/>
        </a:xfrm>
      </p:grpSpPr>
      <p:sp>
        <p:nvSpPr>
          <p:cNvPr id="2" name=""/>
          <p:cNvSpPr txBox="1"/>
          <p:nvPr>
            <p:ph type="title"/>
          </p:nvPr>
        </p:nvSpPr>
        <p:spPr>
          <a:xfrm>
            <a:off x="457200" y="-27384"/>
            <a:ext cx="8229600" cy="1066800"/>
          </a:xfrm>
          <a:prstGeom prst="rect"/>
        </p:spPr>
        <p:txBody>
          <a:bodyPr>
            <a:normAutofit fontScale="90000"/>
          </a:bodyPr>
          <a:lstStyle>
            <a:lvl1pPr lvl="0">
              <a:defRPr/>
            </a:lvl1pPr>
          </a:lstStyle>
          <a:p>
            <a:pPr lvl="0" rtl="0" marL="514350" indent="-514350"/>
            <a:br/>
            <a:br/>
            <a:br/>
            <a:br/>
            <a:br/>
            <a:r>
              <a:rPr lang="lt-LT"/>
              <a:t>     </a:t>
            </a:r>
          </a:p>
        </p:txBody>
      </p:sp>
      <p:sp>
        <p:nvSpPr>
          <p:cNvPr id="3" name=""/>
          <p:cNvSpPr txBox="1"/>
          <p:nvPr>
            <p:ph type="body" idx="1"/>
          </p:nvPr>
        </p:nvSpPr>
        <p:spPr>
          <a:xfrm>
            <a:off x="395288" y="1341438"/>
            <a:ext cx="8085138" cy="4895850"/>
          </a:xfrm>
          <a:prstGeom prst="rect"/>
        </p:spPr>
        <p:txBody>
          <a:bodyPr/>
          <a:lstStyle>
            <a:lvl1pPr lvl="0">
              <a:defRPr/>
            </a:lvl1pPr>
          </a:lstStyle>
          <a:p>
            <a:pPr lvl="0" rtl="0" marL="0" indent="0">
              <a:buNone/>
            </a:pPr>
          </a:p>
          <a:p>
            <a:pPr lvl="0" rtl="0">
              <a:buFont typeface="Arial"/>
              <a:buChar char="•"/>
            </a:pPr>
          </a:p>
          <a:p>
            <a:pPr lvl="0" rtl="0">
              <a:buFont typeface="Arial"/>
              <a:buChar char="•"/>
            </a:pPr>
          </a:p>
        </p:txBody>
      </p:sp>
      <p:sp>
        <p:nvSpPr>
          <p:cNvPr id="4" name=""/>
          <p:cNvSpPr/>
          <p:nvPr/>
        </p:nvSpPr>
        <p:spPr>
          <a:xfrm>
            <a:off x="395536" y="1124744"/>
            <a:ext cx="8136904" cy="4816896"/>
          </a:xfrm>
          <a:prstGeom prst="rect">
            <a:avLst/>
          </a:prstGeom>
        </p:spPr>
        <p:txBody>
          <a:bodyPr wrap="square"/>
          <a:lstStyle>
            <a:lvl1pPr lvl="0">
              <a:defRPr/>
            </a:lvl1pPr>
          </a:lstStyle>
          <a:p>
            <a:pPr lvl="0" rtl="0" marL="342900" indent="-342900">
              <a:lnSpc>
                <a:spcPct val="107000"/>
              </a:lnSpc>
              <a:spcAft>
                <a:spcPts val="800"/>
              </a:spcAft>
              <a:buFont typeface="Arial"/>
              <a:buChar char="•"/>
            </a:pPr>
            <a:r>
              <a:rPr sz="2400" lang="lt-LT"/>
              <a:t>Kaunas </a:t>
            </a:r>
            <a:r>
              <a:rPr sz="2400" lang="lt-LT"/>
              <a:t>St Kazimieras progymnasium took part in the project "IT in Primary Education". One of the activities called "Math Expert" is designed as an interactive national Math competition. The activity is extremely suitable for all beginners, as mathematical problems are presented in an appealing way which helps to improve children's computer skills and logical thinking. </a:t>
            </a:r>
            <a:r>
              <a:rPr sz="2400" lang="lt-LT"/>
              <a:t>When studying </a:t>
            </a:r>
            <a:r>
              <a:rPr sz="2400" lang="lt-LT"/>
              <a:t>programming kids performed the task in a smart class using tablets and a Smart Board. </a:t>
            </a:r>
            <a:r>
              <a:rPr sz="2400" lang="lt-LT"/>
              <a:t>The activities </a:t>
            </a:r>
            <a:r>
              <a:rPr sz="2400" lang="lt-LT"/>
              <a:t>are very </a:t>
            </a:r>
            <a:r>
              <a:rPr sz="2400" lang="lt-LT"/>
              <a:t>engaging </a:t>
            </a:r>
            <a:r>
              <a:rPr sz="2400" lang="lt-LT"/>
              <a:t>and useful in </a:t>
            </a:r>
            <a:r>
              <a:rPr sz="2400" lang="lt-LT"/>
              <a:t>developing young learners </a:t>
            </a:r>
            <a:r>
              <a:rPr sz="2400" lang="lt-LT"/>
              <a:t>logical and spatial thinking, the ability to differentiate information received, and </a:t>
            </a:r>
            <a:r>
              <a:rPr sz="2400" lang="lt-LT"/>
              <a:t>etc. </a:t>
            </a:r>
            <a:r>
              <a:rPr sz="2400" u="sng" lang="lt-LT">
                <a:hlinkClick r:id="rId2"/>
              </a:rPr>
              <a:t>https</a:t>
            </a:r>
            <a:r>
              <a:rPr sz="2400" u="sng" lang="lt-LT">
                <a:hlinkClick r:id="rId3"/>
              </a:rPr>
              <a:t>://www.10monkeys.com/lt/</a:t>
            </a:r>
            <a:r>
              <a:rPr sz="2400" lang="lt-LT"/>
              <a:t> </a:t>
            </a:r>
          </a:p>
        </p:txBody>
      </p:sp>
    </p:spTree>
  </p:cSld>
</p:sld>
</file>

<file path=ppt/slides/slide15.xml><?xml version="1.0" encoding="utf-8"?>
<p:sld xmlns:p="http://schemas.openxmlformats.org/presentationml/2006/main" xmlns:a="http://schemas.openxmlformats.org/drawingml/2006/main" xmlns:r="http://schemas.openxmlformats.org/officeDocument/2006/relationships">
  <p:cSld>
    <p:bg>
      <p:bgPr>
        <a:blipFill>
          <a:blip r:embed="rId1"/>
          <a:srcRect/>
          <a:stretch>
            <a:fillRect/>
          </a:stretch>
        </a:blipFill>
      </p:bgPr>
    </p:bg>
    <p:spTree>
      <p:nvGrpSpPr>
        <p:cNvPr id="1" name=""/>
        <p:cNvGrpSpPr/>
        <p:nvPr/>
      </p:nvGrpSpPr>
      <p:grpSpPr>
        <a:xfrm>
          <a:off x="0" y="0"/>
          <a:ext cx="0" cy="0"/>
          <a:chOff x="0" y="0"/>
          <a:chExt cx="0" cy="0"/>
        </a:xfrm>
      </p:grpSpPr>
      <p:sp>
        <p:nvSpPr>
          <p:cNvPr id="2" name=""/>
          <p:cNvSpPr txBox="1"/>
          <p:nvPr>
            <p:ph type="title"/>
          </p:nvPr>
        </p:nvSpPr>
        <p:spPr>
          <a:xfrm>
            <a:off x="457200" y="-27384"/>
            <a:ext cx="8229600" cy="1066800"/>
          </a:xfrm>
          <a:prstGeom prst="rect"/>
        </p:spPr>
        <p:txBody>
          <a:bodyPr>
            <a:normAutofit fontScale="90000"/>
          </a:bodyPr>
          <a:lstStyle>
            <a:lvl1pPr lvl="0">
              <a:defRPr/>
            </a:lvl1pPr>
          </a:lstStyle>
          <a:p>
            <a:pPr lvl="0" rtl="0" marL="514350" indent="-514350"/>
            <a:br/>
            <a:br/>
            <a:br/>
            <a:br/>
            <a:br/>
            <a:r>
              <a:rPr lang="lt-LT"/>
              <a:t>     </a:t>
            </a:r>
          </a:p>
        </p:txBody>
      </p:sp>
      <p:sp>
        <p:nvSpPr>
          <p:cNvPr id="3" name=""/>
          <p:cNvSpPr txBox="1"/>
          <p:nvPr>
            <p:ph type="body" idx="1"/>
          </p:nvPr>
        </p:nvSpPr>
        <p:spPr>
          <a:xfrm>
            <a:off x="395288" y="1341438"/>
            <a:ext cx="8085138" cy="4895850"/>
          </a:xfrm>
          <a:prstGeom prst="rect"/>
        </p:spPr>
        <p:txBody>
          <a:bodyPr/>
          <a:lstStyle>
            <a:lvl1pPr lvl="0">
              <a:defRPr/>
            </a:lvl1pPr>
          </a:lstStyle>
          <a:p>
            <a:pPr lvl="0" rtl="0" marL="0" indent="0">
              <a:buNone/>
            </a:pPr>
          </a:p>
        </p:txBody>
      </p:sp>
      <p:sp>
        <p:nvSpPr>
          <p:cNvPr id="4" name=""/>
          <p:cNvSpPr/>
          <p:nvPr/>
        </p:nvSpPr>
        <p:spPr>
          <a:xfrm>
            <a:off x="395536" y="1124744"/>
            <a:ext cx="8136904" cy="2308324"/>
          </a:xfrm>
          <a:prstGeom prst="rect">
            <a:avLst/>
          </a:prstGeom>
        </p:spPr>
        <p:txBody>
          <a:bodyPr wrap="square"/>
          <a:lstStyle>
            <a:lvl1pPr lvl="0">
              <a:defRPr/>
            </a:lvl1pPr>
          </a:lstStyle>
          <a:p>
            <a:pPr lvl="0" rtl="0" marL="342900" indent="-342900">
              <a:buFont typeface="Arial"/>
              <a:buChar char="•"/>
            </a:pPr>
            <a:r>
              <a:rPr sz="2400" lang="en-US"/>
              <a:t>MATH</a:t>
            </a:r>
            <a:r>
              <a:rPr sz="2400" lang="lt-LT"/>
              <a:t>S</a:t>
            </a:r>
            <a:r>
              <a:rPr sz="2400" lang="en-US"/>
              <a:t> </a:t>
            </a:r>
            <a:r>
              <a:rPr sz="2400" lang="en-US"/>
              <a:t>EXPERTS </a:t>
            </a:r>
            <a:r>
              <a:rPr sz="2400" lang="en-US"/>
              <a:t>is </a:t>
            </a:r>
            <a:r>
              <a:rPr sz="2400" lang="en-US"/>
              <a:t>an interactive national math competition that promotes pupils' logical and strategic thinking. </a:t>
            </a:r>
            <a:r>
              <a:rPr sz="2400" lang="lt-LT"/>
              <a:t>When completing its </a:t>
            </a:r>
            <a:r>
              <a:rPr sz="2400" lang="en-US"/>
              <a:t> task</a:t>
            </a:r>
            <a:r>
              <a:rPr sz="2400" lang="lt-LT"/>
              <a:t>s</a:t>
            </a:r>
            <a:r>
              <a:rPr sz="2400" lang="en-US"/>
              <a:t>, </a:t>
            </a:r>
            <a:r>
              <a:rPr sz="2400" lang="en-US"/>
              <a:t>children can talk and help each other </a:t>
            </a:r>
            <a:r>
              <a:rPr sz="2400" lang="en-US"/>
              <a:t>work</a:t>
            </a:r>
          </a:p>
          <a:p>
            <a:pPr lvl="1" rtl="0"/>
            <a:r>
              <a:rPr sz="2400" u="sng" lang="lt-LT">
                <a:hlinkClick r:id="rId2"/>
              </a:rPr>
              <a:t>https</a:t>
            </a:r>
            <a:r>
              <a:rPr sz="2400" u="sng" lang="lt-LT">
                <a:hlinkClick r:id="rId3"/>
              </a:rPr>
              <a:t>://www.10monkeys.com/uk/number-rumble.html</a:t>
            </a:r>
            <a:r>
              <a:rPr sz="2400" lang="lt-LT"/>
              <a:t> </a:t>
            </a:r>
          </a:p>
          <a:p>
            <a:pPr lvl="1" rtl="0"/>
            <a:r>
              <a:rPr sz="2400" u="sng" lang="lt-LT">
                <a:hlinkClick r:id="rId4"/>
              </a:rPr>
              <a:t>https://www.matematikosekspertas.lt/</a:t>
            </a:r>
            <a:r>
              <a:rPr sz="2400" lang="lt-LT"/>
              <a:t> </a:t>
            </a:r>
          </a:p>
        </p:txBody>
      </p:sp>
    </p:spTree>
  </p:cSld>
</p:sld>
</file>

<file path=ppt/slides/slide16.xml><?xml version="1.0" encoding="utf-8"?>
<p:sld xmlns:p="http://schemas.openxmlformats.org/presentationml/2006/main" xmlns:a="http://schemas.openxmlformats.org/drawingml/2006/main" xmlns:r="http://schemas.openxmlformats.org/officeDocument/2006/relationships">
  <p:cSld>
    <p:bg>
      <p:bgPr>
        <a:blipFill>
          <a:blip r:embed="rId1"/>
          <a:srcRect/>
          <a:stretch>
            <a:fillRect/>
          </a:stretch>
        </a:blipFill>
      </p:bgPr>
    </p:bg>
    <p:spTree>
      <p:nvGrpSpPr>
        <p:cNvPr id="1" name=""/>
        <p:cNvGrpSpPr/>
        <p:nvPr/>
      </p:nvGrpSpPr>
      <p:grpSpPr>
        <a:xfrm>
          <a:off x="0" y="0"/>
          <a:ext cx="0" cy="0"/>
          <a:chOff x="0" y="0"/>
          <a:chExt cx="0" cy="0"/>
        </a:xfrm>
      </p:grpSpPr>
      <p:sp>
        <p:nvSpPr>
          <p:cNvPr id="2" name=""/>
          <p:cNvSpPr txBox="1"/>
          <p:nvPr>
            <p:ph type="title"/>
          </p:nvPr>
        </p:nvSpPr>
        <p:spPr>
          <a:xfrm>
            <a:off x="457200" y="-86072"/>
            <a:ext cx="8229600" cy="1066800"/>
          </a:xfrm>
          <a:prstGeom prst="rect"/>
        </p:spPr>
        <p:txBody>
          <a:bodyPr>
            <a:normAutofit fontScale="90000"/>
          </a:bodyPr>
          <a:lstStyle>
            <a:lvl1pPr lvl="0">
              <a:defRPr/>
            </a:lvl1pPr>
          </a:lstStyle>
          <a:p>
            <a:pPr lvl="0" rtl="0" marL="514350" indent="-514350"/>
            <a:br/>
            <a:br/>
            <a:br/>
            <a:r>
              <a:rPr lang="lt-LT"/>
              <a:t>     </a:t>
            </a:r>
          </a:p>
        </p:txBody>
      </p:sp>
      <p:sp>
        <p:nvSpPr>
          <p:cNvPr id="3" name=""/>
          <p:cNvSpPr txBox="1"/>
          <p:nvPr>
            <p:ph type="body" idx="1"/>
          </p:nvPr>
        </p:nvSpPr>
        <p:spPr>
          <a:xfrm>
            <a:off x="395288" y="980728"/>
            <a:ext cx="8085138" cy="5256561"/>
          </a:xfrm>
          <a:prstGeom prst="rect"/>
        </p:spPr>
        <p:txBody>
          <a:bodyPr>
            <a:normAutofit fontScale="85000" lnSpcReduction="20000"/>
          </a:bodyPr>
          <a:lstStyle>
            <a:lvl1pPr lvl="0">
              <a:defRPr/>
            </a:lvl1pPr>
          </a:lstStyle>
          <a:p>
            <a:pPr lvl="0" rtl="0" marL="0" indent="0">
              <a:buNone/>
            </a:pPr>
            <a:r>
              <a:rPr sz="2600" lang="lt-LT"/>
              <a:t>• </a:t>
            </a:r>
            <a:r>
              <a:rPr sz="2600" lang="en-US"/>
              <a:t>Almost </a:t>
            </a:r>
            <a:r>
              <a:rPr sz="2600" lang="en-US"/>
              <a:t>250 teachers and school heads from 62 Lithuanian educational institutions have taken part in </a:t>
            </a:r>
            <a:r>
              <a:rPr sz="2600" lang="en-US"/>
              <a:t>the Samsung </a:t>
            </a:r>
            <a:r>
              <a:rPr sz="2600" lang="en-US"/>
              <a:t>School for the Future </a:t>
            </a:r>
            <a:r>
              <a:rPr sz="2600" lang="en-US"/>
              <a:t>program since it was launched. </a:t>
            </a:r>
            <a:r>
              <a:rPr sz="2600" lang="en-US"/>
              <a:t>This fall begins the fifth year of the program's implementation</a:t>
            </a:r>
          </a:p>
          <a:p>
            <a:pPr lvl="0" rtl="0" marL="0" indent="0">
              <a:buNone/>
            </a:pPr>
            <a:r>
              <a:rPr sz="2600" lang="lt-LT"/>
              <a:t>„</a:t>
            </a:r>
            <a:r>
              <a:rPr sz="2600" lang="en-US"/>
              <a:t>The “</a:t>
            </a:r>
            <a:r>
              <a:rPr sz="2600" lang="en-US"/>
              <a:t>Samsung </a:t>
            </a:r>
            <a:r>
              <a:rPr sz="2600" lang="en-US"/>
              <a:t>Electronics </a:t>
            </a:r>
            <a:r>
              <a:rPr sz="2600" lang="en-US"/>
              <a:t>Baltics” </a:t>
            </a:r>
            <a:r>
              <a:rPr sz="2600" lang="en-US"/>
              <a:t>has been implementing the continuing education program for educators </a:t>
            </a:r>
            <a:r>
              <a:rPr sz="2600" lang="en-US"/>
              <a:t>“the </a:t>
            </a:r>
            <a:r>
              <a:rPr sz="2600" lang="en-US"/>
              <a:t>Samsung School for the </a:t>
            </a:r>
            <a:r>
              <a:rPr sz="2600" lang="en-US"/>
              <a:t>Future” </a:t>
            </a:r>
            <a:r>
              <a:rPr sz="2600" lang="en-US"/>
              <a:t>for the fifth time in Lithuania. </a:t>
            </a:r>
            <a:r>
              <a:rPr sz="2600" lang="en-US"/>
              <a:t>It </a:t>
            </a:r>
            <a:r>
              <a:rPr sz="2600" lang="en-US"/>
              <a:t>aims </a:t>
            </a:r>
            <a:r>
              <a:rPr sz="2600" lang="en-US"/>
              <a:t>at improving teacher </a:t>
            </a:r>
            <a:r>
              <a:rPr sz="2600" lang="en-US"/>
              <a:t>leadership, change management and digital literacy competences </a:t>
            </a:r>
            <a:r>
              <a:rPr sz="2600" lang="en-US"/>
              <a:t>in order to create </a:t>
            </a:r>
            <a:r>
              <a:rPr sz="2600" lang="en-US"/>
              <a:t>a learning environment that motivates schools, and promotes creativity, thereby improving pupils' achievements and helping them better prepare for </a:t>
            </a:r>
            <a:r>
              <a:rPr sz="2600" lang="en-US"/>
              <a:t>their future professions.</a:t>
            </a:r>
          </a:p>
          <a:p>
            <a:pPr lvl="0" rtl="0" marL="0" indent="0">
              <a:buNone/>
            </a:pPr>
            <a:r>
              <a:rPr sz="2600" lang="lt-LT"/>
              <a:t>	</a:t>
            </a:r>
          </a:p>
          <a:p>
            <a:pPr lvl="0" rtl="0" marL="0" indent="0">
              <a:buNone/>
            </a:pPr>
            <a:r>
              <a:rPr sz="2600" lang="en-US"/>
              <a:t>The </a:t>
            </a:r>
            <a:r>
              <a:rPr sz="2600" lang="en-US"/>
              <a:t>project is for state and municipal general education schools and vocational </a:t>
            </a:r>
            <a:r>
              <a:rPr sz="2600" lang="en-US"/>
              <a:t>training </a:t>
            </a:r>
            <a:r>
              <a:rPr sz="2600" lang="en-US"/>
              <a:t>institutions, which carry out </a:t>
            </a:r>
            <a:r>
              <a:rPr sz="2600" lang="en-US"/>
              <a:t>programs of </a:t>
            </a:r>
            <a:r>
              <a:rPr sz="2600" lang="en-US"/>
              <a:t>general </a:t>
            </a:r>
            <a:r>
              <a:rPr sz="2600" lang="en-US"/>
              <a:t>education. </a:t>
            </a:r>
            <a:r>
              <a:rPr sz="2600" lang="en-US"/>
              <a:t>Participation in training for educational institutions is free of charge.</a:t>
            </a:r>
          </a:p>
          <a:p>
            <a:pPr lvl="0" rtl="0" marL="0" indent="0">
              <a:buNone/>
            </a:pPr>
            <a:r>
              <a:rPr sz="2600" lang="lt-LT">
                <a:hlinkClick r:id="rId2"/>
              </a:rPr>
              <a:t>http://www.mokyklaateiciai.lt/galeries</a:t>
            </a:r>
            <a:r>
              <a:rPr sz="2600" lang="lt-LT">
                <a:hlinkClick r:id="rId3"/>
              </a:rPr>
              <a:t>/</a:t>
            </a:r>
            <a:r>
              <a:rPr sz="2600" lang="lt-LT"/>
              <a:t>  </a:t>
            </a:r>
          </a:p>
          <a:p>
            <a:pPr lvl="0" rtl="0" marL="0" indent="0">
              <a:buNone/>
            </a:pPr>
          </a:p>
          <a:p>
            <a:pPr lvl="0" rtl="0">
              <a:buFont typeface="Arial"/>
              <a:buChar char="•"/>
            </a:pPr>
          </a:p>
          <a:p>
            <a:pPr lvl="0" rtl="0">
              <a:buFont typeface="Arial"/>
              <a:buChar char="•"/>
            </a:pPr>
          </a:p>
        </p:txBody>
      </p:sp>
    </p:spTree>
  </p:cSld>
</p:sld>
</file>

<file path=ppt/slides/slide17.xml><?xml version="1.0" encoding="utf-8"?>
<p:sld xmlns:p="http://schemas.openxmlformats.org/presentationml/2006/main" xmlns:a="http://schemas.openxmlformats.org/drawingml/2006/main" xmlns:r="http://schemas.openxmlformats.org/officeDocument/2006/relationships">
  <p:cSld>
    <p:bg>
      <p:bgPr>
        <a:blipFill>
          <a:blip r:embed="rId1"/>
          <a:srcRect/>
          <a:stretch>
            <a:fillRect/>
          </a:stretch>
        </a:blipFill>
      </p:bgPr>
    </p:bg>
    <p:spTree>
      <p:nvGrpSpPr>
        <p:cNvPr id="1" name=""/>
        <p:cNvGrpSpPr/>
        <p:nvPr/>
      </p:nvGrpSpPr>
      <p:grpSpPr>
        <a:xfrm>
          <a:off x="0" y="0"/>
          <a:ext cx="0" cy="0"/>
          <a:chOff x="0" y="0"/>
          <a:chExt cx="0" cy="0"/>
        </a:xfrm>
      </p:grpSpPr>
      <p:sp>
        <p:nvSpPr>
          <p:cNvPr id="2" name=""/>
          <p:cNvSpPr txBox="1"/>
          <p:nvPr>
            <p:ph type="title"/>
          </p:nvPr>
        </p:nvSpPr>
        <p:spPr>
          <a:xfrm>
            <a:off x="457200" y="-99392"/>
            <a:ext cx="8229600" cy="1066800"/>
          </a:xfrm>
          <a:prstGeom prst="rect"/>
        </p:spPr>
        <p:txBody>
          <a:bodyPr>
            <a:normAutofit fontScale="90000"/>
          </a:bodyPr>
          <a:lstStyle>
            <a:lvl1pPr lvl="0">
              <a:defRPr/>
            </a:lvl1pPr>
          </a:lstStyle>
          <a:p>
            <a:pPr lvl="0" rtl="0" marL="514350" indent="-514350"/>
            <a:br/>
            <a:br/>
            <a:br/>
            <a:r>
              <a:rPr sz="3100" b="1" lang="en-US">
                <a:latin typeface="Times New Roman"/>
              </a:rPr>
              <a:t>International projects</a:t>
            </a:r>
            <a:br/>
            <a:br/>
            <a:r>
              <a:rPr lang="lt-LT"/>
              <a:t>     </a:t>
            </a:r>
          </a:p>
        </p:txBody>
      </p:sp>
      <p:sp>
        <p:nvSpPr>
          <p:cNvPr id="3" name=""/>
          <p:cNvSpPr txBox="1"/>
          <p:nvPr>
            <p:ph type="body" idx="1"/>
          </p:nvPr>
        </p:nvSpPr>
        <p:spPr>
          <a:xfrm>
            <a:off x="395288" y="967408"/>
            <a:ext cx="8085138" cy="5269881"/>
          </a:xfrm>
          <a:prstGeom prst="rect"/>
        </p:spPr>
        <p:txBody>
          <a:bodyPr/>
          <a:lstStyle>
            <a:lvl1pPr lvl="0">
              <a:defRPr/>
            </a:lvl1pPr>
          </a:lstStyle>
          <a:p>
            <a:pPr lvl="0" rtl="0"/>
            <a:r>
              <a:rPr sz="2400" lang="en-US"/>
              <a:t>15 </a:t>
            </a:r>
            <a:r>
              <a:rPr sz="2400" lang="en-US"/>
              <a:t>October 2018, all the pupils grade 1-4 and teachers of Kaunas </a:t>
            </a:r>
            <a:r>
              <a:rPr sz="2400" lang="en-US"/>
              <a:t>St </a:t>
            </a:r>
            <a:r>
              <a:rPr sz="2400" lang="en-US"/>
              <a:t>Kazimieras</a:t>
            </a:r>
            <a:r>
              <a:rPr sz="2400" lang="en-US"/>
              <a:t> </a:t>
            </a:r>
            <a:r>
              <a:rPr sz="2400" lang="en-US"/>
              <a:t>Progimnasium</a:t>
            </a:r>
            <a:r>
              <a:rPr sz="2400" lang="en-US"/>
              <a:t>, in </a:t>
            </a:r>
            <a:r>
              <a:rPr sz="2400" lang="en-US"/>
              <a:t>response to the </a:t>
            </a:r>
            <a:r>
              <a:rPr sz="2400" lang="en-US"/>
              <a:t>European as well as Lithuanian initiative for programming week (</a:t>
            </a:r>
            <a:r>
              <a:rPr sz="2400" lang="en-US"/>
              <a:t>Code Week), organized integrated early learning </a:t>
            </a:r>
            <a:r>
              <a:rPr sz="2400" lang="en-US"/>
              <a:t>programming lessons.</a:t>
            </a:r>
          </a:p>
          <a:p>
            <a:pPr lvl="0" rtl="0" marL="0" indent="0">
              <a:buNone/>
            </a:pPr>
          </a:p>
          <a:p>
            <a:pPr lvl="0" rtl="0">
              <a:buFont typeface="Arial"/>
              <a:buChar char="•"/>
            </a:pPr>
          </a:p>
          <a:p>
            <a:pPr lvl="0" rtl="0">
              <a:buFont typeface="Arial"/>
              <a:buChar char="•"/>
            </a:pPr>
          </a:p>
        </p:txBody>
      </p:sp>
      <p:pic>
        <p:nvPicPr>
          <p:cNvPr id="4" name=""/>
          <p:cNvPicPr/>
          <p:nvPr/>
        </p:nvPicPr>
        <p:blipFill>
          <a:blip r:embed="rId2"/>
          <a:srcRect/>
          <a:stretch>
            <a:fillRect/>
          </a:stretch>
        </p:blipFill>
        <p:spPr>
          <a:xfrm>
            <a:off x="1691680" y="2852936"/>
            <a:ext cx="5184576" cy="3528393"/>
          </a:xfrm>
          <a:prstGeom prst="rect"/>
          <a:noFill/>
          <a:ln>
            <a:noFill/>
          </a:ln>
        </p:spPr>
      </p:pic>
    </p:spTree>
  </p:cSld>
</p:sld>
</file>

<file path=ppt/slides/slide18.xml><?xml version="1.0" encoding="utf-8"?>
<p:sld xmlns:p="http://schemas.openxmlformats.org/presentationml/2006/main" xmlns:a="http://schemas.openxmlformats.org/drawingml/2006/main" xmlns:r="http://schemas.openxmlformats.org/officeDocument/2006/relationships">
  <p:cSld>
    <p:bg>
      <p:bgPr>
        <a:blipFill>
          <a:blip r:embed="rId1"/>
          <a:srcRect/>
          <a:stretch>
            <a:fillRect/>
          </a:stretch>
        </a:blipFill>
      </p:bgPr>
    </p:bg>
    <p:spTree>
      <p:nvGrpSpPr>
        <p:cNvPr id="1" name=""/>
        <p:cNvGrpSpPr/>
        <p:nvPr/>
      </p:nvGrpSpPr>
      <p:grpSpPr>
        <a:xfrm>
          <a:off x="0" y="0"/>
          <a:ext cx="0" cy="0"/>
          <a:chOff x="0" y="0"/>
          <a:chExt cx="0" cy="0"/>
        </a:xfrm>
      </p:grpSpPr>
      <p:sp>
        <p:nvSpPr>
          <p:cNvPr id="2" name=""/>
          <p:cNvSpPr txBox="1"/>
          <p:nvPr>
            <p:ph type="title"/>
          </p:nvPr>
        </p:nvSpPr>
        <p:spPr>
          <a:xfrm>
            <a:off x="457200" y="-86072"/>
            <a:ext cx="8229600" cy="868085"/>
          </a:xfrm>
          <a:prstGeom prst="rect"/>
        </p:spPr>
        <p:txBody>
          <a:bodyPr>
            <a:normAutofit fontScale="90000"/>
          </a:bodyPr>
          <a:lstStyle>
            <a:lvl1pPr lvl="0">
              <a:defRPr/>
            </a:lvl1pPr>
          </a:lstStyle>
          <a:p>
            <a:pPr lvl="0" rtl="0" marL="514350" indent="-514350"/>
            <a:br/>
            <a:br/>
            <a:br/>
            <a:br/>
            <a:r>
              <a:rPr lang="lt-LT"/>
              <a:t>     </a:t>
            </a:r>
          </a:p>
        </p:txBody>
      </p:sp>
      <p:sp>
        <p:nvSpPr>
          <p:cNvPr id="3" name=""/>
          <p:cNvSpPr txBox="1"/>
          <p:nvPr>
            <p:ph type="body" idx="1"/>
          </p:nvPr>
        </p:nvSpPr>
        <p:spPr>
          <a:xfrm>
            <a:off x="395288" y="1341438"/>
            <a:ext cx="8085138" cy="4895850"/>
          </a:xfrm>
          <a:prstGeom prst="rect"/>
        </p:spPr>
        <p:txBody>
          <a:bodyPr/>
          <a:lstStyle>
            <a:lvl1pPr lvl="0">
              <a:defRPr/>
            </a:lvl1pPr>
          </a:lstStyle>
          <a:p>
            <a:pPr lvl="0" rtl="0" marL="0" indent="0">
              <a:buNone/>
            </a:pPr>
          </a:p>
          <a:p>
            <a:pPr lvl="0" rtl="0">
              <a:buFont typeface="Arial"/>
              <a:buChar char="•"/>
            </a:pPr>
          </a:p>
          <a:p>
            <a:pPr lvl="0" rtl="0">
              <a:buFont typeface="Arial"/>
              <a:buChar char="•"/>
            </a:pPr>
          </a:p>
        </p:txBody>
      </p:sp>
      <p:sp>
        <p:nvSpPr>
          <p:cNvPr id="4" name=""/>
          <p:cNvSpPr/>
          <p:nvPr/>
        </p:nvSpPr>
        <p:spPr>
          <a:xfrm>
            <a:off x="395536" y="782013"/>
            <a:ext cx="8203432" cy="2677656"/>
          </a:xfrm>
          <a:prstGeom prst="rect">
            <a:avLst/>
          </a:prstGeom>
        </p:spPr>
        <p:txBody>
          <a:bodyPr wrap="square"/>
          <a:lstStyle>
            <a:lvl1pPr lvl="0">
              <a:defRPr/>
            </a:lvl1pPr>
          </a:lstStyle>
          <a:p>
            <a:pPr lvl="0" rtl="0"/>
            <a:r>
              <a:rPr sz="2800" lang="en-US"/>
              <a:t>The youngsters </a:t>
            </a:r>
            <a:r>
              <a:rPr sz="2800" lang="en-US"/>
              <a:t>developed informational thinking, learned to understand the virtual world, </a:t>
            </a:r>
            <a:r>
              <a:rPr sz="2800" lang="en-US"/>
              <a:t>and played through programming. This event enabled elementary students to </a:t>
            </a:r>
            <a:r>
              <a:rPr sz="2800" lang="en-US"/>
              <a:t>improve their digital thinking, </a:t>
            </a:r>
            <a:r>
              <a:rPr sz="2800" lang="en-US"/>
              <a:t>taught </a:t>
            </a:r>
            <a:r>
              <a:rPr sz="2800" lang="en-US"/>
              <a:t>them to solve problems, think critically and analytically, and </a:t>
            </a:r>
            <a:r>
              <a:rPr sz="2800" lang="en-US"/>
              <a:t>also promoted </a:t>
            </a:r>
            <a:r>
              <a:rPr sz="2800" lang="en-US"/>
              <a:t>creativity and teamwork.</a:t>
            </a:r>
          </a:p>
        </p:txBody>
      </p:sp>
      <p:pic>
        <p:nvPicPr>
          <p:cNvPr id="5" name=""/>
          <p:cNvPicPr/>
          <p:nvPr/>
        </p:nvPicPr>
        <p:blipFill>
          <a:blip r:embed="rId2"/>
          <a:srcRect/>
          <a:stretch>
            <a:fillRect/>
          </a:stretch>
        </p:blipFill>
        <p:spPr>
          <a:xfrm rot="0">
            <a:off x="304789" y="4260355"/>
            <a:ext cx="4207955" cy="2162424"/>
          </a:xfrm>
          <a:prstGeom prst="rect"/>
          <a:noFill/>
          <a:ln>
            <a:noFill/>
          </a:ln>
        </p:spPr>
      </p:pic>
      <p:pic>
        <p:nvPicPr>
          <p:cNvPr id="6" name=""/>
          <p:cNvPicPr/>
          <p:nvPr/>
        </p:nvPicPr>
        <p:blipFill>
          <a:blip r:embed="rId3"/>
          <a:srcRect/>
          <a:stretch>
            <a:fillRect/>
          </a:stretch>
        </p:blipFill>
        <p:spPr>
          <a:xfrm rot="10800000">
            <a:off x="4575558" y="4149080"/>
            <a:ext cx="4093212" cy="2302510"/>
          </a:xfrm>
          <a:prstGeom prst="rect"/>
          <a:noFill/>
          <a:ln>
            <a:noFill/>
          </a:ln>
        </p:spPr>
      </p:pic>
    </p:spTree>
  </p:cSld>
</p:sld>
</file>

<file path=ppt/slides/slide19.xml><?xml version="1.0" encoding="utf-8"?>
<p:sld xmlns:p="http://schemas.openxmlformats.org/presentationml/2006/main" xmlns:a="http://schemas.openxmlformats.org/drawingml/2006/main" xmlns:r="http://schemas.openxmlformats.org/officeDocument/2006/relationships">
  <p:cSld>
    <p:bg>
      <p:bgPr>
        <a:blipFill>
          <a:blip r:embed="rId1"/>
          <a:srcRect/>
          <a:stretch>
            <a:fillRect/>
          </a:stretch>
        </a:blipFill>
      </p:bgPr>
    </p:bg>
    <p:spTree>
      <p:nvGrpSpPr>
        <p:cNvPr id="1" name=""/>
        <p:cNvGrpSpPr/>
        <p:nvPr/>
      </p:nvGrpSpPr>
      <p:grpSpPr>
        <a:xfrm>
          <a:off x="0" y="0"/>
          <a:ext cx="0" cy="0"/>
          <a:chOff x="0" y="0"/>
          <a:chExt cx="0" cy="0"/>
        </a:xfrm>
      </p:grpSpPr>
      <p:sp>
        <p:nvSpPr>
          <p:cNvPr id="2" name=""/>
          <p:cNvSpPr txBox="1"/>
          <p:nvPr>
            <p:ph type="title"/>
          </p:nvPr>
        </p:nvSpPr>
        <p:spPr>
          <a:xfrm>
            <a:off x="457200" y="-86072"/>
            <a:ext cx="8229600" cy="1066800"/>
          </a:xfrm>
          <a:prstGeom prst="rect"/>
        </p:spPr>
        <p:txBody>
          <a:bodyPr>
            <a:normAutofit fontScale="90000"/>
          </a:bodyPr>
          <a:lstStyle>
            <a:lvl1pPr lvl="0">
              <a:defRPr/>
            </a:lvl1pPr>
          </a:lstStyle>
          <a:p>
            <a:pPr lvl="0" rtl="0" marL="514350" indent="-514350"/>
            <a:br/>
            <a:br/>
            <a:br/>
            <a:r>
              <a:rPr lang="lt-LT"/>
              <a:t>     </a:t>
            </a:r>
          </a:p>
        </p:txBody>
      </p:sp>
      <p:sp>
        <p:nvSpPr>
          <p:cNvPr id="3" name=""/>
          <p:cNvSpPr txBox="1"/>
          <p:nvPr>
            <p:ph type="body" idx="1"/>
          </p:nvPr>
        </p:nvSpPr>
        <p:spPr>
          <a:xfrm>
            <a:off x="395288" y="1341438"/>
            <a:ext cx="8085138" cy="4895850"/>
          </a:xfrm>
          <a:prstGeom prst="rect"/>
        </p:spPr>
        <p:txBody>
          <a:bodyPr/>
          <a:lstStyle>
            <a:lvl1pPr lvl="0">
              <a:defRPr/>
            </a:lvl1pPr>
          </a:lstStyle>
          <a:p>
            <a:pPr lvl="0" rtl="0">
              <a:buFont typeface="Arial"/>
              <a:buChar char="•"/>
            </a:pPr>
            <a:r>
              <a:rPr sz="2800" lang="en-US"/>
              <a:t>5 </a:t>
            </a:r>
            <a:r>
              <a:rPr sz="2800" lang="en-US"/>
              <a:t>-7th grade students in January and February, 2018 participated in the international project "The project Competition 2018", in which they created comics based on the chosen genre of the film (horror, comedy, thriller, science fiction, etc.). The work was done in groups, the students created the scripts for their comics. The products were available in two ways: A3 format or </a:t>
            </a:r>
            <a:r>
              <a:rPr sz="2800" lang="en-US"/>
              <a:t>Popplet</a:t>
            </a:r>
            <a:r>
              <a:rPr sz="2800" lang="en-US"/>
              <a:t> application</a:t>
            </a:r>
            <a:r>
              <a:rPr sz="2800" lang="en-US"/>
              <a:t>.</a:t>
            </a:r>
          </a:p>
        </p:txBody>
      </p:sp>
    </p:spTree>
  </p:cSld>
</p:sld>
</file>

<file path=ppt/slides/slide2.xml><?xml version="1.0" encoding="utf-8"?>
<p:sld xmlns:p="http://schemas.openxmlformats.org/presentationml/2006/main" xmlns:a="http://schemas.openxmlformats.org/drawingml/2006/main" xmlns:r="http://schemas.openxmlformats.org/officeDocument/2006/relationships">
  <p:cSld>
    <p:bg>
      <p:bgPr>
        <a:blipFill>
          <a:blip r:embed="rId1"/>
          <a:srcRect/>
          <a:stretch>
            <a:fillRect/>
          </a:stretch>
        </a:blipFill>
      </p:bgPr>
    </p:bg>
    <p:spTree>
      <p:nvGrpSpPr>
        <p:cNvPr id="1" name=""/>
        <p:cNvGrpSpPr/>
        <p:nvPr/>
      </p:nvGrpSpPr>
      <p:grpSpPr>
        <a:xfrm>
          <a:off x="0" y="0"/>
          <a:ext cx="0" cy="0"/>
          <a:chOff x="0" y="0"/>
          <a:chExt cx="0" cy="0"/>
        </a:xfrm>
      </p:grpSpPr>
      <p:sp>
        <p:nvSpPr>
          <p:cNvPr id="2" name=""/>
          <p:cNvSpPr txBox="1"/>
          <p:nvPr>
            <p:ph type="title"/>
          </p:nvPr>
        </p:nvSpPr>
        <p:spPr>
          <a:prstGeom prst="rect"/>
        </p:spPr>
        <p:txBody>
          <a:bodyPr>
            <a:normAutofit fontScale="90000"/>
          </a:bodyPr>
          <a:lstStyle>
            <a:lvl1pPr lvl="0">
              <a:defRPr/>
            </a:lvl1pPr>
          </a:lstStyle>
          <a:p>
            <a:pPr lvl="0" rtl="0" marL="514350" indent="-514350"/>
            <a:br/>
            <a:r>
              <a:rPr sz="2800" b="1" lang="lt-LT"/>
              <a:t>ACTIVITIES</a:t>
            </a:r>
            <a:r>
              <a:rPr sz="2800" b="1" lang="lt-LT"/>
              <a:t>, PROJECTS, </a:t>
            </a:r>
            <a:r>
              <a:rPr sz="2800" b="1" lang="lt-LT"/>
              <a:t>EXPERIENCES:</a:t>
            </a:r>
            <a:br/>
            <a:r>
              <a:rPr sz="2800" b="1" lang="lt-LT"/>
              <a:t>CLASS ACTIVITIES</a:t>
            </a:r>
            <a:br/>
            <a:r>
              <a:rPr lang="lt-LT"/>
              <a:t>     </a:t>
            </a:r>
          </a:p>
        </p:txBody>
      </p:sp>
      <p:sp>
        <p:nvSpPr>
          <p:cNvPr id="3" name=""/>
          <p:cNvSpPr txBox="1"/>
          <p:nvPr>
            <p:ph type="body" idx="1"/>
          </p:nvPr>
        </p:nvSpPr>
        <p:spPr>
          <a:xfrm>
            <a:off x="395288" y="1340768"/>
            <a:ext cx="8085138" cy="4825083"/>
          </a:xfrm>
          <a:prstGeom prst="rect"/>
        </p:spPr>
        <p:txBody>
          <a:bodyPr/>
          <a:lstStyle>
            <a:lvl1pPr lvl="0">
              <a:defRPr/>
            </a:lvl1pPr>
          </a:lstStyle>
          <a:p>
            <a:pPr lvl="0" rtl="0"/>
            <a:r>
              <a:rPr sz="2400" lang="en-US"/>
              <a:t>Non-traditional lesson for the 7th grade students "Design, Build and Rejoice". The lecturers of the college introduced the students with the career of an engineer, its perspectives and possibilities, presented a special computer program </a:t>
            </a:r>
            <a:r>
              <a:rPr sz="2400" lang="en-US"/>
              <a:t>AutoCad</a:t>
            </a:r>
            <a:r>
              <a:rPr sz="2400" lang="en-US"/>
              <a:t> used in designing various components and </a:t>
            </a:r>
            <a:r>
              <a:rPr sz="2400" lang="en-US"/>
              <a:t>objects</a:t>
            </a:r>
            <a:r>
              <a:rPr sz="2400" lang="lt-LT"/>
              <a:t>.</a:t>
            </a:r>
          </a:p>
          <a:p>
            <a:pPr lvl="0" rtl="0"/>
            <a:r>
              <a:rPr sz="2400" lang="en-US"/>
              <a:t>The </a:t>
            </a:r>
            <a:r>
              <a:rPr sz="2400" lang="en-US"/>
              <a:t>pupils had the </a:t>
            </a:r>
            <a:r>
              <a:rPr sz="2400" lang="lt-LT"/>
              <a:t>                                                                        </a:t>
            </a:r>
            <a:r>
              <a:rPr sz="2400" lang="en-US"/>
              <a:t>opportunity  </a:t>
            </a:r>
            <a:r>
              <a:rPr sz="2400" lang="en-US"/>
              <a:t>to </a:t>
            </a:r>
            <a:r>
              <a:rPr sz="2400" lang="en-US"/>
              <a:t>design</a:t>
            </a:r>
            <a:r>
              <a:rPr sz="2400" lang="lt-LT"/>
              <a:t>                                                                         </a:t>
            </a:r>
            <a:r>
              <a:rPr sz="2400" lang="en-US"/>
              <a:t> </a:t>
            </a:r>
            <a:r>
              <a:rPr sz="2400" lang="en-US"/>
              <a:t>a specific </a:t>
            </a:r>
            <a:r>
              <a:rPr sz="2400" lang="lt-LT"/>
              <a:t>component </a:t>
            </a:r>
            <a:r>
              <a:rPr sz="2400" lang="en-US"/>
              <a:t> </a:t>
            </a:r>
            <a:r>
              <a:rPr sz="2400" lang="lt-LT"/>
              <a:t>                                                          </a:t>
            </a:r>
            <a:r>
              <a:rPr sz="2400" lang="en-US"/>
              <a:t>independently </a:t>
            </a:r>
            <a:r>
              <a:rPr sz="2400" lang="en-US"/>
              <a:t>and track its </a:t>
            </a:r>
            <a:r>
              <a:rPr sz="2400" lang="lt-LT"/>
              <a:t>                                                  </a:t>
            </a:r>
            <a:r>
              <a:rPr sz="2400" lang="en-US"/>
              <a:t>transformation </a:t>
            </a:r>
            <a:r>
              <a:rPr sz="2400" lang="en-US"/>
              <a:t>into a real </a:t>
            </a:r>
            <a:r>
              <a:rPr sz="2400" lang="lt-LT"/>
              <a:t>                                                                           </a:t>
            </a:r>
            <a:r>
              <a:rPr sz="2400" lang="en-US"/>
              <a:t>thing</a:t>
            </a:r>
            <a:r>
              <a:rPr sz="2400" lang="en-US"/>
              <a:t>, thanks to the 3D </a:t>
            </a:r>
            <a:r>
              <a:rPr sz="2400" lang="lt-LT"/>
              <a:t>                                                                          </a:t>
            </a:r>
            <a:r>
              <a:rPr sz="2400" lang="en-US"/>
              <a:t>printer</a:t>
            </a:r>
            <a:r>
              <a:rPr sz="2400" lang="en-US"/>
              <a:t>. </a:t>
            </a:r>
          </a:p>
          <a:p>
            <a:pPr lvl="0" rtl="0" marL="0" indent="0">
              <a:buNone/>
            </a:pPr>
          </a:p>
          <a:p>
            <a:pPr lvl="0" rtl="0" marL="0" indent="0">
              <a:buNone/>
            </a:pPr>
          </a:p>
        </p:txBody>
      </p:sp>
      <p:pic>
        <p:nvPicPr>
          <p:cNvPr id="4" name=""/>
          <p:cNvPicPr/>
          <p:nvPr/>
        </p:nvPicPr>
        <p:blipFill>
          <a:blip r:embed="rId2"/>
          <a:srcRect/>
          <a:stretch>
            <a:fillRect/>
          </a:stretch>
        </p:blipFill>
        <p:spPr>
          <a:xfrm rot="0">
            <a:off x="4599865" y="3418709"/>
            <a:ext cx="3983747" cy="2890612"/>
          </a:xfrm>
          <a:prstGeom prst="rect"/>
          <a:noFill/>
          <a:ln>
            <a:noFill/>
          </a:ln>
        </p:spPr>
      </p:pic>
    </p:spTree>
  </p:cSld>
</p:sld>
</file>

<file path=ppt/slides/slide20.xml><?xml version="1.0" encoding="utf-8"?>
<p:sld xmlns:p="http://schemas.openxmlformats.org/presentationml/2006/main" xmlns:a="http://schemas.openxmlformats.org/drawingml/2006/main" xmlns:r="http://schemas.openxmlformats.org/officeDocument/2006/relationships">
  <p:cSld>
    <p:bg>
      <p:bgPr>
        <a:blipFill>
          <a:blip r:embed="rId1"/>
          <a:srcRect/>
          <a:stretch>
            <a:fillRect/>
          </a:stretch>
        </a:blipFill>
      </p:bgPr>
    </p:bg>
    <p:spTree>
      <p:nvGrpSpPr>
        <p:cNvPr id="1" name=""/>
        <p:cNvGrpSpPr/>
        <p:nvPr/>
      </p:nvGrpSpPr>
      <p:grpSpPr>
        <a:xfrm>
          <a:off x="0" y="0"/>
          <a:ext cx="0" cy="0"/>
          <a:chOff x="0" y="0"/>
          <a:chExt cx="0" cy="0"/>
        </a:xfrm>
      </p:grpSpPr>
      <p:sp>
        <p:nvSpPr>
          <p:cNvPr id="2" name=""/>
          <p:cNvSpPr txBox="1"/>
          <p:nvPr>
            <p:ph type="title"/>
          </p:nvPr>
        </p:nvSpPr>
        <p:spPr>
          <a:xfrm>
            <a:off x="457200" y="-27384"/>
            <a:ext cx="8229600" cy="1066800"/>
          </a:xfrm>
          <a:prstGeom prst="rect"/>
        </p:spPr>
        <p:txBody>
          <a:bodyPr>
            <a:normAutofit fontScale="90000"/>
          </a:bodyPr>
          <a:lstStyle>
            <a:lvl1pPr lvl="0">
              <a:defRPr/>
            </a:lvl1pPr>
          </a:lstStyle>
          <a:p>
            <a:pPr lvl="0" rtl="0" marL="514350" indent="-514350"/>
            <a:br/>
            <a:br/>
            <a:br/>
            <a:r>
              <a:rPr lang="lt-LT"/>
              <a:t>     </a:t>
            </a:r>
          </a:p>
        </p:txBody>
      </p:sp>
      <p:sp>
        <p:nvSpPr>
          <p:cNvPr id="3" name=""/>
          <p:cNvSpPr txBox="1"/>
          <p:nvPr>
            <p:ph type="body" idx="1"/>
          </p:nvPr>
        </p:nvSpPr>
        <p:spPr>
          <a:xfrm>
            <a:off x="395288" y="1341438"/>
            <a:ext cx="8085138" cy="4895850"/>
          </a:xfrm>
          <a:prstGeom prst="rect"/>
        </p:spPr>
        <p:txBody>
          <a:bodyPr/>
          <a:lstStyle>
            <a:lvl1pPr lvl="0">
              <a:defRPr/>
            </a:lvl1pPr>
          </a:lstStyle>
          <a:p>
            <a:pPr lvl="0" rtl="0" marL="0" indent="0">
              <a:buNone/>
            </a:pPr>
          </a:p>
          <a:p>
            <a:pPr lvl="0" rtl="0">
              <a:buFont typeface="Arial"/>
              <a:buChar char="•"/>
            </a:pPr>
          </a:p>
          <a:p>
            <a:pPr lvl="0" rtl="0">
              <a:buFont typeface="Arial"/>
              <a:buChar char="•"/>
            </a:pPr>
          </a:p>
        </p:txBody>
      </p:sp>
      <p:sp>
        <p:nvSpPr>
          <p:cNvPr id="4" name=""/>
          <p:cNvSpPr/>
          <p:nvPr/>
        </p:nvSpPr>
        <p:spPr>
          <a:xfrm>
            <a:off x="547079" y="799887"/>
            <a:ext cx="7488832" cy="2677656"/>
          </a:xfrm>
          <a:prstGeom prst="rect">
            <a:avLst/>
          </a:prstGeom>
        </p:spPr>
        <p:txBody>
          <a:bodyPr wrap="square"/>
          <a:lstStyle>
            <a:lvl1pPr lvl="0">
              <a:defRPr/>
            </a:lvl1pPr>
          </a:lstStyle>
          <a:p>
            <a:pPr lvl="0" rtl="0"/>
            <a:r>
              <a:rPr sz="2400" lang="en-US"/>
              <a:t>Contest</a:t>
            </a:r>
            <a:r>
              <a:rPr sz="2400" lang="lt-LT"/>
              <a:t> </a:t>
            </a:r>
            <a:r>
              <a:rPr sz="2400" lang="lt-LT"/>
              <a:t>„Hacker games: Klaipėda 2018“ </a:t>
            </a:r>
            <a:r>
              <a:rPr sz="2400" lang="lt-LT"/>
              <a:t>(</a:t>
            </a:r>
            <a:r>
              <a:rPr sz="2400" lang="en-US"/>
              <a:t>This is a gaming startup </a:t>
            </a:r>
            <a:r>
              <a:rPr sz="2400" lang="en-US"/>
              <a:t>competition)</a:t>
            </a:r>
          </a:p>
          <a:p>
            <a:pPr lvl="0" rtl="0"/>
            <a:r>
              <a:rPr sz="2400" lang="lt-LT"/>
              <a:t>Gustas </a:t>
            </a:r>
            <a:r>
              <a:rPr sz="2400" lang="lt-LT"/>
              <a:t>Kažukaukas (4A) </a:t>
            </a:r>
            <a:r>
              <a:rPr sz="2400" lang="en-US"/>
              <a:t>and his team won the </a:t>
            </a:r>
            <a:r>
              <a:rPr sz="2400" lang="lt-LT"/>
              <a:t>1</a:t>
            </a:r>
            <a:r>
              <a:rPr sz="2400" baseline="30000" lang="en-US"/>
              <a:t>st</a:t>
            </a:r>
            <a:r>
              <a:rPr sz="2400" lang="en-US"/>
              <a:t> award and the main 1000 euros prize for the journey in the gaming industry</a:t>
            </a:r>
            <a:r>
              <a:rPr sz="2400" lang="lt-LT"/>
              <a:t>. </a:t>
            </a:r>
          </a:p>
          <a:p>
            <a:pPr lvl="0" rtl="0"/>
            <a:r>
              <a:rPr sz="2400" lang="lt-LT">
                <a:hlinkClick r:id="rId2"/>
              </a:rPr>
              <a:t>http://www.kmtp.lt/lt/renginiai/hacker-games-klaipeda-2018-15767.html</a:t>
            </a:r>
          </a:p>
        </p:txBody>
      </p:sp>
      <p:pic>
        <p:nvPicPr>
          <p:cNvPr id="5" name=""/>
          <p:cNvPicPr/>
          <p:nvPr/>
        </p:nvPicPr>
        <p:blipFill>
          <a:blip r:embed="rId3"/>
          <a:srcRect/>
          <a:stretch>
            <a:fillRect/>
          </a:stretch>
        </p:blipFill>
        <p:spPr>
          <a:xfrm>
            <a:off x="2313620" y="3409858"/>
            <a:ext cx="4248473" cy="2880320"/>
          </a:xfrm>
          <a:prstGeom prst="rect"/>
          <a:noFill/>
          <a:ln>
            <a:noFill/>
          </a:ln>
        </p:spPr>
      </p:pic>
    </p:spTree>
  </p:cSld>
</p:sld>
</file>

<file path=ppt/slides/slide21.xml><?xml version="1.0" encoding="utf-8"?>
<p:sld xmlns:p="http://schemas.openxmlformats.org/presentationml/2006/main" xmlns:a="http://schemas.openxmlformats.org/drawingml/2006/main" xmlns:r="http://schemas.openxmlformats.org/officeDocument/2006/relationships">
  <p:cSld>
    <p:bg>
      <p:bgPr>
        <a:blipFill>
          <a:blip r:embed="rId1"/>
          <a:srcRect/>
          <a:stretch>
            <a:fillRect/>
          </a:stretch>
        </a:blipFill>
      </p:bgPr>
    </p:bg>
    <p:spTree>
      <p:nvGrpSpPr>
        <p:cNvPr id="1" name=""/>
        <p:cNvGrpSpPr/>
        <p:nvPr/>
      </p:nvGrpSpPr>
      <p:grpSpPr>
        <a:xfrm>
          <a:off x="0" y="0"/>
          <a:ext cx="0" cy="0"/>
          <a:chOff x="0" y="0"/>
          <a:chExt cx="0" cy="0"/>
        </a:xfrm>
      </p:grpSpPr>
      <p:sp>
        <p:nvSpPr>
          <p:cNvPr id="2" name=""/>
          <p:cNvSpPr txBox="1"/>
          <p:nvPr>
            <p:ph type="body" idx="1"/>
          </p:nvPr>
        </p:nvSpPr>
        <p:spPr>
          <a:xfrm>
            <a:off x="395288" y="1341438"/>
            <a:ext cx="8085138" cy="4895850"/>
          </a:xfrm>
          <a:prstGeom prst="rect"/>
        </p:spPr>
        <p:txBody>
          <a:bodyPr/>
          <a:lstStyle>
            <a:lvl1pPr lvl="0">
              <a:defRPr/>
            </a:lvl1pPr>
          </a:lstStyle>
          <a:p>
            <a:pPr lvl="0" rtl="0" marL="0" indent="0">
              <a:buNone/>
            </a:pPr>
          </a:p>
        </p:txBody>
      </p:sp>
      <p:sp>
        <p:nvSpPr>
          <p:cNvPr id="3" name=""/>
          <p:cNvSpPr txBox="1"/>
          <p:nvPr>
            <p:ph type="title"/>
          </p:nvPr>
        </p:nvSpPr>
        <p:spPr>
          <a:prstGeom prst="rect"/>
        </p:spPr>
        <p:txBody>
          <a:bodyPr/>
          <a:lstStyle>
            <a:lvl1pPr lvl="0">
              <a:defRPr/>
            </a:lvl1pPr>
          </a:lstStyle>
          <a:p>
            <a:pPr lvl="0" rtl="0"/>
            <a:r>
              <a:rPr lang="lt-LT"/>
              <a:t>Teacher trainings</a:t>
            </a:r>
          </a:p>
        </p:txBody>
      </p:sp>
      <p:sp>
        <p:nvSpPr>
          <p:cNvPr id="4" name=""/>
          <p:cNvSpPr/>
          <p:nvPr/>
        </p:nvSpPr>
        <p:spPr>
          <a:xfrm>
            <a:off x="395288" y="1417638"/>
            <a:ext cx="4572000" cy="1200329"/>
          </a:xfrm>
          <a:prstGeom prst="rect">
            <a:avLst/>
          </a:prstGeom>
        </p:spPr>
        <p:txBody>
          <a:bodyPr/>
          <a:lstStyle>
            <a:lvl1pPr lvl="0">
              <a:defRPr/>
            </a:lvl1pPr>
          </a:lstStyle>
          <a:p>
            <a:pPr lvl="0" rtl="0"/>
            <a:r>
              <a:rPr sz="2400" b="1" lang="en-US"/>
              <a:t>Trainings are organized</a:t>
            </a:r>
            <a:r>
              <a:rPr sz="2400" b="1" lang="lt-LT"/>
              <a:t>:</a:t>
            </a:r>
          </a:p>
          <a:p>
            <a:pPr lvl="0" rtl="0"/>
            <a:r>
              <a:rPr sz="2400" lang="en-US"/>
              <a:t>In the schools with smart classrooms</a:t>
            </a:r>
          </a:p>
        </p:txBody>
      </p:sp>
      <p:pic>
        <p:nvPicPr>
          <p:cNvPr id="5" name=""/>
          <p:cNvPicPr/>
          <p:nvPr/>
        </p:nvPicPr>
        <p:blipFill>
          <a:blip r:embed="rId2"/>
          <a:srcRect/>
          <a:stretch>
            <a:fillRect/>
          </a:stretch>
        </p:blipFill>
        <p:spPr>
          <a:xfrm>
            <a:off x="395536" y="2816061"/>
            <a:ext cx="4320480" cy="2666037"/>
          </a:xfrm>
          <a:prstGeom prst="rect"/>
          <a:noFill/>
          <a:ln>
            <a:noFill/>
          </a:ln>
        </p:spPr>
      </p:pic>
      <p:pic>
        <p:nvPicPr>
          <p:cNvPr id="6" name=""/>
          <p:cNvPicPr/>
          <p:nvPr/>
        </p:nvPicPr>
        <p:blipFill>
          <a:blip r:embed="rId3"/>
          <a:srcRect/>
          <a:stretch>
            <a:fillRect/>
          </a:stretch>
        </p:blipFill>
        <p:spPr>
          <a:xfrm>
            <a:off x="4860032" y="4149080"/>
            <a:ext cx="3797568" cy="2413393"/>
          </a:xfrm>
          <a:prstGeom prst="rect"/>
          <a:noFill/>
          <a:ln>
            <a:noFill/>
          </a:ln>
        </p:spPr>
      </p:pic>
      <p:pic>
        <p:nvPicPr>
          <p:cNvPr id="7" name=""/>
          <p:cNvPicPr/>
          <p:nvPr/>
        </p:nvPicPr>
        <p:blipFill>
          <a:blip r:embed="rId4"/>
          <a:srcRect/>
          <a:stretch>
            <a:fillRect/>
          </a:stretch>
        </p:blipFill>
        <p:spPr>
          <a:xfrm>
            <a:off x="4860033" y="1454775"/>
            <a:ext cx="3718091" cy="2478281"/>
          </a:xfrm>
          <a:prstGeom prst="rect"/>
          <a:noFill/>
          <a:ln>
            <a:noFill/>
          </a:ln>
        </p:spPr>
      </p:pic>
    </p:spTree>
  </p:cSld>
</p:sld>
</file>

<file path=ppt/slides/slide22.xml><?xml version="1.0" encoding="utf-8"?>
<p:sld xmlns:p="http://schemas.openxmlformats.org/presentationml/2006/main" xmlns:a="http://schemas.openxmlformats.org/drawingml/2006/main" xmlns:r="http://schemas.openxmlformats.org/officeDocument/2006/relationships">
  <p:cSld>
    <p:bg>
      <p:bgPr>
        <a:blipFill>
          <a:blip r:embed="rId1"/>
          <a:srcRect/>
          <a:stretch>
            <a:fillRect/>
          </a:stretch>
        </a:blipFill>
      </p:bgPr>
    </p:bg>
    <p:spTree>
      <p:nvGrpSpPr>
        <p:cNvPr id="1" name=""/>
        <p:cNvGrpSpPr/>
        <p:nvPr/>
      </p:nvGrpSpPr>
      <p:grpSpPr>
        <a:xfrm>
          <a:off x="0" y="0"/>
          <a:ext cx="0" cy="0"/>
          <a:chOff x="0" y="0"/>
          <a:chExt cx="0" cy="0"/>
        </a:xfrm>
      </p:grpSpPr>
      <p:sp>
        <p:nvSpPr>
          <p:cNvPr id="2" name=""/>
          <p:cNvSpPr txBox="1"/>
          <p:nvPr>
            <p:ph type="title"/>
          </p:nvPr>
        </p:nvSpPr>
        <p:spPr>
          <a:xfrm>
            <a:off x="457200" y="-27384"/>
            <a:ext cx="8229600" cy="1066800"/>
          </a:xfrm>
          <a:prstGeom prst="rect"/>
        </p:spPr>
        <p:txBody>
          <a:bodyPr>
            <a:normAutofit fontScale="90000"/>
          </a:bodyPr>
          <a:lstStyle>
            <a:lvl1pPr lvl="0">
              <a:defRPr/>
            </a:lvl1pPr>
          </a:lstStyle>
          <a:p>
            <a:pPr lvl="0" rtl="0" marL="514350" indent="-514350"/>
            <a:br/>
            <a:br/>
            <a:br/>
            <a:r>
              <a:rPr lang="lt-LT"/>
              <a:t>     </a:t>
            </a:r>
          </a:p>
        </p:txBody>
      </p:sp>
      <p:sp>
        <p:nvSpPr>
          <p:cNvPr id="3" name=""/>
          <p:cNvSpPr txBox="1"/>
          <p:nvPr>
            <p:ph type="body" idx="1"/>
          </p:nvPr>
        </p:nvSpPr>
        <p:spPr>
          <a:xfrm>
            <a:off x="395288" y="1341438"/>
            <a:ext cx="8085138" cy="4895850"/>
          </a:xfrm>
          <a:prstGeom prst="rect"/>
        </p:spPr>
        <p:txBody>
          <a:bodyPr/>
          <a:lstStyle>
            <a:lvl1pPr lvl="0">
              <a:defRPr/>
            </a:lvl1pPr>
          </a:lstStyle>
          <a:p>
            <a:pPr lvl="0" rtl="0" marL="0" indent="0">
              <a:buNone/>
            </a:pPr>
            <a:r>
              <a:rPr sz="2400" lang="en-US"/>
              <a:t>Collaboration with representatives of business </a:t>
            </a:r>
          </a:p>
          <a:p>
            <a:pPr lvl="0" rtl="0" marL="0" indent="0">
              <a:buNone/>
            </a:pPr>
          </a:p>
          <a:p>
            <a:pPr lvl="0" rtl="0">
              <a:buFont typeface="Arial"/>
              <a:buChar char="•"/>
            </a:pPr>
          </a:p>
          <a:p>
            <a:pPr lvl="0" rtl="0">
              <a:buFont typeface="Arial"/>
              <a:buChar char="•"/>
            </a:pPr>
          </a:p>
        </p:txBody>
      </p:sp>
      <p:pic>
        <p:nvPicPr>
          <p:cNvPr id="4" name=""/>
          <p:cNvPicPr/>
          <p:nvPr/>
        </p:nvPicPr>
        <p:blipFill>
          <a:blip r:embed="rId2"/>
          <a:srcRect/>
          <a:stretch>
            <a:fillRect/>
          </a:stretch>
        </p:blipFill>
        <p:spPr>
          <a:xfrm>
            <a:off x="251521" y="1844825"/>
            <a:ext cx="4320480" cy="2448272"/>
          </a:xfrm>
          <a:prstGeom prst="rect"/>
          <a:noFill/>
          <a:ln>
            <a:noFill/>
          </a:ln>
        </p:spPr>
      </p:pic>
      <p:pic>
        <p:nvPicPr>
          <p:cNvPr id="5" name=""/>
          <p:cNvPicPr/>
          <p:nvPr/>
        </p:nvPicPr>
        <p:blipFill>
          <a:blip r:embed="rId3"/>
          <a:srcRect/>
          <a:stretch>
            <a:fillRect/>
          </a:stretch>
        </p:blipFill>
        <p:spPr>
          <a:xfrm>
            <a:off x="4572000" y="4005064"/>
            <a:ext cx="4029844" cy="2480697"/>
          </a:xfrm>
          <a:prstGeom prst="rect"/>
          <a:noFill/>
          <a:ln>
            <a:noFill/>
          </a:ln>
        </p:spPr>
      </p:pic>
    </p:spTree>
  </p:cSld>
</p:sld>
</file>

<file path=ppt/slides/slide23.xml><?xml version="1.0" encoding="utf-8"?>
<p:sld xmlns:p="http://schemas.openxmlformats.org/presentationml/2006/main" xmlns:a="http://schemas.openxmlformats.org/drawingml/2006/main" xmlns:r="http://schemas.openxmlformats.org/officeDocument/2006/relationships">
  <p:cSld>
    <p:bg>
      <p:bgPr>
        <a:blipFill>
          <a:blip r:embed="rId1"/>
          <a:srcRect/>
          <a:stretch>
            <a:fillRect/>
          </a:stretch>
        </a:blipFill>
      </p:bgPr>
    </p:bg>
    <p:spTree>
      <p:nvGrpSpPr>
        <p:cNvPr id="1" name=""/>
        <p:cNvGrpSpPr/>
        <p:nvPr/>
      </p:nvGrpSpPr>
      <p:grpSpPr>
        <a:xfrm>
          <a:off x="0" y="0"/>
          <a:ext cx="0" cy="0"/>
          <a:chOff x="0" y="0"/>
          <a:chExt cx="0" cy="0"/>
        </a:xfrm>
      </p:grpSpPr>
      <p:sp>
        <p:nvSpPr>
          <p:cNvPr id="2" name=""/>
          <p:cNvSpPr txBox="1"/>
          <p:nvPr>
            <p:ph type="title"/>
          </p:nvPr>
        </p:nvSpPr>
        <p:spPr>
          <a:xfrm>
            <a:off x="457200" y="-27384"/>
            <a:ext cx="8229600" cy="1066800"/>
          </a:xfrm>
          <a:prstGeom prst="rect"/>
        </p:spPr>
        <p:txBody>
          <a:bodyPr>
            <a:normAutofit fontScale="90000"/>
          </a:bodyPr>
          <a:lstStyle>
            <a:lvl1pPr lvl="0">
              <a:defRPr/>
            </a:lvl1pPr>
          </a:lstStyle>
          <a:p>
            <a:pPr lvl="0" rtl="0" marL="514350" indent="-514350"/>
            <a:br/>
            <a:br/>
            <a:br/>
            <a:br/>
            <a:br/>
            <a:r>
              <a:rPr lang="lt-LT"/>
              <a:t>     </a:t>
            </a:r>
          </a:p>
        </p:txBody>
      </p:sp>
      <p:sp>
        <p:nvSpPr>
          <p:cNvPr id="3" name=""/>
          <p:cNvSpPr txBox="1"/>
          <p:nvPr>
            <p:ph type="body" idx="1"/>
          </p:nvPr>
        </p:nvSpPr>
        <p:spPr>
          <a:xfrm>
            <a:off x="385416" y="1051716"/>
            <a:ext cx="8085138" cy="4895850"/>
          </a:xfrm>
          <a:prstGeom prst="rect"/>
        </p:spPr>
        <p:txBody>
          <a:bodyPr/>
          <a:lstStyle>
            <a:lvl1pPr lvl="0">
              <a:defRPr/>
            </a:lvl1pPr>
          </a:lstStyle>
          <a:p>
            <a:pPr lvl="0" rtl="0"/>
            <a:r>
              <a:rPr sz="2400" lang="en-US"/>
              <a:t>P</a:t>
            </a:r>
            <a:r>
              <a:rPr sz="2400" lang="lt-LT"/>
              <a:t>rojects</a:t>
            </a:r>
            <a:r>
              <a:rPr sz="2400" lang="lt-LT"/>
              <a:t>: </a:t>
            </a:r>
            <a:r>
              <a:rPr sz="2400" lang="lt-LT"/>
              <a:t> </a:t>
            </a:r>
          </a:p>
          <a:p>
            <a:pPr lvl="0" rtl="0"/>
            <a:r>
              <a:rPr sz="2400" lang="en-US"/>
              <a:t>The </a:t>
            </a:r>
            <a:r>
              <a:rPr sz="2400" lang="en-US"/>
              <a:t>Ministry of Education and Science of the Republic of Lithuania initiated the project "Informatics in Primary Education". </a:t>
            </a:r>
            <a:r>
              <a:rPr sz="2400" lang="en-US"/>
              <a:t>The </a:t>
            </a:r>
            <a:r>
              <a:rPr sz="2400" lang="en-US"/>
              <a:t>purpose of this project was to create the content of </a:t>
            </a:r>
            <a:r>
              <a:rPr sz="2400" lang="en-US"/>
              <a:t>teaching informatics in elementary </a:t>
            </a:r>
            <a:r>
              <a:rPr sz="2400" lang="en-US"/>
              <a:t>education </a:t>
            </a:r>
            <a:r>
              <a:rPr sz="2400" lang="en-US"/>
              <a:t>and </a:t>
            </a:r>
            <a:r>
              <a:rPr sz="2400" lang="en-US"/>
              <a:t>to test it in ten schools by summer 2018</a:t>
            </a:r>
          </a:p>
          <a:p>
            <a:pPr lvl="0" rtl="0"/>
            <a:r>
              <a:rPr sz="2400" u="sng" lang="lt-LT">
                <a:hlinkClick r:id="rId2"/>
              </a:rPr>
              <a:t>https://informatika.ugdome.lt/lt/apie/</a:t>
            </a:r>
            <a:r>
              <a:rPr sz="2400" lang="lt-LT"/>
              <a:t> </a:t>
            </a:r>
          </a:p>
          <a:p>
            <a:pPr lvl="0" rtl="0" marL="0" indent="0">
              <a:buNone/>
            </a:pPr>
          </a:p>
          <a:p>
            <a:pPr lvl="0" rtl="0">
              <a:buFont typeface="Arial"/>
              <a:buChar char="•"/>
            </a:pPr>
          </a:p>
          <a:p>
            <a:pPr lvl="0" rtl="0">
              <a:buFont typeface="Arial"/>
              <a:buChar char="•"/>
            </a:pPr>
          </a:p>
        </p:txBody>
      </p:sp>
      <p:pic>
        <p:nvPicPr>
          <p:cNvPr id="4" name=""/>
          <p:cNvPicPr/>
          <p:nvPr/>
        </p:nvPicPr>
        <p:blipFill>
          <a:blip r:embed="rId3"/>
          <a:srcRect/>
          <a:stretch>
            <a:fillRect/>
          </a:stretch>
        </p:blipFill>
        <p:spPr>
          <a:xfrm>
            <a:off x="4499992" y="4005064"/>
            <a:ext cx="4283968" cy="2702172"/>
          </a:xfrm>
          <a:prstGeom prst="rect"/>
          <a:noFill/>
          <a:ln>
            <a:noFill/>
          </a:ln>
        </p:spPr>
      </p:pic>
      <p:pic>
        <p:nvPicPr>
          <p:cNvPr id="5" name=""/>
          <p:cNvPicPr/>
          <p:nvPr/>
        </p:nvPicPr>
        <p:blipFill>
          <a:blip r:embed="rId4"/>
          <a:srcRect/>
          <a:stretch>
            <a:fillRect/>
          </a:stretch>
        </p:blipFill>
        <p:spPr>
          <a:xfrm>
            <a:off x="0" y="4005064"/>
            <a:ext cx="4355976" cy="2818121"/>
          </a:xfrm>
          <a:prstGeom prst="rect"/>
          <a:noFill/>
          <a:ln>
            <a:noFill/>
          </a:ln>
        </p:spPr>
      </p:pic>
    </p:spTree>
  </p:cSld>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p:nvPr>
        </p:nvSpPr>
        <p:spPr>
          <a:xfrm>
            <a:off x="526341" y="368015"/>
            <a:ext cx="8229601" cy="720725"/>
          </a:xfrm>
          <a:prstGeom prst="rect"/>
        </p:spPr>
        <p:txBody>
          <a:bodyPr>
            <a:normAutofit fontScale="90000"/>
          </a:bodyPr>
          <a:lstStyle>
            <a:lvl1pPr lvl="0">
              <a:defRPr/>
            </a:lvl1pPr>
          </a:lstStyle>
          <a:p>
            <a:pPr lvl="0" rtl="0" marL="514350" indent="-514350"/>
            <a:br/>
            <a:br/>
            <a:r>
              <a:rPr sz="3600" b="1" lang="en-US"/>
              <a:t>Training </a:t>
            </a:r>
            <a:r>
              <a:rPr sz="3600" b="1" lang="en-US"/>
              <a:t>forms</a:t>
            </a:r>
            <a:br/>
            <a:br/>
            <a:r>
              <a:rPr lang="lt-LT"/>
              <a:t>     </a:t>
            </a:r>
          </a:p>
        </p:txBody>
      </p:sp>
      <p:sp>
        <p:nvSpPr>
          <p:cNvPr id="3" name=""/>
          <p:cNvSpPr txBox="1"/>
          <p:nvPr>
            <p:ph type="body" idx="1"/>
          </p:nvPr>
        </p:nvSpPr>
        <p:spPr>
          <a:xfrm>
            <a:off x="395288" y="1700213"/>
            <a:ext cx="8085138" cy="4465637"/>
          </a:xfrm>
          <a:prstGeom prst="rect"/>
        </p:spPr>
        <p:txBody>
          <a:bodyPr>
            <a:normAutofit lnSpcReduction="10000"/>
          </a:bodyPr>
          <a:lstStyle>
            <a:lvl1pPr lvl="0">
              <a:defRPr/>
            </a:lvl1pPr>
          </a:lstStyle>
          <a:p>
            <a:pPr lvl="0" rtl="0">
              <a:buFont typeface="Arial"/>
              <a:buChar char="•"/>
            </a:pPr>
            <a:r>
              <a:rPr sz="2800" lang="lt-LT"/>
              <a:t>Seminars</a:t>
            </a:r>
          </a:p>
          <a:p>
            <a:pPr lvl="0" rtl="0">
              <a:buFont typeface="Arial"/>
              <a:buChar char="•"/>
            </a:pPr>
            <a:r>
              <a:rPr sz="2800" lang="lt-LT"/>
              <a:t>Courses</a:t>
            </a:r>
          </a:p>
          <a:p>
            <a:pPr lvl="0" rtl="0">
              <a:buFont typeface="Arial"/>
              <a:buChar char="•"/>
            </a:pPr>
            <a:r>
              <a:rPr sz="2800" lang="lt-LT"/>
              <a:t>Consultation </a:t>
            </a:r>
          </a:p>
          <a:p>
            <a:pPr lvl="0" rtl="0">
              <a:buFont typeface="Arial"/>
              <a:buChar char="•"/>
            </a:pPr>
            <a:r>
              <a:rPr sz="2800" lang="lt-LT"/>
              <a:t>Conferences</a:t>
            </a:r>
          </a:p>
          <a:p>
            <a:pPr lvl="0" rtl="0">
              <a:buFont typeface="Arial"/>
              <a:buChar char="•"/>
            </a:pPr>
            <a:r>
              <a:rPr sz="2800" lang="lt-LT"/>
              <a:t>Lectures</a:t>
            </a:r>
          </a:p>
          <a:p>
            <a:pPr lvl="0" rtl="0">
              <a:buFont typeface="Arial"/>
              <a:buChar char="•"/>
            </a:pPr>
            <a:r>
              <a:rPr sz="2800" lang="lt-LT"/>
              <a:t>Open lessons</a:t>
            </a:r>
          </a:p>
          <a:p>
            <a:pPr lvl="0" rtl="0">
              <a:buFont typeface="Arial"/>
              <a:buChar char="•"/>
            </a:pPr>
            <a:r>
              <a:rPr sz="2800" lang="lt-LT"/>
              <a:t>Methodological and                                                  cultural events</a:t>
            </a:r>
          </a:p>
          <a:p>
            <a:pPr lvl="0" rtl="0">
              <a:buFont typeface="Arial"/>
              <a:buChar char="•"/>
            </a:pPr>
            <a:r>
              <a:rPr sz="2800" lang="lt-LT"/>
              <a:t>International partnerships </a:t>
            </a:r>
          </a:p>
          <a:p>
            <a:pPr lvl="0" algn="just" rtl="0" marL="0" indent="0">
              <a:buNone/>
            </a:pPr>
          </a:p>
          <a:p>
            <a:pPr lvl="0" rtl="0" marL="0" indent="0">
              <a:buNone/>
            </a:pPr>
          </a:p>
          <a:p>
            <a:pPr lvl="0" rtl="0">
              <a:buFont typeface="Arial"/>
              <a:buChar char="•"/>
            </a:pPr>
          </a:p>
          <a:p>
            <a:pPr lvl="0" rtl="0">
              <a:buFont typeface="Arial"/>
              <a:buChar char="•"/>
            </a:pPr>
          </a:p>
        </p:txBody>
      </p:sp>
      <p:pic>
        <p:nvPicPr>
          <p:cNvPr id="4" name=""/>
          <p:cNvPicPr/>
          <p:nvPr/>
        </p:nvPicPr>
        <p:blipFill>
          <a:blip r:embed="rId1"/>
          <a:srcRect/>
          <a:stretch>
            <a:fillRect/>
          </a:stretch>
        </p:blipFill>
        <p:spPr>
          <a:xfrm>
            <a:off x="3681240" y="949396"/>
            <a:ext cx="5211240" cy="3055668"/>
          </a:xfrm>
          <a:prstGeom prst="rect"/>
          <a:noFill/>
          <a:ln>
            <a:noFill/>
          </a:ln>
        </p:spPr>
      </p:pic>
      <p:pic>
        <p:nvPicPr>
          <p:cNvPr id="5" name=""/>
          <p:cNvPicPr/>
          <p:nvPr/>
        </p:nvPicPr>
        <p:blipFill>
          <a:blip r:embed="rId2"/>
          <a:srcRect/>
          <a:stretch>
            <a:fillRect/>
          </a:stretch>
        </p:blipFill>
        <p:spPr>
          <a:xfrm>
            <a:off x="4644008" y="3861048"/>
            <a:ext cx="4477752" cy="2966453"/>
          </a:xfrm>
          <a:prstGeom prst="rect"/>
          <a:noFill/>
          <a:ln>
            <a:noFill/>
          </a:ln>
        </p:spPr>
      </p:pic>
    </p:spTree>
  </p:cSld>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p:nvPr>
        </p:nvSpPr>
        <p:spPr>
          <a:xfrm>
            <a:off x="323528" y="260648"/>
            <a:ext cx="8640764" cy="719138"/>
          </a:xfrm>
          <a:prstGeom prst="rect"/>
        </p:spPr>
        <p:txBody>
          <a:bodyPr>
            <a:normAutofit fontScale="90000"/>
          </a:bodyPr>
          <a:lstStyle>
            <a:lvl1pPr lvl="0">
              <a:defRPr/>
            </a:lvl1pPr>
          </a:lstStyle>
          <a:p>
            <a:pPr lvl="0" rtl="0" marL="514350" indent="-514350"/>
            <a:br/>
            <a:br/>
            <a:br/>
          </a:p>
        </p:txBody>
      </p:sp>
      <p:graphicFrame>
        <p:nvGraphicFramePr>
          <p:cNvPr id="3" name=""/>
          <p:cNvGraphicFramePr/>
          <p:nvPr>
            <p:extLst>
              <p:ext uri="{D42A27DB-BD31-4B8C-83A1-F6EECF244321}">
                <p14:modId xmlns:p14="http://schemas.microsoft.com/office/powerpoint/2010/main" val="3282558840"/>
              </p:ext>
            </p:extLst>
          </p:nvPr>
        </p:nvGraphicFramePr>
        <p:xfrm>
          <a:off x="1187624" y="476670"/>
          <a:ext cx="6765925" cy="2376266"/>
        </p:xfrm>
        <a:graphic>
          <a:graphicData uri="http://schemas.openxmlformats.org/drawingml/2006/table">
            <a:tbl>
              <a:tblPr firstRow="1" firstCol="1" bandRow="1">
                <a:tableStyleId>{5C22544A-7EE6-4342-B048-85BDC9FD1C3A}</a:tableStyleId>
              </a:tblPr>
              <a:tblGrid>
                <a:gridCol w="2590800"/>
                <a:gridCol w="2314575"/>
                <a:gridCol w="1860550"/>
              </a:tblGrid>
              <a:tr h="601822">
                <a:tc>
                  <a:txBody>
                    <a:bodyPr anchor="ctr"/>
                    <a:lstStyle>
                      <a:lvl1pPr lvl="0">
                        <a:defRPr/>
                      </a:lvl1pPr>
                    </a:lstStyle>
                    <a:p>
                      <a:pPr lvl="0" rtl="0">
                        <a:lnSpc>
                          <a:spcPct val="115000"/>
                        </a:lnSpc>
                      </a:pPr>
                      <a:r>
                        <a:rPr sz="2000" lang="lt-LT">
                          <a:latin typeface="Times New Roman"/>
                        </a:rPr>
                        <a:t>2018</a:t>
                      </a:r>
                    </a:p>
                  </a:txBody>
                  <a:tcPr/>
                </a:tc>
                <a:tc>
                  <a:txBody>
                    <a:bodyPr anchor="ctr"/>
                    <a:lstStyle>
                      <a:lvl1pPr lvl="0">
                        <a:defRPr/>
                      </a:lvl1pPr>
                    </a:lstStyle>
                    <a:p>
                      <a:pPr lvl="0" algn="ctr" rtl="0">
                        <a:lnSpc>
                          <a:spcPct val="115000"/>
                        </a:lnSpc>
                      </a:pPr>
                      <a:r>
                        <a:rPr sz="2000" lang="lt-LT"/>
                        <a:t>Number</a:t>
                      </a:r>
                      <a:r>
                        <a:rPr sz="2000" lang="lt-LT"/>
                        <a:t> of </a:t>
                      </a:r>
                      <a:r>
                        <a:rPr sz="2000" lang="lt-LT"/>
                        <a:t>events</a:t>
                      </a:r>
                    </a:p>
                  </a:txBody>
                  <a:tcPr/>
                </a:tc>
                <a:tc>
                  <a:txBody>
                    <a:bodyPr anchor="ctr"/>
                    <a:lstStyle>
                      <a:lvl1pPr lvl="0">
                        <a:defRPr/>
                      </a:lvl1pPr>
                    </a:lstStyle>
                    <a:p>
                      <a:pPr lvl="0" algn="ctr" rtl="0">
                        <a:lnSpc>
                          <a:spcPct val="115000"/>
                        </a:lnSpc>
                      </a:pPr>
                      <a:r>
                        <a:rPr sz="2000" lang="lt-LT"/>
                        <a:t>Participants</a:t>
                      </a:r>
                    </a:p>
                  </a:txBody>
                  <a:tcPr/>
                </a:tc>
              </a:tr>
              <a:tr h="601822">
                <a:tc>
                  <a:txBody>
                    <a:bodyPr anchor="ctr"/>
                    <a:lstStyle>
                      <a:lvl1pPr lvl="0">
                        <a:defRPr/>
                      </a:lvl1pPr>
                    </a:lstStyle>
                    <a:p>
                      <a:pPr lvl="0" rtl="0">
                        <a:lnSpc>
                          <a:spcPct val="115000"/>
                        </a:lnSpc>
                      </a:pPr>
                      <a:r>
                        <a:rPr sz="2000" lang="lt-LT"/>
                        <a:t>All events </a:t>
                      </a:r>
                    </a:p>
                  </a:txBody>
                  <a:tcPr/>
                </a:tc>
                <a:tc>
                  <a:txBody>
                    <a:bodyPr anchor="ctr"/>
                    <a:lstStyle>
                      <a:lvl1pPr lvl="0">
                        <a:defRPr/>
                      </a:lvl1pPr>
                    </a:lstStyle>
                    <a:p>
                      <a:pPr lvl="0" algn="ctr" rtl="0">
                        <a:lnSpc>
                          <a:spcPct val="115000"/>
                        </a:lnSpc>
                      </a:pPr>
                      <a:r>
                        <a:rPr sz="2000" lang="lt-LT"/>
                        <a:t>419</a:t>
                      </a:r>
                    </a:p>
                  </a:txBody>
                  <a:tcPr/>
                </a:tc>
                <a:tc>
                  <a:txBody>
                    <a:bodyPr anchor="ctr"/>
                    <a:lstStyle>
                      <a:lvl1pPr lvl="0">
                        <a:defRPr/>
                      </a:lvl1pPr>
                    </a:lstStyle>
                    <a:p>
                      <a:pPr lvl="0" algn="ctr" rtl="0">
                        <a:lnSpc>
                          <a:spcPct val="115000"/>
                        </a:lnSpc>
                      </a:pPr>
                      <a:r>
                        <a:rPr sz="2000" lang="lt-LT"/>
                        <a:t>13397</a:t>
                      </a:r>
                    </a:p>
                  </a:txBody>
                  <a:tcPr/>
                </a:tc>
              </a:tr>
              <a:tr h="1172622">
                <a:tc>
                  <a:txBody>
                    <a:bodyPr anchor="ctr"/>
                    <a:lstStyle>
                      <a:lvl1pPr lvl="0">
                        <a:defRPr/>
                      </a:lvl1pPr>
                    </a:lstStyle>
                    <a:p>
                      <a:pPr lvl="0" rtl="0">
                        <a:lnSpc>
                          <a:spcPct val="115000"/>
                        </a:lnSpc>
                      </a:pPr>
                      <a:r>
                        <a:rPr sz="2000" lang="lt-LT"/>
                        <a:t>Mobile </a:t>
                      </a:r>
                      <a:r>
                        <a:rPr sz="2000" lang="lt-LT"/>
                        <a:t>learning</a:t>
                      </a:r>
                      <a:r>
                        <a:rPr sz="2000" lang="lt-LT"/>
                        <a:t> </a:t>
                      </a:r>
                      <a:r>
                        <a:rPr sz="2000" lang="lt-LT"/>
                        <a:t>events</a:t>
                      </a:r>
                    </a:p>
                  </a:txBody>
                  <a:tcPr/>
                </a:tc>
                <a:tc>
                  <a:txBody>
                    <a:bodyPr anchor="ctr"/>
                    <a:lstStyle>
                      <a:lvl1pPr lvl="0">
                        <a:defRPr/>
                      </a:lvl1pPr>
                    </a:lstStyle>
                    <a:p>
                      <a:pPr lvl="0" algn="ctr" rtl="0">
                        <a:lnSpc>
                          <a:spcPct val="115000"/>
                        </a:lnSpc>
                      </a:pPr>
                      <a:r>
                        <a:rPr sz="2000" lang="lt-LT"/>
                        <a:t>45</a:t>
                      </a:r>
                    </a:p>
                  </a:txBody>
                  <a:tcPr/>
                </a:tc>
                <a:tc>
                  <a:txBody>
                    <a:bodyPr anchor="ctr"/>
                    <a:lstStyle>
                      <a:lvl1pPr lvl="0">
                        <a:defRPr/>
                      </a:lvl1pPr>
                    </a:lstStyle>
                    <a:p>
                      <a:pPr lvl="0" algn="ctr" rtl="0">
                        <a:lnSpc>
                          <a:spcPct val="115000"/>
                        </a:lnSpc>
                      </a:pPr>
                      <a:r>
                        <a:rPr sz="2000" lang="lt-LT"/>
                        <a:t>1307</a:t>
                      </a:r>
                    </a:p>
                  </a:txBody>
                  <a:tcPr/>
                </a:tc>
              </a:tr>
            </a:tbl>
          </a:graphicData>
        </a:graphic>
      </p:graphicFrame>
      <p:pic>
        <p:nvPicPr>
          <p:cNvPr id="4" name=""/>
          <p:cNvPicPr/>
          <p:nvPr/>
        </p:nvPicPr>
        <p:blipFill>
          <a:blip r:embed="rId1"/>
          <a:srcRect/>
          <a:stretch>
            <a:fillRect/>
          </a:stretch>
        </p:blipFill>
        <p:spPr>
          <a:xfrm>
            <a:off x="1547664" y="3068957"/>
            <a:ext cx="5472609" cy="3789043"/>
          </a:xfrm>
          <a:prstGeom prst="rect"/>
          <a:noFill/>
          <a:ln>
            <a:noFill/>
          </a:ln>
        </p:spPr>
      </p:pic>
    </p:spTree>
  </p:cSld>
</p:sld>
</file>

<file path=ppt/slides/slide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p:nvPr>
        </p:nvSpPr>
        <p:spPr>
          <a:xfrm>
            <a:off x="179388" y="274638"/>
            <a:ext cx="8507414" cy="922337"/>
          </a:xfrm>
          <a:prstGeom prst="rect"/>
        </p:spPr>
        <p:txBody>
          <a:bodyPr>
            <a:normAutofit fontScale="90000"/>
          </a:bodyPr>
          <a:lstStyle>
            <a:lvl1pPr lvl="0">
              <a:defRPr/>
            </a:lvl1pPr>
          </a:lstStyle>
          <a:p>
            <a:pPr lvl="0" rtl="0" marL="514350" indent="-514350"/>
            <a:br/>
            <a:br/>
            <a:br/>
            <a:r>
              <a:rPr sz="3600" b="1" lang="en-US"/>
              <a:t>Proposals for improvement and future </a:t>
            </a:r>
            <a:r>
              <a:rPr sz="3600" b="1" lang="en-US"/>
              <a:t>expextations</a:t>
            </a:r>
            <a:br/>
            <a:br/>
            <a:br/>
            <a:r>
              <a:rPr lang="en-US"/>
              <a:t>     </a:t>
            </a:r>
          </a:p>
        </p:txBody>
      </p:sp>
      <p:sp>
        <p:nvSpPr>
          <p:cNvPr id="3" name=""/>
          <p:cNvSpPr txBox="1"/>
          <p:nvPr>
            <p:ph type="body" idx="1"/>
          </p:nvPr>
        </p:nvSpPr>
        <p:spPr>
          <a:prstGeom prst="rect"/>
        </p:spPr>
        <p:txBody>
          <a:bodyPr/>
          <a:lstStyle>
            <a:lvl1pPr lvl="0">
              <a:defRPr/>
            </a:lvl1pPr>
          </a:lstStyle>
          <a:p>
            <a:pPr lvl="0" rtl="0" marL="0" indent="0">
              <a:buNone/>
            </a:pPr>
            <a:r>
              <a:rPr sz="2800" lang="en-US"/>
              <a:t>At national level:</a:t>
            </a:r>
            <a:br/>
            <a:r>
              <a:rPr sz="2800" lang="en-US"/>
              <a:t>• Continue school </a:t>
            </a:r>
            <a:r>
              <a:rPr sz="2800" lang="en"/>
              <a:t>computerization process</a:t>
            </a:r>
            <a:r>
              <a:rPr sz="2800" lang="en-US"/>
              <a:t> and</a:t>
            </a:r>
            <a:r>
              <a:rPr sz="2800" lang="en"/>
              <a:t> to give to</a:t>
            </a:r>
            <a:r>
              <a:rPr sz="2800" lang="en-US"/>
              <a:t> every teacher in his </a:t>
            </a:r>
            <a:r>
              <a:rPr sz="2800" lang="en"/>
              <a:t>class</a:t>
            </a:r>
            <a:r>
              <a:rPr sz="2800" lang="en-US"/>
              <a:t> </a:t>
            </a:r>
            <a:r>
              <a:rPr sz="2800" lang="en-US"/>
              <a:t>the </a:t>
            </a:r>
            <a:r>
              <a:rPr sz="2800" lang="en"/>
              <a:t>new</a:t>
            </a:r>
            <a:r>
              <a:rPr sz="2800" lang="en-US"/>
              <a:t> technology </a:t>
            </a:r>
            <a:r>
              <a:rPr sz="2800" lang="en"/>
              <a:t>devices </a:t>
            </a:r>
            <a:r>
              <a:rPr sz="2800" lang="en-US"/>
              <a:t>he needs.</a:t>
            </a:r>
            <a:br/>
            <a:r>
              <a:rPr sz="2800" lang="en-US"/>
              <a:t>• Update curriculum content, computerize textbooks and initiate preparation of computerized methodological material.</a:t>
            </a:r>
            <a:br/>
            <a:r>
              <a:rPr sz="2800" lang="en-US"/>
              <a:t>• Develop educational computer programs that fit</a:t>
            </a:r>
            <a:r>
              <a:rPr sz="2800" lang="en"/>
              <a:t> with</a:t>
            </a:r>
            <a:r>
              <a:rPr sz="2800" lang="en-US"/>
              <a:t> the curriculum and the textbooks used by teachers, or be published in conjunction with textbooks.</a:t>
            </a:r>
          </a:p>
        </p:txBody>
      </p:sp>
    </p:spTree>
  </p:cSld>
</p:sld>
</file>

<file path=ppt/slides/slide2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p:nvPr>
        </p:nvSpPr>
        <p:spPr>
          <a:xfrm>
            <a:off x="179388" y="274638"/>
            <a:ext cx="8507414" cy="922337"/>
          </a:xfrm>
          <a:prstGeom prst="rect"/>
        </p:spPr>
        <p:txBody>
          <a:bodyPr>
            <a:normAutofit fontScale="90000"/>
          </a:bodyPr>
          <a:lstStyle>
            <a:lvl1pPr lvl="0">
              <a:defRPr/>
            </a:lvl1pPr>
          </a:lstStyle>
          <a:p>
            <a:pPr lvl="0" rtl="0" marL="514350" indent="-514350"/>
            <a:br/>
            <a:br/>
            <a:br/>
            <a:br/>
            <a:br/>
            <a:br/>
            <a:r>
              <a:rPr lang="en-US"/>
              <a:t>     </a:t>
            </a:r>
          </a:p>
        </p:txBody>
      </p:sp>
      <p:sp>
        <p:nvSpPr>
          <p:cNvPr id="3" name=""/>
          <p:cNvSpPr txBox="1"/>
          <p:nvPr>
            <p:ph type="body" idx="1"/>
          </p:nvPr>
        </p:nvSpPr>
        <p:spPr>
          <a:xfrm>
            <a:off x="539552" y="1412776"/>
            <a:ext cx="8229600" cy="5040561"/>
          </a:xfrm>
          <a:prstGeom prst="rect"/>
        </p:spPr>
        <p:txBody>
          <a:bodyPr/>
          <a:lstStyle>
            <a:lvl1pPr lvl="0">
              <a:defRPr/>
            </a:lvl1pPr>
          </a:lstStyle>
          <a:p>
            <a:pPr lvl="0" rtl="0" marL="0" indent="0">
              <a:buNone/>
            </a:pPr>
            <a:r>
              <a:rPr sz="2800" lang="en-US"/>
              <a:t>At the regional level (CENTER):</a:t>
            </a:r>
            <a:br/>
            <a:r>
              <a:rPr sz="2800" lang="en-US"/>
              <a:t>• Organize teacher training, seminars in which they will </a:t>
            </a:r>
            <a:r>
              <a:rPr sz="2800" lang="en"/>
              <a:t>deepen IT </a:t>
            </a:r>
            <a:r>
              <a:rPr sz="2800" lang="en-US"/>
              <a:t>skills, learn how to make more effective use of ICT in the education process.</a:t>
            </a:r>
            <a:br/>
            <a:r>
              <a:rPr sz="2800" lang="en-US"/>
              <a:t>• Communicate actively and collaborate with schools in capturing their valuable experiences and disseminate it to regional audiences.</a:t>
            </a:r>
            <a:br/>
            <a:r>
              <a:rPr sz="2800" lang="en-US"/>
              <a:t>• Organize seminars to promote the valuable experience gained through EU projects in the education process.</a:t>
            </a:r>
          </a:p>
        </p:txBody>
      </p:sp>
    </p:spTree>
  </p:cSld>
</p:sld>
</file>

<file path=ppt/slides/slide2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p:nvPr>
        </p:nvSpPr>
        <p:spPr>
          <a:xfrm>
            <a:off x="179388" y="274638"/>
            <a:ext cx="8507414" cy="922337"/>
          </a:xfrm>
          <a:prstGeom prst="rect"/>
        </p:spPr>
        <p:txBody>
          <a:bodyPr>
            <a:normAutofit fontScale="90000"/>
          </a:bodyPr>
          <a:lstStyle>
            <a:lvl1pPr lvl="0">
              <a:defRPr/>
            </a:lvl1pPr>
          </a:lstStyle>
          <a:p>
            <a:pPr lvl="0" rtl="0" marL="514350" indent="-514350"/>
            <a:br/>
            <a:br/>
            <a:br/>
            <a:br/>
            <a:br/>
            <a:br/>
            <a:r>
              <a:rPr lang="en-US"/>
              <a:t>     </a:t>
            </a:r>
          </a:p>
        </p:txBody>
      </p:sp>
      <p:sp>
        <p:nvSpPr>
          <p:cNvPr id="3" name=""/>
          <p:cNvSpPr txBox="1"/>
          <p:nvPr>
            <p:ph type="body" idx="1"/>
          </p:nvPr>
        </p:nvSpPr>
        <p:spPr>
          <a:xfrm>
            <a:off x="457200" y="1052736"/>
            <a:ext cx="8229600" cy="5073428"/>
          </a:xfrm>
          <a:prstGeom prst="rect"/>
        </p:spPr>
        <p:txBody>
          <a:bodyPr/>
          <a:lstStyle>
            <a:lvl1pPr lvl="0">
              <a:defRPr/>
            </a:lvl1pPr>
          </a:lstStyle>
          <a:p>
            <a:pPr lvl="0" rtl="0" marL="0" indent="0">
              <a:buNone/>
            </a:pPr>
            <a:r>
              <a:rPr sz="2800" lang="en-US"/>
              <a:t>At school level:</a:t>
            </a:r>
            <a:br/>
            <a:r>
              <a:rPr sz="2800" lang="en-US"/>
              <a:t>• Make it possible for every school teacher to use IT.</a:t>
            </a:r>
            <a:br/>
            <a:r>
              <a:rPr sz="2800" lang="en-US"/>
              <a:t>• To enable each teacher to continuously update and deepen knowledge and skills in the use of information technology in the education process.</a:t>
            </a:r>
            <a:br/>
            <a:r>
              <a:rPr sz="2800" lang="en-US"/>
              <a:t>• Encourage teachers to collectively share computer training materials and their best practices.</a:t>
            </a:r>
            <a:br/>
            <a:r>
              <a:rPr sz="2800" lang="en-US"/>
              <a:t>• To promote the activities of ICT consultants not only at the school level, but also at the level of a particular teacher (more intensive practice of individual counseling).</a:t>
            </a:r>
          </a:p>
        </p:txBody>
      </p:sp>
    </p:spTree>
  </p:cSld>
</p:sld>
</file>

<file path=ppt/slides/slide2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
          <p:cNvSpPr txBox="1"/>
          <p:nvPr>
            <p:ph type="title"/>
          </p:nvPr>
        </p:nvSpPr>
        <p:spPr>
          <a:prstGeom prst="rect"/>
        </p:spPr>
        <p:txBody>
          <a:bodyPr/>
          <a:lstStyle>
            <a:lvl1pPr lvl="0">
              <a:defRPr/>
            </a:lvl1pPr>
          </a:lstStyle>
          <a:p/>
        </p:txBody>
      </p:sp>
      <p:pic>
        <p:nvPicPr>
          <p:cNvPr id="3" name=""/>
          <p:cNvPicPr/>
          <p:nvPr>
            <p:ph type="body" idx="1"/>
          </p:nvPr>
        </p:nvPicPr>
        <p:blipFill>
          <a:blip r:embed="rId1"/>
          <a:srcRect/>
          <a:stretch>
            <a:fillRect/>
          </a:stretch>
        </p:blipFill>
        <p:spPr>
          <a:xfrm>
            <a:off x="154000" y="548680"/>
            <a:ext cx="8836000" cy="5890666"/>
          </a:xfrm>
          <a:prstGeom prst="rect"/>
          <a:noFill/>
        </p:spPr>
      </p:pic>
    </p:spTree>
  </p:cSld>
</p:sld>
</file>

<file path=ppt/slides/slide3.xml><?xml version="1.0" encoding="utf-8"?>
<p:sld xmlns:p="http://schemas.openxmlformats.org/presentationml/2006/main" xmlns:a="http://schemas.openxmlformats.org/drawingml/2006/main" xmlns:r="http://schemas.openxmlformats.org/officeDocument/2006/relationships">
  <p:cSld>
    <p:bg>
      <p:bgPr>
        <a:blipFill>
          <a:blip r:embed="rId1"/>
          <a:srcRect/>
          <a:stretch>
            <a:fillRect/>
          </a:stretch>
        </a:blipFill>
      </p:bgPr>
    </p:bg>
    <p:spTree>
      <p:nvGrpSpPr>
        <p:cNvPr id="1" name=""/>
        <p:cNvGrpSpPr/>
        <p:nvPr/>
      </p:nvGrpSpPr>
      <p:grpSpPr>
        <a:xfrm>
          <a:off x="0" y="0"/>
          <a:ext cx="0" cy="0"/>
          <a:chOff x="0" y="0"/>
          <a:chExt cx="0" cy="0"/>
        </a:xfrm>
      </p:grpSpPr>
      <p:sp>
        <p:nvSpPr>
          <p:cNvPr id="2" name=""/>
          <p:cNvSpPr txBox="1"/>
          <p:nvPr>
            <p:ph type="title"/>
          </p:nvPr>
        </p:nvSpPr>
        <p:spPr>
          <a:prstGeom prst="rect"/>
        </p:spPr>
        <p:txBody>
          <a:bodyPr>
            <a:normAutofit fontScale="90000"/>
          </a:bodyPr>
          <a:lstStyle>
            <a:lvl1pPr lvl="0">
              <a:defRPr/>
            </a:lvl1pPr>
          </a:lstStyle>
          <a:p>
            <a:pPr lvl="0" rtl="0" marL="514350" indent="-514350"/>
            <a:br/>
            <a:br/>
            <a:r>
              <a:rPr lang="lt-LT"/>
              <a:t>     </a:t>
            </a:r>
          </a:p>
        </p:txBody>
      </p:sp>
      <p:sp>
        <p:nvSpPr>
          <p:cNvPr id="3" name=""/>
          <p:cNvSpPr txBox="1"/>
          <p:nvPr>
            <p:ph type="body" idx="1"/>
          </p:nvPr>
        </p:nvSpPr>
        <p:spPr>
          <a:xfrm>
            <a:off x="395288" y="1052513"/>
            <a:ext cx="8085138" cy="5113337"/>
          </a:xfrm>
          <a:prstGeom prst="rect"/>
        </p:spPr>
        <p:txBody>
          <a:bodyPr/>
          <a:lstStyle>
            <a:lvl1pPr lvl="0">
              <a:defRPr/>
            </a:lvl1pPr>
          </a:lstStyle>
          <a:p>
            <a:pPr lvl="0" rtl="0"/>
            <a:r>
              <a:rPr sz="2800" lang="en-US"/>
              <a:t>Lesson </a:t>
            </a:r>
            <a:r>
              <a:rPr sz="2800" lang="en-US"/>
              <a:t>for the 6th graders, who temporarily became synoptic- </a:t>
            </a:r>
            <a:r>
              <a:rPr sz="2800" lang="en-US"/>
              <a:t>meteorologists,</a:t>
            </a:r>
            <a:r>
              <a:rPr sz="2800" lang="lt-LT"/>
              <a:t> </a:t>
            </a:r>
            <a:r>
              <a:rPr sz="2800" lang="en-US"/>
              <a:t>forecast</a:t>
            </a:r>
            <a:r>
              <a:rPr sz="2800" lang="lt-LT"/>
              <a:t>ing</a:t>
            </a:r>
            <a:r>
              <a:rPr sz="2800" lang="en-US"/>
              <a:t> </a:t>
            </a:r>
            <a:r>
              <a:rPr sz="2800" lang="en-US"/>
              <a:t>the weather. By promoting creativity and providing improvisational freedom, students </a:t>
            </a:r>
            <a:r>
              <a:rPr sz="2800" lang="en-US"/>
              <a:t>created </a:t>
            </a:r>
            <a:r>
              <a:rPr sz="2800" lang="en-US"/>
              <a:t>TV clips about the </a:t>
            </a:r>
            <a:r>
              <a:rPr sz="2800" lang="en-US"/>
              <a:t>weather</a:t>
            </a:r>
            <a:r>
              <a:rPr sz="2800" lang="lt-LT"/>
              <a:t>:</a:t>
            </a:r>
            <a:r>
              <a:rPr sz="2800" lang="en-US"/>
              <a:t> </a:t>
            </a:r>
            <a:r>
              <a:rPr sz="2800" lang="en-US"/>
              <a:t>what weather forecasts await us, how weather is determined and in what way it affects different areas of life.</a:t>
            </a:r>
          </a:p>
          <a:p>
            <a:pPr lvl="0" rtl="0"/>
            <a:r>
              <a:rPr u="sng" lang="lt-LT">
                <a:hlinkClick r:id="rId2"/>
              </a:rPr>
              <a:t>https://www.youtube.com/watch?time_continue=324&amp;v=hj4Guc3aAsw</a:t>
            </a:r>
            <a:r>
              <a:rPr lang="lt-LT"/>
              <a:t> </a:t>
            </a:r>
          </a:p>
          <a:p>
            <a:pPr lvl="0" rtl="0" marL="0" indent="0">
              <a:buNone/>
            </a:pPr>
          </a:p>
          <a:p>
            <a:pPr lvl="0" rtl="0">
              <a:buFont typeface="Arial"/>
              <a:buChar char="•"/>
            </a:pPr>
          </a:p>
        </p:txBody>
      </p:sp>
    </p:spTree>
  </p:cSld>
</p:sld>
</file>

<file path=ppt/slides/slide4.xml><?xml version="1.0" encoding="utf-8"?>
<p:sld xmlns:p="http://schemas.openxmlformats.org/presentationml/2006/main" xmlns:a="http://schemas.openxmlformats.org/drawingml/2006/main" xmlns:r="http://schemas.openxmlformats.org/officeDocument/2006/relationships">
  <p:cSld>
    <p:bg>
      <p:bgPr>
        <a:blipFill>
          <a:blip r:embed="rId1"/>
          <a:srcRect/>
          <a:stretch>
            <a:fillRect/>
          </a:stretch>
        </a:blipFill>
      </p:bgPr>
    </p:bg>
    <p:spTree>
      <p:nvGrpSpPr>
        <p:cNvPr id="1" name=""/>
        <p:cNvGrpSpPr/>
        <p:nvPr/>
      </p:nvGrpSpPr>
      <p:grpSpPr>
        <a:xfrm>
          <a:off x="0" y="0"/>
          <a:ext cx="0" cy="0"/>
          <a:chOff x="0" y="0"/>
          <a:chExt cx="0" cy="0"/>
        </a:xfrm>
      </p:grpSpPr>
      <p:sp>
        <p:nvSpPr>
          <p:cNvPr id="2" name=""/>
          <p:cNvSpPr txBox="1"/>
          <p:nvPr>
            <p:ph type="title"/>
          </p:nvPr>
        </p:nvSpPr>
        <p:spPr>
          <a:xfrm>
            <a:off x="467544" y="0"/>
            <a:ext cx="8229600" cy="1143000"/>
          </a:xfrm>
          <a:prstGeom prst="rect"/>
        </p:spPr>
        <p:txBody>
          <a:bodyPr/>
          <a:lstStyle>
            <a:lvl1pPr lvl="0">
              <a:defRPr/>
            </a:lvl1pPr>
          </a:lstStyle>
          <a:p/>
        </p:txBody>
      </p:sp>
      <p:sp>
        <p:nvSpPr>
          <p:cNvPr id="3" name=""/>
          <p:cNvSpPr txBox="1"/>
          <p:nvPr>
            <p:ph type="body" idx="1"/>
          </p:nvPr>
        </p:nvSpPr>
        <p:spPr>
          <a:xfrm>
            <a:off x="395288" y="1052513"/>
            <a:ext cx="8085138" cy="5113337"/>
          </a:xfrm>
          <a:prstGeom prst="rect"/>
        </p:spPr>
        <p:txBody>
          <a:bodyPr/>
          <a:lstStyle>
            <a:lvl1pPr lvl="0">
              <a:defRPr/>
            </a:lvl1pPr>
          </a:lstStyle>
          <a:p>
            <a:pPr lvl="0" rtl="0"/>
            <a:r>
              <a:rPr lang="lt-LT"/>
              <a:t>Using</a:t>
            </a:r>
            <a:r>
              <a:rPr lang="lt-LT"/>
              <a:t> </a:t>
            </a:r>
            <a:r>
              <a:rPr lang="lt-LT"/>
              <a:t>tablets</a:t>
            </a:r>
            <a:r>
              <a:rPr lang="lt-LT"/>
              <a:t> </a:t>
            </a:r>
            <a:r>
              <a:rPr lang="lt-LT"/>
              <a:t>in</a:t>
            </a:r>
            <a:r>
              <a:rPr lang="lt-LT"/>
              <a:t> </a:t>
            </a:r>
            <a:r>
              <a:rPr lang="lt-LT"/>
              <a:t>Lithuanian</a:t>
            </a:r>
            <a:r>
              <a:rPr lang="lt-LT"/>
              <a:t> </a:t>
            </a:r>
            <a:r>
              <a:rPr lang="lt-LT"/>
              <a:t>class</a:t>
            </a:r>
            <a:r>
              <a:rPr lang="lt-LT"/>
              <a:t> </a:t>
            </a:r>
            <a:r>
              <a:rPr lang="lt-LT"/>
              <a:t>with</a:t>
            </a:r>
            <a:r>
              <a:rPr lang="lt-LT"/>
              <a:t> </a:t>
            </a:r>
            <a:r>
              <a:rPr lang="lt-LT"/>
              <a:t>the</a:t>
            </a:r>
            <a:r>
              <a:rPr lang="lt-LT"/>
              <a:t> 4th </a:t>
            </a:r>
            <a:r>
              <a:rPr lang="lt-LT"/>
              <a:t>grade</a:t>
            </a:r>
            <a:r>
              <a:rPr lang="lt-LT"/>
              <a:t> </a:t>
            </a:r>
            <a:r>
              <a:rPr lang="lt-LT"/>
              <a:t>pupils</a:t>
            </a:r>
            <a:r>
              <a:rPr lang="lt-LT"/>
              <a:t>: </a:t>
            </a:r>
          </a:p>
          <a:p>
            <a:pPr lvl="0" rtl="0">
              <a:buNone/>
            </a:pPr>
          </a:p>
          <a:p>
            <a:pPr lvl="0" rtl="0">
              <a:buNone/>
            </a:pPr>
          </a:p>
        </p:txBody>
      </p:sp>
      <p:pic>
        <p:nvPicPr>
          <p:cNvPr id="4" name=""/>
          <p:cNvPicPr/>
          <p:nvPr/>
        </p:nvPicPr>
        <p:blipFill>
          <a:blip r:embed="rId2"/>
          <a:srcRect/>
          <a:stretch>
            <a:fillRect/>
          </a:stretch>
        </p:blipFill>
        <p:spPr>
          <a:xfrm>
            <a:off x="1158599" y="2109868"/>
            <a:ext cx="3165130" cy="2097927"/>
          </a:xfrm>
          <a:prstGeom prst="rect"/>
          <a:noFill/>
          <a:ln>
            <a:noFill/>
          </a:ln>
        </p:spPr>
      </p:pic>
      <p:pic>
        <p:nvPicPr>
          <p:cNvPr id="5" name=""/>
          <p:cNvPicPr/>
          <p:nvPr/>
        </p:nvPicPr>
        <p:blipFill>
          <a:blip r:embed="rId3"/>
          <a:srcRect/>
          <a:stretch>
            <a:fillRect/>
          </a:stretch>
        </p:blipFill>
        <p:spPr>
          <a:xfrm>
            <a:off x="4427984" y="1700808"/>
            <a:ext cx="4052442" cy="2494767"/>
          </a:xfrm>
          <a:prstGeom prst="rect"/>
          <a:noFill/>
          <a:ln>
            <a:noFill/>
          </a:ln>
        </p:spPr>
      </p:pic>
      <p:pic>
        <p:nvPicPr>
          <p:cNvPr id="6" name=""/>
          <p:cNvPicPr/>
          <p:nvPr/>
        </p:nvPicPr>
        <p:blipFill>
          <a:blip r:embed="rId4"/>
          <a:srcRect/>
          <a:stretch>
            <a:fillRect/>
          </a:stretch>
        </p:blipFill>
        <p:spPr>
          <a:xfrm>
            <a:off x="4427984" y="4195575"/>
            <a:ext cx="4074934" cy="2292618"/>
          </a:xfrm>
          <a:prstGeom prst="rect"/>
          <a:noFill/>
          <a:ln>
            <a:noFill/>
          </a:ln>
        </p:spPr>
      </p:pic>
      <p:pic>
        <p:nvPicPr>
          <p:cNvPr id="7" name=""/>
          <p:cNvPicPr/>
          <p:nvPr/>
        </p:nvPicPr>
        <p:blipFill>
          <a:blip r:embed="rId5"/>
          <a:srcRect/>
          <a:stretch>
            <a:fillRect/>
          </a:stretch>
        </p:blipFill>
        <p:spPr>
          <a:xfrm>
            <a:off x="772649" y="4195575"/>
            <a:ext cx="3550369" cy="2292618"/>
          </a:xfrm>
          <a:prstGeom prst="rect"/>
          <a:noFill/>
          <a:ln>
            <a:noFill/>
          </a:ln>
        </p:spPr>
      </p:pic>
    </p:spTree>
  </p:cSld>
</p:sld>
</file>

<file path=ppt/slides/slide5.xml><?xml version="1.0" encoding="utf-8"?>
<p:sld xmlns:p="http://schemas.openxmlformats.org/presentationml/2006/main" xmlns:a="http://schemas.openxmlformats.org/drawingml/2006/main" xmlns:r="http://schemas.openxmlformats.org/officeDocument/2006/relationships">
  <p:cSld>
    <p:bg>
      <p:bgPr>
        <a:blipFill>
          <a:blip r:embed="rId1"/>
          <a:srcRect/>
          <a:stretch>
            <a:fillRect/>
          </a:stretch>
        </a:blipFill>
      </p:bgPr>
    </p:bg>
    <p:spTree>
      <p:nvGrpSpPr>
        <p:cNvPr id="1" name=""/>
        <p:cNvGrpSpPr/>
        <p:nvPr/>
      </p:nvGrpSpPr>
      <p:grpSpPr>
        <a:xfrm>
          <a:off x="0" y="0"/>
          <a:ext cx="0" cy="0"/>
          <a:chOff x="0" y="0"/>
          <a:chExt cx="0" cy="0"/>
        </a:xfrm>
      </p:grpSpPr>
      <p:sp>
        <p:nvSpPr>
          <p:cNvPr id="2" name=""/>
          <p:cNvSpPr txBox="1"/>
          <p:nvPr>
            <p:ph type="title"/>
          </p:nvPr>
        </p:nvSpPr>
        <p:spPr>
          <a:prstGeom prst="rect"/>
        </p:spPr>
        <p:txBody>
          <a:bodyPr>
            <a:normAutofit fontScale="90000"/>
          </a:bodyPr>
          <a:lstStyle>
            <a:lvl1pPr lvl="0">
              <a:defRPr/>
            </a:lvl1pPr>
          </a:lstStyle>
          <a:p>
            <a:pPr lvl="0" rtl="0" marL="514350" indent="-514350"/>
            <a:br/>
            <a:br/>
            <a:r>
              <a:rPr lang="lt-LT"/>
              <a:t>     </a:t>
            </a:r>
          </a:p>
        </p:txBody>
      </p:sp>
      <p:sp>
        <p:nvSpPr>
          <p:cNvPr id="3" name=""/>
          <p:cNvSpPr txBox="1"/>
          <p:nvPr>
            <p:ph type="body" idx="1"/>
          </p:nvPr>
        </p:nvSpPr>
        <p:spPr>
          <a:xfrm>
            <a:off x="395288" y="1052513"/>
            <a:ext cx="8085138" cy="5113337"/>
          </a:xfrm>
          <a:prstGeom prst="rect"/>
        </p:spPr>
        <p:txBody>
          <a:bodyPr/>
          <a:lstStyle>
            <a:lvl1pPr lvl="0">
              <a:defRPr/>
            </a:lvl1pPr>
          </a:lstStyle>
          <a:p>
            <a:pPr lvl="0" algn="just" rtl="0">
              <a:buFont typeface="Arial"/>
              <a:buChar char="•"/>
            </a:pPr>
          </a:p>
          <a:p>
            <a:pPr lvl="0" algn="just" rtl="0">
              <a:buFont typeface="Arial"/>
              <a:buChar char="•"/>
            </a:pPr>
          </a:p>
          <a:p>
            <a:pPr lvl="0" rtl="0" marL="0" indent="0">
              <a:buNone/>
            </a:pPr>
          </a:p>
          <a:p>
            <a:pPr lvl="0" rtl="0" marL="0" indent="0">
              <a:buNone/>
            </a:pPr>
          </a:p>
        </p:txBody>
      </p:sp>
      <p:sp>
        <p:nvSpPr>
          <p:cNvPr id="4" name=""/>
          <p:cNvSpPr/>
          <p:nvPr/>
        </p:nvSpPr>
        <p:spPr>
          <a:xfrm>
            <a:off x="683568" y="1700808"/>
            <a:ext cx="7776864" cy="3539431"/>
          </a:xfrm>
          <a:prstGeom prst="rect">
            <a:avLst/>
          </a:prstGeom>
        </p:spPr>
        <p:txBody>
          <a:bodyPr wrap="square"/>
          <a:lstStyle>
            <a:lvl1pPr lvl="0">
              <a:defRPr/>
            </a:lvl1pPr>
          </a:lstStyle>
          <a:p>
            <a:pPr lvl="0" rtl="0"/>
            <a:r>
              <a:rPr sz="2800" lang="lt-LT"/>
              <a:t>Working</a:t>
            </a:r>
            <a:r>
              <a:rPr sz="2800" lang="lt-LT"/>
              <a:t> </a:t>
            </a:r>
            <a:r>
              <a:rPr sz="2800" lang="lt-LT"/>
              <a:t>with</a:t>
            </a:r>
            <a:r>
              <a:rPr sz="2800" lang="lt-LT"/>
              <a:t> </a:t>
            </a:r>
            <a:r>
              <a:rPr sz="2800" lang="lt-LT"/>
              <a:t>WeDo</a:t>
            </a:r>
            <a:r>
              <a:rPr sz="2800" lang="lt-LT"/>
              <a:t> </a:t>
            </a:r>
            <a:r>
              <a:rPr sz="2800" lang="lt-LT"/>
              <a:t>robots</a:t>
            </a:r>
            <a:r>
              <a:rPr sz="2800" lang="lt-LT"/>
              <a:t> </a:t>
            </a:r>
            <a:r>
              <a:rPr sz="2800" u="sng" lang="lt-LT">
                <a:hlinkClick r:id="rId2"/>
              </a:rPr>
              <a:t>https://www.youtube.com/watch?v=pW9qNiZT6U8</a:t>
            </a:r>
            <a:r>
              <a:rPr sz="2800" lang="lt-LT"/>
              <a:t> </a:t>
            </a:r>
          </a:p>
          <a:p>
            <a:pPr lvl="0" rtl="0"/>
          </a:p>
          <a:p>
            <a:pPr lvl="0" rtl="0"/>
          </a:p>
          <a:p>
            <a:pPr lvl="0" rtl="0"/>
          </a:p>
          <a:p>
            <a:pPr lvl="0" rtl="0"/>
            <a:r>
              <a:rPr sz="2800" lang="lt-LT"/>
              <a:t>Scoty</a:t>
            </a:r>
            <a:r>
              <a:rPr sz="2800" lang="lt-LT"/>
              <a:t> </a:t>
            </a:r>
            <a:r>
              <a:rPr sz="2800" lang="lt-LT"/>
              <a:t>Go</a:t>
            </a:r>
            <a:r>
              <a:rPr sz="2800" lang="lt-LT"/>
              <a:t> </a:t>
            </a:r>
            <a:r>
              <a:rPr sz="2800" lang="lt-LT"/>
              <a:t>Edu</a:t>
            </a:r>
            <a:r>
              <a:rPr sz="2800" lang="lt-LT"/>
              <a:t>: </a:t>
            </a:r>
            <a:r>
              <a:rPr sz="2800" u="sng" lang="lt-LT">
                <a:hlinkClick r:id="rId3"/>
              </a:rPr>
              <a:t>https://www.youtube.com/watch?time_continue=38&amp;v=b3py-FlMOmk</a:t>
            </a:r>
          </a:p>
        </p:txBody>
      </p:sp>
    </p:spTree>
  </p:cSld>
</p:sld>
</file>

<file path=ppt/slides/slide6.xml><?xml version="1.0" encoding="utf-8"?>
<p:sld xmlns:p="http://schemas.openxmlformats.org/presentationml/2006/main" xmlns:a="http://schemas.openxmlformats.org/drawingml/2006/main" xmlns:r="http://schemas.openxmlformats.org/officeDocument/2006/relationships">
  <p:cSld>
    <p:bg>
      <p:bgPr>
        <a:blipFill>
          <a:blip r:embed="rId1"/>
          <a:srcRect/>
          <a:stretch>
            <a:fillRect/>
          </a:stretch>
        </a:blipFill>
      </p:bgPr>
    </p:bg>
    <p:spTree>
      <p:nvGrpSpPr>
        <p:cNvPr id="1" name=""/>
        <p:cNvGrpSpPr/>
        <p:nvPr/>
      </p:nvGrpSpPr>
      <p:grpSpPr>
        <a:xfrm>
          <a:off x="0" y="0"/>
          <a:ext cx="0" cy="0"/>
          <a:chOff x="0" y="0"/>
          <a:chExt cx="0" cy="0"/>
        </a:xfrm>
      </p:grpSpPr>
      <p:sp>
        <p:nvSpPr>
          <p:cNvPr id="2" name=""/>
          <p:cNvSpPr txBox="1"/>
          <p:nvPr>
            <p:ph type="title"/>
          </p:nvPr>
        </p:nvSpPr>
        <p:spPr>
          <a:xfrm>
            <a:off x="457200" y="274639"/>
            <a:ext cx="8229600" cy="1134704"/>
          </a:xfrm>
          <a:prstGeom prst="rect"/>
        </p:spPr>
        <p:txBody>
          <a:bodyPr/>
          <a:lstStyle>
            <a:lvl1pPr lvl="0">
              <a:defRPr/>
            </a:lvl1pPr>
          </a:lstStyle>
          <a:p>
            <a:pPr lvl="0" rtl="0" marL="514350" indent="-514350"/>
            <a:r>
              <a:rPr sz="3200" b="1" lang="lt-LT"/>
              <a:t>Activities at </a:t>
            </a:r>
            <a:r>
              <a:rPr sz="3200" b="1" lang="lt-LT"/>
              <a:t>schools</a:t>
            </a:r>
            <a:r>
              <a:rPr sz="4800" lang="lt-LT"/>
              <a:t>     </a:t>
            </a:r>
          </a:p>
        </p:txBody>
      </p:sp>
      <p:sp>
        <p:nvSpPr>
          <p:cNvPr id="3" name=""/>
          <p:cNvSpPr txBox="1"/>
          <p:nvPr>
            <p:ph type="body" idx="1"/>
          </p:nvPr>
        </p:nvSpPr>
        <p:spPr>
          <a:xfrm rot="0">
            <a:off x="457200" y="1600201"/>
            <a:ext cx="7456853" cy="4767338"/>
          </a:xfrm>
          <a:prstGeom prst="rect"/>
        </p:spPr>
        <p:txBody>
          <a:bodyPr/>
          <a:lstStyle>
            <a:lvl1pPr lvl="0">
              <a:defRPr/>
            </a:lvl1pPr>
          </a:lstStyle>
          <a:p>
            <a:pPr lvl="0" rtl="0"/>
            <a:r>
              <a:rPr i="1" lang="lt-LT"/>
              <a:t>Kaunas Pilėn</a:t>
            </a:r>
            <a:r>
              <a:rPr i="1" lang="en-US"/>
              <a:t>ai</a:t>
            </a:r>
            <a:r>
              <a:rPr i="1" lang="lt-LT"/>
              <a:t> </a:t>
            </a:r>
            <a:r>
              <a:rPr i="1" lang="lt-LT"/>
              <a:t>progymnasium</a:t>
            </a:r>
            <a:r>
              <a:rPr lang="lt-LT"/>
              <a:t>. </a:t>
            </a:r>
          </a:p>
          <a:p>
            <a:pPr lvl="1" rtl="0" marL="400050" indent="0">
              <a:buNone/>
            </a:pPr>
            <a:r>
              <a:rPr sz="3200" b="1" lang="lt-LT"/>
              <a:t>Practising</a:t>
            </a:r>
            <a:r>
              <a:rPr sz="3200" b="1" lang="en-US"/>
              <a:t> </a:t>
            </a:r>
            <a:r>
              <a:rPr sz="3200" b="1" lang="en-US"/>
              <a:t>creat</a:t>
            </a:r>
            <a:r>
              <a:rPr sz="3200" b="1" lang="lt-LT"/>
              <a:t>ing</a:t>
            </a:r>
            <a:r>
              <a:rPr sz="3200" b="1" lang="en-US"/>
              <a:t> </a:t>
            </a:r>
            <a:r>
              <a:rPr sz="3200" b="1" lang="en-US"/>
              <a:t>video </a:t>
            </a:r>
            <a:r>
              <a:rPr sz="3200" b="1" lang="lt-LT"/>
              <a:t>                                  </a:t>
            </a:r>
            <a:r>
              <a:rPr sz="3200" b="1" lang="en-US"/>
              <a:t>messages.</a:t>
            </a:r>
            <a:r>
              <a:rPr sz="3200" b="1" lang="lt-LT"/>
              <a:t> </a:t>
            </a:r>
            <a:r>
              <a:rPr sz="3200" lang="lt-LT"/>
              <a:t>In</a:t>
            </a:r>
            <a:r>
              <a:rPr sz="3200" b="1" lang="lt-LT"/>
              <a:t> </a:t>
            </a:r>
            <a:r>
              <a:rPr sz="3200" lang="en-US"/>
              <a:t>th</a:t>
            </a:r>
            <a:r>
              <a:rPr sz="3200" lang="lt-LT"/>
              <a:t>is</a:t>
            </a:r>
            <a:r>
              <a:rPr sz="3200" lang="en-US"/>
              <a:t> </a:t>
            </a:r>
            <a:r>
              <a:rPr sz="3200" lang="en-US"/>
              <a:t>project, </a:t>
            </a:r>
            <a:r>
              <a:rPr sz="3200" lang="lt-LT"/>
              <a:t>                                         pupils </a:t>
            </a:r>
            <a:r>
              <a:rPr sz="3200" lang="en-US"/>
              <a:t>learned </a:t>
            </a:r>
            <a:r>
              <a:rPr sz="3200" lang="en-US"/>
              <a:t>to </a:t>
            </a:r>
            <a:r>
              <a:rPr sz="3200" lang="lt-LT"/>
              <a:t>                                                                       </a:t>
            </a:r>
            <a:r>
              <a:rPr sz="3200" lang="en-US"/>
              <a:t>create </a:t>
            </a:r>
            <a:r>
              <a:rPr sz="3200" lang="en-US"/>
              <a:t>video messages.</a:t>
            </a:r>
          </a:p>
          <a:p>
            <a:pPr lvl="0" rtl="0"/>
            <a:r>
              <a:rPr lang="lt-LT"/>
              <a:t>A</a:t>
            </a:r>
            <a:r>
              <a:rPr lang="en-US"/>
              <a:t>n </a:t>
            </a:r>
            <a:r>
              <a:rPr lang="en-US"/>
              <a:t>interactive quiz </a:t>
            </a:r>
            <a:r>
              <a:rPr lang="lt-LT"/>
              <a:t>show                                      </a:t>
            </a:r>
            <a:r>
              <a:rPr lang="lt-LT"/>
              <a:t>using</a:t>
            </a:r>
            <a:r>
              <a:rPr lang="en-US"/>
              <a:t> </a:t>
            </a:r>
            <a:r>
              <a:rPr lang="lt-LT"/>
              <a:t>t</a:t>
            </a:r>
            <a:r>
              <a:rPr lang="en-US"/>
              <a:t>ablet</a:t>
            </a:r>
            <a:r>
              <a:rPr lang="lt-LT"/>
              <a:t>s. </a:t>
            </a:r>
            <a:r>
              <a:rPr lang="lt-LT"/>
              <a:t>October</a:t>
            </a:r>
            <a:r>
              <a:rPr lang="lt-LT"/>
              <a:t> 25, </a:t>
            </a:r>
            <a:r>
              <a:rPr sz="2800" lang="lt-LT"/>
              <a:t>2018</a:t>
            </a:r>
            <a:r>
              <a:rPr lang="lt-LT"/>
              <a:t>. </a:t>
            </a:r>
            <a:r>
              <a:rPr lang="lt-LT"/>
              <a:t> </a:t>
            </a:r>
          </a:p>
        </p:txBody>
      </p:sp>
      <p:pic>
        <p:nvPicPr>
          <p:cNvPr id="4" name=""/>
          <p:cNvPicPr/>
          <p:nvPr/>
        </p:nvPicPr>
        <p:blipFill>
          <a:blip r:embed="rId2"/>
          <a:srcRect/>
          <a:stretch>
            <a:fillRect/>
          </a:stretch>
        </p:blipFill>
        <p:spPr>
          <a:xfrm rot="0">
            <a:off x="6415592" y="2033910"/>
            <a:ext cx="2236888" cy="4450656"/>
          </a:xfrm>
          <a:prstGeom prst="rect"/>
          <a:noFill/>
          <a:ln>
            <a:noFill/>
          </a:ln>
        </p:spPr>
      </p:pic>
    </p:spTree>
  </p:cSld>
</p:sld>
</file>

<file path=ppt/slides/slide7.xml><?xml version="1.0" encoding="utf-8"?>
<p:sld xmlns:p="http://schemas.openxmlformats.org/presentationml/2006/main" xmlns:a="http://schemas.openxmlformats.org/drawingml/2006/main" xmlns:r="http://schemas.openxmlformats.org/officeDocument/2006/relationships">
  <p:cSld>
    <p:bg>
      <p:bgPr>
        <a:blipFill>
          <a:blip r:embed="rId1"/>
          <a:srcRect/>
          <a:stretch>
            <a:fillRect/>
          </a:stretch>
        </a:blipFill>
      </p:bgPr>
    </p:bg>
    <p:spTree>
      <p:nvGrpSpPr>
        <p:cNvPr id="1" name=""/>
        <p:cNvGrpSpPr/>
        <p:nvPr/>
      </p:nvGrpSpPr>
      <p:grpSpPr>
        <a:xfrm>
          <a:off x="0" y="0"/>
          <a:ext cx="0" cy="0"/>
          <a:chOff x="0" y="0"/>
          <a:chExt cx="0" cy="0"/>
        </a:xfrm>
      </p:grpSpPr>
      <p:sp>
        <p:nvSpPr>
          <p:cNvPr id="2" name=""/>
          <p:cNvSpPr txBox="1"/>
          <p:nvPr>
            <p:ph type="title"/>
          </p:nvPr>
        </p:nvSpPr>
        <p:spPr>
          <a:xfrm>
            <a:off x="457200" y="620713"/>
            <a:ext cx="8229600" cy="720725"/>
          </a:xfrm>
          <a:prstGeom prst="rect"/>
        </p:spPr>
        <p:txBody>
          <a:bodyPr>
            <a:normAutofit fontScale="90000"/>
          </a:bodyPr>
          <a:lstStyle>
            <a:lvl1pPr lvl="0">
              <a:defRPr/>
            </a:lvl1pPr>
          </a:lstStyle>
          <a:p>
            <a:pPr lvl="0" rtl="0" marL="514350" indent="-514350"/>
            <a:br/>
            <a:br/>
            <a:br/>
            <a:br/>
            <a:br/>
            <a:r>
              <a:rPr lang="lt-LT"/>
              <a:t>     </a:t>
            </a:r>
          </a:p>
        </p:txBody>
      </p:sp>
      <p:sp>
        <p:nvSpPr>
          <p:cNvPr id="3" name=""/>
          <p:cNvSpPr txBox="1"/>
          <p:nvPr>
            <p:ph type="body" idx="1"/>
          </p:nvPr>
        </p:nvSpPr>
        <p:spPr>
          <a:xfrm>
            <a:off x="395288" y="1196753"/>
            <a:ext cx="8085138" cy="4969098"/>
          </a:xfrm>
          <a:prstGeom prst="rect"/>
        </p:spPr>
        <p:txBody>
          <a:bodyPr/>
          <a:lstStyle>
            <a:lvl1pPr lvl="0">
              <a:defRPr/>
            </a:lvl1pPr>
          </a:lstStyle>
          <a:p>
            <a:pPr lvl="0" rtl="0" marL="0" indent="0">
              <a:buNone/>
            </a:pPr>
            <a:r>
              <a:rPr lang="en-US"/>
              <a:t>"</a:t>
            </a:r>
            <a:r>
              <a:rPr lang="en-US"/>
              <a:t>Fair Play in Sports and Life" competition, </a:t>
            </a:r>
            <a:r>
              <a:rPr lang="en-US"/>
              <a:t>includ</a:t>
            </a:r>
            <a:r>
              <a:rPr lang="lt-LT"/>
              <a:t>ing</a:t>
            </a:r>
            <a:r>
              <a:rPr lang="en-US"/>
              <a:t> </a:t>
            </a:r>
            <a:r>
              <a:rPr lang="en-US"/>
              <a:t>an interactive </a:t>
            </a:r>
            <a:r>
              <a:rPr lang="en-US"/>
              <a:t>quiz</a:t>
            </a:r>
            <a:r>
              <a:rPr lang="lt-LT"/>
              <a:t>, </a:t>
            </a:r>
            <a:r>
              <a:rPr lang="lt-LT"/>
              <a:t>organized</a:t>
            </a:r>
            <a:r>
              <a:rPr lang="lt-LT"/>
              <a:t> </a:t>
            </a:r>
            <a:r>
              <a:rPr lang="lt-LT"/>
              <a:t>in</a:t>
            </a:r>
            <a:r>
              <a:rPr lang="en-US"/>
              <a:t> 2017</a:t>
            </a:r>
            <a:r>
              <a:rPr lang="lt-LT"/>
              <a:t>.</a:t>
            </a:r>
          </a:p>
          <a:p>
            <a:pPr lvl="0" rtl="0">
              <a:buFont typeface="Arial"/>
              <a:buChar char="•"/>
            </a:pPr>
          </a:p>
          <a:p>
            <a:pPr lvl="0" rtl="0">
              <a:buFont typeface="Arial"/>
              <a:buChar char="•"/>
            </a:pPr>
          </a:p>
        </p:txBody>
      </p:sp>
      <p:pic>
        <p:nvPicPr>
          <p:cNvPr id="4" name=""/>
          <p:cNvPicPr/>
          <p:nvPr/>
        </p:nvPicPr>
        <p:blipFill>
          <a:blip r:embed="rId2"/>
          <a:srcRect/>
          <a:stretch>
            <a:fillRect/>
          </a:stretch>
        </p:blipFill>
        <p:spPr>
          <a:xfrm>
            <a:off x="188912" y="3319576"/>
            <a:ext cx="4320727" cy="3061751"/>
          </a:xfrm>
          <a:prstGeom prst="rect"/>
          <a:noFill/>
          <a:ln>
            <a:noFill/>
          </a:ln>
        </p:spPr>
      </p:pic>
      <p:pic>
        <p:nvPicPr>
          <p:cNvPr id="5" name=""/>
          <p:cNvPicPr/>
          <p:nvPr/>
        </p:nvPicPr>
        <p:blipFill>
          <a:blip r:embed="rId3"/>
          <a:srcRect/>
          <a:stretch>
            <a:fillRect/>
          </a:stretch>
        </p:blipFill>
        <p:spPr>
          <a:xfrm>
            <a:off x="4509640" y="3319577"/>
            <a:ext cx="4177160" cy="3034121"/>
          </a:xfrm>
          <a:prstGeom prst="rect"/>
          <a:noFill/>
          <a:ln>
            <a:noFill/>
          </a:ln>
        </p:spPr>
      </p:pic>
    </p:spTree>
  </p:cSld>
</p:sld>
</file>

<file path=ppt/slides/slide8.xml><?xml version="1.0" encoding="utf-8"?>
<p:sld xmlns:p="http://schemas.openxmlformats.org/presentationml/2006/main" xmlns:a="http://schemas.openxmlformats.org/drawingml/2006/main" xmlns:r="http://schemas.openxmlformats.org/officeDocument/2006/relationships">
  <p:cSld>
    <p:bg>
      <p:bgPr>
        <a:blipFill>
          <a:blip r:embed="rId1"/>
          <a:srcRect/>
          <a:stretch>
            <a:fillRect/>
          </a:stretch>
        </a:blipFill>
      </p:bgPr>
    </p:bg>
    <p:spTree>
      <p:nvGrpSpPr>
        <p:cNvPr id="1" name=""/>
        <p:cNvGrpSpPr/>
        <p:nvPr/>
      </p:nvGrpSpPr>
      <p:grpSpPr>
        <a:xfrm>
          <a:off x="0" y="0"/>
          <a:ext cx="0" cy="0"/>
          <a:chOff x="0" y="0"/>
          <a:chExt cx="0" cy="0"/>
        </a:xfrm>
      </p:grpSpPr>
      <p:sp>
        <p:nvSpPr>
          <p:cNvPr id="2" name=""/>
          <p:cNvSpPr txBox="1"/>
          <p:nvPr>
            <p:ph type="title"/>
          </p:nvPr>
        </p:nvSpPr>
        <p:spPr>
          <a:xfrm>
            <a:off x="467544" y="260648"/>
            <a:ext cx="8229600" cy="868363"/>
          </a:xfrm>
          <a:prstGeom prst="rect"/>
        </p:spPr>
        <p:txBody>
          <a:bodyPr/>
          <a:lstStyle>
            <a:lvl1pPr lvl="0">
              <a:defRPr/>
            </a:lvl1pPr>
          </a:lstStyle>
          <a:p>
            <a:pPr lvl="0" rtl="0" marL="514350" indent="-514350"/>
            <a:r>
              <a:rPr sz="3200" b="1" lang="lt-LT"/>
              <a:t>Activities</a:t>
            </a:r>
            <a:r>
              <a:rPr sz="3200" b="1" lang="lt-LT"/>
              <a:t> </a:t>
            </a:r>
            <a:r>
              <a:rPr sz="3200" b="1" lang="lt-LT"/>
              <a:t>in</a:t>
            </a:r>
            <a:r>
              <a:rPr sz="3200" b="1" lang="lt-LT"/>
              <a:t> </a:t>
            </a:r>
            <a:r>
              <a:rPr sz="3200" b="1" lang="lt-LT"/>
              <a:t>the</a:t>
            </a:r>
            <a:r>
              <a:rPr sz="3200" b="1" lang="lt-LT"/>
              <a:t> City</a:t>
            </a:r>
          </a:p>
        </p:txBody>
      </p:sp>
      <p:sp>
        <p:nvSpPr>
          <p:cNvPr id="3" name=""/>
          <p:cNvSpPr txBox="1"/>
          <p:nvPr>
            <p:ph type="body" idx="1"/>
          </p:nvPr>
        </p:nvSpPr>
        <p:spPr>
          <a:xfrm>
            <a:off x="567755" y="1124744"/>
            <a:ext cx="8085139" cy="5113337"/>
          </a:xfrm>
          <a:prstGeom prst="rect"/>
        </p:spPr>
        <p:txBody>
          <a:bodyPr/>
          <a:lstStyle>
            <a:lvl1pPr lvl="0">
              <a:defRPr/>
            </a:lvl1pPr>
          </a:lstStyle>
          <a:p>
            <a:pPr lvl="0" algn="just" rtl="0">
              <a:buFont typeface="Arial"/>
              <a:buChar char="•"/>
            </a:pPr>
          </a:p>
          <a:p>
            <a:pPr lvl="0" rtl="0"/>
            <a:r>
              <a:rPr sz="2400" lang="en-US"/>
              <a:t>In spring</a:t>
            </a:r>
            <a:r>
              <a:rPr sz="2400" lang="lt-LT"/>
              <a:t> 2018, </a:t>
            </a:r>
            <a:r>
              <a:rPr sz="2400" lang="en-US"/>
              <a:t> </a:t>
            </a:r>
            <a:r>
              <a:rPr sz="2400" lang="en-US"/>
              <a:t>a large conference was held </a:t>
            </a:r>
            <a:r>
              <a:rPr sz="2400" lang="lt-LT"/>
              <a:t>at</a:t>
            </a:r>
            <a:r>
              <a:rPr sz="2400" lang="en-US"/>
              <a:t> Kaunas </a:t>
            </a:r>
            <a:r>
              <a:rPr sz="2400" lang="en-US"/>
              <a:t>Pilėnai</a:t>
            </a:r>
            <a:r>
              <a:rPr sz="2400" lang="en-US"/>
              <a:t> </a:t>
            </a:r>
            <a:r>
              <a:rPr sz="2400" lang="en-US"/>
              <a:t>Prog</a:t>
            </a:r>
            <a:r>
              <a:rPr sz="2400" lang="lt-LT"/>
              <a:t>ymnasium</a:t>
            </a:r>
            <a:r>
              <a:rPr sz="2400" lang="en-US"/>
              <a:t> </a:t>
            </a:r>
            <a:r>
              <a:rPr sz="2400" lang="lt-LT"/>
              <a:t>which</a:t>
            </a:r>
            <a:r>
              <a:rPr sz="2400" lang="lt-LT"/>
              <a:t> </a:t>
            </a:r>
            <a:r>
              <a:rPr sz="2400" lang="lt-LT"/>
              <a:t>offered</a:t>
            </a:r>
            <a:r>
              <a:rPr sz="2400" lang="lt-LT"/>
              <a:t> </a:t>
            </a:r>
            <a:r>
              <a:rPr sz="2400" lang="lt-LT"/>
              <a:t>the</a:t>
            </a:r>
            <a:r>
              <a:rPr sz="2400" lang="lt-LT"/>
              <a:t> </a:t>
            </a:r>
            <a:r>
              <a:rPr sz="2400" lang="lt-LT"/>
              <a:t>participants</a:t>
            </a:r>
            <a:r>
              <a:rPr sz="2400" lang="lt-LT"/>
              <a:t> </a:t>
            </a:r>
            <a:r>
              <a:rPr sz="2400" lang="lt-LT"/>
              <a:t>an</a:t>
            </a:r>
            <a:r>
              <a:rPr sz="2400" lang="lt-LT"/>
              <a:t> </a:t>
            </a:r>
            <a:r>
              <a:rPr sz="2400" lang="lt-LT"/>
              <a:t>interactive</a:t>
            </a:r>
            <a:r>
              <a:rPr sz="2400" lang="lt-LT"/>
              <a:t> </a:t>
            </a:r>
            <a:r>
              <a:rPr sz="2400" lang="lt-LT"/>
              <a:t>workshop</a:t>
            </a:r>
            <a:r>
              <a:rPr sz="2400" lang="lt-LT"/>
              <a:t>. </a:t>
            </a:r>
            <a:r>
              <a:rPr sz="2400" lang="en-US"/>
              <a:t>Students </a:t>
            </a:r>
            <a:r>
              <a:rPr sz="2400" lang="en-US"/>
              <a:t>worked with tablets. A short description </a:t>
            </a:r>
            <a:r>
              <a:rPr sz="2400" lang="lt-LT"/>
              <a:t>of</a:t>
            </a:r>
            <a:r>
              <a:rPr sz="2400" lang="lt-LT"/>
              <a:t> </a:t>
            </a:r>
            <a:r>
              <a:rPr sz="2400" lang="lt-LT"/>
              <a:t>the</a:t>
            </a:r>
            <a:r>
              <a:rPr sz="2400" lang="lt-LT"/>
              <a:t> </a:t>
            </a:r>
            <a:r>
              <a:rPr sz="2400" lang="lt-LT"/>
              <a:t>workshop</a:t>
            </a:r>
            <a:r>
              <a:rPr sz="2400" lang="lt-LT"/>
              <a:t> </a:t>
            </a:r>
            <a:r>
              <a:rPr sz="2400" lang="en-US"/>
              <a:t>and </a:t>
            </a:r>
            <a:r>
              <a:rPr sz="2400" lang="en-US"/>
              <a:t>some </a:t>
            </a:r>
            <a:r>
              <a:rPr sz="2400" lang="en-US"/>
              <a:t>p</a:t>
            </a:r>
            <a:r>
              <a:rPr sz="2400" lang="lt-LT"/>
              <a:t>hotos</a:t>
            </a:r>
            <a:r>
              <a:rPr sz="2400" lang="en-US"/>
              <a:t> </a:t>
            </a:r>
            <a:r>
              <a:rPr sz="2400" lang="lt-LT"/>
              <a:t>are </a:t>
            </a:r>
            <a:r>
              <a:rPr sz="2400" lang="lt-LT"/>
              <a:t>available</a:t>
            </a:r>
            <a:r>
              <a:rPr sz="2400" lang="lt-LT"/>
              <a:t> </a:t>
            </a:r>
            <a:r>
              <a:rPr sz="2400" lang="en-US"/>
              <a:t>here:</a:t>
            </a:r>
            <a:r>
              <a:rPr sz="2400" lang="lt-LT"/>
              <a:t> </a:t>
            </a:r>
            <a:r>
              <a:rPr sz="2400" u="sng" lang="lt-LT">
                <a:hlinkClick r:id="rId2"/>
              </a:rPr>
              <a:t>https</a:t>
            </a:r>
            <a:r>
              <a:rPr sz="2400" u="sng" lang="lt-LT">
                <a:hlinkClick r:id="rId3"/>
              </a:rPr>
              <a:t>://pilenai.kaunas.lm.lt/index.php?start=65</a:t>
            </a:r>
          </a:p>
          <a:p>
            <a:pPr lvl="0" rtl="0" marL="0" indent="0">
              <a:buNone/>
            </a:pPr>
          </a:p>
          <a:p>
            <a:pPr lvl="0" rtl="0">
              <a:buFont typeface="Arial"/>
              <a:buChar char="•"/>
            </a:pPr>
          </a:p>
          <a:p>
            <a:pPr lvl="0" rtl="0">
              <a:buFont typeface="Arial"/>
              <a:buChar char="•"/>
            </a:pPr>
          </a:p>
        </p:txBody>
      </p:sp>
      <p:sp>
        <p:nvSpPr>
          <p:cNvPr id="4" name=""/>
          <p:cNvSpPr/>
          <p:nvPr/>
        </p:nvSpPr>
        <p:spPr>
          <a:xfrm>
            <a:off x="179512" y="50633"/>
            <a:ext cx="8496944" cy="646331"/>
          </a:xfrm>
          <a:prstGeom prst="rect">
            <a:avLst/>
          </a:prstGeom>
        </p:spPr>
        <p:txBody>
          <a:bodyPr wrap="square"/>
          <a:lstStyle>
            <a:lvl1pPr lvl="0">
              <a:defRPr/>
            </a:lvl1pPr>
          </a:lstStyle>
          <a:p>
            <a:pPr lvl="0" rtl="0"/>
          </a:p>
        </p:txBody>
      </p:sp>
      <p:pic>
        <p:nvPicPr>
          <p:cNvPr id="5" name=""/>
          <p:cNvPicPr/>
          <p:nvPr/>
        </p:nvPicPr>
        <p:blipFill>
          <a:blip r:embed="rId4"/>
          <a:srcRect/>
          <a:stretch>
            <a:fillRect/>
          </a:stretch>
        </p:blipFill>
        <p:spPr>
          <a:xfrm>
            <a:off x="683568" y="3789040"/>
            <a:ext cx="3240360" cy="2328182"/>
          </a:xfrm>
          <a:prstGeom prst="rect"/>
          <a:noFill/>
          <a:ln>
            <a:noFill/>
          </a:ln>
        </p:spPr>
      </p:pic>
      <p:pic>
        <p:nvPicPr>
          <p:cNvPr id="6" name=""/>
          <p:cNvPicPr/>
          <p:nvPr/>
        </p:nvPicPr>
        <p:blipFill>
          <a:blip r:embed="rId5"/>
          <a:srcRect/>
          <a:stretch>
            <a:fillRect/>
          </a:stretch>
        </p:blipFill>
        <p:spPr>
          <a:xfrm>
            <a:off x="4067944" y="3789040"/>
            <a:ext cx="4320481" cy="2544206"/>
          </a:xfrm>
          <a:prstGeom prst="rect"/>
          <a:noFill/>
          <a:ln>
            <a:noFill/>
          </a:ln>
        </p:spPr>
      </p:pic>
    </p:spTree>
  </p:cSld>
</p:sld>
</file>

<file path=ppt/slides/slide9.xml><?xml version="1.0" encoding="utf-8"?>
<p:sld xmlns:p="http://schemas.openxmlformats.org/presentationml/2006/main" xmlns:a="http://schemas.openxmlformats.org/drawingml/2006/main" xmlns:r="http://schemas.openxmlformats.org/officeDocument/2006/relationships">
  <p:cSld>
    <p:bg>
      <p:bgPr>
        <a:blipFill>
          <a:blip r:embed="rId1"/>
          <a:srcRect/>
          <a:stretch>
            <a:fillRect/>
          </a:stretch>
        </a:blipFill>
      </p:bgPr>
    </p:bg>
    <p:spTree>
      <p:nvGrpSpPr>
        <p:cNvPr id="1" name=""/>
        <p:cNvGrpSpPr/>
        <p:nvPr/>
      </p:nvGrpSpPr>
      <p:grpSpPr>
        <a:xfrm>
          <a:off x="0" y="0"/>
          <a:ext cx="0" cy="0"/>
          <a:chOff x="0" y="0"/>
          <a:chExt cx="0" cy="0"/>
        </a:xfrm>
      </p:grpSpPr>
      <p:sp>
        <p:nvSpPr>
          <p:cNvPr id="2" name=""/>
          <p:cNvSpPr txBox="1"/>
          <p:nvPr>
            <p:ph type="title"/>
          </p:nvPr>
        </p:nvSpPr>
        <p:spPr>
          <a:prstGeom prst="rect"/>
        </p:spPr>
        <p:txBody>
          <a:bodyPr>
            <a:normAutofit fontScale="90000"/>
          </a:bodyPr>
          <a:lstStyle>
            <a:lvl1pPr lvl="0">
              <a:defRPr/>
            </a:lvl1pPr>
          </a:lstStyle>
          <a:p>
            <a:pPr lvl="0" rtl="0" marL="514350" indent="-514350"/>
            <a:br/>
            <a:br/>
            <a:br/>
            <a:r>
              <a:rPr lang="lt-LT"/>
              <a:t>     </a:t>
            </a:r>
          </a:p>
        </p:txBody>
      </p:sp>
      <p:sp>
        <p:nvSpPr>
          <p:cNvPr id="3" name=""/>
          <p:cNvSpPr txBox="1"/>
          <p:nvPr>
            <p:ph type="body" idx="1"/>
          </p:nvPr>
        </p:nvSpPr>
        <p:spPr>
          <a:xfrm rot="0">
            <a:off x="240295" y="762270"/>
            <a:ext cx="8085137" cy="5472112"/>
          </a:xfrm>
          <a:prstGeom prst="rect"/>
        </p:spPr>
        <p:txBody>
          <a:bodyPr/>
          <a:lstStyle>
            <a:lvl1pPr lvl="0">
              <a:defRPr/>
            </a:lvl1pPr>
          </a:lstStyle>
          <a:p>
            <a:pPr lvl="0" rtl="0"/>
            <a:r>
              <a:rPr sz="2400" lang="lt-LT"/>
              <a:t>EDUKA </a:t>
            </a:r>
            <a:r>
              <a:rPr sz="2400" lang="lt-LT"/>
              <a:t>classroom in </a:t>
            </a:r>
            <a:r>
              <a:rPr sz="2400" i="1" lang="lt-LT"/>
              <a:t>Kaunas </a:t>
            </a:r>
            <a:r>
              <a:rPr sz="2400" i="1" lang="lt-LT"/>
              <a:t>K. </a:t>
            </a:r>
            <a:r>
              <a:rPr sz="2400" i="1" lang="lt-LT"/>
              <a:t>Grinius progymnasium</a:t>
            </a:r>
          </a:p>
          <a:p>
            <a:pPr lvl="1" rtl="0" marL="400050" indent="0">
              <a:buNone/>
            </a:pPr>
            <a:r>
              <a:rPr sz="2000" u="sng" lang="lt-LT">
                <a:hlinkClick r:id="rId2"/>
              </a:rPr>
              <a:t>https://www.facebook.com/leidyklaSviesa/videos/985700304914655/</a:t>
            </a:r>
          </a:p>
          <a:p>
            <a:pPr lvl="0" rtl="0"/>
            <a:r>
              <a:rPr sz="2400" lang="lt-LT"/>
              <a:t> </a:t>
            </a:r>
            <a:r>
              <a:rPr sz="2400" lang="en-US"/>
              <a:t>The project "Modern teaching/learning environment", initiated by Kaunas City Municipality, has been implemented at school since 2014. Thanks to the project, the e-learning environment (EMA) has been used extensively in the education process. EMA is a digital teaching tool focused on individual learning progress and the development of advanced thinking skills. Its application contributes to the improvement of learning outcomes, estimated by the results of the NMPP. In total, 10 schools of Kaunas city municipality have been involved in the project.</a:t>
            </a:r>
          </a:p>
          <a:p>
            <a:pPr lvl="1" rtl="0" marL="400050" indent="0">
              <a:buNone/>
            </a:pPr>
            <a:r>
              <a:rPr sz="2000" u="sng" lang="lt-LT">
                <a:hlinkClick r:id="rId3"/>
              </a:rPr>
              <a:t>https</a:t>
            </a:r>
            <a:r>
              <a:rPr sz="2000" u="sng" lang="lt-LT">
                <a:hlinkClick r:id="rId4"/>
              </a:rPr>
              <a:t>://photos.app.goo.gl/Bi9RTwRo5Kkgnnqd9</a:t>
            </a:r>
            <a:r>
              <a:rPr sz="2000" lang="lt-LT"/>
              <a:t> </a:t>
            </a:r>
          </a:p>
          <a:p>
            <a:pPr lvl="1" rtl="0" marL="400050" indent="0">
              <a:buNone/>
            </a:pPr>
            <a:r>
              <a:rPr sz="2000" lang="lt-LT"/>
              <a:t>VIDEO</a:t>
            </a:r>
          </a:p>
          <a:p>
            <a:pPr lvl="0" rtl="0">
              <a:buFont typeface="Arial"/>
              <a:buChar char="•"/>
            </a:pPr>
          </a:p>
          <a:p>
            <a:pPr lvl="0" rtl="0">
              <a:buFont typeface="Arial"/>
              <a:buChar char="•"/>
            </a:pPr>
          </a:p>
          <a:p>
            <a:pPr lvl="0" rtl="0">
              <a:buFont typeface="Arial"/>
              <a:buChar char="•"/>
            </a:pPr>
          </a:p>
          <a:p>
            <a:pPr lvl="0" rtl="0">
              <a:buFont typeface="Arial"/>
              <a:buChar char="•"/>
            </a:pPr>
          </a:p>
          <a:p>
            <a:pPr lvl="0" rtl="0">
              <a:buFont typeface="Arial"/>
              <a:buChar char="•"/>
            </a:pPr>
          </a:p>
          <a:p>
            <a:pPr lvl="0" rtl="0">
              <a:buFont typeface="Arial"/>
              <a:buChar char="•"/>
            </a:pPr>
          </a:p>
          <a:p>
            <a:pPr lvl="0" rtl="0">
              <a:buFont typeface="Arial"/>
              <a:buChar char="•"/>
            </a:pPr>
          </a:p>
          <a:p>
            <a:pPr lvl="0" rtl="0">
              <a:buFont typeface="Arial"/>
              <a:buChar char="•"/>
            </a:pPr>
          </a:p>
          <a:p>
            <a:pPr lvl="0" rtl="0">
              <a:buFont typeface="Arial"/>
              <a:buChar char="•"/>
            </a:pPr>
          </a:p>
          <a:p>
            <a:pPr lvl="0" rtl="0">
              <a:buFont typeface="Arial"/>
              <a:buChar char="•"/>
            </a:pPr>
          </a:p>
          <a:p>
            <a:pPr lvl="0" rtl="0">
              <a:buFont typeface="Arial"/>
              <a:buChar char="•"/>
            </a:pPr>
          </a:p>
          <a:p>
            <a:pPr lvl="0" rtl="0">
              <a:buFont typeface="Arial"/>
              <a:buChar char="•"/>
            </a:pPr>
          </a:p>
          <a:p>
            <a:pPr lvl="0" rtl="0">
              <a:buFont typeface="Arial"/>
              <a:buChar char="•"/>
            </a:pPr>
          </a:p>
          <a:p>
            <a:pPr lvl="0" rtl="0" marL="0" indent="0">
              <a:buNone/>
            </a:pPr>
          </a:p>
          <a:p>
            <a:pPr lvl="0" rtl="0" marL="0" indent="0">
              <a:buNone/>
            </a:pPr>
          </a:p>
        </p:txBody>
      </p:sp>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Skrandis;ginta.augustauskaite</dc:creator>
  <cp:lastModifiedBy>ginta.augustauskaite</cp:lastModifiedBy>
</cp:coreProperties>
</file>