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276" r:id="rId5"/>
    <p:sldId id="272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57" r:id="rId14"/>
    <p:sldId id="259" r:id="rId15"/>
    <p:sldId id="260" r:id="rId16"/>
    <p:sldId id="261" r:id="rId17"/>
    <p:sldId id="262" r:id="rId18"/>
    <p:sldId id="263" r:id="rId19"/>
    <p:sldId id="264" r:id="rId20"/>
    <p:sldId id="268" r:id="rId21"/>
    <p:sldId id="265" r:id="rId22"/>
    <p:sldId id="266" r:id="rId23"/>
    <p:sldId id="271" r:id="rId24"/>
    <p:sldId id="267" r:id="rId25"/>
    <p:sldId id="269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C:\Users\Dario\Desktop\Islandia\Presentaciones Islandia\Charla restauración (islandia)\foto port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908" y="8124"/>
            <a:ext cx="10318468" cy="687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7C7AF-5B1C-4FBB-B18A-86B3249B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16CF19D2-584F-4480-B4C1-619317636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3313"/>
            <a:ext cx="826459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6D7828-0191-4507-B797-5C2A5DFB12E5}"/>
              </a:ext>
            </a:extLst>
          </p:cNvPr>
          <p:cNvSpPr txBox="1"/>
          <p:nvPr/>
        </p:nvSpPr>
        <p:spPr>
          <a:xfrm>
            <a:off x="8223309" y="1963024"/>
            <a:ext cx="8162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Lupine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85001C-3867-41DC-82D8-BE4549860E8E}"/>
              </a:ext>
            </a:extLst>
          </p:cNvPr>
          <p:cNvSpPr txBox="1"/>
          <p:nvPr/>
        </p:nvSpPr>
        <p:spPr>
          <a:xfrm>
            <a:off x="2867504" y="5597119"/>
            <a:ext cx="144052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Grassy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slopes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B638C4-FA1E-49D4-8342-F329BFC64276}"/>
              </a:ext>
            </a:extLst>
          </p:cNvPr>
          <p:cNvSpPr txBox="1"/>
          <p:nvPr/>
        </p:nvSpPr>
        <p:spPr>
          <a:xfrm>
            <a:off x="3493997" y="2502979"/>
            <a:ext cx="129618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Mossy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plain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926523-DF81-4AC5-8DA5-E16C8CFA4D1E}"/>
              </a:ext>
            </a:extLst>
          </p:cNvPr>
          <p:cNvSpPr txBox="1"/>
          <p:nvPr/>
        </p:nvSpPr>
        <p:spPr>
          <a:xfrm>
            <a:off x="5167785" y="4258277"/>
            <a:ext cx="158678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Rich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heathland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DA2E05-1F19-4B9B-BDD2-65499A005155}"/>
              </a:ext>
            </a:extLst>
          </p:cNvPr>
          <p:cNvSpPr txBox="1"/>
          <p:nvPr/>
        </p:nvSpPr>
        <p:spPr>
          <a:xfrm>
            <a:off x="7580020" y="5866129"/>
            <a:ext cx="156433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Severe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Erosion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7B08B9-EC17-4584-9C58-820828B9F63F}"/>
              </a:ext>
            </a:extLst>
          </p:cNvPr>
          <p:cNvSpPr txBox="1"/>
          <p:nvPr/>
        </p:nvSpPr>
        <p:spPr>
          <a:xfrm>
            <a:off x="728430" y="641222"/>
            <a:ext cx="215462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Intermediate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Erosion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D3C2F0F-1BBF-4B97-ADB2-F113CCE6AC6E}"/>
              </a:ext>
            </a:extLst>
          </p:cNvPr>
          <p:cNvSpPr/>
          <p:nvPr/>
        </p:nvSpPr>
        <p:spPr>
          <a:xfrm>
            <a:off x="2840915" y="5137995"/>
            <a:ext cx="1288976" cy="1711684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11684"/>
              <a:gd name="connsiteX1" fmla="*/ 686141 w 1718635"/>
              <a:gd name="connsiteY1" fmla="*/ 12847 h 1711684"/>
              <a:gd name="connsiteX2" fmla="*/ 1427477 w 1718635"/>
              <a:gd name="connsiteY2" fmla="*/ 860478 h 1711684"/>
              <a:gd name="connsiteX3" fmla="*/ 1581068 w 1718635"/>
              <a:gd name="connsiteY3" fmla="*/ 1287972 h 1711684"/>
              <a:gd name="connsiteX4" fmla="*/ 1715292 w 1718635"/>
              <a:gd name="connsiteY4" fmla="*/ 1615143 h 1711684"/>
              <a:gd name="connsiteX5" fmla="*/ 1488790 w 1718635"/>
              <a:gd name="connsiteY5" fmla="*/ 1699033 h 1711684"/>
              <a:gd name="connsiteX6" fmla="*/ 926728 w 1718635"/>
              <a:gd name="connsiteY6" fmla="*/ 1136970 h 1711684"/>
              <a:gd name="connsiteX7" fmla="*/ 820365 w 1718635"/>
              <a:gd name="connsiteY7" fmla="*/ 1263493 h 1711684"/>
              <a:gd name="connsiteX8" fmla="*/ 675058 w 1718635"/>
              <a:gd name="connsiteY8" fmla="*/ 1279582 h 1711684"/>
              <a:gd name="connsiteX9" fmla="*/ 138163 w 1718635"/>
              <a:gd name="connsiteY9" fmla="*/ 1690644 h 1711684"/>
              <a:gd name="connsiteX10" fmla="*/ 37495 w 1718635"/>
              <a:gd name="connsiteY10" fmla="*/ 1195694 h 1711684"/>
              <a:gd name="connsiteX11" fmla="*/ 45884 w 1718635"/>
              <a:gd name="connsiteY11" fmla="*/ 717522 h 1711684"/>
              <a:gd name="connsiteX12" fmla="*/ 330698 w 1718635"/>
              <a:gd name="connsiteY12" fmla="*/ 373917 h 1711684"/>
              <a:gd name="connsiteX0" fmla="*/ 330698 w 1718635"/>
              <a:gd name="connsiteY0" fmla="*/ 373917 h 1711684"/>
              <a:gd name="connsiteX1" fmla="*/ 686141 w 1718635"/>
              <a:gd name="connsiteY1" fmla="*/ 12847 h 1711684"/>
              <a:gd name="connsiteX2" fmla="*/ 1427477 w 1718635"/>
              <a:gd name="connsiteY2" fmla="*/ 860478 h 1711684"/>
              <a:gd name="connsiteX3" fmla="*/ 1581068 w 1718635"/>
              <a:gd name="connsiteY3" fmla="*/ 1287972 h 1711684"/>
              <a:gd name="connsiteX4" fmla="*/ 1715292 w 1718635"/>
              <a:gd name="connsiteY4" fmla="*/ 1615143 h 1711684"/>
              <a:gd name="connsiteX5" fmla="*/ 1488790 w 1718635"/>
              <a:gd name="connsiteY5" fmla="*/ 1699033 h 1711684"/>
              <a:gd name="connsiteX6" fmla="*/ 926728 w 1718635"/>
              <a:gd name="connsiteY6" fmla="*/ 1136970 h 1711684"/>
              <a:gd name="connsiteX7" fmla="*/ 820365 w 1718635"/>
              <a:gd name="connsiteY7" fmla="*/ 1263493 h 1711684"/>
              <a:gd name="connsiteX8" fmla="*/ 414999 w 1718635"/>
              <a:gd name="connsiteY8" fmla="*/ 910466 h 1711684"/>
              <a:gd name="connsiteX9" fmla="*/ 138163 w 1718635"/>
              <a:gd name="connsiteY9" fmla="*/ 1690644 h 1711684"/>
              <a:gd name="connsiteX10" fmla="*/ 37495 w 1718635"/>
              <a:gd name="connsiteY10" fmla="*/ 1195694 h 1711684"/>
              <a:gd name="connsiteX11" fmla="*/ 45884 w 1718635"/>
              <a:gd name="connsiteY11" fmla="*/ 717522 h 1711684"/>
              <a:gd name="connsiteX12" fmla="*/ 330698 w 1718635"/>
              <a:gd name="connsiteY12" fmla="*/ 373917 h 1711684"/>
              <a:gd name="connsiteX0" fmla="*/ 330698 w 1718635"/>
              <a:gd name="connsiteY0" fmla="*/ 373917 h 1711684"/>
              <a:gd name="connsiteX1" fmla="*/ 686141 w 1718635"/>
              <a:gd name="connsiteY1" fmla="*/ 12847 h 1711684"/>
              <a:gd name="connsiteX2" fmla="*/ 1427477 w 1718635"/>
              <a:gd name="connsiteY2" fmla="*/ 860478 h 1711684"/>
              <a:gd name="connsiteX3" fmla="*/ 1581068 w 1718635"/>
              <a:gd name="connsiteY3" fmla="*/ 1287972 h 1711684"/>
              <a:gd name="connsiteX4" fmla="*/ 1715292 w 1718635"/>
              <a:gd name="connsiteY4" fmla="*/ 1615143 h 1711684"/>
              <a:gd name="connsiteX5" fmla="*/ 1488790 w 1718635"/>
              <a:gd name="connsiteY5" fmla="*/ 1699033 h 1711684"/>
              <a:gd name="connsiteX6" fmla="*/ 926728 w 1718635"/>
              <a:gd name="connsiteY6" fmla="*/ 1136970 h 1711684"/>
              <a:gd name="connsiteX7" fmla="*/ 761642 w 1718635"/>
              <a:gd name="connsiteY7" fmla="*/ 936322 h 1711684"/>
              <a:gd name="connsiteX8" fmla="*/ 414999 w 1718635"/>
              <a:gd name="connsiteY8" fmla="*/ 910466 h 1711684"/>
              <a:gd name="connsiteX9" fmla="*/ 138163 w 1718635"/>
              <a:gd name="connsiteY9" fmla="*/ 1690644 h 1711684"/>
              <a:gd name="connsiteX10" fmla="*/ 37495 w 1718635"/>
              <a:gd name="connsiteY10" fmla="*/ 1195694 h 1711684"/>
              <a:gd name="connsiteX11" fmla="*/ 45884 w 1718635"/>
              <a:gd name="connsiteY11" fmla="*/ 717522 h 1711684"/>
              <a:gd name="connsiteX12" fmla="*/ 330698 w 1718635"/>
              <a:gd name="connsiteY12" fmla="*/ 373917 h 171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8635" h="1711684">
                <a:moveTo>
                  <a:pt x="330698" y="373917"/>
                </a:moveTo>
                <a:cubicBezTo>
                  <a:pt x="437407" y="256471"/>
                  <a:pt x="503345" y="-68247"/>
                  <a:pt x="686141" y="12847"/>
                </a:cubicBezTo>
                <a:cubicBezTo>
                  <a:pt x="868938" y="93941"/>
                  <a:pt x="1268535" y="657744"/>
                  <a:pt x="1427477" y="860478"/>
                </a:cubicBezTo>
                <a:cubicBezTo>
                  <a:pt x="1586419" y="1063212"/>
                  <a:pt x="1545682" y="1158000"/>
                  <a:pt x="1581068" y="1287972"/>
                </a:cubicBezTo>
                <a:cubicBezTo>
                  <a:pt x="1616454" y="1417944"/>
                  <a:pt x="1740459" y="1536846"/>
                  <a:pt x="1715292" y="1615143"/>
                </a:cubicBezTo>
                <a:cubicBezTo>
                  <a:pt x="1690125" y="1693440"/>
                  <a:pt x="1595050" y="1733987"/>
                  <a:pt x="1488790" y="1699033"/>
                </a:cubicBezTo>
                <a:cubicBezTo>
                  <a:pt x="1382530" y="1664079"/>
                  <a:pt x="1010169" y="1108892"/>
                  <a:pt x="926728" y="1136970"/>
                </a:cubicBezTo>
                <a:cubicBezTo>
                  <a:pt x="843287" y="1165048"/>
                  <a:pt x="846930" y="974073"/>
                  <a:pt x="761642" y="936322"/>
                </a:cubicBezTo>
                <a:cubicBezTo>
                  <a:pt x="676354" y="898571"/>
                  <a:pt x="616784" y="928757"/>
                  <a:pt x="414999" y="910466"/>
                </a:cubicBezTo>
                <a:cubicBezTo>
                  <a:pt x="213214" y="892175"/>
                  <a:pt x="236035" y="1796904"/>
                  <a:pt x="138163" y="1690644"/>
                </a:cubicBezTo>
                <a:cubicBezTo>
                  <a:pt x="40292" y="1584384"/>
                  <a:pt x="83635" y="1264204"/>
                  <a:pt x="37495" y="1195694"/>
                </a:cubicBezTo>
                <a:cubicBezTo>
                  <a:pt x="-8644" y="1127184"/>
                  <a:pt x="125648" y="846096"/>
                  <a:pt x="45884" y="717522"/>
                </a:cubicBezTo>
                <a:cubicBezTo>
                  <a:pt x="-123811" y="479777"/>
                  <a:pt x="223989" y="491363"/>
                  <a:pt x="330698" y="37391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xmlns="" id="{D29547FD-12C1-47F0-B636-F9EBA2FC7062}"/>
              </a:ext>
            </a:extLst>
          </p:cNvPr>
          <p:cNvSpPr/>
          <p:nvPr/>
        </p:nvSpPr>
        <p:spPr>
          <a:xfrm>
            <a:off x="3257553" y="1681080"/>
            <a:ext cx="1177691" cy="1666243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70254" h="1666243">
                <a:moveTo>
                  <a:pt x="640151" y="437029"/>
                </a:moveTo>
                <a:cubicBezTo>
                  <a:pt x="679300" y="438427"/>
                  <a:pt x="695065" y="269419"/>
                  <a:pt x="757102" y="198055"/>
                </a:cubicBezTo>
                <a:cubicBezTo>
                  <a:pt x="819139" y="126691"/>
                  <a:pt x="938268" y="-40089"/>
                  <a:pt x="1012371" y="8847"/>
                </a:cubicBezTo>
                <a:cubicBezTo>
                  <a:pt x="1086474" y="57783"/>
                  <a:pt x="1148390" y="395038"/>
                  <a:pt x="1201719" y="491670"/>
                </a:cubicBezTo>
                <a:cubicBezTo>
                  <a:pt x="1255048" y="588302"/>
                  <a:pt x="1276700" y="492885"/>
                  <a:pt x="1332346" y="588640"/>
                </a:cubicBezTo>
                <a:cubicBezTo>
                  <a:pt x="1387992" y="684395"/>
                  <a:pt x="1411805" y="694450"/>
                  <a:pt x="1510427" y="856478"/>
                </a:cubicBezTo>
                <a:cubicBezTo>
                  <a:pt x="1609049" y="1018506"/>
                  <a:pt x="1527964" y="1288224"/>
                  <a:pt x="1563350" y="1418196"/>
                </a:cubicBezTo>
                <a:cubicBezTo>
                  <a:pt x="1598736" y="1548168"/>
                  <a:pt x="1487850" y="1448956"/>
                  <a:pt x="1462683" y="1527253"/>
                </a:cubicBezTo>
                <a:cubicBezTo>
                  <a:pt x="1437516" y="1605550"/>
                  <a:pt x="1401163" y="1629319"/>
                  <a:pt x="1294903" y="1594365"/>
                </a:cubicBezTo>
                <a:cubicBezTo>
                  <a:pt x="1188643" y="1559411"/>
                  <a:pt x="1202176" y="1566286"/>
                  <a:pt x="1118735" y="1594364"/>
                </a:cubicBezTo>
                <a:cubicBezTo>
                  <a:pt x="1035294" y="1622442"/>
                  <a:pt x="902068" y="1682361"/>
                  <a:pt x="819425" y="1662164"/>
                </a:cubicBezTo>
                <a:cubicBezTo>
                  <a:pt x="736782" y="1641967"/>
                  <a:pt x="665424" y="1543828"/>
                  <a:pt x="622879" y="1473182"/>
                </a:cubicBezTo>
                <a:cubicBezTo>
                  <a:pt x="580334" y="1402536"/>
                  <a:pt x="466133" y="1304779"/>
                  <a:pt x="413154" y="1229901"/>
                </a:cubicBezTo>
                <a:cubicBezTo>
                  <a:pt x="360175" y="1155023"/>
                  <a:pt x="465641" y="855510"/>
                  <a:pt x="380504" y="763854"/>
                </a:cubicBezTo>
                <a:cubicBezTo>
                  <a:pt x="295367" y="672198"/>
                  <a:pt x="134427" y="526167"/>
                  <a:pt x="36555" y="419907"/>
                </a:cubicBezTo>
                <a:cubicBezTo>
                  <a:pt x="-61316" y="313647"/>
                  <a:pt x="61873" y="103146"/>
                  <a:pt x="120445" y="75958"/>
                </a:cubicBezTo>
                <a:cubicBezTo>
                  <a:pt x="179017" y="48770"/>
                  <a:pt x="435593" y="129488"/>
                  <a:pt x="522211" y="189666"/>
                </a:cubicBezTo>
                <a:cubicBezTo>
                  <a:pt x="608829" y="249844"/>
                  <a:pt x="601003" y="435631"/>
                  <a:pt x="640151" y="4370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xmlns="" id="{0AC6227C-A438-43D2-AD7F-1A91A78B2AE6}"/>
              </a:ext>
            </a:extLst>
          </p:cNvPr>
          <p:cNvSpPr/>
          <p:nvPr/>
        </p:nvSpPr>
        <p:spPr>
          <a:xfrm>
            <a:off x="661680" y="210695"/>
            <a:ext cx="793823" cy="3779342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685171"/>
              <a:gd name="connsiteX1" fmla="*/ 757102 w 1570254"/>
              <a:gd name="connsiteY1" fmla="*/ 198055 h 1685171"/>
              <a:gd name="connsiteX2" fmla="*/ 1012371 w 1570254"/>
              <a:gd name="connsiteY2" fmla="*/ 8847 h 1685171"/>
              <a:gd name="connsiteX3" fmla="*/ 1201719 w 1570254"/>
              <a:gd name="connsiteY3" fmla="*/ 491670 h 1685171"/>
              <a:gd name="connsiteX4" fmla="*/ 1332346 w 1570254"/>
              <a:gd name="connsiteY4" fmla="*/ 588640 h 1685171"/>
              <a:gd name="connsiteX5" fmla="*/ 1510427 w 1570254"/>
              <a:gd name="connsiteY5" fmla="*/ 856478 h 1685171"/>
              <a:gd name="connsiteX6" fmla="*/ 1563350 w 1570254"/>
              <a:gd name="connsiteY6" fmla="*/ 1418196 h 1685171"/>
              <a:gd name="connsiteX7" fmla="*/ 1462683 w 1570254"/>
              <a:gd name="connsiteY7" fmla="*/ 1527253 h 1685171"/>
              <a:gd name="connsiteX8" fmla="*/ 1294903 w 1570254"/>
              <a:gd name="connsiteY8" fmla="*/ 1594365 h 1685171"/>
              <a:gd name="connsiteX9" fmla="*/ 1118735 w 1570254"/>
              <a:gd name="connsiteY9" fmla="*/ 1594364 h 1685171"/>
              <a:gd name="connsiteX10" fmla="*/ 819425 w 1570254"/>
              <a:gd name="connsiteY10" fmla="*/ 1662164 h 1685171"/>
              <a:gd name="connsiteX11" fmla="*/ 622879 w 1570254"/>
              <a:gd name="connsiteY11" fmla="*/ 1473182 h 1685171"/>
              <a:gd name="connsiteX12" fmla="*/ 27260 w 1570254"/>
              <a:gd name="connsiteY12" fmla="*/ 1674518 h 1685171"/>
              <a:gd name="connsiteX13" fmla="*/ 380504 w 1570254"/>
              <a:gd name="connsiteY13" fmla="*/ 763854 h 1685171"/>
              <a:gd name="connsiteX14" fmla="*/ 36555 w 1570254"/>
              <a:gd name="connsiteY14" fmla="*/ 419907 h 1685171"/>
              <a:gd name="connsiteX15" fmla="*/ 120445 w 1570254"/>
              <a:gd name="connsiteY15" fmla="*/ 75958 h 1685171"/>
              <a:gd name="connsiteX16" fmla="*/ 522211 w 1570254"/>
              <a:gd name="connsiteY16" fmla="*/ 189666 h 1685171"/>
              <a:gd name="connsiteX17" fmla="*/ 640151 w 1570254"/>
              <a:gd name="connsiteY17" fmla="*/ 437029 h 1685171"/>
              <a:gd name="connsiteX0" fmla="*/ 640151 w 1570254"/>
              <a:gd name="connsiteY0" fmla="*/ 437029 h 1685171"/>
              <a:gd name="connsiteX1" fmla="*/ 757102 w 1570254"/>
              <a:gd name="connsiteY1" fmla="*/ 198055 h 1685171"/>
              <a:gd name="connsiteX2" fmla="*/ 1012371 w 1570254"/>
              <a:gd name="connsiteY2" fmla="*/ 8847 h 1685171"/>
              <a:gd name="connsiteX3" fmla="*/ 1201719 w 1570254"/>
              <a:gd name="connsiteY3" fmla="*/ 491670 h 1685171"/>
              <a:gd name="connsiteX4" fmla="*/ 1332346 w 1570254"/>
              <a:gd name="connsiteY4" fmla="*/ 588640 h 1685171"/>
              <a:gd name="connsiteX5" fmla="*/ 1510427 w 1570254"/>
              <a:gd name="connsiteY5" fmla="*/ 856478 h 1685171"/>
              <a:gd name="connsiteX6" fmla="*/ 1563350 w 1570254"/>
              <a:gd name="connsiteY6" fmla="*/ 1418196 h 1685171"/>
              <a:gd name="connsiteX7" fmla="*/ 1462683 w 1570254"/>
              <a:gd name="connsiteY7" fmla="*/ 1527253 h 1685171"/>
              <a:gd name="connsiteX8" fmla="*/ 1294903 w 1570254"/>
              <a:gd name="connsiteY8" fmla="*/ 1594365 h 1685171"/>
              <a:gd name="connsiteX9" fmla="*/ 1118735 w 1570254"/>
              <a:gd name="connsiteY9" fmla="*/ 1594364 h 1685171"/>
              <a:gd name="connsiteX10" fmla="*/ 819425 w 1570254"/>
              <a:gd name="connsiteY10" fmla="*/ 1662164 h 1685171"/>
              <a:gd name="connsiteX11" fmla="*/ 622879 w 1570254"/>
              <a:gd name="connsiteY11" fmla="*/ 1473182 h 1685171"/>
              <a:gd name="connsiteX12" fmla="*/ 27260 w 1570254"/>
              <a:gd name="connsiteY12" fmla="*/ 1674518 h 1685171"/>
              <a:gd name="connsiteX13" fmla="*/ 44944 w 1570254"/>
              <a:gd name="connsiteY13" fmla="*/ 940022 h 1685171"/>
              <a:gd name="connsiteX14" fmla="*/ 36555 w 1570254"/>
              <a:gd name="connsiteY14" fmla="*/ 419907 h 1685171"/>
              <a:gd name="connsiteX15" fmla="*/ 120445 w 1570254"/>
              <a:gd name="connsiteY15" fmla="*/ 75958 h 1685171"/>
              <a:gd name="connsiteX16" fmla="*/ 522211 w 1570254"/>
              <a:gd name="connsiteY16" fmla="*/ 189666 h 1685171"/>
              <a:gd name="connsiteX17" fmla="*/ 640151 w 1570254"/>
              <a:gd name="connsiteY17" fmla="*/ 437029 h 1685171"/>
              <a:gd name="connsiteX0" fmla="*/ 705764 w 1635867"/>
              <a:gd name="connsiteY0" fmla="*/ 437029 h 1685171"/>
              <a:gd name="connsiteX1" fmla="*/ 822715 w 1635867"/>
              <a:gd name="connsiteY1" fmla="*/ 198055 h 1685171"/>
              <a:gd name="connsiteX2" fmla="*/ 1077984 w 1635867"/>
              <a:gd name="connsiteY2" fmla="*/ 8847 h 1685171"/>
              <a:gd name="connsiteX3" fmla="*/ 1267332 w 1635867"/>
              <a:gd name="connsiteY3" fmla="*/ 491670 h 1685171"/>
              <a:gd name="connsiteX4" fmla="*/ 1397959 w 1635867"/>
              <a:gd name="connsiteY4" fmla="*/ 588640 h 1685171"/>
              <a:gd name="connsiteX5" fmla="*/ 1576040 w 1635867"/>
              <a:gd name="connsiteY5" fmla="*/ 856478 h 1685171"/>
              <a:gd name="connsiteX6" fmla="*/ 1628963 w 1635867"/>
              <a:gd name="connsiteY6" fmla="*/ 1418196 h 1685171"/>
              <a:gd name="connsiteX7" fmla="*/ 1528296 w 1635867"/>
              <a:gd name="connsiteY7" fmla="*/ 1527253 h 1685171"/>
              <a:gd name="connsiteX8" fmla="*/ 1360516 w 1635867"/>
              <a:gd name="connsiteY8" fmla="*/ 1594365 h 1685171"/>
              <a:gd name="connsiteX9" fmla="*/ 1184348 w 1635867"/>
              <a:gd name="connsiteY9" fmla="*/ 1594364 h 1685171"/>
              <a:gd name="connsiteX10" fmla="*/ 885038 w 1635867"/>
              <a:gd name="connsiteY10" fmla="*/ 1662164 h 1685171"/>
              <a:gd name="connsiteX11" fmla="*/ 688492 w 1635867"/>
              <a:gd name="connsiteY11" fmla="*/ 1473182 h 1685171"/>
              <a:gd name="connsiteX12" fmla="*/ 92873 w 1635867"/>
              <a:gd name="connsiteY12" fmla="*/ 1674518 h 1685171"/>
              <a:gd name="connsiteX13" fmla="*/ 110557 w 1635867"/>
              <a:gd name="connsiteY13" fmla="*/ 940022 h 1685171"/>
              <a:gd name="connsiteX14" fmla="*/ 26667 w 1635867"/>
              <a:gd name="connsiteY14" fmla="*/ 419907 h 1685171"/>
              <a:gd name="connsiteX15" fmla="*/ 186058 w 1635867"/>
              <a:gd name="connsiteY15" fmla="*/ 75958 h 1685171"/>
              <a:gd name="connsiteX16" fmla="*/ 587824 w 1635867"/>
              <a:gd name="connsiteY16" fmla="*/ 189666 h 1685171"/>
              <a:gd name="connsiteX17" fmla="*/ 705764 w 1635867"/>
              <a:gd name="connsiteY17" fmla="*/ 437029 h 1685171"/>
              <a:gd name="connsiteX0" fmla="*/ 738661 w 1668764"/>
              <a:gd name="connsiteY0" fmla="*/ 489357 h 1737499"/>
              <a:gd name="connsiteX1" fmla="*/ 855612 w 1668764"/>
              <a:gd name="connsiteY1" fmla="*/ 250383 h 1737499"/>
              <a:gd name="connsiteX2" fmla="*/ 1110881 w 1668764"/>
              <a:gd name="connsiteY2" fmla="*/ 61175 h 1737499"/>
              <a:gd name="connsiteX3" fmla="*/ 1300229 w 1668764"/>
              <a:gd name="connsiteY3" fmla="*/ 543998 h 1737499"/>
              <a:gd name="connsiteX4" fmla="*/ 1430856 w 1668764"/>
              <a:gd name="connsiteY4" fmla="*/ 640968 h 1737499"/>
              <a:gd name="connsiteX5" fmla="*/ 1608937 w 1668764"/>
              <a:gd name="connsiteY5" fmla="*/ 908806 h 1737499"/>
              <a:gd name="connsiteX6" fmla="*/ 1661860 w 1668764"/>
              <a:gd name="connsiteY6" fmla="*/ 1470524 h 1737499"/>
              <a:gd name="connsiteX7" fmla="*/ 1561193 w 1668764"/>
              <a:gd name="connsiteY7" fmla="*/ 1579581 h 1737499"/>
              <a:gd name="connsiteX8" fmla="*/ 1393413 w 1668764"/>
              <a:gd name="connsiteY8" fmla="*/ 1646693 h 1737499"/>
              <a:gd name="connsiteX9" fmla="*/ 1217245 w 1668764"/>
              <a:gd name="connsiteY9" fmla="*/ 1646692 h 1737499"/>
              <a:gd name="connsiteX10" fmla="*/ 917935 w 1668764"/>
              <a:gd name="connsiteY10" fmla="*/ 1714492 h 1737499"/>
              <a:gd name="connsiteX11" fmla="*/ 721389 w 1668764"/>
              <a:gd name="connsiteY11" fmla="*/ 1525510 h 1737499"/>
              <a:gd name="connsiteX12" fmla="*/ 125770 w 1668764"/>
              <a:gd name="connsiteY12" fmla="*/ 1726846 h 1737499"/>
              <a:gd name="connsiteX13" fmla="*/ 143454 w 1668764"/>
              <a:gd name="connsiteY13" fmla="*/ 992350 h 1737499"/>
              <a:gd name="connsiteX14" fmla="*/ 59564 w 1668764"/>
              <a:gd name="connsiteY14" fmla="*/ 472235 h 1737499"/>
              <a:gd name="connsiteX15" fmla="*/ 59564 w 1668764"/>
              <a:gd name="connsiteY15" fmla="*/ 2452 h 1737499"/>
              <a:gd name="connsiteX16" fmla="*/ 620721 w 1668764"/>
              <a:gd name="connsiteY16" fmla="*/ 241994 h 1737499"/>
              <a:gd name="connsiteX17" fmla="*/ 738661 w 1668764"/>
              <a:gd name="connsiteY17" fmla="*/ 489357 h 1737499"/>
              <a:gd name="connsiteX0" fmla="*/ 720658 w 1650761"/>
              <a:gd name="connsiteY0" fmla="*/ 489357 h 1737499"/>
              <a:gd name="connsiteX1" fmla="*/ 837609 w 1650761"/>
              <a:gd name="connsiteY1" fmla="*/ 250383 h 1737499"/>
              <a:gd name="connsiteX2" fmla="*/ 1092878 w 1650761"/>
              <a:gd name="connsiteY2" fmla="*/ 61175 h 1737499"/>
              <a:gd name="connsiteX3" fmla="*/ 1282226 w 1650761"/>
              <a:gd name="connsiteY3" fmla="*/ 543998 h 1737499"/>
              <a:gd name="connsiteX4" fmla="*/ 1412853 w 1650761"/>
              <a:gd name="connsiteY4" fmla="*/ 640968 h 1737499"/>
              <a:gd name="connsiteX5" fmla="*/ 1590934 w 1650761"/>
              <a:gd name="connsiteY5" fmla="*/ 908806 h 1737499"/>
              <a:gd name="connsiteX6" fmla="*/ 1643857 w 1650761"/>
              <a:gd name="connsiteY6" fmla="*/ 1470524 h 1737499"/>
              <a:gd name="connsiteX7" fmla="*/ 1543190 w 1650761"/>
              <a:gd name="connsiteY7" fmla="*/ 1579581 h 1737499"/>
              <a:gd name="connsiteX8" fmla="*/ 1375410 w 1650761"/>
              <a:gd name="connsiteY8" fmla="*/ 1646693 h 1737499"/>
              <a:gd name="connsiteX9" fmla="*/ 1199242 w 1650761"/>
              <a:gd name="connsiteY9" fmla="*/ 1646692 h 1737499"/>
              <a:gd name="connsiteX10" fmla="*/ 899932 w 1650761"/>
              <a:gd name="connsiteY10" fmla="*/ 1714492 h 1737499"/>
              <a:gd name="connsiteX11" fmla="*/ 703386 w 1650761"/>
              <a:gd name="connsiteY11" fmla="*/ 1525510 h 1737499"/>
              <a:gd name="connsiteX12" fmla="*/ 107767 w 1650761"/>
              <a:gd name="connsiteY12" fmla="*/ 1726846 h 1737499"/>
              <a:gd name="connsiteX13" fmla="*/ 125451 w 1650761"/>
              <a:gd name="connsiteY13" fmla="*/ 992350 h 1737499"/>
              <a:gd name="connsiteX14" fmla="*/ 41561 w 1650761"/>
              <a:gd name="connsiteY14" fmla="*/ 472235 h 1737499"/>
              <a:gd name="connsiteX15" fmla="*/ 100284 w 1650761"/>
              <a:gd name="connsiteY15" fmla="*/ 2452 h 1737499"/>
              <a:gd name="connsiteX16" fmla="*/ 602718 w 1650761"/>
              <a:gd name="connsiteY16" fmla="*/ 241994 h 1737499"/>
              <a:gd name="connsiteX17" fmla="*/ 720658 w 1650761"/>
              <a:gd name="connsiteY17" fmla="*/ 489357 h 1737499"/>
              <a:gd name="connsiteX0" fmla="*/ 720658 w 1650761"/>
              <a:gd name="connsiteY0" fmla="*/ 489357 h 2428483"/>
              <a:gd name="connsiteX1" fmla="*/ 837609 w 1650761"/>
              <a:gd name="connsiteY1" fmla="*/ 250383 h 2428483"/>
              <a:gd name="connsiteX2" fmla="*/ 1092878 w 1650761"/>
              <a:gd name="connsiteY2" fmla="*/ 61175 h 2428483"/>
              <a:gd name="connsiteX3" fmla="*/ 1282226 w 1650761"/>
              <a:gd name="connsiteY3" fmla="*/ 543998 h 2428483"/>
              <a:gd name="connsiteX4" fmla="*/ 1412853 w 1650761"/>
              <a:gd name="connsiteY4" fmla="*/ 640968 h 2428483"/>
              <a:gd name="connsiteX5" fmla="*/ 1590934 w 1650761"/>
              <a:gd name="connsiteY5" fmla="*/ 908806 h 2428483"/>
              <a:gd name="connsiteX6" fmla="*/ 1643857 w 1650761"/>
              <a:gd name="connsiteY6" fmla="*/ 1470524 h 2428483"/>
              <a:gd name="connsiteX7" fmla="*/ 1543190 w 1650761"/>
              <a:gd name="connsiteY7" fmla="*/ 1579581 h 2428483"/>
              <a:gd name="connsiteX8" fmla="*/ 1375410 w 1650761"/>
              <a:gd name="connsiteY8" fmla="*/ 1646693 h 2428483"/>
              <a:gd name="connsiteX9" fmla="*/ 1199242 w 1650761"/>
              <a:gd name="connsiteY9" fmla="*/ 1646692 h 2428483"/>
              <a:gd name="connsiteX10" fmla="*/ 899932 w 1650761"/>
              <a:gd name="connsiteY10" fmla="*/ 1714492 h 2428483"/>
              <a:gd name="connsiteX11" fmla="*/ 82601 w 1650761"/>
              <a:gd name="connsiteY11" fmla="*/ 2423132 h 2428483"/>
              <a:gd name="connsiteX12" fmla="*/ 107767 w 1650761"/>
              <a:gd name="connsiteY12" fmla="*/ 1726846 h 2428483"/>
              <a:gd name="connsiteX13" fmla="*/ 125451 w 1650761"/>
              <a:gd name="connsiteY13" fmla="*/ 992350 h 2428483"/>
              <a:gd name="connsiteX14" fmla="*/ 41561 w 1650761"/>
              <a:gd name="connsiteY14" fmla="*/ 472235 h 2428483"/>
              <a:gd name="connsiteX15" fmla="*/ 100284 w 1650761"/>
              <a:gd name="connsiteY15" fmla="*/ 2452 h 2428483"/>
              <a:gd name="connsiteX16" fmla="*/ 602718 w 1650761"/>
              <a:gd name="connsiteY16" fmla="*/ 241994 h 2428483"/>
              <a:gd name="connsiteX17" fmla="*/ 720658 w 1650761"/>
              <a:gd name="connsiteY17" fmla="*/ 489357 h 2428483"/>
              <a:gd name="connsiteX0" fmla="*/ 720658 w 1650761"/>
              <a:gd name="connsiteY0" fmla="*/ 489357 h 2475715"/>
              <a:gd name="connsiteX1" fmla="*/ 837609 w 1650761"/>
              <a:gd name="connsiteY1" fmla="*/ 250383 h 2475715"/>
              <a:gd name="connsiteX2" fmla="*/ 1092878 w 1650761"/>
              <a:gd name="connsiteY2" fmla="*/ 61175 h 2475715"/>
              <a:gd name="connsiteX3" fmla="*/ 1282226 w 1650761"/>
              <a:gd name="connsiteY3" fmla="*/ 543998 h 2475715"/>
              <a:gd name="connsiteX4" fmla="*/ 1412853 w 1650761"/>
              <a:gd name="connsiteY4" fmla="*/ 640968 h 2475715"/>
              <a:gd name="connsiteX5" fmla="*/ 1590934 w 1650761"/>
              <a:gd name="connsiteY5" fmla="*/ 908806 h 2475715"/>
              <a:gd name="connsiteX6" fmla="*/ 1643857 w 1650761"/>
              <a:gd name="connsiteY6" fmla="*/ 1470524 h 2475715"/>
              <a:gd name="connsiteX7" fmla="*/ 1543190 w 1650761"/>
              <a:gd name="connsiteY7" fmla="*/ 1579581 h 2475715"/>
              <a:gd name="connsiteX8" fmla="*/ 1375410 w 1650761"/>
              <a:gd name="connsiteY8" fmla="*/ 1646693 h 2475715"/>
              <a:gd name="connsiteX9" fmla="*/ 1199242 w 1650761"/>
              <a:gd name="connsiteY9" fmla="*/ 1646692 h 2475715"/>
              <a:gd name="connsiteX10" fmla="*/ 472094 w 1650761"/>
              <a:gd name="connsiteY10" fmla="*/ 2377222 h 2475715"/>
              <a:gd name="connsiteX11" fmla="*/ 82601 w 1650761"/>
              <a:gd name="connsiteY11" fmla="*/ 2423132 h 2475715"/>
              <a:gd name="connsiteX12" fmla="*/ 107767 w 1650761"/>
              <a:gd name="connsiteY12" fmla="*/ 1726846 h 2475715"/>
              <a:gd name="connsiteX13" fmla="*/ 125451 w 1650761"/>
              <a:gd name="connsiteY13" fmla="*/ 992350 h 2475715"/>
              <a:gd name="connsiteX14" fmla="*/ 41561 w 1650761"/>
              <a:gd name="connsiteY14" fmla="*/ 472235 h 2475715"/>
              <a:gd name="connsiteX15" fmla="*/ 100284 w 1650761"/>
              <a:gd name="connsiteY15" fmla="*/ 2452 h 2475715"/>
              <a:gd name="connsiteX16" fmla="*/ 602718 w 1650761"/>
              <a:gd name="connsiteY16" fmla="*/ 241994 h 2475715"/>
              <a:gd name="connsiteX17" fmla="*/ 720658 w 1650761"/>
              <a:gd name="connsiteY17" fmla="*/ 489357 h 2475715"/>
              <a:gd name="connsiteX0" fmla="*/ 720658 w 1650761"/>
              <a:gd name="connsiteY0" fmla="*/ 489357 h 2688814"/>
              <a:gd name="connsiteX1" fmla="*/ 837609 w 1650761"/>
              <a:gd name="connsiteY1" fmla="*/ 250383 h 2688814"/>
              <a:gd name="connsiteX2" fmla="*/ 1092878 w 1650761"/>
              <a:gd name="connsiteY2" fmla="*/ 61175 h 2688814"/>
              <a:gd name="connsiteX3" fmla="*/ 1282226 w 1650761"/>
              <a:gd name="connsiteY3" fmla="*/ 543998 h 2688814"/>
              <a:gd name="connsiteX4" fmla="*/ 1412853 w 1650761"/>
              <a:gd name="connsiteY4" fmla="*/ 640968 h 2688814"/>
              <a:gd name="connsiteX5" fmla="*/ 1590934 w 1650761"/>
              <a:gd name="connsiteY5" fmla="*/ 908806 h 2688814"/>
              <a:gd name="connsiteX6" fmla="*/ 1643857 w 1650761"/>
              <a:gd name="connsiteY6" fmla="*/ 1470524 h 2688814"/>
              <a:gd name="connsiteX7" fmla="*/ 1543190 w 1650761"/>
              <a:gd name="connsiteY7" fmla="*/ 1579581 h 2688814"/>
              <a:gd name="connsiteX8" fmla="*/ 1375410 w 1650761"/>
              <a:gd name="connsiteY8" fmla="*/ 1646693 h 2688814"/>
              <a:gd name="connsiteX9" fmla="*/ 670735 w 1650761"/>
              <a:gd name="connsiteY9" fmla="*/ 2686927 h 2688814"/>
              <a:gd name="connsiteX10" fmla="*/ 472094 w 1650761"/>
              <a:gd name="connsiteY10" fmla="*/ 2377222 h 2688814"/>
              <a:gd name="connsiteX11" fmla="*/ 82601 w 1650761"/>
              <a:gd name="connsiteY11" fmla="*/ 2423132 h 2688814"/>
              <a:gd name="connsiteX12" fmla="*/ 107767 w 1650761"/>
              <a:gd name="connsiteY12" fmla="*/ 1726846 h 2688814"/>
              <a:gd name="connsiteX13" fmla="*/ 125451 w 1650761"/>
              <a:gd name="connsiteY13" fmla="*/ 992350 h 2688814"/>
              <a:gd name="connsiteX14" fmla="*/ 41561 w 1650761"/>
              <a:gd name="connsiteY14" fmla="*/ 472235 h 2688814"/>
              <a:gd name="connsiteX15" fmla="*/ 100284 w 1650761"/>
              <a:gd name="connsiteY15" fmla="*/ 2452 h 2688814"/>
              <a:gd name="connsiteX16" fmla="*/ 602718 w 1650761"/>
              <a:gd name="connsiteY16" fmla="*/ 241994 h 2688814"/>
              <a:gd name="connsiteX17" fmla="*/ 720658 w 1650761"/>
              <a:gd name="connsiteY17" fmla="*/ 489357 h 2688814"/>
              <a:gd name="connsiteX0" fmla="*/ 720658 w 1650761"/>
              <a:gd name="connsiteY0" fmla="*/ 489357 h 2688814"/>
              <a:gd name="connsiteX1" fmla="*/ 837609 w 1650761"/>
              <a:gd name="connsiteY1" fmla="*/ 250383 h 2688814"/>
              <a:gd name="connsiteX2" fmla="*/ 1092878 w 1650761"/>
              <a:gd name="connsiteY2" fmla="*/ 61175 h 2688814"/>
              <a:gd name="connsiteX3" fmla="*/ 1282226 w 1650761"/>
              <a:gd name="connsiteY3" fmla="*/ 543998 h 2688814"/>
              <a:gd name="connsiteX4" fmla="*/ 1412853 w 1650761"/>
              <a:gd name="connsiteY4" fmla="*/ 640968 h 2688814"/>
              <a:gd name="connsiteX5" fmla="*/ 1590934 w 1650761"/>
              <a:gd name="connsiteY5" fmla="*/ 908806 h 2688814"/>
              <a:gd name="connsiteX6" fmla="*/ 1643857 w 1650761"/>
              <a:gd name="connsiteY6" fmla="*/ 1470524 h 2688814"/>
              <a:gd name="connsiteX7" fmla="*/ 1543190 w 1650761"/>
              <a:gd name="connsiteY7" fmla="*/ 1579581 h 2688814"/>
              <a:gd name="connsiteX8" fmla="*/ 972738 w 1650761"/>
              <a:gd name="connsiteY8" fmla="*/ 2359757 h 2688814"/>
              <a:gd name="connsiteX9" fmla="*/ 670735 w 1650761"/>
              <a:gd name="connsiteY9" fmla="*/ 2686927 h 2688814"/>
              <a:gd name="connsiteX10" fmla="*/ 472094 w 1650761"/>
              <a:gd name="connsiteY10" fmla="*/ 2377222 h 2688814"/>
              <a:gd name="connsiteX11" fmla="*/ 82601 w 1650761"/>
              <a:gd name="connsiteY11" fmla="*/ 2423132 h 2688814"/>
              <a:gd name="connsiteX12" fmla="*/ 107767 w 1650761"/>
              <a:gd name="connsiteY12" fmla="*/ 1726846 h 2688814"/>
              <a:gd name="connsiteX13" fmla="*/ 125451 w 1650761"/>
              <a:gd name="connsiteY13" fmla="*/ 992350 h 2688814"/>
              <a:gd name="connsiteX14" fmla="*/ 41561 w 1650761"/>
              <a:gd name="connsiteY14" fmla="*/ 472235 h 2688814"/>
              <a:gd name="connsiteX15" fmla="*/ 100284 w 1650761"/>
              <a:gd name="connsiteY15" fmla="*/ 2452 h 2688814"/>
              <a:gd name="connsiteX16" fmla="*/ 602718 w 1650761"/>
              <a:gd name="connsiteY16" fmla="*/ 241994 h 2688814"/>
              <a:gd name="connsiteX17" fmla="*/ 720658 w 1650761"/>
              <a:gd name="connsiteY17" fmla="*/ 489357 h 2688814"/>
              <a:gd name="connsiteX0" fmla="*/ 720658 w 1645328"/>
              <a:gd name="connsiteY0" fmla="*/ 489357 h 2688814"/>
              <a:gd name="connsiteX1" fmla="*/ 837609 w 1645328"/>
              <a:gd name="connsiteY1" fmla="*/ 250383 h 2688814"/>
              <a:gd name="connsiteX2" fmla="*/ 1092878 w 1645328"/>
              <a:gd name="connsiteY2" fmla="*/ 61175 h 2688814"/>
              <a:gd name="connsiteX3" fmla="*/ 1282226 w 1645328"/>
              <a:gd name="connsiteY3" fmla="*/ 543998 h 2688814"/>
              <a:gd name="connsiteX4" fmla="*/ 1412853 w 1645328"/>
              <a:gd name="connsiteY4" fmla="*/ 640968 h 2688814"/>
              <a:gd name="connsiteX5" fmla="*/ 1590934 w 1645328"/>
              <a:gd name="connsiteY5" fmla="*/ 908806 h 2688814"/>
              <a:gd name="connsiteX6" fmla="*/ 1643857 w 1645328"/>
              <a:gd name="connsiteY6" fmla="*/ 1470524 h 2688814"/>
              <a:gd name="connsiteX7" fmla="*/ 1039851 w 1645328"/>
              <a:gd name="connsiteY7" fmla="*/ 1931918 h 2688814"/>
              <a:gd name="connsiteX8" fmla="*/ 972738 w 1645328"/>
              <a:gd name="connsiteY8" fmla="*/ 2359757 h 2688814"/>
              <a:gd name="connsiteX9" fmla="*/ 670735 w 1645328"/>
              <a:gd name="connsiteY9" fmla="*/ 2686927 h 2688814"/>
              <a:gd name="connsiteX10" fmla="*/ 472094 w 1645328"/>
              <a:gd name="connsiteY10" fmla="*/ 2377222 h 2688814"/>
              <a:gd name="connsiteX11" fmla="*/ 82601 w 1645328"/>
              <a:gd name="connsiteY11" fmla="*/ 2423132 h 2688814"/>
              <a:gd name="connsiteX12" fmla="*/ 107767 w 1645328"/>
              <a:gd name="connsiteY12" fmla="*/ 1726846 h 2688814"/>
              <a:gd name="connsiteX13" fmla="*/ 125451 w 1645328"/>
              <a:gd name="connsiteY13" fmla="*/ 992350 h 2688814"/>
              <a:gd name="connsiteX14" fmla="*/ 41561 w 1645328"/>
              <a:gd name="connsiteY14" fmla="*/ 472235 h 2688814"/>
              <a:gd name="connsiteX15" fmla="*/ 100284 w 1645328"/>
              <a:gd name="connsiteY15" fmla="*/ 2452 h 2688814"/>
              <a:gd name="connsiteX16" fmla="*/ 602718 w 1645328"/>
              <a:gd name="connsiteY16" fmla="*/ 241994 h 2688814"/>
              <a:gd name="connsiteX17" fmla="*/ 720658 w 1645328"/>
              <a:gd name="connsiteY17" fmla="*/ 489357 h 2688814"/>
              <a:gd name="connsiteX0" fmla="*/ 720658 w 1600547"/>
              <a:gd name="connsiteY0" fmla="*/ 489357 h 2688814"/>
              <a:gd name="connsiteX1" fmla="*/ 837609 w 1600547"/>
              <a:gd name="connsiteY1" fmla="*/ 250383 h 2688814"/>
              <a:gd name="connsiteX2" fmla="*/ 1092878 w 1600547"/>
              <a:gd name="connsiteY2" fmla="*/ 61175 h 2688814"/>
              <a:gd name="connsiteX3" fmla="*/ 1282226 w 1600547"/>
              <a:gd name="connsiteY3" fmla="*/ 543998 h 2688814"/>
              <a:gd name="connsiteX4" fmla="*/ 1412853 w 1600547"/>
              <a:gd name="connsiteY4" fmla="*/ 640968 h 2688814"/>
              <a:gd name="connsiteX5" fmla="*/ 1590934 w 1600547"/>
              <a:gd name="connsiteY5" fmla="*/ 908806 h 2688814"/>
              <a:gd name="connsiteX6" fmla="*/ 1031461 w 1600547"/>
              <a:gd name="connsiteY6" fmla="*/ 1571192 h 2688814"/>
              <a:gd name="connsiteX7" fmla="*/ 1039851 w 1600547"/>
              <a:gd name="connsiteY7" fmla="*/ 1931918 h 2688814"/>
              <a:gd name="connsiteX8" fmla="*/ 972738 w 1600547"/>
              <a:gd name="connsiteY8" fmla="*/ 2359757 h 2688814"/>
              <a:gd name="connsiteX9" fmla="*/ 670735 w 1600547"/>
              <a:gd name="connsiteY9" fmla="*/ 2686927 h 2688814"/>
              <a:gd name="connsiteX10" fmla="*/ 472094 w 1600547"/>
              <a:gd name="connsiteY10" fmla="*/ 2377222 h 2688814"/>
              <a:gd name="connsiteX11" fmla="*/ 82601 w 1600547"/>
              <a:gd name="connsiteY11" fmla="*/ 2423132 h 2688814"/>
              <a:gd name="connsiteX12" fmla="*/ 107767 w 1600547"/>
              <a:gd name="connsiteY12" fmla="*/ 1726846 h 2688814"/>
              <a:gd name="connsiteX13" fmla="*/ 125451 w 1600547"/>
              <a:gd name="connsiteY13" fmla="*/ 992350 h 2688814"/>
              <a:gd name="connsiteX14" fmla="*/ 41561 w 1600547"/>
              <a:gd name="connsiteY14" fmla="*/ 472235 h 2688814"/>
              <a:gd name="connsiteX15" fmla="*/ 100284 w 1600547"/>
              <a:gd name="connsiteY15" fmla="*/ 2452 h 2688814"/>
              <a:gd name="connsiteX16" fmla="*/ 602718 w 1600547"/>
              <a:gd name="connsiteY16" fmla="*/ 241994 h 2688814"/>
              <a:gd name="connsiteX17" fmla="*/ 720658 w 1600547"/>
              <a:gd name="connsiteY17" fmla="*/ 489357 h 2688814"/>
              <a:gd name="connsiteX0" fmla="*/ 720658 w 1416093"/>
              <a:gd name="connsiteY0" fmla="*/ 489357 h 2688814"/>
              <a:gd name="connsiteX1" fmla="*/ 837609 w 1416093"/>
              <a:gd name="connsiteY1" fmla="*/ 250383 h 2688814"/>
              <a:gd name="connsiteX2" fmla="*/ 1092878 w 1416093"/>
              <a:gd name="connsiteY2" fmla="*/ 61175 h 2688814"/>
              <a:gd name="connsiteX3" fmla="*/ 1282226 w 1416093"/>
              <a:gd name="connsiteY3" fmla="*/ 543998 h 2688814"/>
              <a:gd name="connsiteX4" fmla="*/ 1412853 w 1416093"/>
              <a:gd name="connsiteY4" fmla="*/ 640968 h 2688814"/>
              <a:gd name="connsiteX5" fmla="*/ 886259 w 1416093"/>
              <a:gd name="connsiteY5" fmla="*/ 1244365 h 2688814"/>
              <a:gd name="connsiteX6" fmla="*/ 1031461 w 1416093"/>
              <a:gd name="connsiteY6" fmla="*/ 1571192 h 2688814"/>
              <a:gd name="connsiteX7" fmla="*/ 1039851 w 1416093"/>
              <a:gd name="connsiteY7" fmla="*/ 1931918 h 2688814"/>
              <a:gd name="connsiteX8" fmla="*/ 972738 w 1416093"/>
              <a:gd name="connsiteY8" fmla="*/ 2359757 h 2688814"/>
              <a:gd name="connsiteX9" fmla="*/ 670735 w 1416093"/>
              <a:gd name="connsiteY9" fmla="*/ 2686927 h 2688814"/>
              <a:gd name="connsiteX10" fmla="*/ 472094 w 1416093"/>
              <a:gd name="connsiteY10" fmla="*/ 2377222 h 2688814"/>
              <a:gd name="connsiteX11" fmla="*/ 82601 w 1416093"/>
              <a:gd name="connsiteY11" fmla="*/ 2423132 h 2688814"/>
              <a:gd name="connsiteX12" fmla="*/ 107767 w 1416093"/>
              <a:gd name="connsiteY12" fmla="*/ 1726846 h 2688814"/>
              <a:gd name="connsiteX13" fmla="*/ 125451 w 1416093"/>
              <a:gd name="connsiteY13" fmla="*/ 992350 h 2688814"/>
              <a:gd name="connsiteX14" fmla="*/ 41561 w 1416093"/>
              <a:gd name="connsiteY14" fmla="*/ 472235 h 2688814"/>
              <a:gd name="connsiteX15" fmla="*/ 100284 w 1416093"/>
              <a:gd name="connsiteY15" fmla="*/ 2452 h 2688814"/>
              <a:gd name="connsiteX16" fmla="*/ 602718 w 1416093"/>
              <a:gd name="connsiteY16" fmla="*/ 241994 h 2688814"/>
              <a:gd name="connsiteX17" fmla="*/ 720658 w 1416093"/>
              <a:gd name="connsiteY17" fmla="*/ 489357 h 2688814"/>
              <a:gd name="connsiteX0" fmla="*/ 720658 w 1286495"/>
              <a:gd name="connsiteY0" fmla="*/ 489357 h 2688814"/>
              <a:gd name="connsiteX1" fmla="*/ 837609 w 1286495"/>
              <a:gd name="connsiteY1" fmla="*/ 250383 h 2688814"/>
              <a:gd name="connsiteX2" fmla="*/ 1092878 w 1286495"/>
              <a:gd name="connsiteY2" fmla="*/ 61175 h 2688814"/>
              <a:gd name="connsiteX3" fmla="*/ 1282226 w 1286495"/>
              <a:gd name="connsiteY3" fmla="*/ 543998 h 2688814"/>
              <a:gd name="connsiteX4" fmla="*/ 926291 w 1286495"/>
              <a:gd name="connsiteY4" fmla="*/ 859082 h 2688814"/>
              <a:gd name="connsiteX5" fmla="*/ 886259 w 1286495"/>
              <a:gd name="connsiteY5" fmla="*/ 1244365 h 2688814"/>
              <a:gd name="connsiteX6" fmla="*/ 1031461 w 1286495"/>
              <a:gd name="connsiteY6" fmla="*/ 1571192 h 2688814"/>
              <a:gd name="connsiteX7" fmla="*/ 1039851 w 1286495"/>
              <a:gd name="connsiteY7" fmla="*/ 1931918 h 2688814"/>
              <a:gd name="connsiteX8" fmla="*/ 972738 w 1286495"/>
              <a:gd name="connsiteY8" fmla="*/ 2359757 h 2688814"/>
              <a:gd name="connsiteX9" fmla="*/ 670735 w 1286495"/>
              <a:gd name="connsiteY9" fmla="*/ 2686927 h 2688814"/>
              <a:gd name="connsiteX10" fmla="*/ 472094 w 1286495"/>
              <a:gd name="connsiteY10" fmla="*/ 2377222 h 2688814"/>
              <a:gd name="connsiteX11" fmla="*/ 82601 w 1286495"/>
              <a:gd name="connsiteY11" fmla="*/ 2423132 h 2688814"/>
              <a:gd name="connsiteX12" fmla="*/ 107767 w 1286495"/>
              <a:gd name="connsiteY12" fmla="*/ 1726846 h 2688814"/>
              <a:gd name="connsiteX13" fmla="*/ 125451 w 1286495"/>
              <a:gd name="connsiteY13" fmla="*/ 992350 h 2688814"/>
              <a:gd name="connsiteX14" fmla="*/ 41561 w 1286495"/>
              <a:gd name="connsiteY14" fmla="*/ 472235 h 2688814"/>
              <a:gd name="connsiteX15" fmla="*/ 100284 w 1286495"/>
              <a:gd name="connsiteY15" fmla="*/ 2452 h 2688814"/>
              <a:gd name="connsiteX16" fmla="*/ 602718 w 1286495"/>
              <a:gd name="connsiteY16" fmla="*/ 241994 h 2688814"/>
              <a:gd name="connsiteX17" fmla="*/ 720658 w 1286495"/>
              <a:gd name="connsiteY17" fmla="*/ 489357 h 2688814"/>
              <a:gd name="connsiteX0" fmla="*/ 720658 w 1094166"/>
              <a:gd name="connsiteY0" fmla="*/ 489357 h 2688814"/>
              <a:gd name="connsiteX1" fmla="*/ 837609 w 1094166"/>
              <a:gd name="connsiteY1" fmla="*/ 250383 h 2688814"/>
              <a:gd name="connsiteX2" fmla="*/ 1092878 w 1094166"/>
              <a:gd name="connsiteY2" fmla="*/ 61175 h 2688814"/>
              <a:gd name="connsiteX3" fmla="*/ 955055 w 1094166"/>
              <a:gd name="connsiteY3" fmla="*/ 644666 h 2688814"/>
              <a:gd name="connsiteX4" fmla="*/ 926291 w 1094166"/>
              <a:gd name="connsiteY4" fmla="*/ 859082 h 2688814"/>
              <a:gd name="connsiteX5" fmla="*/ 886259 w 1094166"/>
              <a:gd name="connsiteY5" fmla="*/ 1244365 h 2688814"/>
              <a:gd name="connsiteX6" fmla="*/ 1031461 w 1094166"/>
              <a:gd name="connsiteY6" fmla="*/ 1571192 h 2688814"/>
              <a:gd name="connsiteX7" fmla="*/ 1039851 w 1094166"/>
              <a:gd name="connsiteY7" fmla="*/ 1931918 h 2688814"/>
              <a:gd name="connsiteX8" fmla="*/ 972738 w 1094166"/>
              <a:gd name="connsiteY8" fmla="*/ 2359757 h 2688814"/>
              <a:gd name="connsiteX9" fmla="*/ 670735 w 1094166"/>
              <a:gd name="connsiteY9" fmla="*/ 2686927 h 2688814"/>
              <a:gd name="connsiteX10" fmla="*/ 472094 w 1094166"/>
              <a:gd name="connsiteY10" fmla="*/ 2377222 h 2688814"/>
              <a:gd name="connsiteX11" fmla="*/ 82601 w 1094166"/>
              <a:gd name="connsiteY11" fmla="*/ 2423132 h 2688814"/>
              <a:gd name="connsiteX12" fmla="*/ 107767 w 1094166"/>
              <a:gd name="connsiteY12" fmla="*/ 1726846 h 2688814"/>
              <a:gd name="connsiteX13" fmla="*/ 125451 w 1094166"/>
              <a:gd name="connsiteY13" fmla="*/ 992350 h 2688814"/>
              <a:gd name="connsiteX14" fmla="*/ 41561 w 1094166"/>
              <a:gd name="connsiteY14" fmla="*/ 472235 h 2688814"/>
              <a:gd name="connsiteX15" fmla="*/ 100284 w 1094166"/>
              <a:gd name="connsiteY15" fmla="*/ 2452 h 2688814"/>
              <a:gd name="connsiteX16" fmla="*/ 602718 w 1094166"/>
              <a:gd name="connsiteY16" fmla="*/ 241994 h 2688814"/>
              <a:gd name="connsiteX17" fmla="*/ 720658 w 1094166"/>
              <a:gd name="connsiteY17" fmla="*/ 489357 h 2688814"/>
              <a:gd name="connsiteX0" fmla="*/ 703880 w 1094166"/>
              <a:gd name="connsiteY0" fmla="*/ 86685 h 2688814"/>
              <a:gd name="connsiteX1" fmla="*/ 837609 w 1094166"/>
              <a:gd name="connsiteY1" fmla="*/ 250383 h 2688814"/>
              <a:gd name="connsiteX2" fmla="*/ 1092878 w 1094166"/>
              <a:gd name="connsiteY2" fmla="*/ 61175 h 2688814"/>
              <a:gd name="connsiteX3" fmla="*/ 955055 w 1094166"/>
              <a:gd name="connsiteY3" fmla="*/ 644666 h 2688814"/>
              <a:gd name="connsiteX4" fmla="*/ 926291 w 1094166"/>
              <a:gd name="connsiteY4" fmla="*/ 859082 h 2688814"/>
              <a:gd name="connsiteX5" fmla="*/ 886259 w 1094166"/>
              <a:gd name="connsiteY5" fmla="*/ 1244365 h 2688814"/>
              <a:gd name="connsiteX6" fmla="*/ 1031461 w 1094166"/>
              <a:gd name="connsiteY6" fmla="*/ 1571192 h 2688814"/>
              <a:gd name="connsiteX7" fmla="*/ 1039851 w 1094166"/>
              <a:gd name="connsiteY7" fmla="*/ 1931918 h 2688814"/>
              <a:gd name="connsiteX8" fmla="*/ 972738 w 1094166"/>
              <a:gd name="connsiteY8" fmla="*/ 2359757 h 2688814"/>
              <a:gd name="connsiteX9" fmla="*/ 670735 w 1094166"/>
              <a:gd name="connsiteY9" fmla="*/ 2686927 h 2688814"/>
              <a:gd name="connsiteX10" fmla="*/ 472094 w 1094166"/>
              <a:gd name="connsiteY10" fmla="*/ 2377222 h 2688814"/>
              <a:gd name="connsiteX11" fmla="*/ 82601 w 1094166"/>
              <a:gd name="connsiteY11" fmla="*/ 2423132 h 2688814"/>
              <a:gd name="connsiteX12" fmla="*/ 107767 w 1094166"/>
              <a:gd name="connsiteY12" fmla="*/ 1726846 h 2688814"/>
              <a:gd name="connsiteX13" fmla="*/ 125451 w 1094166"/>
              <a:gd name="connsiteY13" fmla="*/ 992350 h 2688814"/>
              <a:gd name="connsiteX14" fmla="*/ 41561 w 1094166"/>
              <a:gd name="connsiteY14" fmla="*/ 472235 h 2688814"/>
              <a:gd name="connsiteX15" fmla="*/ 100284 w 1094166"/>
              <a:gd name="connsiteY15" fmla="*/ 2452 h 2688814"/>
              <a:gd name="connsiteX16" fmla="*/ 602718 w 1094166"/>
              <a:gd name="connsiteY16" fmla="*/ 241994 h 2688814"/>
              <a:gd name="connsiteX17" fmla="*/ 703880 w 1094166"/>
              <a:gd name="connsiteY17" fmla="*/ 86685 h 2688814"/>
              <a:gd name="connsiteX0" fmla="*/ 703880 w 1094166"/>
              <a:gd name="connsiteY0" fmla="*/ 99960 h 2702089"/>
              <a:gd name="connsiteX1" fmla="*/ 837609 w 1094166"/>
              <a:gd name="connsiteY1" fmla="*/ 263658 h 2702089"/>
              <a:gd name="connsiteX2" fmla="*/ 1092878 w 1094166"/>
              <a:gd name="connsiteY2" fmla="*/ 74450 h 2702089"/>
              <a:gd name="connsiteX3" fmla="*/ 955055 w 1094166"/>
              <a:gd name="connsiteY3" fmla="*/ 657941 h 2702089"/>
              <a:gd name="connsiteX4" fmla="*/ 926291 w 1094166"/>
              <a:gd name="connsiteY4" fmla="*/ 872357 h 2702089"/>
              <a:gd name="connsiteX5" fmla="*/ 886259 w 1094166"/>
              <a:gd name="connsiteY5" fmla="*/ 1257640 h 2702089"/>
              <a:gd name="connsiteX6" fmla="*/ 1031461 w 1094166"/>
              <a:gd name="connsiteY6" fmla="*/ 1584467 h 2702089"/>
              <a:gd name="connsiteX7" fmla="*/ 1039851 w 1094166"/>
              <a:gd name="connsiteY7" fmla="*/ 1945193 h 2702089"/>
              <a:gd name="connsiteX8" fmla="*/ 972738 w 1094166"/>
              <a:gd name="connsiteY8" fmla="*/ 2373032 h 2702089"/>
              <a:gd name="connsiteX9" fmla="*/ 670735 w 1094166"/>
              <a:gd name="connsiteY9" fmla="*/ 2700202 h 2702089"/>
              <a:gd name="connsiteX10" fmla="*/ 472094 w 1094166"/>
              <a:gd name="connsiteY10" fmla="*/ 2390497 h 2702089"/>
              <a:gd name="connsiteX11" fmla="*/ 82601 w 1094166"/>
              <a:gd name="connsiteY11" fmla="*/ 2436407 h 2702089"/>
              <a:gd name="connsiteX12" fmla="*/ 107767 w 1094166"/>
              <a:gd name="connsiteY12" fmla="*/ 1740121 h 2702089"/>
              <a:gd name="connsiteX13" fmla="*/ 125451 w 1094166"/>
              <a:gd name="connsiteY13" fmla="*/ 1005625 h 2702089"/>
              <a:gd name="connsiteX14" fmla="*/ 41561 w 1094166"/>
              <a:gd name="connsiteY14" fmla="*/ 485510 h 2702089"/>
              <a:gd name="connsiteX15" fmla="*/ 100284 w 1094166"/>
              <a:gd name="connsiteY15" fmla="*/ 15727 h 2702089"/>
              <a:gd name="connsiteX16" fmla="*/ 493661 w 1094166"/>
              <a:gd name="connsiteY16" fmla="*/ 53934 h 2702089"/>
              <a:gd name="connsiteX17" fmla="*/ 703880 w 1094166"/>
              <a:gd name="connsiteY17" fmla="*/ 99960 h 2702089"/>
              <a:gd name="connsiteX0" fmla="*/ 703880 w 1096569"/>
              <a:gd name="connsiteY0" fmla="*/ 265039 h 2867168"/>
              <a:gd name="connsiteX1" fmla="*/ 745330 w 1096569"/>
              <a:gd name="connsiteY1" fmla="*/ 17677 h 2867168"/>
              <a:gd name="connsiteX2" fmla="*/ 1092878 w 1096569"/>
              <a:gd name="connsiteY2" fmla="*/ 239529 h 2867168"/>
              <a:gd name="connsiteX3" fmla="*/ 955055 w 1096569"/>
              <a:gd name="connsiteY3" fmla="*/ 823020 h 2867168"/>
              <a:gd name="connsiteX4" fmla="*/ 926291 w 1096569"/>
              <a:gd name="connsiteY4" fmla="*/ 1037436 h 2867168"/>
              <a:gd name="connsiteX5" fmla="*/ 886259 w 1096569"/>
              <a:gd name="connsiteY5" fmla="*/ 1422719 h 2867168"/>
              <a:gd name="connsiteX6" fmla="*/ 1031461 w 1096569"/>
              <a:gd name="connsiteY6" fmla="*/ 1749546 h 2867168"/>
              <a:gd name="connsiteX7" fmla="*/ 1039851 w 1096569"/>
              <a:gd name="connsiteY7" fmla="*/ 2110272 h 2867168"/>
              <a:gd name="connsiteX8" fmla="*/ 972738 w 1096569"/>
              <a:gd name="connsiteY8" fmla="*/ 2538111 h 2867168"/>
              <a:gd name="connsiteX9" fmla="*/ 670735 w 1096569"/>
              <a:gd name="connsiteY9" fmla="*/ 2865281 h 2867168"/>
              <a:gd name="connsiteX10" fmla="*/ 472094 w 1096569"/>
              <a:gd name="connsiteY10" fmla="*/ 2555576 h 2867168"/>
              <a:gd name="connsiteX11" fmla="*/ 82601 w 1096569"/>
              <a:gd name="connsiteY11" fmla="*/ 2601486 h 2867168"/>
              <a:gd name="connsiteX12" fmla="*/ 107767 w 1096569"/>
              <a:gd name="connsiteY12" fmla="*/ 1905200 h 2867168"/>
              <a:gd name="connsiteX13" fmla="*/ 125451 w 1096569"/>
              <a:gd name="connsiteY13" fmla="*/ 1170704 h 2867168"/>
              <a:gd name="connsiteX14" fmla="*/ 41561 w 1096569"/>
              <a:gd name="connsiteY14" fmla="*/ 650589 h 2867168"/>
              <a:gd name="connsiteX15" fmla="*/ 100284 w 1096569"/>
              <a:gd name="connsiteY15" fmla="*/ 180806 h 2867168"/>
              <a:gd name="connsiteX16" fmla="*/ 493661 w 1096569"/>
              <a:gd name="connsiteY16" fmla="*/ 219013 h 2867168"/>
              <a:gd name="connsiteX17" fmla="*/ 703880 w 1096569"/>
              <a:gd name="connsiteY17" fmla="*/ 265039 h 2867168"/>
              <a:gd name="connsiteX0" fmla="*/ 552878 w 1096569"/>
              <a:gd name="connsiteY0" fmla="*/ 4934 h 2900677"/>
              <a:gd name="connsiteX1" fmla="*/ 745330 w 1096569"/>
              <a:gd name="connsiteY1" fmla="*/ 51186 h 2900677"/>
              <a:gd name="connsiteX2" fmla="*/ 1092878 w 1096569"/>
              <a:gd name="connsiteY2" fmla="*/ 273038 h 2900677"/>
              <a:gd name="connsiteX3" fmla="*/ 955055 w 1096569"/>
              <a:gd name="connsiteY3" fmla="*/ 856529 h 2900677"/>
              <a:gd name="connsiteX4" fmla="*/ 926291 w 1096569"/>
              <a:gd name="connsiteY4" fmla="*/ 1070945 h 2900677"/>
              <a:gd name="connsiteX5" fmla="*/ 886259 w 1096569"/>
              <a:gd name="connsiteY5" fmla="*/ 1456228 h 2900677"/>
              <a:gd name="connsiteX6" fmla="*/ 1031461 w 1096569"/>
              <a:gd name="connsiteY6" fmla="*/ 1783055 h 2900677"/>
              <a:gd name="connsiteX7" fmla="*/ 1039851 w 1096569"/>
              <a:gd name="connsiteY7" fmla="*/ 2143781 h 2900677"/>
              <a:gd name="connsiteX8" fmla="*/ 972738 w 1096569"/>
              <a:gd name="connsiteY8" fmla="*/ 2571620 h 2900677"/>
              <a:gd name="connsiteX9" fmla="*/ 670735 w 1096569"/>
              <a:gd name="connsiteY9" fmla="*/ 2898790 h 2900677"/>
              <a:gd name="connsiteX10" fmla="*/ 472094 w 1096569"/>
              <a:gd name="connsiteY10" fmla="*/ 2589085 h 2900677"/>
              <a:gd name="connsiteX11" fmla="*/ 82601 w 1096569"/>
              <a:gd name="connsiteY11" fmla="*/ 2634995 h 2900677"/>
              <a:gd name="connsiteX12" fmla="*/ 107767 w 1096569"/>
              <a:gd name="connsiteY12" fmla="*/ 1938709 h 2900677"/>
              <a:gd name="connsiteX13" fmla="*/ 125451 w 1096569"/>
              <a:gd name="connsiteY13" fmla="*/ 1204213 h 2900677"/>
              <a:gd name="connsiteX14" fmla="*/ 41561 w 1096569"/>
              <a:gd name="connsiteY14" fmla="*/ 684098 h 2900677"/>
              <a:gd name="connsiteX15" fmla="*/ 100284 w 1096569"/>
              <a:gd name="connsiteY15" fmla="*/ 214315 h 2900677"/>
              <a:gd name="connsiteX16" fmla="*/ 493661 w 1096569"/>
              <a:gd name="connsiteY16" fmla="*/ 252522 h 2900677"/>
              <a:gd name="connsiteX17" fmla="*/ 552878 w 1096569"/>
              <a:gd name="connsiteY17" fmla="*/ 4934 h 2900677"/>
              <a:gd name="connsiteX0" fmla="*/ 552878 w 1096569"/>
              <a:gd name="connsiteY0" fmla="*/ 15 h 2895758"/>
              <a:gd name="connsiteX1" fmla="*/ 745330 w 1096569"/>
              <a:gd name="connsiteY1" fmla="*/ 46267 h 2895758"/>
              <a:gd name="connsiteX2" fmla="*/ 1092878 w 1096569"/>
              <a:gd name="connsiteY2" fmla="*/ 268119 h 2895758"/>
              <a:gd name="connsiteX3" fmla="*/ 955055 w 1096569"/>
              <a:gd name="connsiteY3" fmla="*/ 851610 h 2895758"/>
              <a:gd name="connsiteX4" fmla="*/ 926291 w 1096569"/>
              <a:gd name="connsiteY4" fmla="*/ 1066026 h 2895758"/>
              <a:gd name="connsiteX5" fmla="*/ 886259 w 1096569"/>
              <a:gd name="connsiteY5" fmla="*/ 1451309 h 2895758"/>
              <a:gd name="connsiteX6" fmla="*/ 1031461 w 1096569"/>
              <a:gd name="connsiteY6" fmla="*/ 1778136 h 2895758"/>
              <a:gd name="connsiteX7" fmla="*/ 1039851 w 1096569"/>
              <a:gd name="connsiteY7" fmla="*/ 2138862 h 2895758"/>
              <a:gd name="connsiteX8" fmla="*/ 972738 w 1096569"/>
              <a:gd name="connsiteY8" fmla="*/ 2566701 h 2895758"/>
              <a:gd name="connsiteX9" fmla="*/ 670735 w 1096569"/>
              <a:gd name="connsiteY9" fmla="*/ 2893871 h 2895758"/>
              <a:gd name="connsiteX10" fmla="*/ 472094 w 1096569"/>
              <a:gd name="connsiteY10" fmla="*/ 2584166 h 2895758"/>
              <a:gd name="connsiteX11" fmla="*/ 82601 w 1096569"/>
              <a:gd name="connsiteY11" fmla="*/ 2630076 h 2895758"/>
              <a:gd name="connsiteX12" fmla="*/ 107767 w 1096569"/>
              <a:gd name="connsiteY12" fmla="*/ 1933790 h 2895758"/>
              <a:gd name="connsiteX13" fmla="*/ 125451 w 1096569"/>
              <a:gd name="connsiteY13" fmla="*/ 1199294 h 2895758"/>
              <a:gd name="connsiteX14" fmla="*/ 41561 w 1096569"/>
              <a:gd name="connsiteY14" fmla="*/ 679179 h 2895758"/>
              <a:gd name="connsiteX15" fmla="*/ 100284 w 1096569"/>
              <a:gd name="connsiteY15" fmla="*/ 209396 h 2895758"/>
              <a:gd name="connsiteX16" fmla="*/ 334270 w 1096569"/>
              <a:gd name="connsiteY16" fmla="*/ 37879 h 2895758"/>
              <a:gd name="connsiteX17" fmla="*/ 552878 w 1096569"/>
              <a:gd name="connsiteY17" fmla="*/ 15 h 2895758"/>
              <a:gd name="connsiteX0" fmla="*/ 552878 w 1058430"/>
              <a:gd name="connsiteY0" fmla="*/ 15 h 2895758"/>
              <a:gd name="connsiteX1" fmla="*/ 745330 w 1058430"/>
              <a:gd name="connsiteY1" fmla="*/ 46267 h 2895758"/>
              <a:gd name="connsiteX2" fmla="*/ 1017377 w 1058430"/>
              <a:gd name="connsiteY2" fmla="*/ 318453 h 2895758"/>
              <a:gd name="connsiteX3" fmla="*/ 955055 w 1058430"/>
              <a:gd name="connsiteY3" fmla="*/ 851610 h 2895758"/>
              <a:gd name="connsiteX4" fmla="*/ 926291 w 1058430"/>
              <a:gd name="connsiteY4" fmla="*/ 1066026 h 2895758"/>
              <a:gd name="connsiteX5" fmla="*/ 886259 w 1058430"/>
              <a:gd name="connsiteY5" fmla="*/ 1451309 h 2895758"/>
              <a:gd name="connsiteX6" fmla="*/ 1031461 w 1058430"/>
              <a:gd name="connsiteY6" fmla="*/ 1778136 h 2895758"/>
              <a:gd name="connsiteX7" fmla="*/ 1039851 w 1058430"/>
              <a:gd name="connsiteY7" fmla="*/ 2138862 h 2895758"/>
              <a:gd name="connsiteX8" fmla="*/ 972738 w 1058430"/>
              <a:gd name="connsiteY8" fmla="*/ 2566701 h 2895758"/>
              <a:gd name="connsiteX9" fmla="*/ 670735 w 1058430"/>
              <a:gd name="connsiteY9" fmla="*/ 2893871 h 2895758"/>
              <a:gd name="connsiteX10" fmla="*/ 472094 w 1058430"/>
              <a:gd name="connsiteY10" fmla="*/ 2584166 h 2895758"/>
              <a:gd name="connsiteX11" fmla="*/ 82601 w 1058430"/>
              <a:gd name="connsiteY11" fmla="*/ 2630076 h 2895758"/>
              <a:gd name="connsiteX12" fmla="*/ 107767 w 1058430"/>
              <a:gd name="connsiteY12" fmla="*/ 1933790 h 2895758"/>
              <a:gd name="connsiteX13" fmla="*/ 125451 w 1058430"/>
              <a:gd name="connsiteY13" fmla="*/ 1199294 h 2895758"/>
              <a:gd name="connsiteX14" fmla="*/ 41561 w 1058430"/>
              <a:gd name="connsiteY14" fmla="*/ 679179 h 2895758"/>
              <a:gd name="connsiteX15" fmla="*/ 100284 w 1058430"/>
              <a:gd name="connsiteY15" fmla="*/ 209396 h 2895758"/>
              <a:gd name="connsiteX16" fmla="*/ 334270 w 1058430"/>
              <a:gd name="connsiteY16" fmla="*/ 37879 h 2895758"/>
              <a:gd name="connsiteX17" fmla="*/ 552878 w 1058430"/>
              <a:gd name="connsiteY17" fmla="*/ 15 h 2895758"/>
              <a:gd name="connsiteX0" fmla="*/ 552878 w 1058430"/>
              <a:gd name="connsiteY0" fmla="*/ 15 h 3768592"/>
              <a:gd name="connsiteX1" fmla="*/ 745330 w 1058430"/>
              <a:gd name="connsiteY1" fmla="*/ 46267 h 3768592"/>
              <a:gd name="connsiteX2" fmla="*/ 1017377 w 1058430"/>
              <a:gd name="connsiteY2" fmla="*/ 318453 h 3768592"/>
              <a:gd name="connsiteX3" fmla="*/ 955055 w 1058430"/>
              <a:gd name="connsiteY3" fmla="*/ 851610 h 3768592"/>
              <a:gd name="connsiteX4" fmla="*/ 926291 w 1058430"/>
              <a:gd name="connsiteY4" fmla="*/ 1066026 h 3768592"/>
              <a:gd name="connsiteX5" fmla="*/ 886259 w 1058430"/>
              <a:gd name="connsiteY5" fmla="*/ 1451309 h 3768592"/>
              <a:gd name="connsiteX6" fmla="*/ 1031461 w 1058430"/>
              <a:gd name="connsiteY6" fmla="*/ 1778136 h 3768592"/>
              <a:gd name="connsiteX7" fmla="*/ 1039851 w 1058430"/>
              <a:gd name="connsiteY7" fmla="*/ 2138862 h 3768592"/>
              <a:gd name="connsiteX8" fmla="*/ 972738 w 1058430"/>
              <a:gd name="connsiteY8" fmla="*/ 2566701 h 3768592"/>
              <a:gd name="connsiteX9" fmla="*/ 670735 w 1058430"/>
              <a:gd name="connsiteY9" fmla="*/ 2893871 h 3768592"/>
              <a:gd name="connsiteX10" fmla="*/ 35866 w 1058430"/>
              <a:gd name="connsiteY10" fmla="*/ 3767014 h 3768592"/>
              <a:gd name="connsiteX11" fmla="*/ 82601 w 1058430"/>
              <a:gd name="connsiteY11" fmla="*/ 2630076 h 3768592"/>
              <a:gd name="connsiteX12" fmla="*/ 107767 w 1058430"/>
              <a:gd name="connsiteY12" fmla="*/ 1933790 h 3768592"/>
              <a:gd name="connsiteX13" fmla="*/ 125451 w 1058430"/>
              <a:gd name="connsiteY13" fmla="*/ 1199294 h 3768592"/>
              <a:gd name="connsiteX14" fmla="*/ 41561 w 1058430"/>
              <a:gd name="connsiteY14" fmla="*/ 679179 h 3768592"/>
              <a:gd name="connsiteX15" fmla="*/ 100284 w 1058430"/>
              <a:gd name="connsiteY15" fmla="*/ 209396 h 3768592"/>
              <a:gd name="connsiteX16" fmla="*/ 334270 w 1058430"/>
              <a:gd name="connsiteY16" fmla="*/ 37879 h 3768592"/>
              <a:gd name="connsiteX17" fmla="*/ 552878 w 1058430"/>
              <a:gd name="connsiteY17" fmla="*/ 15 h 3768592"/>
              <a:gd name="connsiteX0" fmla="*/ 552878 w 1058430"/>
              <a:gd name="connsiteY0" fmla="*/ 15 h 3779342"/>
              <a:gd name="connsiteX1" fmla="*/ 745330 w 1058430"/>
              <a:gd name="connsiteY1" fmla="*/ 46267 h 3779342"/>
              <a:gd name="connsiteX2" fmla="*/ 1017377 w 1058430"/>
              <a:gd name="connsiteY2" fmla="*/ 318453 h 3779342"/>
              <a:gd name="connsiteX3" fmla="*/ 955055 w 1058430"/>
              <a:gd name="connsiteY3" fmla="*/ 851610 h 3779342"/>
              <a:gd name="connsiteX4" fmla="*/ 926291 w 1058430"/>
              <a:gd name="connsiteY4" fmla="*/ 1066026 h 3779342"/>
              <a:gd name="connsiteX5" fmla="*/ 886259 w 1058430"/>
              <a:gd name="connsiteY5" fmla="*/ 1451309 h 3779342"/>
              <a:gd name="connsiteX6" fmla="*/ 1031461 w 1058430"/>
              <a:gd name="connsiteY6" fmla="*/ 1778136 h 3779342"/>
              <a:gd name="connsiteX7" fmla="*/ 1039851 w 1058430"/>
              <a:gd name="connsiteY7" fmla="*/ 2138862 h 3779342"/>
              <a:gd name="connsiteX8" fmla="*/ 972738 w 1058430"/>
              <a:gd name="connsiteY8" fmla="*/ 2566701 h 3779342"/>
              <a:gd name="connsiteX9" fmla="*/ 586845 w 1058430"/>
              <a:gd name="connsiteY9" fmla="*/ 3254597 h 3779342"/>
              <a:gd name="connsiteX10" fmla="*/ 35866 w 1058430"/>
              <a:gd name="connsiteY10" fmla="*/ 3767014 h 3779342"/>
              <a:gd name="connsiteX11" fmla="*/ 82601 w 1058430"/>
              <a:gd name="connsiteY11" fmla="*/ 2630076 h 3779342"/>
              <a:gd name="connsiteX12" fmla="*/ 107767 w 1058430"/>
              <a:gd name="connsiteY12" fmla="*/ 1933790 h 3779342"/>
              <a:gd name="connsiteX13" fmla="*/ 125451 w 1058430"/>
              <a:gd name="connsiteY13" fmla="*/ 1199294 h 3779342"/>
              <a:gd name="connsiteX14" fmla="*/ 41561 w 1058430"/>
              <a:gd name="connsiteY14" fmla="*/ 679179 h 3779342"/>
              <a:gd name="connsiteX15" fmla="*/ 100284 w 1058430"/>
              <a:gd name="connsiteY15" fmla="*/ 209396 h 3779342"/>
              <a:gd name="connsiteX16" fmla="*/ 334270 w 1058430"/>
              <a:gd name="connsiteY16" fmla="*/ 37879 h 3779342"/>
              <a:gd name="connsiteX17" fmla="*/ 552878 w 1058430"/>
              <a:gd name="connsiteY17" fmla="*/ 15 h 377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8430" h="3779342">
                <a:moveTo>
                  <a:pt x="552878" y="15"/>
                </a:moveTo>
                <a:cubicBezTo>
                  <a:pt x="621388" y="1413"/>
                  <a:pt x="683293" y="117631"/>
                  <a:pt x="745330" y="46267"/>
                </a:cubicBezTo>
                <a:cubicBezTo>
                  <a:pt x="807367" y="-25097"/>
                  <a:pt x="982423" y="184229"/>
                  <a:pt x="1017377" y="318453"/>
                </a:cubicBezTo>
                <a:cubicBezTo>
                  <a:pt x="1052331" y="452677"/>
                  <a:pt x="901726" y="754978"/>
                  <a:pt x="955055" y="851610"/>
                </a:cubicBezTo>
                <a:cubicBezTo>
                  <a:pt x="1008384" y="948242"/>
                  <a:pt x="870645" y="970271"/>
                  <a:pt x="926291" y="1066026"/>
                </a:cubicBezTo>
                <a:cubicBezTo>
                  <a:pt x="981937" y="1161781"/>
                  <a:pt x="787637" y="1289281"/>
                  <a:pt x="886259" y="1451309"/>
                </a:cubicBezTo>
                <a:cubicBezTo>
                  <a:pt x="984881" y="1613337"/>
                  <a:pt x="996075" y="1648164"/>
                  <a:pt x="1031461" y="1778136"/>
                </a:cubicBezTo>
                <a:cubicBezTo>
                  <a:pt x="1066847" y="1908108"/>
                  <a:pt x="1065018" y="2060565"/>
                  <a:pt x="1039851" y="2138862"/>
                </a:cubicBezTo>
                <a:cubicBezTo>
                  <a:pt x="1014684" y="2217159"/>
                  <a:pt x="1078998" y="2601655"/>
                  <a:pt x="972738" y="2566701"/>
                </a:cubicBezTo>
                <a:cubicBezTo>
                  <a:pt x="866478" y="2531747"/>
                  <a:pt x="670286" y="3226519"/>
                  <a:pt x="586845" y="3254597"/>
                </a:cubicBezTo>
                <a:cubicBezTo>
                  <a:pt x="503404" y="3282675"/>
                  <a:pt x="119907" y="3871101"/>
                  <a:pt x="35866" y="3767014"/>
                </a:cubicBezTo>
                <a:cubicBezTo>
                  <a:pt x="-48175" y="3662927"/>
                  <a:pt x="125146" y="2700722"/>
                  <a:pt x="82601" y="2630076"/>
                </a:cubicBezTo>
                <a:cubicBezTo>
                  <a:pt x="40056" y="2559430"/>
                  <a:pt x="160746" y="2008668"/>
                  <a:pt x="107767" y="1933790"/>
                </a:cubicBezTo>
                <a:cubicBezTo>
                  <a:pt x="54788" y="1858912"/>
                  <a:pt x="210588" y="1290950"/>
                  <a:pt x="125451" y="1199294"/>
                </a:cubicBezTo>
                <a:cubicBezTo>
                  <a:pt x="40314" y="1107638"/>
                  <a:pt x="139433" y="785439"/>
                  <a:pt x="41561" y="679179"/>
                </a:cubicBezTo>
                <a:cubicBezTo>
                  <a:pt x="-56310" y="572919"/>
                  <a:pt x="41712" y="236584"/>
                  <a:pt x="100284" y="209396"/>
                </a:cubicBezTo>
                <a:cubicBezTo>
                  <a:pt x="158856" y="182208"/>
                  <a:pt x="247652" y="-22299"/>
                  <a:pt x="334270" y="37879"/>
                </a:cubicBezTo>
                <a:cubicBezTo>
                  <a:pt x="420888" y="98057"/>
                  <a:pt x="484368" y="-1383"/>
                  <a:pt x="552878" y="1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xmlns="" id="{88BB919B-68BC-47E3-B471-BC6A391838F4}"/>
              </a:ext>
            </a:extLst>
          </p:cNvPr>
          <p:cNvSpPr/>
          <p:nvPr/>
        </p:nvSpPr>
        <p:spPr>
          <a:xfrm>
            <a:off x="5167785" y="3325038"/>
            <a:ext cx="1179307" cy="2509009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195040 w 1570254"/>
              <a:gd name="connsiteY12" fmla="*/ 1414459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770516"/>
              <a:gd name="connsiteX1" fmla="*/ 757102 w 1570254"/>
              <a:gd name="connsiteY1" fmla="*/ 198055 h 1770516"/>
              <a:gd name="connsiteX2" fmla="*/ 1012371 w 1570254"/>
              <a:gd name="connsiteY2" fmla="*/ 8847 h 1770516"/>
              <a:gd name="connsiteX3" fmla="*/ 1201719 w 1570254"/>
              <a:gd name="connsiteY3" fmla="*/ 491670 h 1770516"/>
              <a:gd name="connsiteX4" fmla="*/ 1332346 w 1570254"/>
              <a:gd name="connsiteY4" fmla="*/ 588640 h 1770516"/>
              <a:gd name="connsiteX5" fmla="*/ 1510427 w 1570254"/>
              <a:gd name="connsiteY5" fmla="*/ 856478 h 1770516"/>
              <a:gd name="connsiteX6" fmla="*/ 1563350 w 1570254"/>
              <a:gd name="connsiteY6" fmla="*/ 1418196 h 1770516"/>
              <a:gd name="connsiteX7" fmla="*/ 1462683 w 1570254"/>
              <a:gd name="connsiteY7" fmla="*/ 1527253 h 1770516"/>
              <a:gd name="connsiteX8" fmla="*/ 1294903 w 1570254"/>
              <a:gd name="connsiteY8" fmla="*/ 1594365 h 1770516"/>
              <a:gd name="connsiteX9" fmla="*/ 1118735 w 1570254"/>
              <a:gd name="connsiteY9" fmla="*/ 1594364 h 1770516"/>
              <a:gd name="connsiteX10" fmla="*/ 819425 w 1570254"/>
              <a:gd name="connsiteY10" fmla="*/ 1662164 h 1770516"/>
              <a:gd name="connsiteX11" fmla="*/ 438321 w 1570254"/>
              <a:gd name="connsiteY11" fmla="*/ 1750018 h 1770516"/>
              <a:gd name="connsiteX12" fmla="*/ 195040 w 1570254"/>
              <a:gd name="connsiteY12" fmla="*/ 1414459 h 1770516"/>
              <a:gd name="connsiteX13" fmla="*/ 380504 w 1570254"/>
              <a:gd name="connsiteY13" fmla="*/ 763854 h 1770516"/>
              <a:gd name="connsiteX14" fmla="*/ 36555 w 1570254"/>
              <a:gd name="connsiteY14" fmla="*/ 419907 h 1770516"/>
              <a:gd name="connsiteX15" fmla="*/ 120445 w 1570254"/>
              <a:gd name="connsiteY15" fmla="*/ 75958 h 1770516"/>
              <a:gd name="connsiteX16" fmla="*/ 522211 w 1570254"/>
              <a:gd name="connsiteY16" fmla="*/ 189666 h 1770516"/>
              <a:gd name="connsiteX17" fmla="*/ 640151 w 1570254"/>
              <a:gd name="connsiteY17" fmla="*/ 437029 h 1770516"/>
              <a:gd name="connsiteX0" fmla="*/ 640151 w 1570254"/>
              <a:gd name="connsiteY0" fmla="*/ 437029 h 1778013"/>
              <a:gd name="connsiteX1" fmla="*/ 757102 w 1570254"/>
              <a:gd name="connsiteY1" fmla="*/ 198055 h 1778013"/>
              <a:gd name="connsiteX2" fmla="*/ 1012371 w 1570254"/>
              <a:gd name="connsiteY2" fmla="*/ 8847 h 1778013"/>
              <a:gd name="connsiteX3" fmla="*/ 1201719 w 1570254"/>
              <a:gd name="connsiteY3" fmla="*/ 491670 h 1778013"/>
              <a:gd name="connsiteX4" fmla="*/ 1332346 w 1570254"/>
              <a:gd name="connsiteY4" fmla="*/ 588640 h 1778013"/>
              <a:gd name="connsiteX5" fmla="*/ 1510427 w 1570254"/>
              <a:gd name="connsiteY5" fmla="*/ 856478 h 1778013"/>
              <a:gd name="connsiteX6" fmla="*/ 1563350 w 1570254"/>
              <a:gd name="connsiteY6" fmla="*/ 1418196 h 1778013"/>
              <a:gd name="connsiteX7" fmla="*/ 1462683 w 1570254"/>
              <a:gd name="connsiteY7" fmla="*/ 1527253 h 1778013"/>
              <a:gd name="connsiteX8" fmla="*/ 1294903 w 1570254"/>
              <a:gd name="connsiteY8" fmla="*/ 1594365 h 1778013"/>
              <a:gd name="connsiteX9" fmla="*/ 1118735 w 1570254"/>
              <a:gd name="connsiteY9" fmla="*/ 1594364 h 1778013"/>
              <a:gd name="connsiteX10" fmla="*/ 802647 w 1570254"/>
              <a:gd name="connsiteY10" fmla="*/ 1712498 h 1778013"/>
              <a:gd name="connsiteX11" fmla="*/ 438321 w 1570254"/>
              <a:gd name="connsiteY11" fmla="*/ 1750018 h 1778013"/>
              <a:gd name="connsiteX12" fmla="*/ 195040 w 1570254"/>
              <a:gd name="connsiteY12" fmla="*/ 1414459 h 1778013"/>
              <a:gd name="connsiteX13" fmla="*/ 380504 w 1570254"/>
              <a:gd name="connsiteY13" fmla="*/ 763854 h 1778013"/>
              <a:gd name="connsiteX14" fmla="*/ 36555 w 1570254"/>
              <a:gd name="connsiteY14" fmla="*/ 419907 h 1778013"/>
              <a:gd name="connsiteX15" fmla="*/ 120445 w 1570254"/>
              <a:gd name="connsiteY15" fmla="*/ 75958 h 1778013"/>
              <a:gd name="connsiteX16" fmla="*/ 522211 w 1570254"/>
              <a:gd name="connsiteY16" fmla="*/ 189666 h 1778013"/>
              <a:gd name="connsiteX17" fmla="*/ 640151 w 1570254"/>
              <a:gd name="connsiteY17" fmla="*/ 437029 h 1778013"/>
              <a:gd name="connsiteX0" fmla="*/ 640151 w 1570254"/>
              <a:gd name="connsiteY0" fmla="*/ 437029 h 2057497"/>
              <a:gd name="connsiteX1" fmla="*/ 757102 w 1570254"/>
              <a:gd name="connsiteY1" fmla="*/ 198055 h 2057497"/>
              <a:gd name="connsiteX2" fmla="*/ 1012371 w 1570254"/>
              <a:gd name="connsiteY2" fmla="*/ 8847 h 2057497"/>
              <a:gd name="connsiteX3" fmla="*/ 1201719 w 1570254"/>
              <a:gd name="connsiteY3" fmla="*/ 491670 h 2057497"/>
              <a:gd name="connsiteX4" fmla="*/ 1332346 w 1570254"/>
              <a:gd name="connsiteY4" fmla="*/ 588640 h 2057497"/>
              <a:gd name="connsiteX5" fmla="*/ 1510427 w 1570254"/>
              <a:gd name="connsiteY5" fmla="*/ 856478 h 2057497"/>
              <a:gd name="connsiteX6" fmla="*/ 1563350 w 1570254"/>
              <a:gd name="connsiteY6" fmla="*/ 1418196 h 2057497"/>
              <a:gd name="connsiteX7" fmla="*/ 1462683 w 1570254"/>
              <a:gd name="connsiteY7" fmla="*/ 1527253 h 2057497"/>
              <a:gd name="connsiteX8" fmla="*/ 1294903 w 1570254"/>
              <a:gd name="connsiteY8" fmla="*/ 1594365 h 2057497"/>
              <a:gd name="connsiteX9" fmla="*/ 1101957 w 1570254"/>
              <a:gd name="connsiteY9" fmla="*/ 2055758 h 2057497"/>
              <a:gd name="connsiteX10" fmla="*/ 802647 w 1570254"/>
              <a:gd name="connsiteY10" fmla="*/ 1712498 h 2057497"/>
              <a:gd name="connsiteX11" fmla="*/ 438321 w 1570254"/>
              <a:gd name="connsiteY11" fmla="*/ 1750018 h 2057497"/>
              <a:gd name="connsiteX12" fmla="*/ 195040 w 1570254"/>
              <a:gd name="connsiteY12" fmla="*/ 1414459 h 2057497"/>
              <a:gd name="connsiteX13" fmla="*/ 380504 w 1570254"/>
              <a:gd name="connsiteY13" fmla="*/ 763854 h 2057497"/>
              <a:gd name="connsiteX14" fmla="*/ 36555 w 1570254"/>
              <a:gd name="connsiteY14" fmla="*/ 419907 h 2057497"/>
              <a:gd name="connsiteX15" fmla="*/ 120445 w 1570254"/>
              <a:gd name="connsiteY15" fmla="*/ 75958 h 2057497"/>
              <a:gd name="connsiteX16" fmla="*/ 522211 w 1570254"/>
              <a:gd name="connsiteY16" fmla="*/ 189666 h 2057497"/>
              <a:gd name="connsiteX17" fmla="*/ 640151 w 1570254"/>
              <a:gd name="connsiteY17" fmla="*/ 437029 h 2057497"/>
              <a:gd name="connsiteX0" fmla="*/ 640151 w 1570254"/>
              <a:gd name="connsiteY0" fmla="*/ 437029 h 2233265"/>
              <a:gd name="connsiteX1" fmla="*/ 757102 w 1570254"/>
              <a:gd name="connsiteY1" fmla="*/ 198055 h 2233265"/>
              <a:gd name="connsiteX2" fmla="*/ 1012371 w 1570254"/>
              <a:gd name="connsiteY2" fmla="*/ 8847 h 2233265"/>
              <a:gd name="connsiteX3" fmla="*/ 1201719 w 1570254"/>
              <a:gd name="connsiteY3" fmla="*/ 491670 h 2233265"/>
              <a:gd name="connsiteX4" fmla="*/ 1332346 w 1570254"/>
              <a:gd name="connsiteY4" fmla="*/ 588640 h 2233265"/>
              <a:gd name="connsiteX5" fmla="*/ 1510427 w 1570254"/>
              <a:gd name="connsiteY5" fmla="*/ 856478 h 2233265"/>
              <a:gd name="connsiteX6" fmla="*/ 1563350 w 1570254"/>
              <a:gd name="connsiteY6" fmla="*/ 1418196 h 2233265"/>
              <a:gd name="connsiteX7" fmla="*/ 1462683 w 1570254"/>
              <a:gd name="connsiteY7" fmla="*/ 1527253 h 2233265"/>
              <a:gd name="connsiteX8" fmla="*/ 1328459 w 1570254"/>
              <a:gd name="connsiteY8" fmla="*/ 2231929 h 2233265"/>
              <a:gd name="connsiteX9" fmla="*/ 1101957 w 1570254"/>
              <a:gd name="connsiteY9" fmla="*/ 2055758 h 2233265"/>
              <a:gd name="connsiteX10" fmla="*/ 802647 w 1570254"/>
              <a:gd name="connsiteY10" fmla="*/ 1712498 h 2233265"/>
              <a:gd name="connsiteX11" fmla="*/ 438321 w 1570254"/>
              <a:gd name="connsiteY11" fmla="*/ 1750018 h 2233265"/>
              <a:gd name="connsiteX12" fmla="*/ 195040 w 1570254"/>
              <a:gd name="connsiteY12" fmla="*/ 1414459 h 2233265"/>
              <a:gd name="connsiteX13" fmla="*/ 380504 w 1570254"/>
              <a:gd name="connsiteY13" fmla="*/ 763854 h 2233265"/>
              <a:gd name="connsiteX14" fmla="*/ 36555 w 1570254"/>
              <a:gd name="connsiteY14" fmla="*/ 419907 h 2233265"/>
              <a:gd name="connsiteX15" fmla="*/ 120445 w 1570254"/>
              <a:gd name="connsiteY15" fmla="*/ 75958 h 2233265"/>
              <a:gd name="connsiteX16" fmla="*/ 522211 w 1570254"/>
              <a:gd name="connsiteY16" fmla="*/ 189666 h 2233265"/>
              <a:gd name="connsiteX17" fmla="*/ 640151 w 1570254"/>
              <a:gd name="connsiteY17" fmla="*/ 437029 h 2233265"/>
              <a:gd name="connsiteX0" fmla="*/ 640151 w 1574175"/>
              <a:gd name="connsiteY0" fmla="*/ 437029 h 2370615"/>
              <a:gd name="connsiteX1" fmla="*/ 757102 w 1574175"/>
              <a:gd name="connsiteY1" fmla="*/ 198055 h 2370615"/>
              <a:gd name="connsiteX2" fmla="*/ 1012371 w 1574175"/>
              <a:gd name="connsiteY2" fmla="*/ 8847 h 2370615"/>
              <a:gd name="connsiteX3" fmla="*/ 1201719 w 1574175"/>
              <a:gd name="connsiteY3" fmla="*/ 491670 h 2370615"/>
              <a:gd name="connsiteX4" fmla="*/ 1332346 w 1574175"/>
              <a:gd name="connsiteY4" fmla="*/ 588640 h 2370615"/>
              <a:gd name="connsiteX5" fmla="*/ 1510427 w 1574175"/>
              <a:gd name="connsiteY5" fmla="*/ 856478 h 2370615"/>
              <a:gd name="connsiteX6" fmla="*/ 1563350 w 1574175"/>
              <a:gd name="connsiteY6" fmla="*/ 1418196 h 2370615"/>
              <a:gd name="connsiteX7" fmla="*/ 1513017 w 1574175"/>
              <a:gd name="connsiteY7" fmla="*/ 2349374 h 2370615"/>
              <a:gd name="connsiteX8" fmla="*/ 1328459 w 1574175"/>
              <a:gd name="connsiteY8" fmla="*/ 2231929 h 2370615"/>
              <a:gd name="connsiteX9" fmla="*/ 1101957 w 1574175"/>
              <a:gd name="connsiteY9" fmla="*/ 2055758 h 2370615"/>
              <a:gd name="connsiteX10" fmla="*/ 802647 w 1574175"/>
              <a:gd name="connsiteY10" fmla="*/ 1712498 h 2370615"/>
              <a:gd name="connsiteX11" fmla="*/ 438321 w 1574175"/>
              <a:gd name="connsiteY11" fmla="*/ 1750018 h 2370615"/>
              <a:gd name="connsiteX12" fmla="*/ 195040 w 1574175"/>
              <a:gd name="connsiteY12" fmla="*/ 1414459 h 2370615"/>
              <a:gd name="connsiteX13" fmla="*/ 380504 w 1574175"/>
              <a:gd name="connsiteY13" fmla="*/ 763854 h 2370615"/>
              <a:gd name="connsiteX14" fmla="*/ 36555 w 1574175"/>
              <a:gd name="connsiteY14" fmla="*/ 419907 h 2370615"/>
              <a:gd name="connsiteX15" fmla="*/ 120445 w 1574175"/>
              <a:gd name="connsiteY15" fmla="*/ 75958 h 2370615"/>
              <a:gd name="connsiteX16" fmla="*/ 522211 w 1574175"/>
              <a:gd name="connsiteY16" fmla="*/ 189666 h 2370615"/>
              <a:gd name="connsiteX17" fmla="*/ 640151 w 1574175"/>
              <a:gd name="connsiteY17" fmla="*/ 437029 h 2370615"/>
              <a:gd name="connsiteX0" fmla="*/ 640151 w 1574175"/>
              <a:gd name="connsiteY0" fmla="*/ 437029 h 2390364"/>
              <a:gd name="connsiteX1" fmla="*/ 757102 w 1574175"/>
              <a:gd name="connsiteY1" fmla="*/ 198055 h 2390364"/>
              <a:gd name="connsiteX2" fmla="*/ 1012371 w 1574175"/>
              <a:gd name="connsiteY2" fmla="*/ 8847 h 2390364"/>
              <a:gd name="connsiteX3" fmla="*/ 1201719 w 1574175"/>
              <a:gd name="connsiteY3" fmla="*/ 491670 h 2390364"/>
              <a:gd name="connsiteX4" fmla="*/ 1332346 w 1574175"/>
              <a:gd name="connsiteY4" fmla="*/ 588640 h 2390364"/>
              <a:gd name="connsiteX5" fmla="*/ 1510427 w 1574175"/>
              <a:gd name="connsiteY5" fmla="*/ 856478 h 2390364"/>
              <a:gd name="connsiteX6" fmla="*/ 1563350 w 1574175"/>
              <a:gd name="connsiteY6" fmla="*/ 1418196 h 2390364"/>
              <a:gd name="connsiteX7" fmla="*/ 1513017 w 1574175"/>
              <a:gd name="connsiteY7" fmla="*/ 2349374 h 2390364"/>
              <a:gd name="connsiteX8" fmla="*/ 1387182 w 1574175"/>
              <a:gd name="connsiteY8" fmla="*/ 2340986 h 2390364"/>
              <a:gd name="connsiteX9" fmla="*/ 1101957 w 1574175"/>
              <a:gd name="connsiteY9" fmla="*/ 2055758 h 2390364"/>
              <a:gd name="connsiteX10" fmla="*/ 802647 w 1574175"/>
              <a:gd name="connsiteY10" fmla="*/ 1712498 h 2390364"/>
              <a:gd name="connsiteX11" fmla="*/ 438321 w 1574175"/>
              <a:gd name="connsiteY11" fmla="*/ 1750018 h 2390364"/>
              <a:gd name="connsiteX12" fmla="*/ 195040 w 1574175"/>
              <a:gd name="connsiteY12" fmla="*/ 1414459 h 2390364"/>
              <a:gd name="connsiteX13" fmla="*/ 380504 w 1574175"/>
              <a:gd name="connsiteY13" fmla="*/ 763854 h 2390364"/>
              <a:gd name="connsiteX14" fmla="*/ 36555 w 1574175"/>
              <a:gd name="connsiteY14" fmla="*/ 419907 h 2390364"/>
              <a:gd name="connsiteX15" fmla="*/ 120445 w 1574175"/>
              <a:gd name="connsiteY15" fmla="*/ 75958 h 2390364"/>
              <a:gd name="connsiteX16" fmla="*/ 522211 w 1574175"/>
              <a:gd name="connsiteY16" fmla="*/ 189666 h 2390364"/>
              <a:gd name="connsiteX17" fmla="*/ 640151 w 1574175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80504 w 1539118"/>
              <a:gd name="connsiteY13" fmla="*/ 763854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6555 w 1539118"/>
              <a:gd name="connsiteY13" fmla="*/ 1225249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6063 w 1518626"/>
              <a:gd name="connsiteY15" fmla="*/ 41990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09057 w 1527730"/>
              <a:gd name="connsiteY16" fmla="*/ 75958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460489 w 1527730"/>
              <a:gd name="connsiteY17" fmla="*/ 256778 h 2390364"/>
              <a:gd name="connsiteX18" fmla="*/ 628763 w 1527730"/>
              <a:gd name="connsiteY18" fmla="*/ 437029 h 2390364"/>
              <a:gd name="connsiteX0" fmla="*/ 628763 w 1527730"/>
              <a:gd name="connsiteY0" fmla="*/ 559503 h 2512838"/>
              <a:gd name="connsiteX1" fmla="*/ 745714 w 1527730"/>
              <a:gd name="connsiteY1" fmla="*/ 320529 h 2512838"/>
              <a:gd name="connsiteX2" fmla="*/ 1193930 w 1527730"/>
              <a:gd name="connsiteY2" fmla="*/ 5486 h 2512838"/>
              <a:gd name="connsiteX3" fmla="*/ 1190331 w 1527730"/>
              <a:gd name="connsiteY3" fmla="*/ 614144 h 2512838"/>
              <a:gd name="connsiteX4" fmla="*/ 1320958 w 1527730"/>
              <a:gd name="connsiteY4" fmla="*/ 711114 h 2512838"/>
              <a:gd name="connsiteX5" fmla="*/ 1499039 w 1527730"/>
              <a:gd name="connsiteY5" fmla="*/ 978952 h 2512838"/>
              <a:gd name="connsiteX6" fmla="*/ 1442905 w 1527730"/>
              <a:gd name="connsiteY6" fmla="*/ 2178233 h 2512838"/>
              <a:gd name="connsiteX7" fmla="*/ 1501629 w 1527730"/>
              <a:gd name="connsiteY7" fmla="*/ 2471848 h 2512838"/>
              <a:gd name="connsiteX8" fmla="*/ 1375794 w 1527730"/>
              <a:gd name="connsiteY8" fmla="*/ 2463460 h 2512838"/>
              <a:gd name="connsiteX9" fmla="*/ 1090569 w 1527730"/>
              <a:gd name="connsiteY9" fmla="*/ 2178232 h 2512838"/>
              <a:gd name="connsiteX10" fmla="*/ 791259 w 1527730"/>
              <a:gd name="connsiteY10" fmla="*/ 1834972 h 2512838"/>
              <a:gd name="connsiteX11" fmla="*/ 426933 w 1527730"/>
              <a:gd name="connsiteY11" fmla="*/ 1872492 h 2512838"/>
              <a:gd name="connsiteX12" fmla="*/ 183652 w 1527730"/>
              <a:gd name="connsiteY12" fmla="*/ 1536933 h 2512838"/>
              <a:gd name="connsiteX13" fmla="*/ 25167 w 1527730"/>
              <a:gd name="connsiteY13" fmla="*/ 1347723 h 2512838"/>
              <a:gd name="connsiteX14" fmla="*/ 14474 w 1527730"/>
              <a:gd name="connsiteY14" fmla="*/ 1041067 h 2512838"/>
              <a:gd name="connsiteX15" fmla="*/ 0 w 1527730"/>
              <a:gd name="connsiteY15" fmla="*/ 676605 h 2512838"/>
              <a:gd name="connsiteX16" fmla="*/ 134224 w 1527730"/>
              <a:gd name="connsiteY16" fmla="*/ 307489 h 2512838"/>
              <a:gd name="connsiteX17" fmla="*/ 460489 w 1527730"/>
              <a:gd name="connsiteY17" fmla="*/ 379252 h 2512838"/>
              <a:gd name="connsiteX18" fmla="*/ 628763 w 1527730"/>
              <a:gd name="connsiteY18" fmla="*/ 559503 h 2512838"/>
              <a:gd name="connsiteX0" fmla="*/ 628763 w 1527730"/>
              <a:gd name="connsiteY0" fmla="*/ 555674 h 2509009"/>
              <a:gd name="connsiteX1" fmla="*/ 745714 w 1527730"/>
              <a:gd name="connsiteY1" fmla="*/ 316700 h 2509009"/>
              <a:gd name="connsiteX2" fmla="*/ 1193930 w 1527730"/>
              <a:gd name="connsiteY2" fmla="*/ 1657 h 2509009"/>
              <a:gd name="connsiteX3" fmla="*/ 1475557 w 1527730"/>
              <a:gd name="connsiteY3" fmla="*/ 467702 h 2509009"/>
              <a:gd name="connsiteX4" fmla="*/ 1320958 w 1527730"/>
              <a:gd name="connsiteY4" fmla="*/ 707285 h 2509009"/>
              <a:gd name="connsiteX5" fmla="*/ 1499039 w 1527730"/>
              <a:gd name="connsiteY5" fmla="*/ 975123 h 2509009"/>
              <a:gd name="connsiteX6" fmla="*/ 1442905 w 1527730"/>
              <a:gd name="connsiteY6" fmla="*/ 2174404 h 2509009"/>
              <a:gd name="connsiteX7" fmla="*/ 1501629 w 1527730"/>
              <a:gd name="connsiteY7" fmla="*/ 2468019 h 2509009"/>
              <a:gd name="connsiteX8" fmla="*/ 1375794 w 1527730"/>
              <a:gd name="connsiteY8" fmla="*/ 2459631 h 2509009"/>
              <a:gd name="connsiteX9" fmla="*/ 1090569 w 1527730"/>
              <a:gd name="connsiteY9" fmla="*/ 2174403 h 2509009"/>
              <a:gd name="connsiteX10" fmla="*/ 791259 w 1527730"/>
              <a:gd name="connsiteY10" fmla="*/ 1831143 h 2509009"/>
              <a:gd name="connsiteX11" fmla="*/ 426933 w 1527730"/>
              <a:gd name="connsiteY11" fmla="*/ 1868663 h 2509009"/>
              <a:gd name="connsiteX12" fmla="*/ 183652 w 1527730"/>
              <a:gd name="connsiteY12" fmla="*/ 1533104 h 2509009"/>
              <a:gd name="connsiteX13" fmla="*/ 25167 w 1527730"/>
              <a:gd name="connsiteY13" fmla="*/ 1343894 h 2509009"/>
              <a:gd name="connsiteX14" fmla="*/ 14474 w 1527730"/>
              <a:gd name="connsiteY14" fmla="*/ 1037238 h 2509009"/>
              <a:gd name="connsiteX15" fmla="*/ 0 w 1527730"/>
              <a:gd name="connsiteY15" fmla="*/ 672776 h 2509009"/>
              <a:gd name="connsiteX16" fmla="*/ 134224 w 1527730"/>
              <a:gd name="connsiteY16" fmla="*/ 303660 h 2509009"/>
              <a:gd name="connsiteX17" fmla="*/ 460489 w 1527730"/>
              <a:gd name="connsiteY17" fmla="*/ 375423 h 2509009"/>
              <a:gd name="connsiteX18" fmla="*/ 628763 w 1527730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134224 w 1581513"/>
              <a:gd name="connsiteY16" fmla="*/ 303660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327171 w 1581513"/>
              <a:gd name="connsiteY16" fmla="*/ 664387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81465 w 1572409"/>
              <a:gd name="connsiteY9" fmla="*/ 2174403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72409" h="2509009">
                <a:moveTo>
                  <a:pt x="619659" y="555674"/>
                </a:moveTo>
                <a:cubicBezTo>
                  <a:pt x="667196" y="545887"/>
                  <a:pt x="674573" y="388064"/>
                  <a:pt x="736610" y="316700"/>
                </a:cubicBezTo>
                <a:cubicBezTo>
                  <a:pt x="798647" y="245336"/>
                  <a:pt x="1063186" y="-23510"/>
                  <a:pt x="1184826" y="1657"/>
                </a:cubicBezTo>
                <a:cubicBezTo>
                  <a:pt x="1306466" y="26824"/>
                  <a:pt x="1413124" y="371070"/>
                  <a:pt x="1466453" y="467702"/>
                </a:cubicBezTo>
                <a:cubicBezTo>
                  <a:pt x="1519782" y="564334"/>
                  <a:pt x="1507878" y="603141"/>
                  <a:pt x="1563524" y="698896"/>
                </a:cubicBezTo>
                <a:cubicBezTo>
                  <a:pt x="1619170" y="794651"/>
                  <a:pt x="1391313" y="813095"/>
                  <a:pt x="1489935" y="975123"/>
                </a:cubicBezTo>
                <a:cubicBezTo>
                  <a:pt x="1588557" y="1137151"/>
                  <a:pt x="1398415" y="2044432"/>
                  <a:pt x="1433801" y="2174404"/>
                </a:cubicBezTo>
                <a:cubicBezTo>
                  <a:pt x="1469187" y="2304376"/>
                  <a:pt x="1517692" y="2389722"/>
                  <a:pt x="1492525" y="2468019"/>
                </a:cubicBezTo>
                <a:cubicBezTo>
                  <a:pt x="1467358" y="2546316"/>
                  <a:pt x="1472950" y="2494585"/>
                  <a:pt x="1366690" y="2459631"/>
                </a:cubicBezTo>
                <a:cubicBezTo>
                  <a:pt x="1260430" y="2424677"/>
                  <a:pt x="1164906" y="2146325"/>
                  <a:pt x="1081465" y="2174403"/>
                </a:cubicBezTo>
                <a:cubicBezTo>
                  <a:pt x="998024" y="2202481"/>
                  <a:pt x="892761" y="1882100"/>
                  <a:pt x="782155" y="1831143"/>
                </a:cubicBezTo>
                <a:cubicBezTo>
                  <a:pt x="671549" y="1780186"/>
                  <a:pt x="460374" y="1939309"/>
                  <a:pt x="417829" y="1868663"/>
                </a:cubicBezTo>
                <a:cubicBezTo>
                  <a:pt x="375284" y="1798017"/>
                  <a:pt x="227527" y="1607982"/>
                  <a:pt x="174548" y="1533104"/>
                </a:cubicBezTo>
                <a:cubicBezTo>
                  <a:pt x="121569" y="1458226"/>
                  <a:pt x="44259" y="1426538"/>
                  <a:pt x="16063" y="1343894"/>
                </a:cubicBezTo>
                <a:cubicBezTo>
                  <a:pt x="-12133" y="1261250"/>
                  <a:pt x="5370" y="1171462"/>
                  <a:pt x="5370" y="1037238"/>
                </a:cubicBezTo>
                <a:cubicBezTo>
                  <a:pt x="5370" y="903014"/>
                  <a:pt x="201635" y="1031327"/>
                  <a:pt x="91564" y="806999"/>
                </a:cubicBezTo>
                <a:cubicBezTo>
                  <a:pt x="107328" y="666560"/>
                  <a:pt x="259495" y="691575"/>
                  <a:pt x="318067" y="664387"/>
                </a:cubicBezTo>
                <a:cubicBezTo>
                  <a:pt x="376639" y="637199"/>
                  <a:pt x="364767" y="315245"/>
                  <a:pt x="451385" y="375423"/>
                </a:cubicBezTo>
                <a:cubicBezTo>
                  <a:pt x="538003" y="435601"/>
                  <a:pt x="572122" y="565461"/>
                  <a:pt x="619659" y="55567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xmlns="" id="{D31507B2-26C3-498B-A434-4B2327991833}"/>
              </a:ext>
            </a:extLst>
          </p:cNvPr>
          <p:cNvSpPr/>
          <p:nvPr/>
        </p:nvSpPr>
        <p:spPr>
          <a:xfrm>
            <a:off x="5246520" y="3313"/>
            <a:ext cx="1720412" cy="4152997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195040 w 1570254"/>
              <a:gd name="connsiteY12" fmla="*/ 1414459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770516"/>
              <a:gd name="connsiteX1" fmla="*/ 757102 w 1570254"/>
              <a:gd name="connsiteY1" fmla="*/ 198055 h 1770516"/>
              <a:gd name="connsiteX2" fmla="*/ 1012371 w 1570254"/>
              <a:gd name="connsiteY2" fmla="*/ 8847 h 1770516"/>
              <a:gd name="connsiteX3" fmla="*/ 1201719 w 1570254"/>
              <a:gd name="connsiteY3" fmla="*/ 491670 h 1770516"/>
              <a:gd name="connsiteX4" fmla="*/ 1332346 w 1570254"/>
              <a:gd name="connsiteY4" fmla="*/ 588640 h 1770516"/>
              <a:gd name="connsiteX5" fmla="*/ 1510427 w 1570254"/>
              <a:gd name="connsiteY5" fmla="*/ 856478 h 1770516"/>
              <a:gd name="connsiteX6" fmla="*/ 1563350 w 1570254"/>
              <a:gd name="connsiteY6" fmla="*/ 1418196 h 1770516"/>
              <a:gd name="connsiteX7" fmla="*/ 1462683 w 1570254"/>
              <a:gd name="connsiteY7" fmla="*/ 1527253 h 1770516"/>
              <a:gd name="connsiteX8" fmla="*/ 1294903 w 1570254"/>
              <a:gd name="connsiteY8" fmla="*/ 1594365 h 1770516"/>
              <a:gd name="connsiteX9" fmla="*/ 1118735 w 1570254"/>
              <a:gd name="connsiteY9" fmla="*/ 1594364 h 1770516"/>
              <a:gd name="connsiteX10" fmla="*/ 819425 w 1570254"/>
              <a:gd name="connsiteY10" fmla="*/ 1662164 h 1770516"/>
              <a:gd name="connsiteX11" fmla="*/ 438321 w 1570254"/>
              <a:gd name="connsiteY11" fmla="*/ 1750018 h 1770516"/>
              <a:gd name="connsiteX12" fmla="*/ 195040 w 1570254"/>
              <a:gd name="connsiteY12" fmla="*/ 1414459 h 1770516"/>
              <a:gd name="connsiteX13" fmla="*/ 380504 w 1570254"/>
              <a:gd name="connsiteY13" fmla="*/ 763854 h 1770516"/>
              <a:gd name="connsiteX14" fmla="*/ 36555 w 1570254"/>
              <a:gd name="connsiteY14" fmla="*/ 419907 h 1770516"/>
              <a:gd name="connsiteX15" fmla="*/ 120445 w 1570254"/>
              <a:gd name="connsiteY15" fmla="*/ 75958 h 1770516"/>
              <a:gd name="connsiteX16" fmla="*/ 522211 w 1570254"/>
              <a:gd name="connsiteY16" fmla="*/ 189666 h 1770516"/>
              <a:gd name="connsiteX17" fmla="*/ 640151 w 1570254"/>
              <a:gd name="connsiteY17" fmla="*/ 437029 h 1770516"/>
              <a:gd name="connsiteX0" fmla="*/ 640151 w 1570254"/>
              <a:gd name="connsiteY0" fmla="*/ 437029 h 1778013"/>
              <a:gd name="connsiteX1" fmla="*/ 757102 w 1570254"/>
              <a:gd name="connsiteY1" fmla="*/ 198055 h 1778013"/>
              <a:gd name="connsiteX2" fmla="*/ 1012371 w 1570254"/>
              <a:gd name="connsiteY2" fmla="*/ 8847 h 1778013"/>
              <a:gd name="connsiteX3" fmla="*/ 1201719 w 1570254"/>
              <a:gd name="connsiteY3" fmla="*/ 491670 h 1778013"/>
              <a:gd name="connsiteX4" fmla="*/ 1332346 w 1570254"/>
              <a:gd name="connsiteY4" fmla="*/ 588640 h 1778013"/>
              <a:gd name="connsiteX5" fmla="*/ 1510427 w 1570254"/>
              <a:gd name="connsiteY5" fmla="*/ 856478 h 1778013"/>
              <a:gd name="connsiteX6" fmla="*/ 1563350 w 1570254"/>
              <a:gd name="connsiteY6" fmla="*/ 1418196 h 1778013"/>
              <a:gd name="connsiteX7" fmla="*/ 1462683 w 1570254"/>
              <a:gd name="connsiteY7" fmla="*/ 1527253 h 1778013"/>
              <a:gd name="connsiteX8" fmla="*/ 1294903 w 1570254"/>
              <a:gd name="connsiteY8" fmla="*/ 1594365 h 1778013"/>
              <a:gd name="connsiteX9" fmla="*/ 1118735 w 1570254"/>
              <a:gd name="connsiteY9" fmla="*/ 1594364 h 1778013"/>
              <a:gd name="connsiteX10" fmla="*/ 802647 w 1570254"/>
              <a:gd name="connsiteY10" fmla="*/ 1712498 h 1778013"/>
              <a:gd name="connsiteX11" fmla="*/ 438321 w 1570254"/>
              <a:gd name="connsiteY11" fmla="*/ 1750018 h 1778013"/>
              <a:gd name="connsiteX12" fmla="*/ 195040 w 1570254"/>
              <a:gd name="connsiteY12" fmla="*/ 1414459 h 1778013"/>
              <a:gd name="connsiteX13" fmla="*/ 380504 w 1570254"/>
              <a:gd name="connsiteY13" fmla="*/ 763854 h 1778013"/>
              <a:gd name="connsiteX14" fmla="*/ 36555 w 1570254"/>
              <a:gd name="connsiteY14" fmla="*/ 419907 h 1778013"/>
              <a:gd name="connsiteX15" fmla="*/ 120445 w 1570254"/>
              <a:gd name="connsiteY15" fmla="*/ 75958 h 1778013"/>
              <a:gd name="connsiteX16" fmla="*/ 522211 w 1570254"/>
              <a:gd name="connsiteY16" fmla="*/ 189666 h 1778013"/>
              <a:gd name="connsiteX17" fmla="*/ 640151 w 1570254"/>
              <a:gd name="connsiteY17" fmla="*/ 437029 h 1778013"/>
              <a:gd name="connsiteX0" fmla="*/ 640151 w 1570254"/>
              <a:gd name="connsiteY0" fmla="*/ 437029 h 2057497"/>
              <a:gd name="connsiteX1" fmla="*/ 757102 w 1570254"/>
              <a:gd name="connsiteY1" fmla="*/ 198055 h 2057497"/>
              <a:gd name="connsiteX2" fmla="*/ 1012371 w 1570254"/>
              <a:gd name="connsiteY2" fmla="*/ 8847 h 2057497"/>
              <a:gd name="connsiteX3" fmla="*/ 1201719 w 1570254"/>
              <a:gd name="connsiteY3" fmla="*/ 491670 h 2057497"/>
              <a:gd name="connsiteX4" fmla="*/ 1332346 w 1570254"/>
              <a:gd name="connsiteY4" fmla="*/ 588640 h 2057497"/>
              <a:gd name="connsiteX5" fmla="*/ 1510427 w 1570254"/>
              <a:gd name="connsiteY5" fmla="*/ 856478 h 2057497"/>
              <a:gd name="connsiteX6" fmla="*/ 1563350 w 1570254"/>
              <a:gd name="connsiteY6" fmla="*/ 1418196 h 2057497"/>
              <a:gd name="connsiteX7" fmla="*/ 1462683 w 1570254"/>
              <a:gd name="connsiteY7" fmla="*/ 1527253 h 2057497"/>
              <a:gd name="connsiteX8" fmla="*/ 1294903 w 1570254"/>
              <a:gd name="connsiteY8" fmla="*/ 1594365 h 2057497"/>
              <a:gd name="connsiteX9" fmla="*/ 1101957 w 1570254"/>
              <a:gd name="connsiteY9" fmla="*/ 2055758 h 2057497"/>
              <a:gd name="connsiteX10" fmla="*/ 802647 w 1570254"/>
              <a:gd name="connsiteY10" fmla="*/ 1712498 h 2057497"/>
              <a:gd name="connsiteX11" fmla="*/ 438321 w 1570254"/>
              <a:gd name="connsiteY11" fmla="*/ 1750018 h 2057497"/>
              <a:gd name="connsiteX12" fmla="*/ 195040 w 1570254"/>
              <a:gd name="connsiteY12" fmla="*/ 1414459 h 2057497"/>
              <a:gd name="connsiteX13" fmla="*/ 380504 w 1570254"/>
              <a:gd name="connsiteY13" fmla="*/ 763854 h 2057497"/>
              <a:gd name="connsiteX14" fmla="*/ 36555 w 1570254"/>
              <a:gd name="connsiteY14" fmla="*/ 419907 h 2057497"/>
              <a:gd name="connsiteX15" fmla="*/ 120445 w 1570254"/>
              <a:gd name="connsiteY15" fmla="*/ 75958 h 2057497"/>
              <a:gd name="connsiteX16" fmla="*/ 522211 w 1570254"/>
              <a:gd name="connsiteY16" fmla="*/ 189666 h 2057497"/>
              <a:gd name="connsiteX17" fmla="*/ 640151 w 1570254"/>
              <a:gd name="connsiteY17" fmla="*/ 437029 h 2057497"/>
              <a:gd name="connsiteX0" fmla="*/ 640151 w 1570254"/>
              <a:gd name="connsiteY0" fmla="*/ 437029 h 2233265"/>
              <a:gd name="connsiteX1" fmla="*/ 757102 w 1570254"/>
              <a:gd name="connsiteY1" fmla="*/ 198055 h 2233265"/>
              <a:gd name="connsiteX2" fmla="*/ 1012371 w 1570254"/>
              <a:gd name="connsiteY2" fmla="*/ 8847 h 2233265"/>
              <a:gd name="connsiteX3" fmla="*/ 1201719 w 1570254"/>
              <a:gd name="connsiteY3" fmla="*/ 491670 h 2233265"/>
              <a:gd name="connsiteX4" fmla="*/ 1332346 w 1570254"/>
              <a:gd name="connsiteY4" fmla="*/ 588640 h 2233265"/>
              <a:gd name="connsiteX5" fmla="*/ 1510427 w 1570254"/>
              <a:gd name="connsiteY5" fmla="*/ 856478 h 2233265"/>
              <a:gd name="connsiteX6" fmla="*/ 1563350 w 1570254"/>
              <a:gd name="connsiteY6" fmla="*/ 1418196 h 2233265"/>
              <a:gd name="connsiteX7" fmla="*/ 1462683 w 1570254"/>
              <a:gd name="connsiteY7" fmla="*/ 1527253 h 2233265"/>
              <a:gd name="connsiteX8" fmla="*/ 1328459 w 1570254"/>
              <a:gd name="connsiteY8" fmla="*/ 2231929 h 2233265"/>
              <a:gd name="connsiteX9" fmla="*/ 1101957 w 1570254"/>
              <a:gd name="connsiteY9" fmla="*/ 2055758 h 2233265"/>
              <a:gd name="connsiteX10" fmla="*/ 802647 w 1570254"/>
              <a:gd name="connsiteY10" fmla="*/ 1712498 h 2233265"/>
              <a:gd name="connsiteX11" fmla="*/ 438321 w 1570254"/>
              <a:gd name="connsiteY11" fmla="*/ 1750018 h 2233265"/>
              <a:gd name="connsiteX12" fmla="*/ 195040 w 1570254"/>
              <a:gd name="connsiteY12" fmla="*/ 1414459 h 2233265"/>
              <a:gd name="connsiteX13" fmla="*/ 380504 w 1570254"/>
              <a:gd name="connsiteY13" fmla="*/ 763854 h 2233265"/>
              <a:gd name="connsiteX14" fmla="*/ 36555 w 1570254"/>
              <a:gd name="connsiteY14" fmla="*/ 419907 h 2233265"/>
              <a:gd name="connsiteX15" fmla="*/ 120445 w 1570254"/>
              <a:gd name="connsiteY15" fmla="*/ 75958 h 2233265"/>
              <a:gd name="connsiteX16" fmla="*/ 522211 w 1570254"/>
              <a:gd name="connsiteY16" fmla="*/ 189666 h 2233265"/>
              <a:gd name="connsiteX17" fmla="*/ 640151 w 1570254"/>
              <a:gd name="connsiteY17" fmla="*/ 437029 h 2233265"/>
              <a:gd name="connsiteX0" fmla="*/ 640151 w 1574175"/>
              <a:gd name="connsiteY0" fmla="*/ 437029 h 2370615"/>
              <a:gd name="connsiteX1" fmla="*/ 757102 w 1574175"/>
              <a:gd name="connsiteY1" fmla="*/ 198055 h 2370615"/>
              <a:gd name="connsiteX2" fmla="*/ 1012371 w 1574175"/>
              <a:gd name="connsiteY2" fmla="*/ 8847 h 2370615"/>
              <a:gd name="connsiteX3" fmla="*/ 1201719 w 1574175"/>
              <a:gd name="connsiteY3" fmla="*/ 491670 h 2370615"/>
              <a:gd name="connsiteX4" fmla="*/ 1332346 w 1574175"/>
              <a:gd name="connsiteY4" fmla="*/ 588640 h 2370615"/>
              <a:gd name="connsiteX5" fmla="*/ 1510427 w 1574175"/>
              <a:gd name="connsiteY5" fmla="*/ 856478 h 2370615"/>
              <a:gd name="connsiteX6" fmla="*/ 1563350 w 1574175"/>
              <a:gd name="connsiteY6" fmla="*/ 1418196 h 2370615"/>
              <a:gd name="connsiteX7" fmla="*/ 1513017 w 1574175"/>
              <a:gd name="connsiteY7" fmla="*/ 2349374 h 2370615"/>
              <a:gd name="connsiteX8" fmla="*/ 1328459 w 1574175"/>
              <a:gd name="connsiteY8" fmla="*/ 2231929 h 2370615"/>
              <a:gd name="connsiteX9" fmla="*/ 1101957 w 1574175"/>
              <a:gd name="connsiteY9" fmla="*/ 2055758 h 2370615"/>
              <a:gd name="connsiteX10" fmla="*/ 802647 w 1574175"/>
              <a:gd name="connsiteY10" fmla="*/ 1712498 h 2370615"/>
              <a:gd name="connsiteX11" fmla="*/ 438321 w 1574175"/>
              <a:gd name="connsiteY11" fmla="*/ 1750018 h 2370615"/>
              <a:gd name="connsiteX12" fmla="*/ 195040 w 1574175"/>
              <a:gd name="connsiteY12" fmla="*/ 1414459 h 2370615"/>
              <a:gd name="connsiteX13" fmla="*/ 380504 w 1574175"/>
              <a:gd name="connsiteY13" fmla="*/ 763854 h 2370615"/>
              <a:gd name="connsiteX14" fmla="*/ 36555 w 1574175"/>
              <a:gd name="connsiteY14" fmla="*/ 419907 h 2370615"/>
              <a:gd name="connsiteX15" fmla="*/ 120445 w 1574175"/>
              <a:gd name="connsiteY15" fmla="*/ 75958 h 2370615"/>
              <a:gd name="connsiteX16" fmla="*/ 522211 w 1574175"/>
              <a:gd name="connsiteY16" fmla="*/ 189666 h 2370615"/>
              <a:gd name="connsiteX17" fmla="*/ 640151 w 1574175"/>
              <a:gd name="connsiteY17" fmla="*/ 437029 h 2370615"/>
              <a:gd name="connsiteX0" fmla="*/ 640151 w 1574175"/>
              <a:gd name="connsiteY0" fmla="*/ 437029 h 2390364"/>
              <a:gd name="connsiteX1" fmla="*/ 757102 w 1574175"/>
              <a:gd name="connsiteY1" fmla="*/ 198055 h 2390364"/>
              <a:gd name="connsiteX2" fmla="*/ 1012371 w 1574175"/>
              <a:gd name="connsiteY2" fmla="*/ 8847 h 2390364"/>
              <a:gd name="connsiteX3" fmla="*/ 1201719 w 1574175"/>
              <a:gd name="connsiteY3" fmla="*/ 491670 h 2390364"/>
              <a:gd name="connsiteX4" fmla="*/ 1332346 w 1574175"/>
              <a:gd name="connsiteY4" fmla="*/ 588640 h 2390364"/>
              <a:gd name="connsiteX5" fmla="*/ 1510427 w 1574175"/>
              <a:gd name="connsiteY5" fmla="*/ 856478 h 2390364"/>
              <a:gd name="connsiteX6" fmla="*/ 1563350 w 1574175"/>
              <a:gd name="connsiteY6" fmla="*/ 1418196 h 2390364"/>
              <a:gd name="connsiteX7" fmla="*/ 1513017 w 1574175"/>
              <a:gd name="connsiteY7" fmla="*/ 2349374 h 2390364"/>
              <a:gd name="connsiteX8" fmla="*/ 1387182 w 1574175"/>
              <a:gd name="connsiteY8" fmla="*/ 2340986 h 2390364"/>
              <a:gd name="connsiteX9" fmla="*/ 1101957 w 1574175"/>
              <a:gd name="connsiteY9" fmla="*/ 2055758 h 2390364"/>
              <a:gd name="connsiteX10" fmla="*/ 802647 w 1574175"/>
              <a:gd name="connsiteY10" fmla="*/ 1712498 h 2390364"/>
              <a:gd name="connsiteX11" fmla="*/ 438321 w 1574175"/>
              <a:gd name="connsiteY11" fmla="*/ 1750018 h 2390364"/>
              <a:gd name="connsiteX12" fmla="*/ 195040 w 1574175"/>
              <a:gd name="connsiteY12" fmla="*/ 1414459 h 2390364"/>
              <a:gd name="connsiteX13" fmla="*/ 380504 w 1574175"/>
              <a:gd name="connsiteY13" fmla="*/ 763854 h 2390364"/>
              <a:gd name="connsiteX14" fmla="*/ 36555 w 1574175"/>
              <a:gd name="connsiteY14" fmla="*/ 419907 h 2390364"/>
              <a:gd name="connsiteX15" fmla="*/ 120445 w 1574175"/>
              <a:gd name="connsiteY15" fmla="*/ 75958 h 2390364"/>
              <a:gd name="connsiteX16" fmla="*/ 522211 w 1574175"/>
              <a:gd name="connsiteY16" fmla="*/ 189666 h 2390364"/>
              <a:gd name="connsiteX17" fmla="*/ 640151 w 1574175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80504 w 1539118"/>
              <a:gd name="connsiteY13" fmla="*/ 763854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6555 w 1539118"/>
              <a:gd name="connsiteY13" fmla="*/ 1225249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6063 w 1518626"/>
              <a:gd name="connsiteY15" fmla="*/ 41990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09057 w 1527730"/>
              <a:gd name="connsiteY16" fmla="*/ 75958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460489 w 1527730"/>
              <a:gd name="connsiteY17" fmla="*/ 256778 h 2390364"/>
              <a:gd name="connsiteX18" fmla="*/ 628763 w 1527730"/>
              <a:gd name="connsiteY18" fmla="*/ 437029 h 2390364"/>
              <a:gd name="connsiteX0" fmla="*/ 628763 w 1527730"/>
              <a:gd name="connsiteY0" fmla="*/ 559503 h 2512838"/>
              <a:gd name="connsiteX1" fmla="*/ 745714 w 1527730"/>
              <a:gd name="connsiteY1" fmla="*/ 320529 h 2512838"/>
              <a:gd name="connsiteX2" fmla="*/ 1193930 w 1527730"/>
              <a:gd name="connsiteY2" fmla="*/ 5486 h 2512838"/>
              <a:gd name="connsiteX3" fmla="*/ 1190331 w 1527730"/>
              <a:gd name="connsiteY3" fmla="*/ 614144 h 2512838"/>
              <a:gd name="connsiteX4" fmla="*/ 1320958 w 1527730"/>
              <a:gd name="connsiteY4" fmla="*/ 711114 h 2512838"/>
              <a:gd name="connsiteX5" fmla="*/ 1499039 w 1527730"/>
              <a:gd name="connsiteY5" fmla="*/ 978952 h 2512838"/>
              <a:gd name="connsiteX6" fmla="*/ 1442905 w 1527730"/>
              <a:gd name="connsiteY6" fmla="*/ 2178233 h 2512838"/>
              <a:gd name="connsiteX7" fmla="*/ 1501629 w 1527730"/>
              <a:gd name="connsiteY7" fmla="*/ 2471848 h 2512838"/>
              <a:gd name="connsiteX8" fmla="*/ 1375794 w 1527730"/>
              <a:gd name="connsiteY8" fmla="*/ 2463460 h 2512838"/>
              <a:gd name="connsiteX9" fmla="*/ 1090569 w 1527730"/>
              <a:gd name="connsiteY9" fmla="*/ 2178232 h 2512838"/>
              <a:gd name="connsiteX10" fmla="*/ 791259 w 1527730"/>
              <a:gd name="connsiteY10" fmla="*/ 1834972 h 2512838"/>
              <a:gd name="connsiteX11" fmla="*/ 426933 w 1527730"/>
              <a:gd name="connsiteY11" fmla="*/ 1872492 h 2512838"/>
              <a:gd name="connsiteX12" fmla="*/ 183652 w 1527730"/>
              <a:gd name="connsiteY12" fmla="*/ 1536933 h 2512838"/>
              <a:gd name="connsiteX13" fmla="*/ 25167 w 1527730"/>
              <a:gd name="connsiteY13" fmla="*/ 1347723 h 2512838"/>
              <a:gd name="connsiteX14" fmla="*/ 14474 w 1527730"/>
              <a:gd name="connsiteY14" fmla="*/ 1041067 h 2512838"/>
              <a:gd name="connsiteX15" fmla="*/ 0 w 1527730"/>
              <a:gd name="connsiteY15" fmla="*/ 676605 h 2512838"/>
              <a:gd name="connsiteX16" fmla="*/ 134224 w 1527730"/>
              <a:gd name="connsiteY16" fmla="*/ 307489 h 2512838"/>
              <a:gd name="connsiteX17" fmla="*/ 460489 w 1527730"/>
              <a:gd name="connsiteY17" fmla="*/ 379252 h 2512838"/>
              <a:gd name="connsiteX18" fmla="*/ 628763 w 1527730"/>
              <a:gd name="connsiteY18" fmla="*/ 559503 h 2512838"/>
              <a:gd name="connsiteX0" fmla="*/ 628763 w 1527730"/>
              <a:gd name="connsiteY0" fmla="*/ 555674 h 2509009"/>
              <a:gd name="connsiteX1" fmla="*/ 745714 w 1527730"/>
              <a:gd name="connsiteY1" fmla="*/ 316700 h 2509009"/>
              <a:gd name="connsiteX2" fmla="*/ 1193930 w 1527730"/>
              <a:gd name="connsiteY2" fmla="*/ 1657 h 2509009"/>
              <a:gd name="connsiteX3" fmla="*/ 1475557 w 1527730"/>
              <a:gd name="connsiteY3" fmla="*/ 467702 h 2509009"/>
              <a:gd name="connsiteX4" fmla="*/ 1320958 w 1527730"/>
              <a:gd name="connsiteY4" fmla="*/ 707285 h 2509009"/>
              <a:gd name="connsiteX5" fmla="*/ 1499039 w 1527730"/>
              <a:gd name="connsiteY5" fmla="*/ 975123 h 2509009"/>
              <a:gd name="connsiteX6" fmla="*/ 1442905 w 1527730"/>
              <a:gd name="connsiteY6" fmla="*/ 2174404 h 2509009"/>
              <a:gd name="connsiteX7" fmla="*/ 1501629 w 1527730"/>
              <a:gd name="connsiteY7" fmla="*/ 2468019 h 2509009"/>
              <a:gd name="connsiteX8" fmla="*/ 1375794 w 1527730"/>
              <a:gd name="connsiteY8" fmla="*/ 2459631 h 2509009"/>
              <a:gd name="connsiteX9" fmla="*/ 1090569 w 1527730"/>
              <a:gd name="connsiteY9" fmla="*/ 2174403 h 2509009"/>
              <a:gd name="connsiteX10" fmla="*/ 791259 w 1527730"/>
              <a:gd name="connsiteY10" fmla="*/ 1831143 h 2509009"/>
              <a:gd name="connsiteX11" fmla="*/ 426933 w 1527730"/>
              <a:gd name="connsiteY11" fmla="*/ 1868663 h 2509009"/>
              <a:gd name="connsiteX12" fmla="*/ 183652 w 1527730"/>
              <a:gd name="connsiteY12" fmla="*/ 1533104 h 2509009"/>
              <a:gd name="connsiteX13" fmla="*/ 25167 w 1527730"/>
              <a:gd name="connsiteY13" fmla="*/ 1343894 h 2509009"/>
              <a:gd name="connsiteX14" fmla="*/ 14474 w 1527730"/>
              <a:gd name="connsiteY14" fmla="*/ 1037238 h 2509009"/>
              <a:gd name="connsiteX15" fmla="*/ 0 w 1527730"/>
              <a:gd name="connsiteY15" fmla="*/ 672776 h 2509009"/>
              <a:gd name="connsiteX16" fmla="*/ 134224 w 1527730"/>
              <a:gd name="connsiteY16" fmla="*/ 303660 h 2509009"/>
              <a:gd name="connsiteX17" fmla="*/ 460489 w 1527730"/>
              <a:gd name="connsiteY17" fmla="*/ 375423 h 2509009"/>
              <a:gd name="connsiteX18" fmla="*/ 628763 w 1527730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134224 w 1581513"/>
              <a:gd name="connsiteY16" fmla="*/ 303660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327171 w 1581513"/>
              <a:gd name="connsiteY16" fmla="*/ 664387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81465 w 1572409"/>
              <a:gd name="connsiteY9" fmla="*/ 2174403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728222 w 1572409"/>
              <a:gd name="connsiteY11" fmla="*/ 161699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728222 w 1572409"/>
              <a:gd name="connsiteY11" fmla="*/ 1616993 h 2509009"/>
              <a:gd name="connsiteX12" fmla="*/ 518497 w 1572409"/>
              <a:gd name="connsiteY12" fmla="*/ 1340157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4289 w 1567039"/>
              <a:gd name="connsiteY0" fmla="*/ 555674 h 2509009"/>
              <a:gd name="connsiteX1" fmla="*/ 731240 w 1567039"/>
              <a:gd name="connsiteY1" fmla="*/ 316700 h 2509009"/>
              <a:gd name="connsiteX2" fmla="*/ 1179456 w 1567039"/>
              <a:gd name="connsiteY2" fmla="*/ 1657 h 2509009"/>
              <a:gd name="connsiteX3" fmla="*/ 1461083 w 1567039"/>
              <a:gd name="connsiteY3" fmla="*/ 467702 h 2509009"/>
              <a:gd name="connsiteX4" fmla="*/ 1558154 w 1567039"/>
              <a:gd name="connsiteY4" fmla="*/ 698896 h 2509009"/>
              <a:gd name="connsiteX5" fmla="*/ 1484565 w 1567039"/>
              <a:gd name="connsiteY5" fmla="*/ 975123 h 2509009"/>
              <a:gd name="connsiteX6" fmla="*/ 1428431 w 1567039"/>
              <a:gd name="connsiteY6" fmla="*/ 2174404 h 2509009"/>
              <a:gd name="connsiteX7" fmla="*/ 1487155 w 1567039"/>
              <a:gd name="connsiteY7" fmla="*/ 2468019 h 2509009"/>
              <a:gd name="connsiteX8" fmla="*/ 1361320 w 1567039"/>
              <a:gd name="connsiteY8" fmla="*/ 2459631 h 2509009"/>
              <a:gd name="connsiteX9" fmla="*/ 1067706 w 1567039"/>
              <a:gd name="connsiteY9" fmla="*/ 2124069 h 2509009"/>
              <a:gd name="connsiteX10" fmla="*/ 1003287 w 1567039"/>
              <a:gd name="connsiteY10" fmla="*/ 1814365 h 2509009"/>
              <a:gd name="connsiteX11" fmla="*/ 722852 w 1567039"/>
              <a:gd name="connsiteY11" fmla="*/ 1616993 h 2509009"/>
              <a:gd name="connsiteX12" fmla="*/ 513127 w 1567039"/>
              <a:gd name="connsiteY12" fmla="*/ 1340157 h 2509009"/>
              <a:gd name="connsiteX13" fmla="*/ 0 w 1567039"/>
              <a:gd name="connsiteY13" fmla="*/ 1037238 h 2509009"/>
              <a:gd name="connsiteX14" fmla="*/ 86194 w 1567039"/>
              <a:gd name="connsiteY14" fmla="*/ 806999 h 2509009"/>
              <a:gd name="connsiteX15" fmla="*/ 312697 w 1567039"/>
              <a:gd name="connsiteY15" fmla="*/ 664387 h 2509009"/>
              <a:gd name="connsiteX16" fmla="*/ 446015 w 1567039"/>
              <a:gd name="connsiteY16" fmla="*/ 375423 h 2509009"/>
              <a:gd name="connsiteX17" fmla="*/ 614289 w 1567039"/>
              <a:gd name="connsiteY17" fmla="*/ 555674 h 2509009"/>
              <a:gd name="connsiteX0" fmla="*/ 528095 w 1480845"/>
              <a:gd name="connsiteY0" fmla="*/ 555674 h 2509009"/>
              <a:gd name="connsiteX1" fmla="*/ 645046 w 1480845"/>
              <a:gd name="connsiteY1" fmla="*/ 316700 h 2509009"/>
              <a:gd name="connsiteX2" fmla="*/ 1093262 w 1480845"/>
              <a:gd name="connsiteY2" fmla="*/ 1657 h 2509009"/>
              <a:gd name="connsiteX3" fmla="*/ 1374889 w 1480845"/>
              <a:gd name="connsiteY3" fmla="*/ 467702 h 2509009"/>
              <a:gd name="connsiteX4" fmla="*/ 1471960 w 1480845"/>
              <a:gd name="connsiteY4" fmla="*/ 698896 h 2509009"/>
              <a:gd name="connsiteX5" fmla="*/ 1398371 w 1480845"/>
              <a:gd name="connsiteY5" fmla="*/ 975123 h 2509009"/>
              <a:gd name="connsiteX6" fmla="*/ 1342237 w 1480845"/>
              <a:gd name="connsiteY6" fmla="*/ 2174404 h 2509009"/>
              <a:gd name="connsiteX7" fmla="*/ 1400961 w 1480845"/>
              <a:gd name="connsiteY7" fmla="*/ 2468019 h 2509009"/>
              <a:gd name="connsiteX8" fmla="*/ 1275126 w 1480845"/>
              <a:gd name="connsiteY8" fmla="*/ 2459631 h 2509009"/>
              <a:gd name="connsiteX9" fmla="*/ 981512 w 1480845"/>
              <a:gd name="connsiteY9" fmla="*/ 2124069 h 2509009"/>
              <a:gd name="connsiteX10" fmla="*/ 917093 w 1480845"/>
              <a:gd name="connsiteY10" fmla="*/ 1814365 h 2509009"/>
              <a:gd name="connsiteX11" fmla="*/ 636658 w 1480845"/>
              <a:gd name="connsiteY11" fmla="*/ 1616993 h 2509009"/>
              <a:gd name="connsiteX12" fmla="*/ 426933 w 1480845"/>
              <a:gd name="connsiteY12" fmla="*/ 1340157 h 2509009"/>
              <a:gd name="connsiteX13" fmla="*/ 0 w 1480845"/>
              <a:gd name="connsiteY13" fmla="*/ 806999 h 2509009"/>
              <a:gd name="connsiteX14" fmla="*/ 226503 w 1480845"/>
              <a:gd name="connsiteY14" fmla="*/ 664387 h 2509009"/>
              <a:gd name="connsiteX15" fmla="*/ 359821 w 1480845"/>
              <a:gd name="connsiteY15" fmla="*/ 375423 h 2509009"/>
              <a:gd name="connsiteX16" fmla="*/ 528095 w 1480845"/>
              <a:gd name="connsiteY16" fmla="*/ 555674 h 2509009"/>
              <a:gd name="connsiteX0" fmla="*/ 435816 w 1388566"/>
              <a:gd name="connsiteY0" fmla="*/ 555674 h 2509009"/>
              <a:gd name="connsiteX1" fmla="*/ 552767 w 1388566"/>
              <a:gd name="connsiteY1" fmla="*/ 316700 h 2509009"/>
              <a:gd name="connsiteX2" fmla="*/ 1000983 w 1388566"/>
              <a:gd name="connsiteY2" fmla="*/ 1657 h 2509009"/>
              <a:gd name="connsiteX3" fmla="*/ 1282610 w 1388566"/>
              <a:gd name="connsiteY3" fmla="*/ 467702 h 2509009"/>
              <a:gd name="connsiteX4" fmla="*/ 1379681 w 1388566"/>
              <a:gd name="connsiteY4" fmla="*/ 698896 h 2509009"/>
              <a:gd name="connsiteX5" fmla="*/ 1306092 w 1388566"/>
              <a:gd name="connsiteY5" fmla="*/ 975123 h 2509009"/>
              <a:gd name="connsiteX6" fmla="*/ 1249958 w 1388566"/>
              <a:gd name="connsiteY6" fmla="*/ 2174404 h 2509009"/>
              <a:gd name="connsiteX7" fmla="*/ 1308682 w 1388566"/>
              <a:gd name="connsiteY7" fmla="*/ 2468019 h 2509009"/>
              <a:gd name="connsiteX8" fmla="*/ 1182847 w 1388566"/>
              <a:gd name="connsiteY8" fmla="*/ 2459631 h 2509009"/>
              <a:gd name="connsiteX9" fmla="*/ 889233 w 1388566"/>
              <a:gd name="connsiteY9" fmla="*/ 2124069 h 2509009"/>
              <a:gd name="connsiteX10" fmla="*/ 824814 w 1388566"/>
              <a:gd name="connsiteY10" fmla="*/ 1814365 h 2509009"/>
              <a:gd name="connsiteX11" fmla="*/ 544379 w 1388566"/>
              <a:gd name="connsiteY11" fmla="*/ 1616993 h 2509009"/>
              <a:gd name="connsiteX12" fmla="*/ 334654 w 1388566"/>
              <a:gd name="connsiteY12" fmla="*/ 1340157 h 2509009"/>
              <a:gd name="connsiteX13" fmla="*/ 0 w 1388566"/>
              <a:gd name="connsiteY13" fmla="*/ 806999 h 2509009"/>
              <a:gd name="connsiteX14" fmla="*/ 134224 w 1388566"/>
              <a:gd name="connsiteY14" fmla="*/ 664387 h 2509009"/>
              <a:gd name="connsiteX15" fmla="*/ 267542 w 1388566"/>
              <a:gd name="connsiteY15" fmla="*/ 375423 h 2509009"/>
              <a:gd name="connsiteX16" fmla="*/ 435816 w 1388566"/>
              <a:gd name="connsiteY16" fmla="*/ 555674 h 2509009"/>
              <a:gd name="connsiteX0" fmla="*/ 435816 w 1388566"/>
              <a:gd name="connsiteY0" fmla="*/ 555674 h 2509009"/>
              <a:gd name="connsiteX1" fmla="*/ 552767 w 1388566"/>
              <a:gd name="connsiteY1" fmla="*/ 316700 h 2509009"/>
              <a:gd name="connsiteX2" fmla="*/ 1000983 w 1388566"/>
              <a:gd name="connsiteY2" fmla="*/ 1657 h 2509009"/>
              <a:gd name="connsiteX3" fmla="*/ 1282610 w 1388566"/>
              <a:gd name="connsiteY3" fmla="*/ 467702 h 2509009"/>
              <a:gd name="connsiteX4" fmla="*/ 1379681 w 1388566"/>
              <a:gd name="connsiteY4" fmla="*/ 698896 h 2509009"/>
              <a:gd name="connsiteX5" fmla="*/ 1306092 w 1388566"/>
              <a:gd name="connsiteY5" fmla="*/ 975123 h 2509009"/>
              <a:gd name="connsiteX6" fmla="*/ 1249958 w 1388566"/>
              <a:gd name="connsiteY6" fmla="*/ 2174404 h 2509009"/>
              <a:gd name="connsiteX7" fmla="*/ 1308682 w 1388566"/>
              <a:gd name="connsiteY7" fmla="*/ 2468019 h 2509009"/>
              <a:gd name="connsiteX8" fmla="*/ 1182847 w 1388566"/>
              <a:gd name="connsiteY8" fmla="*/ 2459631 h 2509009"/>
              <a:gd name="connsiteX9" fmla="*/ 889233 w 1388566"/>
              <a:gd name="connsiteY9" fmla="*/ 2124069 h 2509009"/>
              <a:gd name="connsiteX10" fmla="*/ 824814 w 1388566"/>
              <a:gd name="connsiteY10" fmla="*/ 1814365 h 2509009"/>
              <a:gd name="connsiteX11" fmla="*/ 544379 w 1388566"/>
              <a:gd name="connsiteY11" fmla="*/ 1616993 h 2509009"/>
              <a:gd name="connsiteX12" fmla="*/ 334654 w 1388566"/>
              <a:gd name="connsiteY12" fmla="*/ 1340157 h 2509009"/>
              <a:gd name="connsiteX13" fmla="*/ 0 w 1388566"/>
              <a:gd name="connsiteY13" fmla="*/ 806999 h 2509009"/>
              <a:gd name="connsiteX14" fmla="*/ 67112 w 1388566"/>
              <a:gd name="connsiteY14" fmla="*/ 395940 h 2509009"/>
              <a:gd name="connsiteX15" fmla="*/ 267542 w 1388566"/>
              <a:gd name="connsiteY15" fmla="*/ 375423 h 2509009"/>
              <a:gd name="connsiteX16" fmla="*/ 435816 w 1388566"/>
              <a:gd name="connsiteY16" fmla="*/ 555674 h 2509009"/>
              <a:gd name="connsiteX0" fmla="*/ 544580 w 1497330"/>
              <a:gd name="connsiteY0" fmla="*/ 813180 h 2766515"/>
              <a:gd name="connsiteX1" fmla="*/ 661531 w 1497330"/>
              <a:gd name="connsiteY1" fmla="*/ 574206 h 2766515"/>
              <a:gd name="connsiteX2" fmla="*/ 1109747 w 1497330"/>
              <a:gd name="connsiteY2" fmla="*/ 259163 h 2766515"/>
              <a:gd name="connsiteX3" fmla="*/ 1391374 w 1497330"/>
              <a:gd name="connsiteY3" fmla="*/ 725208 h 2766515"/>
              <a:gd name="connsiteX4" fmla="*/ 1488445 w 1497330"/>
              <a:gd name="connsiteY4" fmla="*/ 956402 h 2766515"/>
              <a:gd name="connsiteX5" fmla="*/ 1414856 w 1497330"/>
              <a:gd name="connsiteY5" fmla="*/ 1232629 h 2766515"/>
              <a:gd name="connsiteX6" fmla="*/ 1358722 w 1497330"/>
              <a:gd name="connsiteY6" fmla="*/ 2431910 h 2766515"/>
              <a:gd name="connsiteX7" fmla="*/ 1417446 w 1497330"/>
              <a:gd name="connsiteY7" fmla="*/ 2725525 h 2766515"/>
              <a:gd name="connsiteX8" fmla="*/ 1291611 w 1497330"/>
              <a:gd name="connsiteY8" fmla="*/ 2717137 h 2766515"/>
              <a:gd name="connsiteX9" fmla="*/ 997997 w 1497330"/>
              <a:gd name="connsiteY9" fmla="*/ 2381575 h 2766515"/>
              <a:gd name="connsiteX10" fmla="*/ 933578 w 1497330"/>
              <a:gd name="connsiteY10" fmla="*/ 2071871 h 2766515"/>
              <a:gd name="connsiteX11" fmla="*/ 653143 w 1497330"/>
              <a:gd name="connsiteY11" fmla="*/ 1874499 h 2766515"/>
              <a:gd name="connsiteX12" fmla="*/ 443418 w 1497330"/>
              <a:gd name="connsiteY12" fmla="*/ 1597663 h 2766515"/>
              <a:gd name="connsiteX13" fmla="*/ 108764 w 1497330"/>
              <a:gd name="connsiteY13" fmla="*/ 1064505 h 2766515"/>
              <a:gd name="connsiteX14" fmla="*/ 175876 w 1497330"/>
              <a:gd name="connsiteY14" fmla="*/ 653446 h 2766515"/>
              <a:gd name="connsiteX15" fmla="*/ 15579 w 1497330"/>
              <a:gd name="connsiteY15" fmla="*/ 3754 h 2766515"/>
              <a:gd name="connsiteX16" fmla="*/ 544580 w 1497330"/>
              <a:gd name="connsiteY16" fmla="*/ 813180 h 2766515"/>
              <a:gd name="connsiteX0" fmla="*/ 544580 w 1497330"/>
              <a:gd name="connsiteY0" fmla="*/ 813180 h 2766515"/>
              <a:gd name="connsiteX1" fmla="*/ 720254 w 1497330"/>
              <a:gd name="connsiteY1" fmla="*/ 121200 h 2766515"/>
              <a:gd name="connsiteX2" fmla="*/ 1109747 w 1497330"/>
              <a:gd name="connsiteY2" fmla="*/ 259163 h 2766515"/>
              <a:gd name="connsiteX3" fmla="*/ 1391374 w 1497330"/>
              <a:gd name="connsiteY3" fmla="*/ 725208 h 2766515"/>
              <a:gd name="connsiteX4" fmla="*/ 1488445 w 1497330"/>
              <a:gd name="connsiteY4" fmla="*/ 956402 h 2766515"/>
              <a:gd name="connsiteX5" fmla="*/ 1414856 w 1497330"/>
              <a:gd name="connsiteY5" fmla="*/ 1232629 h 2766515"/>
              <a:gd name="connsiteX6" fmla="*/ 1358722 w 1497330"/>
              <a:gd name="connsiteY6" fmla="*/ 2431910 h 2766515"/>
              <a:gd name="connsiteX7" fmla="*/ 1417446 w 1497330"/>
              <a:gd name="connsiteY7" fmla="*/ 2725525 h 2766515"/>
              <a:gd name="connsiteX8" fmla="*/ 1291611 w 1497330"/>
              <a:gd name="connsiteY8" fmla="*/ 2717137 h 2766515"/>
              <a:gd name="connsiteX9" fmla="*/ 997997 w 1497330"/>
              <a:gd name="connsiteY9" fmla="*/ 2381575 h 2766515"/>
              <a:gd name="connsiteX10" fmla="*/ 933578 w 1497330"/>
              <a:gd name="connsiteY10" fmla="*/ 2071871 h 2766515"/>
              <a:gd name="connsiteX11" fmla="*/ 653143 w 1497330"/>
              <a:gd name="connsiteY11" fmla="*/ 1874499 h 2766515"/>
              <a:gd name="connsiteX12" fmla="*/ 443418 w 1497330"/>
              <a:gd name="connsiteY12" fmla="*/ 1597663 h 2766515"/>
              <a:gd name="connsiteX13" fmla="*/ 108764 w 1497330"/>
              <a:gd name="connsiteY13" fmla="*/ 1064505 h 2766515"/>
              <a:gd name="connsiteX14" fmla="*/ 175876 w 1497330"/>
              <a:gd name="connsiteY14" fmla="*/ 653446 h 2766515"/>
              <a:gd name="connsiteX15" fmla="*/ 15579 w 1497330"/>
              <a:gd name="connsiteY15" fmla="*/ 3754 h 2766515"/>
              <a:gd name="connsiteX16" fmla="*/ 544580 w 1497330"/>
              <a:gd name="connsiteY16" fmla="*/ 813180 h 2766515"/>
              <a:gd name="connsiteX0" fmla="*/ 460690 w 1497330"/>
              <a:gd name="connsiteY0" fmla="*/ 889 h 2994459"/>
              <a:gd name="connsiteX1" fmla="*/ 720254 w 1497330"/>
              <a:gd name="connsiteY1" fmla="*/ 349144 h 2994459"/>
              <a:gd name="connsiteX2" fmla="*/ 1109747 w 1497330"/>
              <a:gd name="connsiteY2" fmla="*/ 487107 h 2994459"/>
              <a:gd name="connsiteX3" fmla="*/ 1391374 w 1497330"/>
              <a:gd name="connsiteY3" fmla="*/ 953152 h 2994459"/>
              <a:gd name="connsiteX4" fmla="*/ 1488445 w 1497330"/>
              <a:gd name="connsiteY4" fmla="*/ 1184346 h 2994459"/>
              <a:gd name="connsiteX5" fmla="*/ 1414856 w 1497330"/>
              <a:gd name="connsiteY5" fmla="*/ 1460573 h 2994459"/>
              <a:gd name="connsiteX6" fmla="*/ 1358722 w 1497330"/>
              <a:gd name="connsiteY6" fmla="*/ 2659854 h 2994459"/>
              <a:gd name="connsiteX7" fmla="*/ 1417446 w 1497330"/>
              <a:gd name="connsiteY7" fmla="*/ 2953469 h 2994459"/>
              <a:gd name="connsiteX8" fmla="*/ 1291611 w 1497330"/>
              <a:gd name="connsiteY8" fmla="*/ 2945081 h 2994459"/>
              <a:gd name="connsiteX9" fmla="*/ 997997 w 1497330"/>
              <a:gd name="connsiteY9" fmla="*/ 2609519 h 2994459"/>
              <a:gd name="connsiteX10" fmla="*/ 933578 w 1497330"/>
              <a:gd name="connsiteY10" fmla="*/ 2299815 h 2994459"/>
              <a:gd name="connsiteX11" fmla="*/ 653143 w 1497330"/>
              <a:gd name="connsiteY11" fmla="*/ 2102443 h 2994459"/>
              <a:gd name="connsiteX12" fmla="*/ 443418 w 1497330"/>
              <a:gd name="connsiteY12" fmla="*/ 1825607 h 2994459"/>
              <a:gd name="connsiteX13" fmla="*/ 108764 w 1497330"/>
              <a:gd name="connsiteY13" fmla="*/ 1292449 h 2994459"/>
              <a:gd name="connsiteX14" fmla="*/ 175876 w 1497330"/>
              <a:gd name="connsiteY14" fmla="*/ 881390 h 2994459"/>
              <a:gd name="connsiteX15" fmla="*/ 15579 w 1497330"/>
              <a:gd name="connsiteY15" fmla="*/ 231698 h 2994459"/>
              <a:gd name="connsiteX16" fmla="*/ 460690 w 1497330"/>
              <a:gd name="connsiteY16" fmla="*/ 889 h 2994459"/>
              <a:gd name="connsiteX0" fmla="*/ 460690 w 1497330"/>
              <a:gd name="connsiteY0" fmla="*/ 199 h 2993769"/>
              <a:gd name="connsiteX1" fmla="*/ 678309 w 1497330"/>
              <a:gd name="connsiteY1" fmla="*/ 180675 h 2993769"/>
              <a:gd name="connsiteX2" fmla="*/ 1109747 w 1497330"/>
              <a:gd name="connsiteY2" fmla="*/ 486417 h 2993769"/>
              <a:gd name="connsiteX3" fmla="*/ 1391374 w 1497330"/>
              <a:gd name="connsiteY3" fmla="*/ 952462 h 2993769"/>
              <a:gd name="connsiteX4" fmla="*/ 1488445 w 1497330"/>
              <a:gd name="connsiteY4" fmla="*/ 1183656 h 2993769"/>
              <a:gd name="connsiteX5" fmla="*/ 1414856 w 1497330"/>
              <a:gd name="connsiteY5" fmla="*/ 1459883 h 2993769"/>
              <a:gd name="connsiteX6" fmla="*/ 1358722 w 1497330"/>
              <a:gd name="connsiteY6" fmla="*/ 2659164 h 2993769"/>
              <a:gd name="connsiteX7" fmla="*/ 1417446 w 1497330"/>
              <a:gd name="connsiteY7" fmla="*/ 2952779 h 2993769"/>
              <a:gd name="connsiteX8" fmla="*/ 1291611 w 1497330"/>
              <a:gd name="connsiteY8" fmla="*/ 2944391 h 2993769"/>
              <a:gd name="connsiteX9" fmla="*/ 997997 w 1497330"/>
              <a:gd name="connsiteY9" fmla="*/ 2608829 h 2993769"/>
              <a:gd name="connsiteX10" fmla="*/ 933578 w 1497330"/>
              <a:gd name="connsiteY10" fmla="*/ 2299125 h 2993769"/>
              <a:gd name="connsiteX11" fmla="*/ 653143 w 1497330"/>
              <a:gd name="connsiteY11" fmla="*/ 2101753 h 2993769"/>
              <a:gd name="connsiteX12" fmla="*/ 443418 w 1497330"/>
              <a:gd name="connsiteY12" fmla="*/ 1824917 h 2993769"/>
              <a:gd name="connsiteX13" fmla="*/ 108764 w 1497330"/>
              <a:gd name="connsiteY13" fmla="*/ 1291759 h 2993769"/>
              <a:gd name="connsiteX14" fmla="*/ 175876 w 1497330"/>
              <a:gd name="connsiteY14" fmla="*/ 880700 h 2993769"/>
              <a:gd name="connsiteX15" fmla="*/ 15579 w 1497330"/>
              <a:gd name="connsiteY15" fmla="*/ 231008 h 2993769"/>
              <a:gd name="connsiteX16" fmla="*/ 460690 w 1497330"/>
              <a:gd name="connsiteY16" fmla="*/ 199 h 2993769"/>
              <a:gd name="connsiteX0" fmla="*/ 460690 w 1497330"/>
              <a:gd name="connsiteY0" fmla="*/ 199 h 2993769"/>
              <a:gd name="connsiteX1" fmla="*/ 678309 w 1497330"/>
              <a:gd name="connsiteY1" fmla="*/ 180675 h 2993769"/>
              <a:gd name="connsiteX2" fmla="*/ 1109747 w 1497330"/>
              <a:gd name="connsiteY2" fmla="*/ 486417 h 2993769"/>
              <a:gd name="connsiteX3" fmla="*/ 1391374 w 1497330"/>
              <a:gd name="connsiteY3" fmla="*/ 952462 h 2993769"/>
              <a:gd name="connsiteX4" fmla="*/ 1488445 w 1497330"/>
              <a:gd name="connsiteY4" fmla="*/ 1183656 h 2993769"/>
              <a:gd name="connsiteX5" fmla="*/ 1414856 w 1497330"/>
              <a:gd name="connsiteY5" fmla="*/ 1459883 h 2993769"/>
              <a:gd name="connsiteX6" fmla="*/ 1358722 w 1497330"/>
              <a:gd name="connsiteY6" fmla="*/ 2659164 h 2993769"/>
              <a:gd name="connsiteX7" fmla="*/ 1417446 w 1497330"/>
              <a:gd name="connsiteY7" fmla="*/ 2952779 h 2993769"/>
              <a:gd name="connsiteX8" fmla="*/ 1291611 w 1497330"/>
              <a:gd name="connsiteY8" fmla="*/ 2944391 h 2993769"/>
              <a:gd name="connsiteX9" fmla="*/ 997997 w 1497330"/>
              <a:gd name="connsiteY9" fmla="*/ 2608829 h 2993769"/>
              <a:gd name="connsiteX10" fmla="*/ 933578 w 1497330"/>
              <a:gd name="connsiteY10" fmla="*/ 2299125 h 2993769"/>
              <a:gd name="connsiteX11" fmla="*/ 653143 w 1497330"/>
              <a:gd name="connsiteY11" fmla="*/ 2101753 h 2993769"/>
              <a:gd name="connsiteX12" fmla="*/ 443418 w 1497330"/>
              <a:gd name="connsiteY12" fmla="*/ 1824917 h 2993769"/>
              <a:gd name="connsiteX13" fmla="*/ 108764 w 1497330"/>
              <a:gd name="connsiteY13" fmla="*/ 1291759 h 2993769"/>
              <a:gd name="connsiteX14" fmla="*/ 175876 w 1497330"/>
              <a:gd name="connsiteY14" fmla="*/ 880700 h 2993769"/>
              <a:gd name="connsiteX15" fmla="*/ 15579 w 1497330"/>
              <a:gd name="connsiteY15" fmla="*/ 231008 h 2993769"/>
              <a:gd name="connsiteX16" fmla="*/ 460690 w 1497330"/>
              <a:gd name="connsiteY16" fmla="*/ 199 h 2993769"/>
              <a:gd name="connsiteX0" fmla="*/ 460690 w 1494295"/>
              <a:gd name="connsiteY0" fmla="*/ 199 h 2993769"/>
              <a:gd name="connsiteX1" fmla="*/ 678309 w 1494295"/>
              <a:gd name="connsiteY1" fmla="*/ 180675 h 2993769"/>
              <a:gd name="connsiteX2" fmla="*/ 1109747 w 1494295"/>
              <a:gd name="connsiteY2" fmla="*/ 486417 h 2993769"/>
              <a:gd name="connsiteX3" fmla="*/ 1391374 w 1494295"/>
              <a:gd name="connsiteY3" fmla="*/ 952462 h 2993769"/>
              <a:gd name="connsiteX4" fmla="*/ 1488445 w 1494295"/>
              <a:gd name="connsiteY4" fmla="*/ 1183656 h 2993769"/>
              <a:gd name="connsiteX5" fmla="*/ 1280632 w 1494295"/>
              <a:gd name="connsiteY5" fmla="*/ 1476661 h 2993769"/>
              <a:gd name="connsiteX6" fmla="*/ 1358722 w 1494295"/>
              <a:gd name="connsiteY6" fmla="*/ 2659164 h 2993769"/>
              <a:gd name="connsiteX7" fmla="*/ 1417446 w 1494295"/>
              <a:gd name="connsiteY7" fmla="*/ 2952779 h 2993769"/>
              <a:gd name="connsiteX8" fmla="*/ 1291611 w 1494295"/>
              <a:gd name="connsiteY8" fmla="*/ 2944391 h 2993769"/>
              <a:gd name="connsiteX9" fmla="*/ 997997 w 1494295"/>
              <a:gd name="connsiteY9" fmla="*/ 2608829 h 2993769"/>
              <a:gd name="connsiteX10" fmla="*/ 933578 w 1494295"/>
              <a:gd name="connsiteY10" fmla="*/ 2299125 h 2993769"/>
              <a:gd name="connsiteX11" fmla="*/ 653143 w 1494295"/>
              <a:gd name="connsiteY11" fmla="*/ 2101753 h 2993769"/>
              <a:gd name="connsiteX12" fmla="*/ 443418 w 1494295"/>
              <a:gd name="connsiteY12" fmla="*/ 1824917 h 2993769"/>
              <a:gd name="connsiteX13" fmla="*/ 108764 w 1494295"/>
              <a:gd name="connsiteY13" fmla="*/ 1291759 h 2993769"/>
              <a:gd name="connsiteX14" fmla="*/ 175876 w 1494295"/>
              <a:gd name="connsiteY14" fmla="*/ 880700 h 2993769"/>
              <a:gd name="connsiteX15" fmla="*/ 15579 w 1494295"/>
              <a:gd name="connsiteY15" fmla="*/ 231008 h 2993769"/>
              <a:gd name="connsiteX16" fmla="*/ 460690 w 1494295"/>
              <a:gd name="connsiteY16" fmla="*/ 199 h 2993769"/>
              <a:gd name="connsiteX0" fmla="*/ 460690 w 1424409"/>
              <a:gd name="connsiteY0" fmla="*/ 199 h 2993769"/>
              <a:gd name="connsiteX1" fmla="*/ 678309 w 1424409"/>
              <a:gd name="connsiteY1" fmla="*/ 180675 h 2993769"/>
              <a:gd name="connsiteX2" fmla="*/ 1109747 w 1424409"/>
              <a:gd name="connsiteY2" fmla="*/ 486417 h 2993769"/>
              <a:gd name="connsiteX3" fmla="*/ 1391374 w 1424409"/>
              <a:gd name="connsiteY3" fmla="*/ 952462 h 2993769"/>
              <a:gd name="connsiteX4" fmla="*/ 1270331 w 1424409"/>
              <a:gd name="connsiteY4" fmla="*/ 1082989 h 2993769"/>
              <a:gd name="connsiteX5" fmla="*/ 1280632 w 1424409"/>
              <a:gd name="connsiteY5" fmla="*/ 1476661 h 2993769"/>
              <a:gd name="connsiteX6" fmla="*/ 1358722 w 1424409"/>
              <a:gd name="connsiteY6" fmla="*/ 2659164 h 2993769"/>
              <a:gd name="connsiteX7" fmla="*/ 1417446 w 1424409"/>
              <a:gd name="connsiteY7" fmla="*/ 2952779 h 2993769"/>
              <a:gd name="connsiteX8" fmla="*/ 1291611 w 1424409"/>
              <a:gd name="connsiteY8" fmla="*/ 2944391 h 2993769"/>
              <a:gd name="connsiteX9" fmla="*/ 997997 w 1424409"/>
              <a:gd name="connsiteY9" fmla="*/ 2608829 h 2993769"/>
              <a:gd name="connsiteX10" fmla="*/ 933578 w 1424409"/>
              <a:gd name="connsiteY10" fmla="*/ 2299125 h 2993769"/>
              <a:gd name="connsiteX11" fmla="*/ 653143 w 1424409"/>
              <a:gd name="connsiteY11" fmla="*/ 2101753 h 2993769"/>
              <a:gd name="connsiteX12" fmla="*/ 443418 w 1424409"/>
              <a:gd name="connsiteY12" fmla="*/ 1824917 h 2993769"/>
              <a:gd name="connsiteX13" fmla="*/ 108764 w 1424409"/>
              <a:gd name="connsiteY13" fmla="*/ 1291759 h 2993769"/>
              <a:gd name="connsiteX14" fmla="*/ 175876 w 1424409"/>
              <a:gd name="connsiteY14" fmla="*/ 880700 h 2993769"/>
              <a:gd name="connsiteX15" fmla="*/ 15579 w 1424409"/>
              <a:gd name="connsiteY15" fmla="*/ 231008 h 2993769"/>
              <a:gd name="connsiteX16" fmla="*/ 460690 w 1424409"/>
              <a:gd name="connsiteY16" fmla="*/ 199 h 2993769"/>
              <a:gd name="connsiteX0" fmla="*/ 460690 w 1424409"/>
              <a:gd name="connsiteY0" fmla="*/ 199 h 2993769"/>
              <a:gd name="connsiteX1" fmla="*/ 678309 w 1424409"/>
              <a:gd name="connsiteY1" fmla="*/ 180675 h 2993769"/>
              <a:gd name="connsiteX2" fmla="*/ 1109747 w 1424409"/>
              <a:gd name="connsiteY2" fmla="*/ 486417 h 2993769"/>
              <a:gd name="connsiteX3" fmla="*/ 1273928 w 1424409"/>
              <a:gd name="connsiteY3" fmla="*/ 860183 h 2993769"/>
              <a:gd name="connsiteX4" fmla="*/ 1270331 w 1424409"/>
              <a:gd name="connsiteY4" fmla="*/ 1082989 h 2993769"/>
              <a:gd name="connsiteX5" fmla="*/ 1280632 w 1424409"/>
              <a:gd name="connsiteY5" fmla="*/ 1476661 h 2993769"/>
              <a:gd name="connsiteX6" fmla="*/ 1358722 w 1424409"/>
              <a:gd name="connsiteY6" fmla="*/ 2659164 h 2993769"/>
              <a:gd name="connsiteX7" fmla="*/ 1417446 w 1424409"/>
              <a:gd name="connsiteY7" fmla="*/ 2952779 h 2993769"/>
              <a:gd name="connsiteX8" fmla="*/ 1291611 w 1424409"/>
              <a:gd name="connsiteY8" fmla="*/ 2944391 h 2993769"/>
              <a:gd name="connsiteX9" fmla="*/ 997997 w 1424409"/>
              <a:gd name="connsiteY9" fmla="*/ 2608829 h 2993769"/>
              <a:gd name="connsiteX10" fmla="*/ 933578 w 1424409"/>
              <a:gd name="connsiteY10" fmla="*/ 2299125 h 2993769"/>
              <a:gd name="connsiteX11" fmla="*/ 653143 w 1424409"/>
              <a:gd name="connsiteY11" fmla="*/ 2101753 h 2993769"/>
              <a:gd name="connsiteX12" fmla="*/ 443418 w 1424409"/>
              <a:gd name="connsiteY12" fmla="*/ 1824917 h 2993769"/>
              <a:gd name="connsiteX13" fmla="*/ 108764 w 1424409"/>
              <a:gd name="connsiteY13" fmla="*/ 1291759 h 2993769"/>
              <a:gd name="connsiteX14" fmla="*/ 175876 w 1424409"/>
              <a:gd name="connsiteY14" fmla="*/ 880700 h 2993769"/>
              <a:gd name="connsiteX15" fmla="*/ 15579 w 1424409"/>
              <a:gd name="connsiteY15" fmla="*/ 231008 h 2993769"/>
              <a:gd name="connsiteX16" fmla="*/ 460690 w 1424409"/>
              <a:gd name="connsiteY16" fmla="*/ 199 h 2993769"/>
              <a:gd name="connsiteX0" fmla="*/ 445242 w 1408961"/>
              <a:gd name="connsiteY0" fmla="*/ 211 h 2993781"/>
              <a:gd name="connsiteX1" fmla="*/ 662861 w 1408961"/>
              <a:gd name="connsiteY1" fmla="*/ 180687 h 2993781"/>
              <a:gd name="connsiteX2" fmla="*/ 1094299 w 1408961"/>
              <a:gd name="connsiteY2" fmla="*/ 486429 h 2993781"/>
              <a:gd name="connsiteX3" fmla="*/ 1258480 w 1408961"/>
              <a:gd name="connsiteY3" fmla="*/ 860195 h 2993781"/>
              <a:gd name="connsiteX4" fmla="*/ 1254883 w 1408961"/>
              <a:gd name="connsiteY4" fmla="*/ 1083001 h 2993781"/>
              <a:gd name="connsiteX5" fmla="*/ 1265184 w 1408961"/>
              <a:gd name="connsiteY5" fmla="*/ 1476673 h 2993781"/>
              <a:gd name="connsiteX6" fmla="*/ 1343274 w 1408961"/>
              <a:gd name="connsiteY6" fmla="*/ 2659176 h 2993781"/>
              <a:gd name="connsiteX7" fmla="*/ 1401998 w 1408961"/>
              <a:gd name="connsiteY7" fmla="*/ 2952791 h 2993781"/>
              <a:gd name="connsiteX8" fmla="*/ 1276163 w 1408961"/>
              <a:gd name="connsiteY8" fmla="*/ 2944403 h 2993781"/>
              <a:gd name="connsiteX9" fmla="*/ 982549 w 1408961"/>
              <a:gd name="connsiteY9" fmla="*/ 2608841 h 2993781"/>
              <a:gd name="connsiteX10" fmla="*/ 918130 w 1408961"/>
              <a:gd name="connsiteY10" fmla="*/ 2299137 h 2993781"/>
              <a:gd name="connsiteX11" fmla="*/ 637695 w 1408961"/>
              <a:gd name="connsiteY11" fmla="*/ 2101765 h 2993781"/>
              <a:gd name="connsiteX12" fmla="*/ 427970 w 1408961"/>
              <a:gd name="connsiteY12" fmla="*/ 1824929 h 2993781"/>
              <a:gd name="connsiteX13" fmla="*/ 93316 w 1408961"/>
              <a:gd name="connsiteY13" fmla="*/ 1291771 h 2993781"/>
              <a:gd name="connsiteX14" fmla="*/ 160428 w 1408961"/>
              <a:gd name="connsiteY14" fmla="*/ 880712 h 2993781"/>
              <a:gd name="connsiteX15" fmla="*/ 131 w 1408961"/>
              <a:gd name="connsiteY15" fmla="*/ 231020 h 2993781"/>
              <a:gd name="connsiteX16" fmla="*/ 198316 w 1408961"/>
              <a:gd name="connsiteY16" fmla="*/ 146151 h 2993781"/>
              <a:gd name="connsiteX17" fmla="*/ 445242 w 1408961"/>
              <a:gd name="connsiteY17" fmla="*/ 211 h 2993781"/>
              <a:gd name="connsiteX0" fmla="*/ 999629 w 1963348"/>
              <a:gd name="connsiteY0" fmla="*/ 146542 h 3140112"/>
              <a:gd name="connsiteX1" fmla="*/ 1217248 w 1963348"/>
              <a:gd name="connsiteY1" fmla="*/ 327018 h 3140112"/>
              <a:gd name="connsiteX2" fmla="*/ 1648686 w 1963348"/>
              <a:gd name="connsiteY2" fmla="*/ 632760 h 3140112"/>
              <a:gd name="connsiteX3" fmla="*/ 1812867 w 1963348"/>
              <a:gd name="connsiteY3" fmla="*/ 1006526 h 3140112"/>
              <a:gd name="connsiteX4" fmla="*/ 1809270 w 1963348"/>
              <a:gd name="connsiteY4" fmla="*/ 1229332 h 3140112"/>
              <a:gd name="connsiteX5" fmla="*/ 1819571 w 1963348"/>
              <a:gd name="connsiteY5" fmla="*/ 1623004 h 3140112"/>
              <a:gd name="connsiteX6" fmla="*/ 1897661 w 1963348"/>
              <a:gd name="connsiteY6" fmla="*/ 2805507 h 3140112"/>
              <a:gd name="connsiteX7" fmla="*/ 1956385 w 1963348"/>
              <a:gd name="connsiteY7" fmla="*/ 3099122 h 3140112"/>
              <a:gd name="connsiteX8" fmla="*/ 1830550 w 1963348"/>
              <a:gd name="connsiteY8" fmla="*/ 3090734 h 3140112"/>
              <a:gd name="connsiteX9" fmla="*/ 1536936 w 1963348"/>
              <a:gd name="connsiteY9" fmla="*/ 2755172 h 3140112"/>
              <a:gd name="connsiteX10" fmla="*/ 1472517 w 1963348"/>
              <a:gd name="connsiteY10" fmla="*/ 2445468 h 3140112"/>
              <a:gd name="connsiteX11" fmla="*/ 1192082 w 1963348"/>
              <a:gd name="connsiteY11" fmla="*/ 2248096 h 3140112"/>
              <a:gd name="connsiteX12" fmla="*/ 982357 w 1963348"/>
              <a:gd name="connsiteY12" fmla="*/ 1971260 h 3140112"/>
              <a:gd name="connsiteX13" fmla="*/ 647703 w 1963348"/>
              <a:gd name="connsiteY13" fmla="*/ 1438102 h 3140112"/>
              <a:gd name="connsiteX14" fmla="*/ 714815 w 1963348"/>
              <a:gd name="connsiteY14" fmla="*/ 1027043 h 3140112"/>
              <a:gd name="connsiteX15" fmla="*/ 554518 w 1963348"/>
              <a:gd name="connsiteY15" fmla="*/ 377351 h 3140112"/>
              <a:gd name="connsiteX16" fmla="*/ 6083 w 1963348"/>
              <a:gd name="connsiteY16" fmla="*/ 7256 h 3140112"/>
              <a:gd name="connsiteX17" fmla="*/ 999629 w 1963348"/>
              <a:gd name="connsiteY17" fmla="*/ 146542 h 3140112"/>
              <a:gd name="connsiteX0" fmla="*/ 995480 w 1959199"/>
              <a:gd name="connsiteY0" fmla="*/ 151283 h 3144853"/>
              <a:gd name="connsiteX1" fmla="*/ 1213099 w 1959199"/>
              <a:gd name="connsiteY1" fmla="*/ 331759 h 3144853"/>
              <a:gd name="connsiteX2" fmla="*/ 1644537 w 1959199"/>
              <a:gd name="connsiteY2" fmla="*/ 637501 h 3144853"/>
              <a:gd name="connsiteX3" fmla="*/ 1808718 w 1959199"/>
              <a:gd name="connsiteY3" fmla="*/ 1011267 h 3144853"/>
              <a:gd name="connsiteX4" fmla="*/ 1805121 w 1959199"/>
              <a:gd name="connsiteY4" fmla="*/ 1234073 h 3144853"/>
              <a:gd name="connsiteX5" fmla="*/ 1815422 w 1959199"/>
              <a:gd name="connsiteY5" fmla="*/ 1627745 h 3144853"/>
              <a:gd name="connsiteX6" fmla="*/ 1893512 w 1959199"/>
              <a:gd name="connsiteY6" fmla="*/ 2810248 h 3144853"/>
              <a:gd name="connsiteX7" fmla="*/ 1952236 w 1959199"/>
              <a:gd name="connsiteY7" fmla="*/ 3103863 h 3144853"/>
              <a:gd name="connsiteX8" fmla="*/ 1826401 w 1959199"/>
              <a:gd name="connsiteY8" fmla="*/ 3095475 h 3144853"/>
              <a:gd name="connsiteX9" fmla="*/ 1532787 w 1959199"/>
              <a:gd name="connsiteY9" fmla="*/ 2759913 h 3144853"/>
              <a:gd name="connsiteX10" fmla="*/ 1468368 w 1959199"/>
              <a:gd name="connsiteY10" fmla="*/ 2450209 h 3144853"/>
              <a:gd name="connsiteX11" fmla="*/ 1187933 w 1959199"/>
              <a:gd name="connsiteY11" fmla="*/ 2252837 h 3144853"/>
              <a:gd name="connsiteX12" fmla="*/ 978208 w 1959199"/>
              <a:gd name="connsiteY12" fmla="*/ 1976001 h 3144853"/>
              <a:gd name="connsiteX13" fmla="*/ 643554 w 1959199"/>
              <a:gd name="connsiteY13" fmla="*/ 1442843 h 3144853"/>
              <a:gd name="connsiteX14" fmla="*/ 710666 w 1959199"/>
              <a:gd name="connsiteY14" fmla="*/ 1031784 h 3144853"/>
              <a:gd name="connsiteX15" fmla="*/ 550369 w 1959199"/>
              <a:gd name="connsiteY15" fmla="*/ 382092 h 3144853"/>
              <a:gd name="connsiteX16" fmla="*/ 1934 w 1959199"/>
              <a:gd name="connsiteY16" fmla="*/ 11997 h 3144853"/>
              <a:gd name="connsiteX17" fmla="*/ 790499 w 1959199"/>
              <a:gd name="connsiteY17" fmla="*/ 95887 h 3144853"/>
              <a:gd name="connsiteX18" fmla="*/ 995480 w 1959199"/>
              <a:gd name="connsiteY18" fmla="*/ 151283 h 3144853"/>
              <a:gd name="connsiteX0" fmla="*/ 995480 w 1959199"/>
              <a:gd name="connsiteY0" fmla="*/ 179364 h 3172934"/>
              <a:gd name="connsiteX1" fmla="*/ 1213099 w 1959199"/>
              <a:gd name="connsiteY1" fmla="*/ 359840 h 3172934"/>
              <a:gd name="connsiteX2" fmla="*/ 1644537 w 1959199"/>
              <a:gd name="connsiteY2" fmla="*/ 665582 h 3172934"/>
              <a:gd name="connsiteX3" fmla="*/ 1808718 w 1959199"/>
              <a:gd name="connsiteY3" fmla="*/ 1039348 h 3172934"/>
              <a:gd name="connsiteX4" fmla="*/ 1805121 w 1959199"/>
              <a:gd name="connsiteY4" fmla="*/ 1262154 h 3172934"/>
              <a:gd name="connsiteX5" fmla="*/ 1815422 w 1959199"/>
              <a:gd name="connsiteY5" fmla="*/ 1655826 h 3172934"/>
              <a:gd name="connsiteX6" fmla="*/ 1893512 w 1959199"/>
              <a:gd name="connsiteY6" fmla="*/ 2838329 h 3172934"/>
              <a:gd name="connsiteX7" fmla="*/ 1952236 w 1959199"/>
              <a:gd name="connsiteY7" fmla="*/ 3131944 h 3172934"/>
              <a:gd name="connsiteX8" fmla="*/ 1826401 w 1959199"/>
              <a:gd name="connsiteY8" fmla="*/ 3123556 h 3172934"/>
              <a:gd name="connsiteX9" fmla="*/ 1532787 w 1959199"/>
              <a:gd name="connsiteY9" fmla="*/ 2787994 h 3172934"/>
              <a:gd name="connsiteX10" fmla="*/ 1468368 w 1959199"/>
              <a:gd name="connsiteY10" fmla="*/ 2478290 h 3172934"/>
              <a:gd name="connsiteX11" fmla="*/ 1187933 w 1959199"/>
              <a:gd name="connsiteY11" fmla="*/ 2280918 h 3172934"/>
              <a:gd name="connsiteX12" fmla="*/ 978208 w 1959199"/>
              <a:gd name="connsiteY12" fmla="*/ 2004082 h 3172934"/>
              <a:gd name="connsiteX13" fmla="*/ 643554 w 1959199"/>
              <a:gd name="connsiteY13" fmla="*/ 1470924 h 3172934"/>
              <a:gd name="connsiteX14" fmla="*/ 710666 w 1959199"/>
              <a:gd name="connsiteY14" fmla="*/ 1059865 h 3172934"/>
              <a:gd name="connsiteX15" fmla="*/ 550369 w 1959199"/>
              <a:gd name="connsiteY15" fmla="*/ 410173 h 3172934"/>
              <a:gd name="connsiteX16" fmla="*/ 1934 w 1959199"/>
              <a:gd name="connsiteY16" fmla="*/ 40078 h 3172934"/>
              <a:gd name="connsiteX17" fmla="*/ 773721 w 1959199"/>
              <a:gd name="connsiteY17" fmla="*/ 14911 h 3172934"/>
              <a:gd name="connsiteX18" fmla="*/ 995480 w 1959199"/>
              <a:gd name="connsiteY18" fmla="*/ 179364 h 3172934"/>
              <a:gd name="connsiteX0" fmla="*/ 997812 w 1961531"/>
              <a:gd name="connsiteY0" fmla="*/ 181186 h 3174756"/>
              <a:gd name="connsiteX1" fmla="*/ 1215431 w 1961531"/>
              <a:gd name="connsiteY1" fmla="*/ 361662 h 3174756"/>
              <a:gd name="connsiteX2" fmla="*/ 1646869 w 1961531"/>
              <a:gd name="connsiteY2" fmla="*/ 667404 h 3174756"/>
              <a:gd name="connsiteX3" fmla="*/ 1811050 w 1961531"/>
              <a:gd name="connsiteY3" fmla="*/ 1041170 h 3174756"/>
              <a:gd name="connsiteX4" fmla="*/ 1807453 w 1961531"/>
              <a:gd name="connsiteY4" fmla="*/ 1263976 h 3174756"/>
              <a:gd name="connsiteX5" fmla="*/ 1817754 w 1961531"/>
              <a:gd name="connsiteY5" fmla="*/ 1657648 h 3174756"/>
              <a:gd name="connsiteX6" fmla="*/ 1895844 w 1961531"/>
              <a:gd name="connsiteY6" fmla="*/ 2840151 h 3174756"/>
              <a:gd name="connsiteX7" fmla="*/ 1954568 w 1961531"/>
              <a:gd name="connsiteY7" fmla="*/ 3133766 h 3174756"/>
              <a:gd name="connsiteX8" fmla="*/ 1828733 w 1961531"/>
              <a:gd name="connsiteY8" fmla="*/ 3125378 h 3174756"/>
              <a:gd name="connsiteX9" fmla="*/ 1535119 w 1961531"/>
              <a:gd name="connsiteY9" fmla="*/ 2789816 h 3174756"/>
              <a:gd name="connsiteX10" fmla="*/ 1470700 w 1961531"/>
              <a:gd name="connsiteY10" fmla="*/ 2480112 h 3174756"/>
              <a:gd name="connsiteX11" fmla="*/ 1190265 w 1961531"/>
              <a:gd name="connsiteY11" fmla="*/ 2282740 h 3174756"/>
              <a:gd name="connsiteX12" fmla="*/ 980540 w 1961531"/>
              <a:gd name="connsiteY12" fmla="*/ 2005904 h 3174756"/>
              <a:gd name="connsiteX13" fmla="*/ 645886 w 1961531"/>
              <a:gd name="connsiteY13" fmla="*/ 1472746 h 3174756"/>
              <a:gd name="connsiteX14" fmla="*/ 712998 w 1961531"/>
              <a:gd name="connsiteY14" fmla="*/ 1061687 h 3174756"/>
              <a:gd name="connsiteX15" fmla="*/ 552701 w 1961531"/>
              <a:gd name="connsiteY15" fmla="*/ 411995 h 3174756"/>
              <a:gd name="connsiteX16" fmla="*/ 4266 w 1961531"/>
              <a:gd name="connsiteY16" fmla="*/ 41900 h 3174756"/>
              <a:gd name="connsiteX17" fmla="*/ 323048 w 1961531"/>
              <a:gd name="connsiteY17" fmla="*/ 8345 h 3174756"/>
              <a:gd name="connsiteX18" fmla="*/ 776053 w 1961531"/>
              <a:gd name="connsiteY18" fmla="*/ 16733 h 3174756"/>
              <a:gd name="connsiteX19" fmla="*/ 997812 w 1961531"/>
              <a:gd name="connsiteY19" fmla="*/ 181186 h 3174756"/>
              <a:gd name="connsiteX0" fmla="*/ 999806 w 1963525"/>
              <a:gd name="connsiteY0" fmla="*/ 391019 h 3384589"/>
              <a:gd name="connsiteX1" fmla="*/ 1217425 w 1963525"/>
              <a:gd name="connsiteY1" fmla="*/ 571495 h 3384589"/>
              <a:gd name="connsiteX2" fmla="*/ 1648863 w 1963525"/>
              <a:gd name="connsiteY2" fmla="*/ 877237 h 3384589"/>
              <a:gd name="connsiteX3" fmla="*/ 1813044 w 1963525"/>
              <a:gd name="connsiteY3" fmla="*/ 1251003 h 3384589"/>
              <a:gd name="connsiteX4" fmla="*/ 1809447 w 1963525"/>
              <a:gd name="connsiteY4" fmla="*/ 1473809 h 3384589"/>
              <a:gd name="connsiteX5" fmla="*/ 1819748 w 1963525"/>
              <a:gd name="connsiteY5" fmla="*/ 1867481 h 3384589"/>
              <a:gd name="connsiteX6" fmla="*/ 1897838 w 1963525"/>
              <a:gd name="connsiteY6" fmla="*/ 3049984 h 3384589"/>
              <a:gd name="connsiteX7" fmla="*/ 1956562 w 1963525"/>
              <a:gd name="connsiteY7" fmla="*/ 3343599 h 3384589"/>
              <a:gd name="connsiteX8" fmla="*/ 1830727 w 1963525"/>
              <a:gd name="connsiteY8" fmla="*/ 3335211 h 3384589"/>
              <a:gd name="connsiteX9" fmla="*/ 1537113 w 1963525"/>
              <a:gd name="connsiteY9" fmla="*/ 2999649 h 3384589"/>
              <a:gd name="connsiteX10" fmla="*/ 1472694 w 1963525"/>
              <a:gd name="connsiteY10" fmla="*/ 2689945 h 3384589"/>
              <a:gd name="connsiteX11" fmla="*/ 1192259 w 1963525"/>
              <a:gd name="connsiteY11" fmla="*/ 2492573 h 3384589"/>
              <a:gd name="connsiteX12" fmla="*/ 982534 w 1963525"/>
              <a:gd name="connsiteY12" fmla="*/ 2215737 h 3384589"/>
              <a:gd name="connsiteX13" fmla="*/ 647880 w 1963525"/>
              <a:gd name="connsiteY13" fmla="*/ 1682579 h 3384589"/>
              <a:gd name="connsiteX14" fmla="*/ 714992 w 1963525"/>
              <a:gd name="connsiteY14" fmla="*/ 1271520 h 3384589"/>
              <a:gd name="connsiteX15" fmla="*/ 554695 w 1963525"/>
              <a:gd name="connsiteY15" fmla="*/ 621828 h 3384589"/>
              <a:gd name="connsiteX16" fmla="*/ 6260 w 1963525"/>
              <a:gd name="connsiteY16" fmla="*/ 251733 h 3384589"/>
              <a:gd name="connsiteX17" fmla="*/ 241152 w 1963525"/>
              <a:gd name="connsiteY17" fmla="*/ 64 h 3384589"/>
              <a:gd name="connsiteX18" fmla="*/ 778047 w 1963525"/>
              <a:gd name="connsiteY18" fmla="*/ 226566 h 3384589"/>
              <a:gd name="connsiteX19" fmla="*/ 999806 w 1963525"/>
              <a:gd name="connsiteY19" fmla="*/ 391019 h 3384589"/>
              <a:gd name="connsiteX0" fmla="*/ 998688 w 1962407"/>
              <a:gd name="connsiteY0" fmla="*/ 394124 h 3387694"/>
              <a:gd name="connsiteX1" fmla="*/ 1216307 w 1962407"/>
              <a:gd name="connsiteY1" fmla="*/ 574600 h 3387694"/>
              <a:gd name="connsiteX2" fmla="*/ 1647745 w 1962407"/>
              <a:gd name="connsiteY2" fmla="*/ 880342 h 3387694"/>
              <a:gd name="connsiteX3" fmla="*/ 1811926 w 1962407"/>
              <a:gd name="connsiteY3" fmla="*/ 1254108 h 3387694"/>
              <a:gd name="connsiteX4" fmla="*/ 1808329 w 1962407"/>
              <a:gd name="connsiteY4" fmla="*/ 1476914 h 3387694"/>
              <a:gd name="connsiteX5" fmla="*/ 1818630 w 1962407"/>
              <a:gd name="connsiteY5" fmla="*/ 1870586 h 3387694"/>
              <a:gd name="connsiteX6" fmla="*/ 1896720 w 1962407"/>
              <a:gd name="connsiteY6" fmla="*/ 3053089 h 3387694"/>
              <a:gd name="connsiteX7" fmla="*/ 1955444 w 1962407"/>
              <a:gd name="connsiteY7" fmla="*/ 3346704 h 3387694"/>
              <a:gd name="connsiteX8" fmla="*/ 1829609 w 1962407"/>
              <a:gd name="connsiteY8" fmla="*/ 3338316 h 3387694"/>
              <a:gd name="connsiteX9" fmla="*/ 1535995 w 1962407"/>
              <a:gd name="connsiteY9" fmla="*/ 3002754 h 3387694"/>
              <a:gd name="connsiteX10" fmla="*/ 1471576 w 1962407"/>
              <a:gd name="connsiteY10" fmla="*/ 2693050 h 3387694"/>
              <a:gd name="connsiteX11" fmla="*/ 1191141 w 1962407"/>
              <a:gd name="connsiteY11" fmla="*/ 2495678 h 3387694"/>
              <a:gd name="connsiteX12" fmla="*/ 981416 w 1962407"/>
              <a:gd name="connsiteY12" fmla="*/ 2218842 h 3387694"/>
              <a:gd name="connsiteX13" fmla="*/ 646762 w 1962407"/>
              <a:gd name="connsiteY13" fmla="*/ 1685684 h 3387694"/>
              <a:gd name="connsiteX14" fmla="*/ 713874 w 1962407"/>
              <a:gd name="connsiteY14" fmla="*/ 1274625 h 3387694"/>
              <a:gd name="connsiteX15" fmla="*/ 553577 w 1962407"/>
              <a:gd name="connsiteY15" fmla="*/ 624933 h 3387694"/>
              <a:gd name="connsiteX16" fmla="*/ 5142 w 1962407"/>
              <a:gd name="connsiteY16" fmla="*/ 254838 h 3387694"/>
              <a:gd name="connsiteX17" fmla="*/ 240034 w 1962407"/>
              <a:gd name="connsiteY17" fmla="*/ 3169 h 3387694"/>
              <a:gd name="connsiteX18" fmla="*/ 533648 w 1962407"/>
              <a:gd name="connsiteY18" fmla="*/ 120616 h 3387694"/>
              <a:gd name="connsiteX19" fmla="*/ 776929 w 1962407"/>
              <a:gd name="connsiteY19" fmla="*/ 229671 h 3387694"/>
              <a:gd name="connsiteX20" fmla="*/ 998688 w 1962407"/>
              <a:gd name="connsiteY20" fmla="*/ 394124 h 3387694"/>
              <a:gd name="connsiteX0" fmla="*/ 998688 w 1962407"/>
              <a:gd name="connsiteY0" fmla="*/ 392497 h 3386067"/>
              <a:gd name="connsiteX1" fmla="*/ 1216307 w 1962407"/>
              <a:gd name="connsiteY1" fmla="*/ 572973 h 3386067"/>
              <a:gd name="connsiteX2" fmla="*/ 1647745 w 1962407"/>
              <a:gd name="connsiteY2" fmla="*/ 878715 h 3386067"/>
              <a:gd name="connsiteX3" fmla="*/ 1811926 w 1962407"/>
              <a:gd name="connsiteY3" fmla="*/ 1252481 h 3386067"/>
              <a:gd name="connsiteX4" fmla="*/ 1808329 w 1962407"/>
              <a:gd name="connsiteY4" fmla="*/ 1475287 h 3386067"/>
              <a:gd name="connsiteX5" fmla="*/ 1818630 w 1962407"/>
              <a:gd name="connsiteY5" fmla="*/ 1868959 h 3386067"/>
              <a:gd name="connsiteX6" fmla="*/ 1896720 w 1962407"/>
              <a:gd name="connsiteY6" fmla="*/ 3051462 h 3386067"/>
              <a:gd name="connsiteX7" fmla="*/ 1955444 w 1962407"/>
              <a:gd name="connsiteY7" fmla="*/ 3345077 h 3386067"/>
              <a:gd name="connsiteX8" fmla="*/ 1829609 w 1962407"/>
              <a:gd name="connsiteY8" fmla="*/ 3336689 h 3386067"/>
              <a:gd name="connsiteX9" fmla="*/ 1535995 w 1962407"/>
              <a:gd name="connsiteY9" fmla="*/ 3001127 h 3386067"/>
              <a:gd name="connsiteX10" fmla="*/ 1471576 w 1962407"/>
              <a:gd name="connsiteY10" fmla="*/ 2691423 h 3386067"/>
              <a:gd name="connsiteX11" fmla="*/ 1191141 w 1962407"/>
              <a:gd name="connsiteY11" fmla="*/ 2494051 h 3386067"/>
              <a:gd name="connsiteX12" fmla="*/ 981416 w 1962407"/>
              <a:gd name="connsiteY12" fmla="*/ 2217215 h 3386067"/>
              <a:gd name="connsiteX13" fmla="*/ 646762 w 1962407"/>
              <a:gd name="connsiteY13" fmla="*/ 1684057 h 3386067"/>
              <a:gd name="connsiteX14" fmla="*/ 713874 w 1962407"/>
              <a:gd name="connsiteY14" fmla="*/ 1272998 h 3386067"/>
              <a:gd name="connsiteX15" fmla="*/ 553577 w 1962407"/>
              <a:gd name="connsiteY15" fmla="*/ 623306 h 3386067"/>
              <a:gd name="connsiteX16" fmla="*/ 5142 w 1962407"/>
              <a:gd name="connsiteY16" fmla="*/ 253211 h 3386067"/>
              <a:gd name="connsiteX17" fmla="*/ 240034 w 1962407"/>
              <a:gd name="connsiteY17" fmla="*/ 1542 h 3386067"/>
              <a:gd name="connsiteX18" fmla="*/ 466536 w 1962407"/>
              <a:gd name="connsiteY18" fmla="*/ 244824 h 3386067"/>
              <a:gd name="connsiteX19" fmla="*/ 776929 w 1962407"/>
              <a:gd name="connsiteY19" fmla="*/ 228044 h 3386067"/>
              <a:gd name="connsiteX20" fmla="*/ 998688 w 1962407"/>
              <a:gd name="connsiteY20" fmla="*/ 392497 h 3386067"/>
              <a:gd name="connsiteX0" fmla="*/ 1015526 w 1979245"/>
              <a:gd name="connsiteY0" fmla="*/ 400782 h 3394352"/>
              <a:gd name="connsiteX1" fmla="*/ 1233145 w 1979245"/>
              <a:gd name="connsiteY1" fmla="*/ 581258 h 3394352"/>
              <a:gd name="connsiteX2" fmla="*/ 1664583 w 1979245"/>
              <a:gd name="connsiteY2" fmla="*/ 887000 h 3394352"/>
              <a:gd name="connsiteX3" fmla="*/ 1828764 w 1979245"/>
              <a:gd name="connsiteY3" fmla="*/ 1260766 h 3394352"/>
              <a:gd name="connsiteX4" fmla="*/ 1825167 w 1979245"/>
              <a:gd name="connsiteY4" fmla="*/ 1483572 h 3394352"/>
              <a:gd name="connsiteX5" fmla="*/ 1835468 w 1979245"/>
              <a:gd name="connsiteY5" fmla="*/ 1877244 h 3394352"/>
              <a:gd name="connsiteX6" fmla="*/ 1913558 w 1979245"/>
              <a:gd name="connsiteY6" fmla="*/ 3059747 h 3394352"/>
              <a:gd name="connsiteX7" fmla="*/ 1972282 w 1979245"/>
              <a:gd name="connsiteY7" fmla="*/ 3353362 h 3394352"/>
              <a:gd name="connsiteX8" fmla="*/ 1846447 w 1979245"/>
              <a:gd name="connsiteY8" fmla="*/ 3344974 h 3394352"/>
              <a:gd name="connsiteX9" fmla="*/ 1552833 w 1979245"/>
              <a:gd name="connsiteY9" fmla="*/ 3009412 h 3394352"/>
              <a:gd name="connsiteX10" fmla="*/ 1488414 w 1979245"/>
              <a:gd name="connsiteY10" fmla="*/ 2699708 h 3394352"/>
              <a:gd name="connsiteX11" fmla="*/ 1207979 w 1979245"/>
              <a:gd name="connsiteY11" fmla="*/ 2502336 h 3394352"/>
              <a:gd name="connsiteX12" fmla="*/ 998254 w 1979245"/>
              <a:gd name="connsiteY12" fmla="*/ 2225500 h 3394352"/>
              <a:gd name="connsiteX13" fmla="*/ 663600 w 1979245"/>
              <a:gd name="connsiteY13" fmla="*/ 1692342 h 3394352"/>
              <a:gd name="connsiteX14" fmla="*/ 730712 w 1979245"/>
              <a:gd name="connsiteY14" fmla="*/ 1281283 h 3394352"/>
              <a:gd name="connsiteX15" fmla="*/ 570415 w 1979245"/>
              <a:gd name="connsiteY15" fmla="*/ 631591 h 3394352"/>
              <a:gd name="connsiteX16" fmla="*/ 21980 w 1979245"/>
              <a:gd name="connsiteY16" fmla="*/ 261496 h 3394352"/>
              <a:gd name="connsiteX17" fmla="*/ 122648 w 1979245"/>
              <a:gd name="connsiteY17" fmla="*/ 68551 h 3394352"/>
              <a:gd name="connsiteX18" fmla="*/ 256872 w 1979245"/>
              <a:gd name="connsiteY18" fmla="*/ 9827 h 3394352"/>
              <a:gd name="connsiteX19" fmla="*/ 483374 w 1979245"/>
              <a:gd name="connsiteY19" fmla="*/ 253109 h 3394352"/>
              <a:gd name="connsiteX20" fmla="*/ 793767 w 1979245"/>
              <a:gd name="connsiteY20" fmla="*/ 236329 h 3394352"/>
              <a:gd name="connsiteX21" fmla="*/ 1015526 w 1979245"/>
              <a:gd name="connsiteY21" fmla="*/ 400782 h 3394352"/>
              <a:gd name="connsiteX0" fmla="*/ 1098568 w 2062287"/>
              <a:gd name="connsiteY0" fmla="*/ 605956 h 3599526"/>
              <a:gd name="connsiteX1" fmla="*/ 1316187 w 2062287"/>
              <a:gd name="connsiteY1" fmla="*/ 786432 h 3599526"/>
              <a:gd name="connsiteX2" fmla="*/ 1747625 w 2062287"/>
              <a:gd name="connsiteY2" fmla="*/ 1092174 h 3599526"/>
              <a:gd name="connsiteX3" fmla="*/ 1911806 w 2062287"/>
              <a:gd name="connsiteY3" fmla="*/ 1465940 h 3599526"/>
              <a:gd name="connsiteX4" fmla="*/ 1908209 w 2062287"/>
              <a:gd name="connsiteY4" fmla="*/ 1688746 h 3599526"/>
              <a:gd name="connsiteX5" fmla="*/ 1918510 w 2062287"/>
              <a:gd name="connsiteY5" fmla="*/ 2082418 h 3599526"/>
              <a:gd name="connsiteX6" fmla="*/ 1996600 w 2062287"/>
              <a:gd name="connsiteY6" fmla="*/ 3264921 h 3599526"/>
              <a:gd name="connsiteX7" fmla="*/ 2055324 w 2062287"/>
              <a:gd name="connsiteY7" fmla="*/ 3558536 h 3599526"/>
              <a:gd name="connsiteX8" fmla="*/ 1929489 w 2062287"/>
              <a:gd name="connsiteY8" fmla="*/ 3550148 h 3599526"/>
              <a:gd name="connsiteX9" fmla="*/ 1635875 w 2062287"/>
              <a:gd name="connsiteY9" fmla="*/ 3214586 h 3599526"/>
              <a:gd name="connsiteX10" fmla="*/ 1571456 w 2062287"/>
              <a:gd name="connsiteY10" fmla="*/ 2904882 h 3599526"/>
              <a:gd name="connsiteX11" fmla="*/ 1291021 w 2062287"/>
              <a:gd name="connsiteY11" fmla="*/ 2707510 h 3599526"/>
              <a:gd name="connsiteX12" fmla="*/ 1081296 w 2062287"/>
              <a:gd name="connsiteY12" fmla="*/ 2430674 h 3599526"/>
              <a:gd name="connsiteX13" fmla="*/ 746642 w 2062287"/>
              <a:gd name="connsiteY13" fmla="*/ 1897516 h 3599526"/>
              <a:gd name="connsiteX14" fmla="*/ 813754 w 2062287"/>
              <a:gd name="connsiteY14" fmla="*/ 1486457 h 3599526"/>
              <a:gd name="connsiteX15" fmla="*/ 653457 w 2062287"/>
              <a:gd name="connsiteY15" fmla="*/ 836765 h 3599526"/>
              <a:gd name="connsiteX16" fmla="*/ 105022 w 2062287"/>
              <a:gd name="connsiteY16" fmla="*/ 466670 h 3599526"/>
              <a:gd name="connsiteX17" fmla="*/ 12743 w 2062287"/>
              <a:gd name="connsiteY17" fmla="*/ 5277 h 3599526"/>
              <a:gd name="connsiteX18" fmla="*/ 339914 w 2062287"/>
              <a:gd name="connsiteY18" fmla="*/ 215001 h 3599526"/>
              <a:gd name="connsiteX19" fmla="*/ 566416 w 2062287"/>
              <a:gd name="connsiteY19" fmla="*/ 458283 h 3599526"/>
              <a:gd name="connsiteX20" fmla="*/ 876809 w 2062287"/>
              <a:gd name="connsiteY20" fmla="*/ 441503 h 3599526"/>
              <a:gd name="connsiteX21" fmla="*/ 1098568 w 2062287"/>
              <a:gd name="connsiteY21" fmla="*/ 605956 h 3599526"/>
              <a:gd name="connsiteX0" fmla="*/ 1086046 w 2049765"/>
              <a:gd name="connsiteY0" fmla="*/ 631533 h 3625103"/>
              <a:gd name="connsiteX1" fmla="*/ 1303665 w 2049765"/>
              <a:gd name="connsiteY1" fmla="*/ 812009 h 3625103"/>
              <a:gd name="connsiteX2" fmla="*/ 1735103 w 2049765"/>
              <a:gd name="connsiteY2" fmla="*/ 1117751 h 3625103"/>
              <a:gd name="connsiteX3" fmla="*/ 1899284 w 2049765"/>
              <a:gd name="connsiteY3" fmla="*/ 1491517 h 3625103"/>
              <a:gd name="connsiteX4" fmla="*/ 1895687 w 2049765"/>
              <a:gd name="connsiteY4" fmla="*/ 1714323 h 3625103"/>
              <a:gd name="connsiteX5" fmla="*/ 1905988 w 2049765"/>
              <a:gd name="connsiteY5" fmla="*/ 2107995 h 3625103"/>
              <a:gd name="connsiteX6" fmla="*/ 1984078 w 2049765"/>
              <a:gd name="connsiteY6" fmla="*/ 3290498 h 3625103"/>
              <a:gd name="connsiteX7" fmla="*/ 2042802 w 2049765"/>
              <a:gd name="connsiteY7" fmla="*/ 3584113 h 3625103"/>
              <a:gd name="connsiteX8" fmla="*/ 1916967 w 2049765"/>
              <a:gd name="connsiteY8" fmla="*/ 3575725 h 3625103"/>
              <a:gd name="connsiteX9" fmla="*/ 1623353 w 2049765"/>
              <a:gd name="connsiteY9" fmla="*/ 3240163 h 3625103"/>
              <a:gd name="connsiteX10" fmla="*/ 1558934 w 2049765"/>
              <a:gd name="connsiteY10" fmla="*/ 2930459 h 3625103"/>
              <a:gd name="connsiteX11" fmla="*/ 1278499 w 2049765"/>
              <a:gd name="connsiteY11" fmla="*/ 2733087 h 3625103"/>
              <a:gd name="connsiteX12" fmla="*/ 1068774 w 2049765"/>
              <a:gd name="connsiteY12" fmla="*/ 2456251 h 3625103"/>
              <a:gd name="connsiteX13" fmla="*/ 734120 w 2049765"/>
              <a:gd name="connsiteY13" fmla="*/ 1923093 h 3625103"/>
              <a:gd name="connsiteX14" fmla="*/ 801232 w 2049765"/>
              <a:gd name="connsiteY14" fmla="*/ 1512034 h 3625103"/>
              <a:gd name="connsiteX15" fmla="*/ 640935 w 2049765"/>
              <a:gd name="connsiteY15" fmla="*/ 862342 h 3625103"/>
              <a:gd name="connsiteX16" fmla="*/ 92500 w 2049765"/>
              <a:gd name="connsiteY16" fmla="*/ 492247 h 3625103"/>
              <a:gd name="connsiteX17" fmla="*/ 221 w 2049765"/>
              <a:gd name="connsiteY17" fmla="*/ 30854 h 3625103"/>
              <a:gd name="connsiteX18" fmla="*/ 75722 w 2049765"/>
              <a:gd name="connsiteY18" fmla="*/ 64410 h 3625103"/>
              <a:gd name="connsiteX19" fmla="*/ 327392 w 2049765"/>
              <a:gd name="connsiteY19" fmla="*/ 240578 h 3625103"/>
              <a:gd name="connsiteX20" fmla="*/ 553894 w 2049765"/>
              <a:gd name="connsiteY20" fmla="*/ 483860 h 3625103"/>
              <a:gd name="connsiteX21" fmla="*/ 864287 w 2049765"/>
              <a:gd name="connsiteY21" fmla="*/ 467080 h 3625103"/>
              <a:gd name="connsiteX22" fmla="*/ 1086046 w 2049765"/>
              <a:gd name="connsiteY22" fmla="*/ 631533 h 3625103"/>
              <a:gd name="connsiteX0" fmla="*/ 1088320 w 2052039"/>
              <a:gd name="connsiteY0" fmla="*/ 980688 h 3974258"/>
              <a:gd name="connsiteX1" fmla="*/ 1305939 w 2052039"/>
              <a:gd name="connsiteY1" fmla="*/ 1161164 h 3974258"/>
              <a:gd name="connsiteX2" fmla="*/ 1737377 w 2052039"/>
              <a:gd name="connsiteY2" fmla="*/ 1466906 h 3974258"/>
              <a:gd name="connsiteX3" fmla="*/ 1901558 w 2052039"/>
              <a:gd name="connsiteY3" fmla="*/ 1840672 h 3974258"/>
              <a:gd name="connsiteX4" fmla="*/ 1897961 w 2052039"/>
              <a:gd name="connsiteY4" fmla="*/ 2063478 h 3974258"/>
              <a:gd name="connsiteX5" fmla="*/ 1908262 w 2052039"/>
              <a:gd name="connsiteY5" fmla="*/ 2457150 h 3974258"/>
              <a:gd name="connsiteX6" fmla="*/ 1986352 w 2052039"/>
              <a:gd name="connsiteY6" fmla="*/ 3639653 h 3974258"/>
              <a:gd name="connsiteX7" fmla="*/ 2045076 w 2052039"/>
              <a:gd name="connsiteY7" fmla="*/ 3933268 h 3974258"/>
              <a:gd name="connsiteX8" fmla="*/ 1919241 w 2052039"/>
              <a:gd name="connsiteY8" fmla="*/ 3924880 h 3974258"/>
              <a:gd name="connsiteX9" fmla="*/ 1625627 w 2052039"/>
              <a:gd name="connsiteY9" fmla="*/ 3589318 h 3974258"/>
              <a:gd name="connsiteX10" fmla="*/ 1561208 w 2052039"/>
              <a:gd name="connsiteY10" fmla="*/ 3279614 h 3974258"/>
              <a:gd name="connsiteX11" fmla="*/ 1280773 w 2052039"/>
              <a:gd name="connsiteY11" fmla="*/ 3082242 h 3974258"/>
              <a:gd name="connsiteX12" fmla="*/ 1071048 w 2052039"/>
              <a:gd name="connsiteY12" fmla="*/ 2805406 h 3974258"/>
              <a:gd name="connsiteX13" fmla="*/ 736394 w 2052039"/>
              <a:gd name="connsiteY13" fmla="*/ 2272248 h 3974258"/>
              <a:gd name="connsiteX14" fmla="*/ 803506 w 2052039"/>
              <a:gd name="connsiteY14" fmla="*/ 1861189 h 3974258"/>
              <a:gd name="connsiteX15" fmla="*/ 643209 w 2052039"/>
              <a:gd name="connsiteY15" fmla="*/ 1211497 h 3974258"/>
              <a:gd name="connsiteX16" fmla="*/ 94774 w 2052039"/>
              <a:gd name="connsiteY16" fmla="*/ 841402 h 3974258"/>
              <a:gd name="connsiteX17" fmla="*/ 2495 w 2052039"/>
              <a:gd name="connsiteY17" fmla="*/ 380009 h 3974258"/>
              <a:gd name="connsiteX18" fmla="*/ 44440 w 2052039"/>
              <a:gd name="connsiteY18" fmla="*/ 2505 h 3974258"/>
              <a:gd name="connsiteX19" fmla="*/ 329666 w 2052039"/>
              <a:gd name="connsiteY19" fmla="*/ 589733 h 3974258"/>
              <a:gd name="connsiteX20" fmla="*/ 556168 w 2052039"/>
              <a:gd name="connsiteY20" fmla="*/ 833015 h 3974258"/>
              <a:gd name="connsiteX21" fmla="*/ 866561 w 2052039"/>
              <a:gd name="connsiteY21" fmla="*/ 816235 h 3974258"/>
              <a:gd name="connsiteX22" fmla="*/ 1088320 w 2052039"/>
              <a:gd name="connsiteY22" fmla="*/ 980688 h 3974258"/>
              <a:gd name="connsiteX0" fmla="*/ 1312354 w 2276073"/>
              <a:gd name="connsiteY0" fmla="*/ 1121936 h 4115506"/>
              <a:gd name="connsiteX1" fmla="*/ 1529973 w 2276073"/>
              <a:gd name="connsiteY1" fmla="*/ 1302412 h 4115506"/>
              <a:gd name="connsiteX2" fmla="*/ 1961411 w 2276073"/>
              <a:gd name="connsiteY2" fmla="*/ 1608154 h 4115506"/>
              <a:gd name="connsiteX3" fmla="*/ 2125592 w 2276073"/>
              <a:gd name="connsiteY3" fmla="*/ 1981920 h 4115506"/>
              <a:gd name="connsiteX4" fmla="*/ 2121995 w 2276073"/>
              <a:gd name="connsiteY4" fmla="*/ 2204726 h 4115506"/>
              <a:gd name="connsiteX5" fmla="*/ 2132296 w 2276073"/>
              <a:gd name="connsiteY5" fmla="*/ 2598398 h 4115506"/>
              <a:gd name="connsiteX6" fmla="*/ 2210386 w 2276073"/>
              <a:gd name="connsiteY6" fmla="*/ 3780901 h 4115506"/>
              <a:gd name="connsiteX7" fmla="*/ 2269110 w 2276073"/>
              <a:gd name="connsiteY7" fmla="*/ 4074516 h 4115506"/>
              <a:gd name="connsiteX8" fmla="*/ 2143275 w 2276073"/>
              <a:gd name="connsiteY8" fmla="*/ 4066128 h 4115506"/>
              <a:gd name="connsiteX9" fmla="*/ 1849661 w 2276073"/>
              <a:gd name="connsiteY9" fmla="*/ 3730566 h 4115506"/>
              <a:gd name="connsiteX10" fmla="*/ 1785242 w 2276073"/>
              <a:gd name="connsiteY10" fmla="*/ 3420862 h 4115506"/>
              <a:gd name="connsiteX11" fmla="*/ 1504807 w 2276073"/>
              <a:gd name="connsiteY11" fmla="*/ 3223490 h 4115506"/>
              <a:gd name="connsiteX12" fmla="*/ 1295082 w 2276073"/>
              <a:gd name="connsiteY12" fmla="*/ 2946654 h 4115506"/>
              <a:gd name="connsiteX13" fmla="*/ 960428 w 2276073"/>
              <a:gd name="connsiteY13" fmla="*/ 2413496 h 4115506"/>
              <a:gd name="connsiteX14" fmla="*/ 1027540 w 2276073"/>
              <a:gd name="connsiteY14" fmla="*/ 2002437 h 4115506"/>
              <a:gd name="connsiteX15" fmla="*/ 867243 w 2276073"/>
              <a:gd name="connsiteY15" fmla="*/ 1352745 h 4115506"/>
              <a:gd name="connsiteX16" fmla="*/ 318808 w 2276073"/>
              <a:gd name="connsiteY16" fmla="*/ 982650 h 4115506"/>
              <a:gd name="connsiteX17" fmla="*/ 26 w 2276073"/>
              <a:gd name="connsiteY17" fmla="*/ 17918 h 4115506"/>
              <a:gd name="connsiteX18" fmla="*/ 268474 w 2276073"/>
              <a:gd name="connsiteY18" fmla="*/ 143753 h 4115506"/>
              <a:gd name="connsiteX19" fmla="*/ 553700 w 2276073"/>
              <a:gd name="connsiteY19" fmla="*/ 730981 h 4115506"/>
              <a:gd name="connsiteX20" fmla="*/ 780202 w 2276073"/>
              <a:gd name="connsiteY20" fmla="*/ 974263 h 4115506"/>
              <a:gd name="connsiteX21" fmla="*/ 1090595 w 2276073"/>
              <a:gd name="connsiteY21" fmla="*/ 957483 h 4115506"/>
              <a:gd name="connsiteX22" fmla="*/ 1312354 w 2276073"/>
              <a:gd name="connsiteY22" fmla="*/ 1121936 h 4115506"/>
              <a:gd name="connsiteX0" fmla="*/ 1312355 w 2276074"/>
              <a:gd name="connsiteY0" fmla="*/ 1148389 h 4141959"/>
              <a:gd name="connsiteX1" fmla="*/ 1529974 w 2276074"/>
              <a:gd name="connsiteY1" fmla="*/ 1328865 h 4141959"/>
              <a:gd name="connsiteX2" fmla="*/ 1961412 w 2276074"/>
              <a:gd name="connsiteY2" fmla="*/ 1634607 h 4141959"/>
              <a:gd name="connsiteX3" fmla="*/ 2125593 w 2276074"/>
              <a:gd name="connsiteY3" fmla="*/ 2008373 h 4141959"/>
              <a:gd name="connsiteX4" fmla="*/ 2121996 w 2276074"/>
              <a:gd name="connsiteY4" fmla="*/ 2231179 h 4141959"/>
              <a:gd name="connsiteX5" fmla="*/ 2132297 w 2276074"/>
              <a:gd name="connsiteY5" fmla="*/ 2624851 h 4141959"/>
              <a:gd name="connsiteX6" fmla="*/ 2210387 w 2276074"/>
              <a:gd name="connsiteY6" fmla="*/ 3807354 h 4141959"/>
              <a:gd name="connsiteX7" fmla="*/ 2269111 w 2276074"/>
              <a:gd name="connsiteY7" fmla="*/ 4100969 h 4141959"/>
              <a:gd name="connsiteX8" fmla="*/ 2143276 w 2276074"/>
              <a:gd name="connsiteY8" fmla="*/ 4092581 h 4141959"/>
              <a:gd name="connsiteX9" fmla="*/ 1849662 w 2276074"/>
              <a:gd name="connsiteY9" fmla="*/ 3757019 h 4141959"/>
              <a:gd name="connsiteX10" fmla="*/ 1785243 w 2276074"/>
              <a:gd name="connsiteY10" fmla="*/ 3447315 h 4141959"/>
              <a:gd name="connsiteX11" fmla="*/ 1504808 w 2276074"/>
              <a:gd name="connsiteY11" fmla="*/ 3249943 h 4141959"/>
              <a:gd name="connsiteX12" fmla="*/ 1295083 w 2276074"/>
              <a:gd name="connsiteY12" fmla="*/ 2973107 h 4141959"/>
              <a:gd name="connsiteX13" fmla="*/ 960429 w 2276074"/>
              <a:gd name="connsiteY13" fmla="*/ 2439949 h 4141959"/>
              <a:gd name="connsiteX14" fmla="*/ 1027541 w 2276074"/>
              <a:gd name="connsiteY14" fmla="*/ 2028890 h 4141959"/>
              <a:gd name="connsiteX15" fmla="*/ 867244 w 2276074"/>
              <a:gd name="connsiteY15" fmla="*/ 1379198 h 4141959"/>
              <a:gd name="connsiteX16" fmla="*/ 318809 w 2276074"/>
              <a:gd name="connsiteY16" fmla="*/ 1009103 h 4141959"/>
              <a:gd name="connsiteX17" fmla="*/ 27 w 2276074"/>
              <a:gd name="connsiteY17" fmla="*/ 44371 h 4141959"/>
              <a:gd name="connsiteX18" fmla="*/ 260086 w 2276074"/>
              <a:gd name="connsiteY18" fmla="*/ 35982 h 4141959"/>
              <a:gd name="connsiteX19" fmla="*/ 553701 w 2276074"/>
              <a:gd name="connsiteY19" fmla="*/ 757434 h 4141959"/>
              <a:gd name="connsiteX20" fmla="*/ 780203 w 2276074"/>
              <a:gd name="connsiteY20" fmla="*/ 1000716 h 4141959"/>
              <a:gd name="connsiteX21" fmla="*/ 1090596 w 2276074"/>
              <a:gd name="connsiteY21" fmla="*/ 983936 h 4141959"/>
              <a:gd name="connsiteX22" fmla="*/ 1312355 w 2276074"/>
              <a:gd name="connsiteY22" fmla="*/ 1148389 h 4141959"/>
              <a:gd name="connsiteX0" fmla="*/ 1313886 w 2277605"/>
              <a:gd name="connsiteY0" fmla="*/ 1159427 h 4152997"/>
              <a:gd name="connsiteX1" fmla="*/ 1531505 w 2277605"/>
              <a:gd name="connsiteY1" fmla="*/ 1339903 h 4152997"/>
              <a:gd name="connsiteX2" fmla="*/ 1962943 w 2277605"/>
              <a:gd name="connsiteY2" fmla="*/ 1645645 h 4152997"/>
              <a:gd name="connsiteX3" fmla="*/ 2127124 w 2277605"/>
              <a:gd name="connsiteY3" fmla="*/ 2019411 h 4152997"/>
              <a:gd name="connsiteX4" fmla="*/ 2123527 w 2277605"/>
              <a:gd name="connsiteY4" fmla="*/ 2242217 h 4152997"/>
              <a:gd name="connsiteX5" fmla="*/ 2133828 w 2277605"/>
              <a:gd name="connsiteY5" fmla="*/ 2635889 h 4152997"/>
              <a:gd name="connsiteX6" fmla="*/ 2211918 w 2277605"/>
              <a:gd name="connsiteY6" fmla="*/ 3818392 h 4152997"/>
              <a:gd name="connsiteX7" fmla="*/ 2270642 w 2277605"/>
              <a:gd name="connsiteY7" fmla="*/ 4112007 h 4152997"/>
              <a:gd name="connsiteX8" fmla="*/ 2144807 w 2277605"/>
              <a:gd name="connsiteY8" fmla="*/ 4103619 h 4152997"/>
              <a:gd name="connsiteX9" fmla="*/ 1851193 w 2277605"/>
              <a:gd name="connsiteY9" fmla="*/ 3768057 h 4152997"/>
              <a:gd name="connsiteX10" fmla="*/ 1786774 w 2277605"/>
              <a:gd name="connsiteY10" fmla="*/ 3458353 h 4152997"/>
              <a:gd name="connsiteX11" fmla="*/ 1506339 w 2277605"/>
              <a:gd name="connsiteY11" fmla="*/ 3260981 h 4152997"/>
              <a:gd name="connsiteX12" fmla="*/ 1296614 w 2277605"/>
              <a:gd name="connsiteY12" fmla="*/ 2984145 h 4152997"/>
              <a:gd name="connsiteX13" fmla="*/ 961960 w 2277605"/>
              <a:gd name="connsiteY13" fmla="*/ 2450987 h 4152997"/>
              <a:gd name="connsiteX14" fmla="*/ 1029072 w 2277605"/>
              <a:gd name="connsiteY14" fmla="*/ 2039928 h 4152997"/>
              <a:gd name="connsiteX15" fmla="*/ 868775 w 2277605"/>
              <a:gd name="connsiteY15" fmla="*/ 1390236 h 4152997"/>
              <a:gd name="connsiteX16" fmla="*/ 320340 w 2277605"/>
              <a:gd name="connsiteY16" fmla="*/ 1020141 h 4152997"/>
              <a:gd name="connsiteX17" fmla="*/ 160949 w 2277605"/>
              <a:gd name="connsiteY17" fmla="*/ 634251 h 4152997"/>
              <a:gd name="connsiteX18" fmla="*/ 1558 w 2277605"/>
              <a:gd name="connsiteY18" fmla="*/ 55409 h 4152997"/>
              <a:gd name="connsiteX19" fmla="*/ 261617 w 2277605"/>
              <a:gd name="connsiteY19" fmla="*/ 47020 h 4152997"/>
              <a:gd name="connsiteX20" fmla="*/ 555232 w 2277605"/>
              <a:gd name="connsiteY20" fmla="*/ 768472 h 4152997"/>
              <a:gd name="connsiteX21" fmla="*/ 781734 w 2277605"/>
              <a:gd name="connsiteY21" fmla="*/ 1011754 h 4152997"/>
              <a:gd name="connsiteX22" fmla="*/ 1092127 w 2277605"/>
              <a:gd name="connsiteY22" fmla="*/ 994974 h 4152997"/>
              <a:gd name="connsiteX23" fmla="*/ 1313886 w 2277605"/>
              <a:gd name="connsiteY23" fmla="*/ 1159427 h 4152997"/>
              <a:gd name="connsiteX0" fmla="*/ 1330164 w 2293883"/>
              <a:gd name="connsiteY0" fmla="*/ 1159427 h 4152997"/>
              <a:gd name="connsiteX1" fmla="*/ 1547783 w 2293883"/>
              <a:gd name="connsiteY1" fmla="*/ 1339903 h 4152997"/>
              <a:gd name="connsiteX2" fmla="*/ 1979221 w 2293883"/>
              <a:gd name="connsiteY2" fmla="*/ 1645645 h 4152997"/>
              <a:gd name="connsiteX3" fmla="*/ 2143402 w 2293883"/>
              <a:gd name="connsiteY3" fmla="*/ 2019411 h 4152997"/>
              <a:gd name="connsiteX4" fmla="*/ 2139805 w 2293883"/>
              <a:gd name="connsiteY4" fmla="*/ 2242217 h 4152997"/>
              <a:gd name="connsiteX5" fmla="*/ 2150106 w 2293883"/>
              <a:gd name="connsiteY5" fmla="*/ 2635889 h 4152997"/>
              <a:gd name="connsiteX6" fmla="*/ 2228196 w 2293883"/>
              <a:gd name="connsiteY6" fmla="*/ 3818392 h 4152997"/>
              <a:gd name="connsiteX7" fmla="*/ 2286920 w 2293883"/>
              <a:gd name="connsiteY7" fmla="*/ 4112007 h 4152997"/>
              <a:gd name="connsiteX8" fmla="*/ 2161085 w 2293883"/>
              <a:gd name="connsiteY8" fmla="*/ 4103619 h 4152997"/>
              <a:gd name="connsiteX9" fmla="*/ 1867471 w 2293883"/>
              <a:gd name="connsiteY9" fmla="*/ 3768057 h 4152997"/>
              <a:gd name="connsiteX10" fmla="*/ 1803052 w 2293883"/>
              <a:gd name="connsiteY10" fmla="*/ 3458353 h 4152997"/>
              <a:gd name="connsiteX11" fmla="*/ 1522617 w 2293883"/>
              <a:gd name="connsiteY11" fmla="*/ 3260981 h 4152997"/>
              <a:gd name="connsiteX12" fmla="*/ 1312892 w 2293883"/>
              <a:gd name="connsiteY12" fmla="*/ 2984145 h 4152997"/>
              <a:gd name="connsiteX13" fmla="*/ 978238 w 2293883"/>
              <a:gd name="connsiteY13" fmla="*/ 2450987 h 4152997"/>
              <a:gd name="connsiteX14" fmla="*/ 1045350 w 2293883"/>
              <a:gd name="connsiteY14" fmla="*/ 2039928 h 4152997"/>
              <a:gd name="connsiteX15" fmla="*/ 885053 w 2293883"/>
              <a:gd name="connsiteY15" fmla="*/ 1390236 h 4152997"/>
              <a:gd name="connsiteX16" fmla="*/ 336618 w 2293883"/>
              <a:gd name="connsiteY16" fmla="*/ 1020141 h 4152997"/>
              <a:gd name="connsiteX17" fmla="*/ 34614 w 2293883"/>
              <a:gd name="connsiteY17" fmla="*/ 684585 h 4152997"/>
              <a:gd name="connsiteX18" fmla="*/ 17836 w 2293883"/>
              <a:gd name="connsiteY18" fmla="*/ 55409 h 4152997"/>
              <a:gd name="connsiteX19" fmla="*/ 277895 w 2293883"/>
              <a:gd name="connsiteY19" fmla="*/ 47020 h 4152997"/>
              <a:gd name="connsiteX20" fmla="*/ 571510 w 2293883"/>
              <a:gd name="connsiteY20" fmla="*/ 768472 h 4152997"/>
              <a:gd name="connsiteX21" fmla="*/ 798012 w 2293883"/>
              <a:gd name="connsiteY21" fmla="*/ 1011754 h 4152997"/>
              <a:gd name="connsiteX22" fmla="*/ 1108405 w 2293883"/>
              <a:gd name="connsiteY22" fmla="*/ 994974 h 4152997"/>
              <a:gd name="connsiteX23" fmla="*/ 1330164 w 2293883"/>
              <a:gd name="connsiteY23" fmla="*/ 1159427 h 415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93883" h="4152997">
                <a:moveTo>
                  <a:pt x="1330164" y="1159427"/>
                </a:moveTo>
                <a:cubicBezTo>
                  <a:pt x="1403394" y="1216915"/>
                  <a:pt x="1485746" y="1411267"/>
                  <a:pt x="1547783" y="1339903"/>
                </a:cubicBezTo>
                <a:cubicBezTo>
                  <a:pt x="1567875" y="1385984"/>
                  <a:pt x="1879951" y="1532394"/>
                  <a:pt x="1979221" y="1645645"/>
                </a:cubicBezTo>
                <a:cubicBezTo>
                  <a:pt x="2078491" y="1758896"/>
                  <a:pt x="2090073" y="1922779"/>
                  <a:pt x="2143402" y="2019411"/>
                </a:cubicBezTo>
                <a:cubicBezTo>
                  <a:pt x="2196731" y="2116043"/>
                  <a:pt x="2084159" y="2146462"/>
                  <a:pt x="2139805" y="2242217"/>
                </a:cubicBezTo>
                <a:cubicBezTo>
                  <a:pt x="2195451" y="2337972"/>
                  <a:pt x="2051484" y="2473861"/>
                  <a:pt x="2150106" y="2635889"/>
                </a:cubicBezTo>
                <a:cubicBezTo>
                  <a:pt x="2248728" y="2797917"/>
                  <a:pt x="2192810" y="3688420"/>
                  <a:pt x="2228196" y="3818392"/>
                </a:cubicBezTo>
                <a:cubicBezTo>
                  <a:pt x="2263582" y="3948364"/>
                  <a:pt x="2312087" y="4033710"/>
                  <a:pt x="2286920" y="4112007"/>
                </a:cubicBezTo>
                <a:cubicBezTo>
                  <a:pt x="2261753" y="4190304"/>
                  <a:pt x="2267345" y="4138573"/>
                  <a:pt x="2161085" y="4103619"/>
                </a:cubicBezTo>
                <a:cubicBezTo>
                  <a:pt x="2054825" y="4068665"/>
                  <a:pt x="1883800" y="3874203"/>
                  <a:pt x="1867471" y="3768057"/>
                </a:cubicBezTo>
                <a:cubicBezTo>
                  <a:pt x="1784030" y="3796135"/>
                  <a:pt x="1860528" y="3542866"/>
                  <a:pt x="1803052" y="3458353"/>
                </a:cubicBezTo>
                <a:cubicBezTo>
                  <a:pt x="1745576" y="3373840"/>
                  <a:pt x="1565162" y="3331627"/>
                  <a:pt x="1522617" y="3260981"/>
                </a:cubicBezTo>
                <a:cubicBezTo>
                  <a:pt x="1480072" y="3190335"/>
                  <a:pt x="1419002" y="3119144"/>
                  <a:pt x="1312892" y="2984145"/>
                </a:cubicBezTo>
                <a:cubicBezTo>
                  <a:pt x="1206782" y="2849146"/>
                  <a:pt x="1011643" y="2563615"/>
                  <a:pt x="978238" y="2450987"/>
                </a:cubicBezTo>
                <a:cubicBezTo>
                  <a:pt x="994002" y="2310548"/>
                  <a:pt x="986778" y="2067116"/>
                  <a:pt x="1045350" y="2039928"/>
                </a:cubicBezTo>
                <a:cubicBezTo>
                  <a:pt x="1103922" y="2012740"/>
                  <a:pt x="878738" y="1512663"/>
                  <a:pt x="885053" y="1390236"/>
                </a:cubicBezTo>
                <a:cubicBezTo>
                  <a:pt x="891368" y="1267809"/>
                  <a:pt x="454589" y="1146138"/>
                  <a:pt x="336618" y="1020141"/>
                </a:cubicBezTo>
                <a:cubicBezTo>
                  <a:pt x="218647" y="894144"/>
                  <a:pt x="87744" y="845374"/>
                  <a:pt x="34614" y="684585"/>
                </a:cubicBezTo>
                <a:cubicBezTo>
                  <a:pt x="-18516" y="523796"/>
                  <a:pt x="1058" y="153281"/>
                  <a:pt x="17836" y="55409"/>
                </a:cubicBezTo>
                <a:cubicBezTo>
                  <a:pt x="34614" y="-42463"/>
                  <a:pt x="223367" y="12066"/>
                  <a:pt x="277895" y="47020"/>
                </a:cubicBezTo>
                <a:cubicBezTo>
                  <a:pt x="332423" y="81974"/>
                  <a:pt x="491815" y="698564"/>
                  <a:pt x="571510" y="768472"/>
                </a:cubicBezTo>
                <a:cubicBezTo>
                  <a:pt x="651205" y="838380"/>
                  <a:pt x="708530" y="974004"/>
                  <a:pt x="798012" y="1011754"/>
                </a:cubicBezTo>
                <a:cubicBezTo>
                  <a:pt x="887494" y="1049504"/>
                  <a:pt x="1030898" y="949389"/>
                  <a:pt x="1108405" y="994974"/>
                </a:cubicBezTo>
                <a:cubicBezTo>
                  <a:pt x="1273996" y="1018188"/>
                  <a:pt x="1256934" y="1101939"/>
                  <a:pt x="1330164" y="115942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708A8-C871-42D0-8F39-929255FFA6C1}"/>
              </a:ext>
            </a:extLst>
          </p:cNvPr>
          <p:cNvSpPr txBox="1"/>
          <p:nvPr/>
        </p:nvSpPr>
        <p:spPr>
          <a:xfrm>
            <a:off x="5792462" y="2116417"/>
            <a:ext cx="162704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s-IS" dirty="0" err="1">
                <a:solidFill>
                  <a:schemeClr val="bg1"/>
                </a:solidFill>
              </a:rPr>
              <a:t>Poor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heathland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xmlns="" id="{22020888-F1A2-4936-9FA2-6F772201B705}"/>
              </a:ext>
            </a:extLst>
          </p:cNvPr>
          <p:cNvSpPr/>
          <p:nvPr/>
        </p:nvSpPr>
        <p:spPr>
          <a:xfrm>
            <a:off x="7519060" y="1635"/>
            <a:ext cx="1418162" cy="3997402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195040 w 1570254"/>
              <a:gd name="connsiteY12" fmla="*/ 1414459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770516"/>
              <a:gd name="connsiteX1" fmla="*/ 757102 w 1570254"/>
              <a:gd name="connsiteY1" fmla="*/ 198055 h 1770516"/>
              <a:gd name="connsiteX2" fmla="*/ 1012371 w 1570254"/>
              <a:gd name="connsiteY2" fmla="*/ 8847 h 1770516"/>
              <a:gd name="connsiteX3" fmla="*/ 1201719 w 1570254"/>
              <a:gd name="connsiteY3" fmla="*/ 491670 h 1770516"/>
              <a:gd name="connsiteX4" fmla="*/ 1332346 w 1570254"/>
              <a:gd name="connsiteY4" fmla="*/ 588640 h 1770516"/>
              <a:gd name="connsiteX5" fmla="*/ 1510427 w 1570254"/>
              <a:gd name="connsiteY5" fmla="*/ 856478 h 1770516"/>
              <a:gd name="connsiteX6" fmla="*/ 1563350 w 1570254"/>
              <a:gd name="connsiteY6" fmla="*/ 1418196 h 1770516"/>
              <a:gd name="connsiteX7" fmla="*/ 1462683 w 1570254"/>
              <a:gd name="connsiteY7" fmla="*/ 1527253 h 1770516"/>
              <a:gd name="connsiteX8" fmla="*/ 1294903 w 1570254"/>
              <a:gd name="connsiteY8" fmla="*/ 1594365 h 1770516"/>
              <a:gd name="connsiteX9" fmla="*/ 1118735 w 1570254"/>
              <a:gd name="connsiteY9" fmla="*/ 1594364 h 1770516"/>
              <a:gd name="connsiteX10" fmla="*/ 819425 w 1570254"/>
              <a:gd name="connsiteY10" fmla="*/ 1662164 h 1770516"/>
              <a:gd name="connsiteX11" fmla="*/ 438321 w 1570254"/>
              <a:gd name="connsiteY11" fmla="*/ 1750018 h 1770516"/>
              <a:gd name="connsiteX12" fmla="*/ 195040 w 1570254"/>
              <a:gd name="connsiteY12" fmla="*/ 1414459 h 1770516"/>
              <a:gd name="connsiteX13" fmla="*/ 380504 w 1570254"/>
              <a:gd name="connsiteY13" fmla="*/ 763854 h 1770516"/>
              <a:gd name="connsiteX14" fmla="*/ 36555 w 1570254"/>
              <a:gd name="connsiteY14" fmla="*/ 419907 h 1770516"/>
              <a:gd name="connsiteX15" fmla="*/ 120445 w 1570254"/>
              <a:gd name="connsiteY15" fmla="*/ 75958 h 1770516"/>
              <a:gd name="connsiteX16" fmla="*/ 522211 w 1570254"/>
              <a:gd name="connsiteY16" fmla="*/ 189666 h 1770516"/>
              <a:gd name="connsiteX17" fmla="*/ 640151 w 1570254"/>
              <a:gd name="connsiteY17" fmla="*/ 437029 h 1770516"/>
              <a:gd name="connsiteX0" fmla="*/ 640151 w 1570254"/>
              <a:gd name="connsiteY0" fmla="*/ 437029 h 1778013"/>
              <a:gd name="connsiteX1" fmla="*/ 757102 w 1570254"/>
              <a:gd name="connsiteY1" fmla="*/ 198055 h 1778013"/>
              <a:gd name="connsiteX2" fmla="*/ 1012371 w 1570254"/>
              <a:gd name="connsiteY2" fmla="*/ 8847 h 1778013"/>
              <a:gd name="connsiteX3" fmla="*/ 1201719 w 1570254"/>
              <a:gd name="connsiteY3" fmla="*/ 491670 h 1778013"/>
              <a:gd name="connsiteX4" fmla="*/ 1332346 w 1570254"/>
              <a:gd name="connsiteY4" fmla="*/ 588640 h 1778013"/>
              <a:gd name="connsiteX5" fmla="*/ 1510427 w 1570254"/>
              <a:gd name="connsiteY5" fmla="*/ 856478 h 1778013"/>
              <a:gd name="connsiteX6" fmla="*/ 1563350 w 1570254"/>
              <a:gd name="connsiteY6" fmla="*/ 1418196 h 1778013"/>
              <a:gd name="connsiteX7" fmla="*/ 1462683 w 1570254"/>
              <a:gd name="connsiteY7" fmla="*/ 1527253 h 1778013"/>
              <a:gd name="connsiteX8" fmla="*/ 1294903 w 1570254"/>
              <a:gd name="connsiteY8" fmla="*/ 1594365 h 1778013"/>
              <a:gd name="connsiteX9" fmla="*/ 1118735 w 1570254"/>
              <a:gd name="connsiteY9" fmla="*/ 1594364 h 1778013"/>
              <a:gd name="connsiteX10" fmla="*/ 802647 w 1570254"/>
              <a:gd name="connsiteY10" fmla="*/ 1712498 h 1778013"/>
              <a:gd name="connsiteX11" fmla="*/ 438321 w 1570254"/>
              <a:gd name="connsiteY11" fmla="*/ 1750018 h 1778013"/>
              <a:gd name="connsiteX12" fmla="*/ 195040 w 1570254"/>
              <a:gd name="connsiteY12" fmla="*/ 1414459 h 1778013"/>
              <a:gd name="connsiteX13" fmla="*/ 380504 w 1570254"/>
              <a:gd name="connsiteY13" fmla="*/ 763854 h 1778013"/>
              <a:gd name="connsiteX14" fmla="*/ 36555 w 1570254"/>
              <a:gd name="connsiteY14" fmla="*/ 419907 h 1778013"/>
              <a:gd name="connsiteX15" fmla="*/ 120445 w 1570254"/>
              <a:gd name="connsiteY15" fmla="*/ 75958 h 1778013"/>
              <a:gd name="connsiteX16" fmla="*/ 522211 w 1570254"/>
              <a:gd name="connsiteY16" fmla="*/ 189666 h 1778013"/>
              <a:gd name="connsiteX17" fmla="*/ 640151 w 1570254"/>
              <a:gd name="connsiteY17" fmla="*/ 437029 h 1778013"/>
              <a:gd name="connsiteX0" fmla="*/ 640151 w 1570254"/>
              <a:gd name="connsiteY0" fmla="*/ 437029 h 2057497"/>
              <a:gd name="connsiteX1" fmla="*/ 757102 w 1570254"/>
              <a:gd name="connsiteY1" fmla="*/ 198055 h 2057497"/>
              <a:gd name="connsiteX2" fmla="*/ 1012371 w 1570254"/>
              <a:gd name="connsiteY2" fmla="*/ 8847 h 2057497"/>
              <a:gd name="connsiteX3" fmla="*/ 1201719 w 1570254"/>
              <a:gd name="connsiteY3" fmla="*/ 491670 h 2057497"/>
              <a:gd name="connsiteX4" fmla="*/ 1332346 w 1570254"/>
              <a:gd name="connsiteY4" fmla="*/ 588640 h 2057497"/>
              <a:gd name="connsiteX5" fmla="*/ 1510427 w 1570254"/>
              <a:gd name="connsiteY5" fmla="*/ 856478 h 2057497"/>
              <a:gd name="connsiteX6" fmla="*/ 1563350 w 1570254"/>
              <a:gd name="connsiteY6" fmla="*/ 1418196 h 2057497"/>
              <a:gd name="connsiteX7" fmla="*/ 1462683 w 1570254"/>
              <a:gd name="connsiteY7" fmla="*/ 1527253 h 2057497"/>
              <a:gd name="connsiteX8" fmla="*/ 1294903 w 1570254"/>
              <a:gd name="connsiteY8" fmla="*/ 1594365 h 2057497"/>
              <a:gd name="connsiteX9" fmla="*/ 1101957 w 1570254"/>
              <a:gd name="connsiteY9" fmla="*/ 2055758 h 2057497"/>
              <a:gd name="connsiteX10" fmla="*/ 802647 w 1570254"/>
              <a:gd name="connsiteY10" fmla="*/ 1712498 h 2057497"/>
              <a:gd name="connsiteX11" fmla="*/ 438321 w 1570254"/>
              <a:gd name="connsiteY11" fmla="*/ 1750018 h 2057497"/>
              <a:gd name="connsiteX12" fmla="*/ 195040 w 1570254"/>
              <a:gd name="connsiteY12" fmla="*/ 1414459 h 2057497"/>
              <a:gd name="connsiteX13" fmla="*/ 380504 w 1570254"/>
              <a:gd name="connsiteY13" fmla="*/ 763854 h 2057497"/>
              <a:gd name="connsiteX14" fmla="*/ 36555 w 1570254"/>
              <a:gd name="connsiteY14" fmla="*/ 419907 h 2057497"/>
              <a:gd name="connsiteX15" fmla="*/ 120445 w 1570254"/>
              <a:gd name="connsiteY15" fmla="*/ 75958 h 2057497"/>
              <a:gd name="connsiteX16" fmla="*/ 522211 w 1570254"/>
              <a:gd name="connsiteY16" fmla="*/ 189666 h 2057497"/>
              <a:gd name="connsiteX17" fmla="*/ 640151 w 1570254"/>
              <a:gd name="connsiteY17" fmla="*/ 437029 h 2057497"/>
              <a:gd name="connsiteX0" fmla="*/ 640151 w 1570254"/>
              <a:gd name="connsiteY0" fmla="*/ 437029 h 2233265"/>
              <a:gd name="connsiteX1" fmla="*/ 757102 w 1570254"/>
              <a:gd name="connsiteY1" fmla="*/ 198055 h 2233265"/>
              <a:gd name="connsiteX2" fmla="*/ 1012371 w 1570254"/>
              <a:gd name="connsiteY2" fmla="*/ 8847 h 2233265"/>
              <a:gd name="connsiteX3" fmla="*/ 1201719 w 1570254"/>
              <a:gd name="connsiteY3" fmla="*/ 491670 h 2233265"/>
              <a:gd name="connsiteX4" fmla="*/ 1332346 w 1570254"/>
              <a:gd name="connsiteY4" fmla="*/ 588640 h 2233265"/>
              <a:gd name="connsiteX5" fmla="*/ 1510427 w 1570254"/>
              <a:gd name="connsiteY5" fmla="*/ 856478 h 2233265"/>
              <a:gd name="connsiteX6" fmla="*/ 1563350 w 1570254"/>
              <a:gd name="connsiteY6" fmla="*/ 1418196 h 2233265"/>
              <a:gd name="connsiteX7" fmla="*/ 1462683 w 1570254"/>
              <a:gd name="connsiteY7" fmla="*/ 1527253 h 2233265"/>
              <a:gd name="connsiteX8" fmla="*/ 1328459 w 1570254"/>
              <a:gd name="connsiteY8" fmla="*/ 2231929 h 2233265"/>
              <a:gd name="connsiteX9" fmla="*/ 1101957 w 1570254"/>
              <a:gd name="connsiteY9" fmla="*/ 2055758 h 2233265"/>
              <a:gd name="connsiteX10" fmla="*/ 802647 w 1570254"/>
              <a:gd name="connsiteY10" fmla="*/ 1712498 h 2233265"/>
              <a:gd name="connsiteX11" fmla="*/ 438321 w 1570254"/>
              <a:gd name="connsiteY11" fmla="*/ 1750018 h 2233265"/>
              <a:gd name="connsiteX12" fmla="*/ 195040 w 1570254"/>
              <a:gd name="connsiteY12" fmla="*/ 1414459 h 2233265"/>
              <a:gd name="connsiteX13" fmla="*/ 380504 w 1570254"/>
              <a:gd name="connsiteY13" fmla="*/ 763854 h 2233265"/>
              <a:gd name="connsiteX14" fmla="*/ 36555 w 1570254"/>
              <a:gd name="connsiteY14" fmla="*/ 419907 h 2233265"/>
              <a:gd name="connsiteX15" fmla="*/ 120445 w 1570254"/>
              <a:gd name="connsiteY15" fmla="*/ 75958 h 2233265"/>
              <a:gd name="connsiteX16" fmla="*/ 522211 w 1570254"/>
              <a:gd name="connsiteY16" fmla="*/ 189666 h 2233265"/>
              <a:gd name="connsiteX17" fmla="*/ 640151 w 1570254"/>
              <a:gd name="connsiteY17" fmla="*/ 437029 h 2233265"/>
              <a:gd name="connsiteX0" fmla="*/ 640151 w 1574175"/>
              <a:gd name="connsiteY0" fmla="*/ 437029 h 2370615"/>
              <a:gd name="connsiteX1" fmla="*/ 757102 w 1574175"/>
              <a:gd name="connsiteY1" fmla="*/ 198055 h 2370615"/>
              <a:gd name="connsiteX2" fmla="*/ 1012371 w 1574175"/>
              <a:gd name="connsiteY2" fmla="*/ 8847 h 2370615"/>
              <a:gd name="connsiteX3" fmla="*/ 1201719 w 1574175"/>
              <a:gd name="connsiteY3" fmla="*/ 491670 h 2370615"/>
              <a:gd name="connsiteX4" fmla="*/ 1332346 w 1574175"/>
              <a:gd name="connsiteY4" fmla="*/ 588640 h 2370615"/>
              <a:gd name="connsiteX5" fmla="*/ 1510427 w 1574175"/>
              <a:gd name="connsiteY5" fmla="*/ 856478 h 2370615"/>
              <a:gd name="connsiteX6" fmla="*/ 1563350 w 1574175"/>
              <a:gd name="connsiteY6" fmla="*/ 1418196 h 2370615"/>
              <a:gd name="connsiteX7" fmla="*/ 1513017 w 1574175"/>
              <a:gd name="connsiteY7" fmla="*/ 2349374 h 2370615"/>
              <a:gd name="connsiteX8" fmla="*/ 1328459 w 1574175"/>
              <a:gd name="connsiteY8" fmla="*/ 2231929 h 2370615"/>
              <a:gd name="connsiteX9" fmla="*/ 1101957 w 1574175"/>
              <a:gd name="connsiteY9" fmla="*/ 2055758 h 2370615"/>
              <a:gd name="connsiteX10" fmla="*/ 802647 w 1574175"/>
              <a:gd name="connsiteY10" fmla="*/ 1712498 h 2370615"/>
              <a:gd name="connsiteX11" fmla="*/ 438321 w 1574175"/>
              <a:gd name="connsiteY11" fmla="*/ 1750018 h 2370615"/>
              <a:gd name="connsiteX12" fmla="*/ 195040 w 1574175"/>
              <a:gd name="connsiteY12" fmla="*/ 1414459 h 2370615"/>
              <a:gd name="connsiteX13" fmla="*/ 380504 w 1574175"/>
              <a:gd name="connsiteY13" fmla="*/ 763854 h 2370615"/>
              <a:gd name="connsiteX14" fmla="*/ 36555 w 1574175"/>
              <a:gd name="connsiteY14" fmla="*/ 419907 h 2370615"/>
              <a:gd name="connsiteX15" fmla="*/ 120445 w 1574175"/>
              <a:gd name="connsiteY15" fmla="*/ 75958 h 2370615"/>
              <a:gd name="connsiteX16" fmla="*/ 522211 w 1574175"/>
              <a:gd name="connsiteY16" fmla="*/ 189666 h 2370615"/>
              <a:gd name="connsiteX17" fmla="*/ 640151 w 1574175"/>
              <a:gd name="connsiteY17" fmla="*/ 437029 h 2370615"/>
              <a:gd name="connsiteX0" fmla="*/ 640151 w 1574175"/>
              <a:gd name="connsiteY0" fmla="*/ 437029 h 2390364"/>
              <a:gd name="connsiteX1" fmla="*/ 757102 w 1574175"/>
              <a:gd name="connsiteY1" fmla="*/ 198055 h 2390364"/>
              <a:gd name="connsiteX2" fmla="*/ 1012371 w 1574175"/>
              <a:gd name="connsiteY2" fmla="*/ 8847 h 2390364"/>
              <a:gd name="connsiteX3" fmla="*/ 1201719 w 1574175"/>
              <a:gd name="connsiteY3" fmla="*/ 491670 h 2390364"/>
              <a:gd name="connsiteX4" fmla="*/ 1332346 w 1574175"/>
              <a:gd name="connsiteY4" fmla="*/ 588640 h 2390364"/>
              <a:gd name="connsiteX5" fmla="*/ 1510427 w 1574175"/>
              <a:gd name="connsiteY5" fmla="*/ 856478 h 2390364"/>
              <a:gd name="connsiteX6" fmla="*/ 1563350 w 1574175"/>
              <a:gd name="connsiteY6" fmla="*/ 1418196 h 2390364"/>
              <a:gd name="connsiteX7" fmla="*/ 1513017 w 1574175"/>
              <a:gd name="connsiteY7" fmla="*/ 2349374 h 2390364"/>
              <a:gd name="connsiteX8" fmla="*/ 1387182 w 1574175"/>
              <a:gd name="connsiteY8" fmla="*/ 2340986 h 2390364"/>
              <a:gd name="connsiteX9" fmla="*/ 1101957 w 1574175"/>
              <a:gd name="connsiteY9" fmla="*/ 2055758 h 2390364"/>
              <a:gd name="connsiteX10" fmla="*/ 802647 w 1574175"/>
              <a:gd name="connsiteY10" fmla="*/ 1712498 h 2390364"/>
              <a:gd name="connsiteX11" fmla="*/ 438321 w 1574175"/>
              <a:gd name="connsiteY11" fmla="*/ 1750018 h 2390364"/>
              <a:gd name="connsiteX12" fmla="*/ 195040 w 1574175"/>
              <a:gd name="connsiteY12" fmla="*/ 1414459 h 2390364"/>
              <a:gd name="connsiteX13" fmla="*/ 380504 w 1574175"/>
              <a:gd name="connsiteY13" fmla="*/ 763854 h 2390364"/>
              <a:gd name="connsiteX14" fmla="*/ 36555 w 1574175"/>
              <a:gd name="connsiteY14" fmla="*/ 419907 h 2390364"/>
              <a:gd name="connsiteX15" fmla="*/ 120445 w 1574175"/>
              <a:gd name="connsiteY15" fmla="*/ 75958 h 2390364"/>
              <a:gd name="connsiteX16" fmla="*/ 522211 w 1574175"/>
              <a:gd name="connsiteY16" fmla="*/ 189666 h 2390364"/>
              <a:gd name="connsiteX17" fmla="*/ 640151 w 1574175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80504 w 1539118"/>
              <a:gd name="connsiteY13" fmla="*/ 763854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6555 w 1539118"/>
              <a:gd name="connsiteY13" fmla="*/ 1225249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6063 w 1518626"/>
              <a:gd name="connsiteY15" fmla="*/ 41990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09057 w 1527730"/>
              <a:gd name="connsiteY16" fmla="*/ 75958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460489 w 1527730"/>
              <a:gd name="connsiteY17" fmla="*/ 256778 h 2390364"/>
              <a:gd name="connsiteX18" fmla="*/ 628763 w 1527730"/>
              <a:gd name="connsiteY18" fmla="*/ 437029 h 2390364"/>
              <a:gd name="connsiteX0" fmla="*/ 628763 w 1527730"/>
              <a:gd name="connsiteY0" fmla="*/ 559503 h 2512838"/>
              <a:gd name="connsiteX1" fmla="*/ 745714 w 1527730"/>
              <a:gd name="connsiteY1" fmla="*/ 320529 h 2512838"/>
              <a:gd name="connsiteX2" fmla="*/ 1193930 w 1527730"/>
              <a:gd name="connsiteY2" fmla="*/ 5486 h 2512838"/>
              <a:gd name="connsiteX3" fmla="*/ 1190331 w 1527730"/>
              <a:gd name="connsiteY3" fmla="*/ 614144 h 2512838"/>
              <a:gd name="connsiteX4" fmla="*/ 1320958 w 1527730"/>
              <a:gd name="connsiteY4" fmla="*/ 711114 h 2512838"/>
              <a:gd name="connsiteX5" fmla="*/ 1499039 w 1527730"/>
              <a:gd name="connsiteY5" fmla="*/ 978952 h 2512838"/>
              <a:gd name="connsiteX6" fmla="*/ 1442905 w 1527730"/>
              <a:gd name="connsiteY6" fmla="*/ 2178233 h 2512838"/>
              <a:gd name="connsiteX7" fmla="*/ 1501629 w 1527730"/>
              <a:gd name="connsiteY7" fmla="*/ 2471848 h 2512838"/>
              <a:gd name="connsiteX8" fmla="*/ 1375794 w 1527730"/>
              <a:gd name="connsiteY8" fmla="*/ 2463460 h 2512838"/>
              <a:gd name="connsiteX9" fmla="*/ 1090569 w 1527730"/>
              <a:gd name="connsiteY9" fmla="*/ 2178232 h 2512838"/>
              <a:gd name="connsiteX10" fmla="*/ 791259 w 1527730"/>
              <a:gd name="connsiteY10" fmla="*/ 1834972 h 2512838"/>
              <a:gd name="connsiteX11" fmla="*/ 426933 w 1527730"/>
              <a:gd name="connsiteY11" fmla="*/ 1872492 h 2512838"/>
              <a:gd name="connsiteX12" fmla="*/ 183652 w 1527730"/>
              <a:gd name="connsiteY12" fmla="*/ 1536933 h 2512838"/>
              <a:gd name="connsiteX13" fmla="*/ 25167 w 1527730"/>
              <a:gd name="connsiteY13" fmla="*/ 1347723 h 2512838"/>
              <a:gd name="connsiteX14" fmla="*/ 14474 w 1527730"/>
              <a:gd name="connsiteY14" fmla="*/ 1041067 h 2512838"/>
              <a:gd name="connsiteX15" fmla="*/ 0 w 1527730"/>
              <a:gd name="connsiteY15" fmla="*/ 676605 h 2512838"/>
              <a:gd name="connsiteX16" fmla="*/ 134224 w 1527730"/>
              <a:gd name="connsiteY16" fmla="*/ 307489 h 2512838"/>
              <a:gd name="connsiteX17" fmla="*/ 460489 w 1527730"/>
              <a:gd name="connsiteY17" fmla="*/ 379252 h 2512838"/>
              <a:gd name="connsiteX18" fmla="*/ 628763 w 1527730"/>
              <a:gd name="connsiteY18" fmla="*/ 559503 h 2512838"/>
              <a:gd name="connsiteX0" fmla="*/ 628763 w 1527730"/>
              <a:gd name="connsiteY0" fmla="*/ 555674 h 2509009"/>
              <a:gd name="connsiteX1" fmla="*/ 745714 w 1527730"/>
              <a:gd name="connsiteY1" fmla="*/ 316700 h 2509009"/>
              <a:gd name="connsiteX2" fmla="*/ 1193930 w 1527730"/>
              <a:gd name="connsiteY2" fmla="*/ 1657 h 2509009"/>
              <a:gd name="connsiteX3" fmla="*/ 1475557 w 1527730"/>
              <a:gd name="connsiteY3" fmla="*/ 467702 h 2509009"/>
              <a:gd name="connsiteX4" fmla="*/ 1320958 w 1527730"/>
              <a:gd name="connsiteY4" fmla="*/ 707285 h 2509009"/>
              <a:gd name="connsiteX5" fmla="*/ 1499039 w 1527730"/>
              <a:gd name="connsiteY5" fmla="*/ 975123 h 2509009"/>
              <a:gd name="connsiteX6" fmla="*/ 1442905 w 1527730"/>
              <a:gd name="connsiteY6" fmla="*/ 2174404 h 2509009"/>
              <a:gd name="connsiteX7" fmla="*/ 1501629 w 1527730"/>
              <a:gd name="connsiteY7" fmla="*/ 2468019 h 2509009"/>
              <a:gd name="connsiteX8" fmla="*/ 1375794 w 1527730"/>
              <a:gd name="connsiteY8" fmla="*/ 2459631 h 2509009"/>
              <a:gd name="connsiteX9" fmla="*/ 1090569 w 1527730"/>
              <a:gd name="connsiteY9" fmla="*/ 2174403 h 2509009"/>
              <a:gd name="connsiteX10" fmla="*/ 791259 w 1527730"/>
              <a:gd name="connsiteY10" fmla="*/ 1831143 h 2509009"/>
              <a:gd name="connsiteX11" fmla="*/ 426933 w 1527730"/>
              <a:gd name="connsiteY11" fmla="*/ 1868663 h 2509009"/>
              <a:gd name="connsiteX12" fmla="*/ 183652 w 1527730"/>
              <a:gd name="connsiteY12" fmla="*/ 1533104 h 2509009"/>
              <a:gd name="connsiteX13" fmla="*/ 25167 w 1527730"/>
              <a:gd name="connsiteY13" fmla="*/ 1343894 h 2509009"/>
              <a:gd name="connsiteX14" fmla="*/ 14474 w 1527730"/>
              <a:gd name="connsiteY14" fmla="*/ 1037238 h 2509009"/>
              <a:gd name="connsiteX15" fmla="*/ 0 w 1527730"/>
              <a:gd name="connsiteY15" fmla="*/ 672776 h 2509009"/>
              <a:gd name="connsiteX16" fmla="*/ 134224 w 1527730"/>
              <a:gd name="connsiteY16" fmla="*/ 303660 h 2509009"/>
              <a:gd name="connsiteX17" fmla="*/ 460489 w 1527730"/>
              <a:gd name="connsiteY17" fmla="*/ 375423 h 2509009"/>
              <a:gd name="connsiteX18" fmla="*/ 628763 w 1527730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134224 w 1581513"/>
              <a:gd name="connsiteY16" fmla="*/ 303660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327171 w 1581513"/>
              <a:gd name="connsiteY16" fmla="*/ 664387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81465 w 1572409"/>
              <a:gd name="connsiteY9" fmla="*/ 2174403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728222 w 1572409"/>
              <a:gd name="connsiteY11" fmla="*/ 161699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73076 w 1572409"/>
              <a:gd name="connsiteY9" fmla="*/ 2124069 h 2509009"/>
              <a:gd name="connsiteX10" fmla="*/ 1008657 w 1572409"/>
              <a:gd name="connsiteY10" fmla="*/ 1814365 h 2509009"/>
              <a:gd name="connsiteX11" fmla="*/ 728222 w 1572409"/>
              <a:gd name="connsiteY11" fmla="*/ 1616993 h 2509009"/>
              <a:gd name="connsiteX12" fmla="*/ 518497 w 1572409"/>
              <a:gd name="connsiteY12" fmla="*/ 1340157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4289 w 1567039"/>
              <a:gd name="connsiteY0" fmla="*/ 555674 h 2509009"/>
              <a:gd name="connsiteX1" fmla="*/ 731240 w 1567039"/>
              <a:gd name="connsiteY1" fmla="*/ 316700 h 2509009"/>
              <a:gd name="connsiteX2" fmla="*/ 1179456 w 1567039"/>
              <a:gd name="connsiteY2" fmla="*/ 1657 h 2509009"/>
              <a:gd name="connsiteX3" fmla="*/ 1461083 w 1567039"/>
              <a:gd name="connsiteY3" fmla="*/ 467702 h 2509009"/>
              <a:gd name="connsiteX4" fmla="*/ 1558154 w 1567039"/>
              <a:gd name="connsiteY4" fmla="*/ 698896 h 2509009"/>
              <a:gd name="connsiteX5" fmla="*/ 1484565 w 1567039"/>
              <a:gd name="connsiteY5" fmla="*/ 975123 h 2509009"/>
              <a:gd name="connsiteX6" fmla="*/ 1428431 w 1567039"/>
              <a:gd name="connsiteY6" fmla="*/ 2174404 h 2509009"/>
              <a:gd name="connsiteX7" fmla="*/ 1487155 w 1567039"/>
              <a:gd name="connsiteY7" fmla="*/ 2468019 h 2509009"/>
              <a:gd name="connsiteX8" fmla="*/ 1361320 w 1567039"/>
              <a:gd name="connsiteY8" fmla="*/ 2459631 h 2509009"/>
              <a:gd name="connsiteX9" fmla="*/ 1067706 w 1567039"/>
              <a:gd name="connsiteY9" fmla="*/ 2124069 h 2509009"/>
              <a:gd name="connsiteX10" fmla="*/ 1003287 w 1567039"/>
              <a:gd name="connsiteY10" fmla="*/ 1814365 h 2509009"/>
              <a:gd name="connsiteX11" fmla="*/ 722852 w 1567039"/>
              <a:gd name="connsiteY11" fmla="*/ 1616993 h 2509009"/>
              <a:gd name="connsiteX12" fmla="*/ 513127 w 1567039"/>
              <a:gd name="connsiteY12" fmla="*/ 1340157 h 2509009"/>
              <a:gd name="connsiteX13" fmla="*/ 0 w 1567039"/>
              <a:gd name="connsiteY13" fmla="*/ 1037238 h 2509009"/>
              <a:gd name="connsiteX14" fmla="*/ 86194 w 1567039"/>
              <a:gd name="connsiteY14" fmla="*/ 806999 h 2509009"/>
              <a:gd name="connsiteX15" fmla="*/ 312697 w 1567039"/>
              <a:gd name="connsiteY15" fmla="*/ 664387 h 2509009"/>
              <a:gd name="connsiteX16" fmla="*/ 446015 w 1567039"/>
              <a:gd name="connsiteY16" fmla="*/ 375423 h 2509009"/>
              <a:gd name="connsiteX17" fmla="*/ 614289 w 1567039"/>
              <a:gd name="connsiteY17" fmla="*/ 555674 h 2509009"/>
              <a:gd name="connsiteX0" fmla="*/ 528095 w 1480845"/>
              <a:gd name="connsiteY0" fmla="*/ 555674 h 2509009"/>
              <a:gd name="connsiteX1" fmla="*/ 645046 w 1480845"/>
              <a:gd name="connsiteY1" fmla="*/ 316700 h 2509009"/>
              <a:gd name="connsiteX2" fmla="*/ 1093262 w 1480845"/>
              <a:gd name="connsiteY2" fmla="*/ 1657 h 2509009"/>
              <a:gd name="connsiteX3" fmla="*/ 1374889 w 1480845"/>
              <a:gd name="connsiteY3" fmla="*/ 467702 h 2509009"/>
              <a:gd name="connsiteX4" fmla="*/ 1471960 w 1480845"/>
              <a:gd name="connsiteY4" fmla="*/ 698896 h 2509009"/>
              <a:gd name="connsiteX5" fmla="*/ 1398371 w 1480845"/>
              <a:gd name="connsiteY5" fmla="*/ 975123 h 2509009"/>
              <a:gd name="connsiteX6" fmla="*/ 1342237 w 1480845"/>
              <a:gd name="connsiteY6" fmla="*/ 2174404 h 2509009"/>
              <a:gd name="connsiteX7" fmla="*/ 1400961 w 1480845"/>
              <a:gd name="connsiteY7" fmla="*/ 2468019 h 2509009"/>
              <a:gd name="connsiteX8" fmla="*/ 1275126 w 1480845"/>
              <a:gd name="connsiteY8" fmla="*/ 2459631 h 2509009"/>
              <a:gd name="connsiteX9" fmla="*/ 981512 w 1480845"/>
              <a:gd name="connsiteY9" fmla="*/ 2124069 h 2509009"/>
              <a:gd name="connsiteX10" fmla="*/ 917093 w 1480845"/>
              <a:gd name="connsiteY10" fmla="*/ 1814365 h 2509009"/>
              <a:gd name="connsiteX11" fmla="*/ 636658 w 1480845"/>
              <a:gd name="connsiteY11" fmla="*/ 1616993 h 2509009"/>
              <a:gd name="connsiteX12" fmla="*/ 426933 w 1480845"/>
              <a:gd name="connsiteY12" fmla="*/ 1340157 h 2509009"/>
              <a:gd name="connsiteX13" fmla="*/ 0 w 1480845"/>
              <a:gd name="connsiteY13" fmla="*/ 806999 h 2509009"/>
              <a:gd name="connsiteX14" fmla="*/ 226503 w 1480845"/>
              <a:gd name="connsiteY14" fmla="*/ 664387 h 2509009"/>
              <a:gd name="connsiteX15" fmla="*/ 359821 w 1480845"/>
              <a:gd name="connsiteY15" fmla="*/ 375423 h 2509009"/>
              <a:gd name="connsiteX16" fmla="*/ 528095 w 1480845"/>
              <a:gd name="connsiteY16" fmla="*/ 555674 h 2509009"/>
              <a:gd name="connsiteX0" fmla="*/ 435816 w 1388566"/>
              <a:gd name="connsiteY0" fmla="*/ 555674 h 2509009"/>
              <a:gd name="connsiteX1" fmla="*/ 552767 w 1388566"/>
              <a:gd name="connsiteY1" fmla="*/ 316700 h 2509009"/>
              <a:gd name="connsiteX2" fmla="*/ 1000983 w 1388566"/>
              <a:gd name="connsiteY2" fmla="*/ 1657 h 2509009"/>
              <a:gd name="connsiteX3" fmla="*/ 1282610 w 1388566"/>
              <a:gd name="connsiteY3" fmla="*/ 467702 h 2509009"/>
              <a:gd name="connsiteX4" fmla="*/ 1379681 w 1388566"/>
              <a:gd name="connsiteY4" fmla="*/ 698896 h 2509009"/>
              <a:gd name="connsiteX5" fmla="*/ 1306092 w 1388566"/>
              <a:gd name="connsiteY5" fmla="*/ 975123 h 2509009"/>
              <a:gd name="connsiteX6" fmla="*/ 1249958 w 1388566"/>
              <a:gd name="connsiteY6" fmla="*/ 2174404 h 2509009"/>
              <a:gd name="connsiteX7" fmla="*/ 1308682 w 1388566"/>
              <a:gd name="connsiteY7" fmla="*/ 2468019 h 2509009"/>
              <a:gd name="connsiteX8" fmla="*/ 1182847 w 1388566"/>
              <a:gd name="connsiteY8" fmla="*/ 2459631 h 2509009"/>
              <a:gd name="connsiteX9" fmla="*/ 889233 w 1388566"/>
              <a:gd name="connsiteY9" fmla="*/ 2124069 h 2509009"/>
              <a:gd name="connsiteX10" fmla="*/ 824814 w 1388566"/>
              <a:gd name="connsiteY10" fmla="*/ 1814365 h 2509009"/>
              <a:gd name="connsiteX11" fmla="*/ 544379 w 1388566"/>
              <a:gd name="connsiteY11" fmla="*/ 1616993 h 2509009"/>
              <a:gd name="connsiteX12" fmla="*/ 334654 w 1388566"/>
              <a:gd name="connsiteY12" fmla="*/ 1340157 h 2509009"/>
              <a:gd name="connsiteX13" fmla="*/ 0 w 1388566"/>
              <a:gd name="connsiteY13" fmla="*/ 806999 h 2509009"/>
              <a:gd name="connsiteX14" fmla="*/ 134224 w 1388566"/>
              <a:gd name="connsiteY14" fmla="*/ 664387 h 2509009"/>
              <a:gd name="connsiteX15" fmla="*/ 267542 w 1388566"/>
              <a:gd name="connsiteY15" fmla="*/ 375423 h 2509009"/>
              <a:gd name="connsiteX16" fmla="*/ 435816 w 1388566"/>
              <a:gd name="connsiteY16" fmla="*/ 555674 h 2509009"/>
              <a:gd name="connsiteX0" fmla="*/ 435816 w 1388566"/>
              <a:gd name="connsiteY0" fmla="*/ 555674 h 2509009"/>
              <a:gd name="connsiteX1" fmla="*/ 552767 w 1388566"/>
              <a:gd name="connsiteY1" fmla="*/ 316700 h 2509009"/>
              <a:gd name="connsiteX2" fmla="*/ 1000983 w 1388566"/>
              <a:gd name="connsiteY2" fmla="*/ 1657 h 2509009"/>
              <a:gd name="connsiteX3" fmla="*/ 1282610 w 1388566"/>
              <a:gd name="connsiteY3" fmla="*/ 467702 h 2509009"/>
              <a:gd name="connsiteX4" fmla="*/ 1379681 w 1388566"/>
              <a:gd name="connsiteY4" fmla="*/ 698896 h 2509009"/>
              <a:gd name="connsiteX5" fmla="*/ 1306092 w 1388566"/>
              <a:gd name="connsiteY5" fmla="*/ 975123 h 2509009"/>
              <a:gd name="connsiteX6" fmla="*/ 1249958 w 1388566"/>
              <a:gd name="connsiteY6" fmla="*/ 2174404 h 2509009"/>
              <a:gd name="connsiteX7" fmla="*/ 1308682 w 1388566"/>
              <a:gd name="connsiteY7" fmla="*/ 2468019 h 2509009"/>
              <a:gd name="connsiteX8" fmla="*/ 1182847 w 1388566"/>
              <a:gd name="connsiteY8" fmla="*/ 2459631 h 2509009"/>
              <a:gd name="connsiteX9" fmla="*/ 889233 w 1388566"/>
              <a:gd name="connsiteY9" fmla="*/ 2124069 h 2509009"/>
              <a:gd name="connsiteX10" fmla="*/ 824814 w 1388566"/>
              <a:gd name="connsiteY10" fmla="*/ 1814365 h 2509009"/>
              <a:gd name="connsiteX11" fmla="*/ 544379 w 1388566"/>
              <a:gd name="connsiteY11" fmla="*/ 1616993 h 2509009"/>
              <a:gd name="connsiteX12" fmla="*/ 334654 w 1388566"/>
              <a:gd name="connsiteY12" fmla="*/ 1340157 h 2509009"/>
              <a:gd name="connsiteX13" fmla="*/ 0 w 1388566"/>
              <a:gd name="connsiteY13" fmla="*/ 806999 h 2509009"/>
              <a:gd name="connsiteX14" fmla="*/ 67112 w 1388566"/>
              <a:gd name="connsiteY14" fmla="*/ 395940 h 2509009"/>
              <a:gd name="connsiteX15" fmla="*/ 267542 w 1388566"/>
              <a:gd name="connsiteY15" fmla="*/ 375423 h 2509009"/>
              <a:gd name="connsiteX16" fmla="*/ 435816 w 1388566"/>
              <a:gd name="connsiteY16" fmla="*/ 555674 h 2509009"/>
              <a:gd name="connsiteX0" fmla="*/ 544580 w 1497330"/>
              <a:gd name="connsiteY0" fmla="*/ 813180 h 2766515"/>
              <a:gd name="connsiteX1" fmla="*/ 661531 w 1497330"/>
              <a:gd name="connsiteY1" fmla="*/ 574206 h 2766515"/>
              <a:gd name="connsiteX2" fmla="*/ 1109747 w 1497330"/>
              <a:gd name="connsiteY2" fmla="*/ 259163 h 2766515"/>
              <a:gd name="connsiteX3" fmla="*/ 1391374 w 1497330"/>
              <a:gd name="connsiteY3" fmla="*/ 725208 h 2766515"/>
              <a:gd name="connsiteX4" fmla="*/ 1488445 w 1497330"/>
              <a:gd name="connsiteY4" fmla="*/ 956402 h 2766515"/>
              <a:gd name="connsiteX5" fmla="*/ 1414856 w 1497330"/>
              <a:gd name="connsiteY5" fmla="*/ 1232629 h 2766515"/>
              <a:gd name="connsiteX6" fmla="*/ 1358722 w 1497330"/>
              <a:gd name="connsiteY6" fmla="*/ 2431910 h 2766515"/>
              <a:gd name="connsiteX7" fmla="*/ 1417446 w 1497330"/>
              <a:gd name="connsiteY7" fmla="*/ 2725525 h 2766515"/>
              <a:gd name="connsiteX8" fmla="*/ 1291611 w 1497330"/>
              <a:gd name="connsiteY8" fmla="*/ 2717137 h 2766515"/>
              <a:gd name="connsiteX9" fmla="*/ 997997 w 1497330"/>
              <a:gd name="connsiteY9" fmla="*/ 2381575 h 2766515"/>
              <a:gd name="connsiteX10" fmla="*/ 933578 w 1497330"/>
              <a:gd name="connsiteY10" fmla="*/ 2071871 h 2766515"/>
              <a:gd name="connsiteX11" fmla="*/ 653143 w 1497330"/>
              <a:gd name="connsiteY11" fmla="*/ 1874499 h 2766515"/>
              <a:gd name="connsiteX12" fmla="*/ 443418 w 1497330"/>
              <a:gd name="connsiteY12" fmla="*/ 1597663 h 2766515"/>
              <a:gd name="connsiteX13" fmla="*/ 108764 w 1497330"/>
              <a:gd name="connsiteY13" fmla="*/ 1064505 h 2766515"/>
              <a:gd name="connsiteX14" fmla="*/ 175876 w 1497330"/>
              <a:gd name="connsiteY14" fmla="*/ 653446 h 2766515"/>
              <a:gd name="connsiteX15" fmla="*/ 15579 w 1497330"/>
              <a:gd name="connsiteY15" fmla="*/ 3754 h 2766515"/>
              <a:gd name="connsiteX16" fmla="*/ 544580 w 1497330"/>
              <a:gd name="connsiteY16" fmla="*/ 813180 h 2766515"/>
              <a:gd name="connsiteX0" fmla="*/ 544580 w 1497330"/>
              <a:gd name="connsiteY0" fmla="*/ 813180 h 2766515"/>
              <a:gd name="connsiteX1" fmla="*/ 720254 w 1497330"/>
              <a:gd name="connsiteY1" fmla="*/ 121200 h 2766515"/>
              <a:gd name="connsiteX2" fmla="*/ 1109747 w 1497330"/>
              <a:gd name="connsiteY2" fmla="*/ 259163 h 2766515"/>
              <a:gd name="connsiteX3" fmla="*/ 1391374 w 1497330"/>
              <a:gd name="connsiteY3" fmla="*/ 725208 h 2766515"/>
              <a:gd name="connsiteX4" fmla="*/ 1488445 w 1497330"/>
              <a:gd name="connsiteY4" fmla="*/ 956402 h 2766515"/>
              <a:gd name="connsiteX5" fmla="*/ 1414856 w 1497330"/>
              <a:gd name="connsiteY5" fmla="*/ 1232629 h 2766515"/>
              <a:gd name="connsiteX6" fmla="*/ 1358722 w 1497330"/>
              <a:gd name="connsiteY6" fmla="*/ 2431910 h 2766515"/>
              <a:gd name="connsiteX7" fmla="*/ 1417446 w 1497330"/>
              <a:gd name="connsiteY7" fmla="*/ 2725525 h 2766515"/>
              <a:gd name="connsiteX8" fmla="*/ 1291611 w 1497330"/>
              <a:gd name="connsiteY8" fmla="*/ 2717137 h 2766515"/>
              <a:gd name="connsiteX9" fmla="*/ 997997 w 1497330"/>
              <a:gd name="connsiteY9" fmla="*/ 2381575 h 2766515"/>
              <a:gd name="connsiteX10" fmla="*/ 933578 w 1497330"/>
              <a:gd name="connsiteY10" fmla="*/ 2071871 h 2766515"/>
              <a:gd name="connsiteX11" fmla="*/ 653143 w 1497330"/>
              <a:gd name="connsiteY11" fmla="*/ 1874499 h 2766515"/>
              <a:gd name="connsiteX12" fmla="*/ 443418 w 1497330"/>
              <a:gd name="connsiteY12" fmla="*/ 1597663 h 2766515"/>
              <a:gd name="connsiteX13" fmla="*/ 108764 w 1497330"/>
              <a:gd name="connsiteY13" fmla="*/ 1064505 h 2766515"/>
              <a:gd name="connsiteX14" fmla="*/ 175876 w 1497330"/>
              <a:gd name="connsiteY14" fmla="*/ 653446 h 2766515"/>
              <a:gd name="connsiteX15" fmla="*/ 15579 w 1497330"/>
              <a:gd name="connsiteY15" fmla="*/ 3754 h 2766515"/>
              <a:gd name="connsiteX16" fmla="*/ 544580 w 1497330"/>
              <a:gd name="connsiteY16" fmla="*/ 813180 h 2766515"/>
              <a:gd name="connsiteX0" fmla="*/ 460690 w 1497330"/>
              <a:gd name="connsiteY0" fmla="*/ 889 h 2994459"/>
              <a:gd name="connsiteX1" fmla="*/ 720254 w 1497330"/>
              <a:gd name="connsiteY1" fmla="*/ 349144 h 2994459"/>
              <a:gd name="connsiteX2" fmla="*/ 1109747 w 1497330"/>
              <a:gd name="connsiteY2" fmla="*/ 487107 h 2994459"/>
              <a:gd name="connsiteX3" fmla="*/ 1391374 w 1497330"/>
              <a:gd name="connsiteY3" fmla="*/ 953152 h 2994459"/>
              <a:gd name="connsiteX4" fmla="*/ 1488445 w 1497330"/>
              <a:gd name="connsiteY4" fmla="*/ 1184346 h 2994459"/>
              <a:gd name="connsiteX5" fmla="*/ 1414856 w 1497330"/>
              <a:gd name="connsiteY5" fmla="*/ 1460573 h 2994459"/>
              <a:gd name="connsiteX6" fmla="*/ 1358722 w 1497330"/>
              <a:gd name="connsiteY6" fmla="*/ 2659854 h 2994459"/>
              <a:gd name="connsiteX7" fmla="*/ 1417446 w 1497330"/>
              <a:gd name="connsiteY7" fmla="*/ 2953469 h 2994459"/>
              <a:gd name="connsiteX8" fmla="*/ 1291611 w 1497330"/>
              <a:gd name="connsiteY8" fmla="*/ 2945081 h 2994459"/>
              <a:gd name="connsiteX9" fmla="*/ 997997 w 1497330"/>
              <a:gd name="connsiteY9" fmla="*/ 2609519 h 2994459"/>
              <a:gd name="connsiteX10" fmla="*/ 933578 w 1497330"/>
              <a:gd name="connsiteY10" fmla="*/ 2299815 h 2994459"/>
              <a:gd name="connsiteX11" fmla="*/ 653143 w 1497330"/>
              <a:gd name="connsiteY11" fmla="*/ 2102443 h 2994459"/>
              <a:gd name="connsiteX12" fmla="*/ 443418 w 1497330"/>
              <a:gd name="connsiteY12" fmla="*/ 1825607 h 2994459"/>
              <a:gd name="connsiteX13" fmla="*/ 108764 w 1497330"/>
              <a:gd name="connsiteY13" fmla="*/ 1292449 h 2994459"/>
              <a:gd name="connsiteX14" fmla="*/ 175876 w 1497330"/>
              <a:gd name="connsiteY14" fmla="*/ 881390 h 2994459"/>
              <a:gd name="connsiteX15" fmla="*/ 15579 w 1497330"/>
              <a:gd name="connsiteY15" fmla="*/ 231698 h 2994459"/>
              <a:gd name="connsiteX16" fmla="*/ 460690 w 1497330"/>
              <a:gd name="connsiteY16" fmla="*/ 889 h 2994459"/>
              <a:gd name="connsiteX0" fmla="*/ 460690 w 1497330"/>
              <a:gd name="connsiteY0" fmla="*/ 199 h 2993769"/>
              <a:gd name="connsiteX1" fmla="*/ 678309 w 1497330"/>
              <a:gd name="connsiteY1" fmla="*/ 180675 h 2993769"/>
              <a:gd name="connsiteX2" fmla="*/ 1109747 w 1497330"/>
              <a:gd name="connsiteY2" fmla="*/ 486417 h 2993769"/>
              <a:gd name="connsiteX3" fmla="*/ 1391374 w 1497330"/>
              <a:gd name="connsiteY3" fmla="*/ 952462 h 2993769"/>
              <a:gd name="connsiteX4" fmla="*/ 1488445 w 1497330"/>
              <a:gd name="connsiteY4" fmla="*/ 1183656 h 2993769"/>
              <a:gd name="connsiteX5" fmla="*/ 1414856 w 1497330"/>
              <a:gd name="connsiteY5" fmla="*/ 1459883 h 2993769"/>
              <a:gd name="connsiteX6" fmla="*/ 1358722 w 1497330"/>
              <a:gd name="connsiteY6" fmla="*/ 2659164 h 2993769"/>
              <a:gd name="connsiteX7" fmla="*/ 1417446 w 1497330"/>
              <a:gd name="connsiteY7" fmla="*/ 2952779 h 2993769"/>
              <a:gd name="connsiteX8" fmla="*/ 1291611 w 1497330"/>
              <a:gd name="connsiteY8" fmla="*/ 2944391 h 2993769"/>
              <a:gd name="connsiteX9" fmla="*/ 997997 w 1497330"/>
              <a:gd name="connsiteY9" fmla="*/ 2608829 h 2993769"/>
              <a:gd name="connsiteX10" fmla="*/ 933578 w 1497330"/>
              <a:gd name="connsiteY10" fmla="*/ 2299125 h 2993769"/>
              <a:gd name="connsiteX11" fmla="*/ 653143 w 1497330"/>
              <a:gd name="connsiteY11" fmla="*/ 2101753 h 2993769"/>
              <a:gd name="connsiteX12" fmla="*/ 443418 w 1497330"/>
              <a:gd name="connsiteY12" fmla="*/ 1824917 h 2993769"/>
              <a:gd name="connsiteX13" fmla="*/ 108764 w 1497330"/>
              <a:gd name="connsiteY13" fmla="*/ 1291759 h 2993769"/>
              <a:gd name="connsiteX14" fmla="*/ 175876 w 1497330"/>
              <a:gd name="connsiteY14" fmla="*/ 880700 h 2993769"/>
              <a:gd name="connsiteX15" fmla="*/ 15579 w 1497330"/>
              <a:gd name="connsiteY15" fmla="*/ 231008 h 2993769"/>
              <a:gd name="connsiteX16" fmla="*/ 460690 w 1497330"/>
              <a:gd name="connsiteY16" fmla="*/ 199 h 2993769"/>
              <a:gd name="connsiteX0" fmla="*/ 460690 w 1497330"/>
              <a:gd name="connsiteY0" fmla="*/ 199 h 2993769"/>
              <a:gd name="connsiteX1" fmla="*/ 678309 w 1497330"/>
              <a:gd name="connsiteY1" fmla="*/ 180675 h 2993769"/>
              <a:gd name="connsiteX2" fmla="*/ 1109747 w 1497330"/>
              <a:gd name="connsiteY2" fmla="*/ 486417 h 2993769"/>
              <a:gd name="connsiteX3" fmla="*/ 1391374 w 1497330"/>
              <a:gd name="connsiteY3" fmla="*/ 952462 h 2993769"/>
              <a:gd name="connsiteX4" fmla="*/ 1488445 w 1497330"/>
              <a:gd name="connsiteY4" fmla="*/ 1183656 h 2993769"/>
              <a:gd name="connsiteX5" fmla="*/ 1414856 w 1497330"/>
              <a:gd name="connsiteY5" fmla="*/ 1459883 h 2993769"/>
              <a:gd name="connsiteX6" fmla="*/ 1358722 w 1497330"/>
              <a:gd name="connsiteY6" fmla="*/ 2659164 h 2993769"/>
              <a:gd name="connsiteX7" fmla="*/ 1417446 w 1497330"/>
              <a:gd name="connsiteY7" fmla="*/ 2952779 h 2993769"/>
              <a:gd name="connsiteX8" fmla="*/ 1291611 w 1497330"/>
              <a:gd name="connsiteY8" fmla="*/ 2944391 h 2993769"/>
              <a:gd name="connsiteX9" fmla="*/ 997997 w 1497330"/>
              <a:gd name="connsiteY9" fmla="*/ 2608829 h 2993769"/>
              <a:gd name="connsiteX10" fmla="*/ 933578 w 1497330"/>
              <a:gd name="connsiteY10" fmla="*/ 2299125 h 2993769"/>
              <a:gd name="connsiteX11" fmla="*/ 653143 w 1497330"/>
              <a:gd name="connsiteY11" fmla="*/ 2101753 h 2993769"/>
              <a:gd name="connsiteX12" fmla="*/ 443418 w 1497330"/>
              <a:gd name="connsiteY12" fmla="*/ 1824917 h 2993769"/>
              <a:gd name="connsiteX13" fmla="*/ 108764 w 1497330"/>
              <a:gd name="connsiteY13" fmla="*/ 1291759 h 2993769"/>
              <a:gd name="connsiteX14" fmla="*/ 175876 w 1497330"/>
              <a:gd name="connsiteY14" fmla="*/ 880700 h 2993769"/>
              <a:gd name="connsiteX15" fmla="*/ 15579 w 1497330"/>
              <a:gd name="connsiteY15" fmla="*/ 231008 h 2993769"/>
              <a:gd name="connsiteX16" fmla="*/ 460690 w 1497330"/>
              <a:gd name="connsiteY16" fmla="*/ 199 h 2993769"/>
              <a:gd name="connsiteX0" fmla="*/ 460690 w 1494295"/>
              <a:gd name="connsiteY0" fmla="*/ 199 h 2993769"/>
              <a:gd name="connsiteX1" fmla="*/ 678309 w 1494295"/>
              <a:gd name="connsiteY1" fmla="*/ 180675 h 2993769"/>
              <a:gd name="connsiteX2" fmla="*/ 1109747 w 1494295"/>
              <a:gd name="connsiteY2" fmla="*/ 486417 h 2993769"/>
              <a:gd name="connsiteX3" fmla="*/ 1391374 w 1494295"/>
              <a:gd name="connsiteY3" fmla="*/ 952462 h 2993769"/>
              <a:gd name="connsiteX4" fmla="*/ 1488445 w 1494295"/>
              <a:gd name="connsiteY4" fmla="*/ 1183656 h 2993769"/>
              <a:gd name="connsiteX5" fmla="*/ 1280632 w 1494295"/>
              <a:gd name="connsiteY5" fmla="*/ 1476661 h 2993769"/>
              <a:gd name="connsiteX6" fmla="*/ 1358722 w 1494295"/>
              <a:gd name="connsiteY6" fmla="*/ 2659164 h 2993769"/>
              <a:gd name="connsiteX7" fmla="*/ 1417446 w 1494295"/>
              <a:gd name="connsiteY7" fmla="*/ 2952779 h 2993769"/>
              <a:gd name="connsiteX8" fmla="*/ 1291611 w 1494295"/>
              <a:gd name="connsiteY8" fmla="*/ 2944391 h 2993769"/>
              <a:gd name="connsiteX9" fmla="*/ 997997 w 1494295"/>
              <a:gd name="connsiteY9" fmla="*/ 2608829 h 2993769"/>
              <a:gd name="connsiteX10" fmla="*/ 933578 w 1494295"/>
              <a:gd name="connsiteY10" fmla="*/ 2299125 h 2993769"/>
              <a:gd name="connsiteX11" fmla="*/ 653143 w 1494295"/>
              <a:gd name="connsiteY11" fmla="*/ 2101753 h 2993769"/>
              <a:gd name="connsiteX12" fmla="*/ 443418 w 1494295"/>
              <a:gd name="connsiteY12" fmla="*/ 1824917 h 2993769"/>
              <a:gd name="connsiteX13" fmla="*/ 108764 w 1494295"/>
              <a:gd name="connsiteY13" fmla="*/ 1291759 h 2993769"/>
              <a:gd name="connsiteX14" fmla="*/ 175876 w 1494295"/>
              <a:gd name="connsiteY14" fmla="*/ 880700 h 2993769"/>
              <a:gd name="connsiteX15" fmla="*/ 15579 w 1494295"/>
              <a:gd name="connsiteY15" fmla="*/ 231008 h 2993769"/>
              <a:gd name="connsiteX16" fmla="*/ 460690 w 1494295"/>
              <a:gd name="connsiteY16" fmla="*/ 199 h 2993769"/>
              <a:gd name="connsiteX0" fmla="*/ 460690 w 1424409"/>
              <a:gd name="connsiteY0" fmla="*/ 199 h 2993769"/>
              <a:gd name="connsiteX1" fmla="*/ 678309 w 1424409"/>
              <a:gd name="connsiteY1" fmla="*/ 180675 h 2993769"/>
              <a:gd name="connsiteX2" fmla="*/ 1109747 w 1424409"/>
              <a:gd name="connsiteY2" fmla="*/ 486417 h 2993769"/>
              <a:gd name="connsiteX3" fmla="*/ 1391374 w 1424409"/>
              <a:gd name="connsiteY3" fmla="*/ 952462 h 2993769"/>
              <a:gd name="connsiteX4" fmla="*/ 1270331 w 1424409"/>
              <a:gd name="connsiteY4" fmla="*/ 1082989 h 2993769"/>
              <a:gd name="connsiteX5" fmla="*/ 1280632 w 1424409"/>
              <a:gd name="connsiteY5" fmla="*/ 1476661 h 2993769"/>
              <a:gd name="connsiteX6" fmla="*/ 1358722 w 1424409"/>
              <a:gd name="connsiteY6" fmla="*/ 2659164 h 2993769"/>
              <a:gd name="connsiteX7" fmla="*/ 1417446 w 1424409"/>
              <a:gd name="connsiteY7" fmla="*/ 2952779 h 2993769"/>
              <a:gd name="connsiteX8" fmla="*/ 1291611 w 1424409"/>
              <a:gd name="connsiteY8" fmla="*/ 2944391 h 2993769"/>
              <a:gd name="connsiteX9" fmla="*/ 997997 w 1424409"/>
              <a:gd name="connsiteY9" fmla="*/ 2608829 h 2993769"/>
              <a:gd name="connsiteX10" fmla="*/ 933578 w 1424409"/>
              <a:gd name="connsiteY10" fmla="*/ 2299125 h 2993769"/>
              <a:gd name="connsiteX11" fmla="*/ 653143 w 1424409"/>
              <a:gd name="connsiteY11" fmla="*/ 2101753 h 2993769"/>
              <a:gd name="connsiteX12" fmla="*/ 443418 w 1424409"/>
              <a:gd name="connsiteY12" fmla="*/ 1824917 h 2993769"/>
              <a:gd name="connsiteX13" fmla="*/ 108764 w 1424409"/>
              <a:gd name="connsiteY13" fmla="*/ 1291759 h 2993769"/>
              <a:gd name="connsiteX14" fmla="*/ 175876 w 1424409"/>
              <a:gd name="connsiteY14" fmla="*/ 880700 h 2993769"/>
              <a:gd name="connsiteX15" fmla="*/ 15579 w 1424409"/>
              <a:gd name="connsiteY15" fmla="*/ 231008 h 2993769"/>
              <a:gd name="connsiteX16" fmla="*/ 460690 w 1424409"/>
              <a:gd name="connsiteY16" fmla="*/ 199 h 2993769"/>
              <a:gd name="connsiteX0" fmla="*/ 460690 w 1424409"/>
              <a:gd name="connsiteY0" fmla="*/ 199 h 2993769"/>
              <a:gd name="connsiteX1" fmla="*/ 678309 w 1424409"/>
              <a:gd name="connsiteY1" fmla="*/ 180675 h 2993769"/>
              <a:gd name="connsiteX2" fmla="*/ 1109747 w 1424409"/>
              <a:gd name="connsiteY2" fmla="*/ 486417 h 2993769"/>
              <a:gd name="connsiteX3" fmla="*/ 1273928 w 1424409"/>
              <a:gd name="connsiteY3" fmla="*/ 860183 h 2993769"/>
              <a:gd name="connsiteX4" fmla="*/ 1270331 w 1424409"/>
              <a:gd name="connsiteY4" fmla="*/ 1082989 h 2993769"/>
              <a:gd name="connsiteX5" fmla="*/ 1280632 w 1424409"/>
              <a:gd name="connsiteY5" fmla="*/ 1476661 h 2993769"/>
              <a:gd name="connsiteX6" fmla="*/ 1358722 w 1424409"/>
              <a:gd name="connsiteY6" fmla="*/ 2659164 h 2993769"/>
              <a:gd name="connsiteX7" fmla="*/ 1417446 w 1424409"/>
              <a:gd name="connsiteY7" fmla="*/ 2952779 h 2993769"/>
              <a:gd name="connsiteX8" fmla="*/ 1291611 w 1424409"/>
              <a:gd name="connsiteY8" fmla="*/ 2944391 h 2993769"/>
              <a:gd name="connsiteX9" fmla="*/ 997997 w 1424409"/>
              <a:gd name="connsiteY9" fmla="*/ 2608829 h 2993769"/>
              <a:gd name="connsiteX10" fmla="*/ 933578 w 1424409"/>
              <a:gd name="connsiteY10" fmla="*/ 2299125 h 2993769"/>
              <a:gd name="connsiteX11" fmla="*/ 653143 w 1424409"/>
              <a:gd name="connsiteY11" fmla="*/ 2101753 h 2993769"/>
              <a:gd name="connsiteX12" fmla="*/ 443418 w 1424409"/>
              <a:gd name="connsiteY12" fmla="*/ 1824917 h 2993769"/>
              <a:gd name="connsiteX13" fmla="*/ 108764 w 1424409"/>
              <a:gd name="connsiteY13" fmla="*/ 1291759 h 2993769"/>
              <a:gd name="connsiteX14" fmla="*/ 175876 w 1424409"/>
              <a:gd name="connsiteY14" fmla="*/ 880700 h 2993769"/>
              <a:gd name="connsiteX15" fmla="*/ 15579 w 1424409"/>
              <a:gd name="connsiteY15" fmla="*/ 231008 h 2993769"/>
              <a:gd name="connsiteX16" fmla="*/ 460690 w 1424409"/>
              <a:gd name="connsiteY16" fmla="*/ 199 h 2993769"/>
              <a:gd name="connsiteX0" fmla="*/ 445242 w 1408961"/>
              <a:gd name="connsiteY0" fmla="*/ 211 h 2993781"/>
              <a:gd name="connsiteX1" fmla="*/ 662861 w 1408961"/>
              <a:gd name="connsiteY1" fmla="*/ 180687 h 2993781"/>
              <a:gd name="connsiteX2" fmla="*/ 1094299 w 1408961"/>
              <a:gd name="connsiteY2" fmla="*/ 486429 h 2993781"/>
              <a:gd name="connsiteX3" fmla="*/ 1258480 w 1408961"/>
              <a:gd name="connsiteY3" fmla="*/ 860195 h 2993781"/>
              <a:gd name="connsiteX4" fmla="*/ 1254883 w 1408961"/>
              <a:gd name="connsiteY4" fmla="*/ 1083001 h 2993781"/>
              <a:gd name="connsiteX5" fmla="*/ 1265184 w 1408961"/>
              <a:gd name="connsiteY5" fmla="*/ 1476673 h 2993781"/>
              <a:gd name="connsiteX6" fmla="*/ 1343274 w 1408961"/>
              <a:gd name="connsiteY6" fmla="*/ 2659176 h 2993781"/>
              <a:gd name="connsiteX7" fmla="*/ 1401998 w 1408961"/>
              <a:gd name="connsiteY7" fmla="*/ 2952791 h 2993781"/>
              <a:gd name="connsiteX8" fmla="*/ 1276163 w 1408961"/>
              <a:gd name="connsiteY8" fmla="*/ 2944403 h 2993781"/>
              <a:gd name="connsiteX9" fmla="*/ 982549 w 1408961"/>
              <a:gd name="connsiteY9" fmla="*/ 2608841 h 2993781"/>
              <a:gd name="connsiteX10" fmla="*/ 918130 w 1408961"/>
              <a:gd name="connsiteY10" fmla="*/ 2299137 h 2993781"/>
              <a:gd name="connsiteX11" fmla="*/ 637695 w 1408961"/>
              <a:gd name="connsiteY11" fmla="*/ 2101765 h 2993781"/>
              <a:gd name="connsiteX12" fmla="*/ 427970 w 1408961"/>
              <a:gd name="connsiteY12" fmla="*/ 1824929 h 2993781"/>
              <a:gd name="connsiteX13" fmla="*/ 93316 w 1408961"/>
              <a:gd name="connsiteY13" fmla="*/ 1291771 h 2993781"/>
              <a:gd name="connsiteX14" fmla="*/ 160428 w 1408961"/>
              <a:gd name="connsiteY14" fmla="*/ 880712 h 2993781"/>
              <a:gd name="connsiteX15" fmla="*/ 131 w 1408961"/>
              <a:gd name="connsiteY15" fmla="*/ 231020 h 2993781"/>
              <a:gd name="connsiteX16" fmla="*/ 198316 w 1408961"/>
              <a:gd name="connsiteY16" fmla="*/ 146151 h 2993781"/>
              <a:gd name="connsiteX17" fmla="*/ 445242 w 1408961"/>
              <a:gd name="connsiteY17" fmla="*/ 211 h 2993781"/>
              <a:gd name="connsiteX0" fmla="*/ 999629 w 1963348"/>
              <a:gd name="connsiteY0" fmla="*/ 146542 h 3140112"/>
              <a:gd name="connsiteX1" fmla="*/ 1217248 w 1963348"/>
              <a:gd name="connsiteY1" fmla="*/ 327018 h 3140112"/>
              <a:gd name="connsiteX2" fmla="*/ 1648686 w 1963348"/>
              <a:gd name="connsiteY2" fmla="*/ 632760 h 3140112"/>
              <a:gd name="connsiteX3" fmla="*/ 1812867 w 1963348"/>
              <a:gd name="connsiteY3" fmla="*/ 1006526 h 3140112"/>
              <a:gd name="connsiteX4" fmla="*/ 1809270 w 1963348"/>
              <a:gd name="connsiteY4" fmla="*/ 1229332 h 3140112"/>
              <a:gd name="connsiteX5" fmla="*/ 1819571 w 1963348"/>
              <a:gd name="connsiteY5" fmla="*/ 1623004 h 3140112"/>
              <a:gd name="connsiteX6" fmla="*/ 1897661 w 1963348"/>
              <a:gd name="connsiteY6" fmla="*/ 2805507 h 3140112"/>
              <a:gd name="connsiteX7" fmla="*/ 1956385 w 1963348"/>
              <a:gd name="connsiteY7" fmla="*/ 3099122 h 3140112"/>
              <a:gd name="connsiteX8" fmla="*/ 1830550 w 1963348"/>
              <a:gd name="connsiteY8" fmla="*/ 3090734 h 3140112"/>
              <a:gd name="connsiteX9" fmla="*/ 1536936 w 1963348"/>
              <a:gd name="connsiteY9" fmla="*/ 2755172 h 3140112"/>
              <a:gd name="connsiteX10" fmla="*/ 1472517 w 1963348"/>
              <a:gd name="connsiteY10" fmla="*/ 2445468 h 3140112"/>
              <a:gd name="connsiteX11" fmla="*/ 1192082 w 1963348"/>
              <a:gd name="connsiteY11" fmla="*/ 2248096 h 3140112"/>
              <a:gd name="connsiteX12" fmla="*/ 982357 w 1963348"/>
              <a:gd name="connsiteY12" fmla="*/ 1971260 h 3140112"/>
              <a:gd name="connsiteX13" fmla="*/ 647703 w 1963348"/>
              <a:gd name="connsiteY13" fmla="*/ 1438102 h 3140112"/>
              <a:gd name="connsiteX14" fmla="*/ 714815 w 1963348"/>
              <a:gd name="connsiteY14" fmla="*/ 1027043 h 3140112"/>
              <a:gd name="connsiteX15" fmla="*/ 554518 w 1963348"/>
              <a:gd name="connsiteY15" fmla="*/ 377351 h 3140112"/>
              <a:gd name="connsiteX16" fmla="*/ 6083 w 1963348"/>
              <a:gd name="connsiteY16" fmla="*/ 7256 h 3140112"/>
              <a:gd name="connsiteX17" fmla="*/ 999629 w 1963348"/>
              <a:gd name="connsiteY17" fmla="*/ 146542 h 3140112"/>
              <a:gd name="connsiteX0" fmla="*/ 995480 w 1959199"/>
              <a:gd name="connsiteY0" fmla="*/ 151283 h 3144853"/>
              <a:gd name="connsiteX1" fmla="*/ 1213099 w 1959199"/>
              <a:gd name="connsiteY1" fmla="*/ 331759 h 3144853"/>
              <a:gd name="connsiteX2" fmla="*/ 1644537 w 1959199"/>
              <a:gd name="connsiteY2" fmla="*/ 637501 h 3144853"/>
              <a:gd name="connsiteX3" fmla="*/ 1808718 w 1959199"/>
              <a:gd name="connsiteY3" fmla="*/ 1011267 h 3144853"/>
              <a:gd name="connsiteX4" fmla="*/ 1805121 w 1959199"/>
              <a:gd name="connsiteY4" fmla="*/ 1234073 h 3144853"/>
              <a:gd name="connsiteX5" fmla="*/ 1815422 w 1959199"/>
              <a:gd name="connsiteY5" fmla="*/ 1627745 h 3144853"/>
              <a:gd name="connsiteX6" fmla="*/ 1893512 w 1959199"/>
              <a:gd name="connsiteY6" fmla="*/ 2810248 h 3144853"/>
              <a:gd name="connsiteX7" fmla="*/ 1952236 w 1959199"/>
              <a:gd name="connsiteY7" fmla="*/ 3103863 h 3144853"/>
              <a:gd name="connsiteX8" fmla="*/ 1826401 w 1959199"/>
              <a:gd name="connsiteY8" fmla="*/ 3095475 h 3144853"/>
              <a:gd name="connsiteX9" fmla="*/ 1532787 w 1959199"/>
              <a:gd name="connsiteY9" fmla="*/ 2759913 h 3144853"/>
              <a:gd name="connsiteX10" fmla="*/ 1468368 w 1959199"/>
              <a:gd name="connsiteY10" fmla="*/ 2450209 h 3144853"/>
              <a:gd name="connsiteX11" fmla="*/ 1187933 w 1959199"/>
              <a:gd name="connsiteY11" fmla="*/ 2252837 h 3144853"/>
              <a:gd name="connsiteX12" fmla="*/ 978208 w 1959199"/>
              <a:gd name="connsiteY12" fmla="*/ 1976001 h 3144853"/>
              <a:gd name="connsiteX13" fmla="*/ 643554 w 1959199"/>
              <a:gd name="connsiteY13" fmla="*/ 1442843 h 3144853"/>
              <a:gd name="connsiteX14" fmla="*/ 710666 w 1959199"/>
              <a:gd name="connsiteY14" fmla="*/ 1031784 h 3144853"/>
              <a:gd name="connsiteX15" fmla="*/ 550369 w 1959199"/>
              <a:gd name="connsiteY15" fmla="*/ 382092 h 3144853"/>
              <a:gd name="connsiteX16" fmla="*/ 1934 w 1959199"/>
              <a:gd name="connsiteY16" fmla="*/ 11997 h 3144853"/>
              <a:gd name="connsiteX17" fmla="*/ 790499 w 1959199"/>
              <a:gd name="connsiteY17" fmla="*/ 95887 h 3144853"/>
              <a:gd name="connsiteX18" fmla="*/ 995480 w 1959199"/>
              <a:gd name="connsiteY18" fmla="*/ 151283 h 3144853"/>
              <a:gd name="connsiteX0" fmla="*/ 995480 w 1959199"/>
              <a:gd name="connsiteY0" fmla="*/ 179364 h 3172934"/>
              <a:gd name="connsiteX1" fmla="*/ 1213099 w 1959199"/>
              <a:gd name="connsiteY1" fmla="*/ 359840 h 3172934"/>
              <a:gd name="connsiteX2" fmla="*/ 1644537 w 1959199"/>
              <a:gd name="connsiteY2" fmla="*/ 665582 h 3172934"/>
              <a:gd name="connsiteX3" fmla="*/ 1808718 w 1959199"/>
              <a:gd name="connsiteY3" fmla="*/ 1039348 h 3172934"/>
              <a:gd name="connsiteX4" fmla="*/ 1805121 w 1959199"/>
              <a:gd name="connsiteY4" fmla="*/ 1262154 h 3172934"/>
              <a:gd name="connsiteX5" fmla="*/ 1815422 w 1959199"/>
              <a:gd name="connsiteY5" fmla="*/ 1655826 h 3172934"/>
              <a:gd name="connsiteX6" fmla="*/ 1893512 w 1959199"/>
              <a:gd name="connsiteY6" fmla="*/ 2838329 h 3172934"/>
              <a:gd name="connsiteX7" fmla="*/ 1952236 w 1959199"/>
              <a:gd name="connsiteY7" fmla="*/ 3131944 h 3172934"/>
              <a:gd name="connsiteX8" fmla="*/ 1826401 w 1959199"/>
              <a:gd name="connsiteY8" fmla="*/ 3123556 h 3172934"/>
              <a:gd name="connsiteX9" fmla="*/ 1532787 w 1959199"/>
              <a:gd name="connsiteY9" fmla="*/ 2787994 h 3172934"/>
              <a:gd name="connsiteX10" fmla="*/ 1468368 w 1959199"/>
              <a:gd name="connsiteY10" fmla="*/ 2478290 h 3172934"/>
              <a:gd name="connsiteX11" fmla="*/ 1187933 w 1959199"/>
              <a:gd name="connsiteY11" fmla="*/ 2280918 h 3172934"/>
              <a:gd name="connsiteX12" fmla="*/ 978208 w 1959199"/>
              <a:gd name="connsiteY12" fmla="*/ 2004082 h 3172934"/>
              <a:gd name="connsiteX13" fmla="*/ 643554 w 1959199"/>
              <a:gd name="connsiteY13" fmla="*/ 1470924 h 3172934"/>
              <a:gd name="connsiteX14" fmla="*/ 710666 w 1959199"/>
              <a:gd name="connsiteY14" fmla="*/ 1059865 h 3172934"/>
              <a:gd name="connsiteX15" fmla="*/ 550369 w 1959199"/>
              <a:gd name="connsiteY15" fmla="*/ 410173 h 3172934"/>
              <a:gd name="connsiteX16" fmla="*/ 1934 w 1959199"/>
              <a:gd name="connsiteY16" fmla="*/ 40078 h 3172934"/>
              <a:gd name="connsiteX17" fmla="*/ 773721 w 1959199"/>
              <a:gd name="connsiteY17" fmla="*/ 14911 h 3172934"/>
              <a:gd name="connsiteX18" fmla="*/ 995480 w 1959199"/>
              <a:gd name="connsiteY18" fmla="*/ 179364 h 3172934"/>
              <a:gd name="connsiteX0" fmla="*/ 997812 w 1961531"/>
              <a:gd name="connsiteY0" fmla="*/ 181186 h 3174756"/>
              <a:gd name="connsiteX1" fmla="*/ 1215431 w 1961531"/>
              <a:gd name="connsiteY1" fmla="*/ 361662 h 3174756"/>
              <a:gd name="connsiteX2" fmla="*/ 1646869 w 1961531"/>
              <a:gd name="connsiteY2" fmla="*/ 667404 h 3174756"/>
              <a:gd name="connsiteX3" fmla="*/ 1811050 w 1961531"/>
              <a:gd name="connsiteY3" fmla="*/ 1041170 h 3174756"/>
              <a:gd name="connsiteX4" fmla="*/ 1807453 w 1961531"/>
              <a:gd name="connsiteY4" fmla="*/ 1263976 h 3174756"/>
              <a:gd name="connsiteX5" fmla="*/ 1817754 w 1961531"/>
              <a:gd name="connsiteY5" fmla="*/ 1657648 h 3174756"/>
              <a:gd name="connsiteX6" fmla="*/ 1895844 w 1961531"/>
              <a:gd name="connsiteY6" fmla="*/ 2840151 h 3174756"/>
              <a:gd name="connsiteX7" fmla="*/ 1954568 w 1961531"/>
              <a:gd name="connsiteY7" fmla="*/ 3133766 h 3174756"/>
              <a:gd name="connsiteX8" fmla="*/ 1828733 w 1961531"/>
              <a:gd name="connsiteY8" fmla="*/ 3125378 h 3174756"/>
              <a:gd name="connsiteX9" fmla="*/ 1535119 w 1961531"/>
              <a:gd name="connsiteY9" fmla="*/ 2789816 h 3174756"/>
              <a:gd name="connsiteX10" fmla="*/ 1470700 w 1961531"/>
              <a:gd name="connsiteY10" fmla="*/ 2480112 h 3174756"/>
              <a:gd name="connsiteX11" fmla="*/ 1190265 w 1961531"/>
              <a:gd name="connsiteY11" fmla="*/ 2282740 h 3174756"/>
              <a:gd name="connsiteX12" fmla="*/ 980540 w 1961531"/>
              <a:gd name="connsiteY12" fmla="*/ 2005904 h 3174756"/>
              <a:gd name="connsiteX13" fmla="*/ 645886 w 1961531"/>
              <a:gd name="connsiteY13" fmla="*/ 1472746 h 3174756"/>
              <a:gd name="connsiteX14" fmla="*/ 712998 w 1961531"/>
              <a:gd name="connsiteY14" fmla="*/ 1061687 h 3174756"/>
              <a:gd name="connsiteX15" fmla="*/ 552701 w 1961531"/>
              <a:gd name="connsiteY15" fmla="*/ 411995 h 3174756"/>
              <a:gd name="connsiteX16" fmla="*/ 4266 w 1961531"/>
              <a:gd name="connsiteY16" fmla="*/ 41900 h 3174756"/>
              <a:gd name="connsiteX17" fmla="*/ 323048 w 1961531"/>
              <a:gd name="connsiteY17" fmla="*/ 8345 h 3174756"/>
              <a:gd name="connsiteX18" fmla="*/ 776053 w 1961531"/>
              <a:gd name="connsiteY18" fmla="*/ 16733 h 3174756"/>
              <a:gd name="connsiteX19" fmla="*/ 997812 w 1961531"/>
              <a:gd name="connsiteY19" fmla="*/ 181186 h 3174756"/>
              <a:gd name="connsiteX0" fmla="*/ 999806 w 1963525"/>
              <a:gd name="connsiteY0" fmla="*/ 391019 h 3384589"/>
              <a:gd name="connsiteX1" fmla="*/ 1217425 w 1963525"/>
              <a:gd name="connsiteY1" fmla="*/ 571495 h 3384589"/>
              <a:gd name="connsiteX2" fmla="*/ 1648863 w 1963525"/>
              <a:gd name="connsiteY2" fmla="*/ 877237 h 3384589"/>
              <a:gd name="connsiteX3" fmla="*/ 1813044 w 1963525"/>
              <a:gd name="connsiteY3" fmla="*/ 1251003 h 3384589"/>
              <a:gd name="connsiteX4" fmla="*/ 1809447 w 1963525"/>
              <a:gd name="connsiteY4" fmla="*/ 1473809 h 3384589"/>
              <a:gd name="connsiteX5" fmla="*/ 1819748 w 1963525"/>
              <a:gd name="connsiteY5" fmla="*/ 1867481 h 3384589"/>
              <a:gd name="connsiteX6" fmla="*/ 1897838 w 1963525"/>
              <a:gd name="connsiteY6" fmla="*/ 3049984 h 3384589"/>
              <a:gd name="connsiteX7" fmla="*/ 1956562 w 1963525"/>
              <a:gd name="connsiteY7" fmla="*/ 3343599 h 3384589"/>
              <a:gd name="connsiteX8" fmla="*/ 1830727 w 1963525"/>
              <a:gd name="connsiteY8" fmla="*/ 3335211 h 3384589"/>
              <a:gd name="connsiteX9" fmla="*/ 1537113 w 1963525"/>
              <a:gd name="connsiteY9" fmla="*/ 2999649 h 3384589"/>
              <a:gd name="connsiteX10" fmla="*/ 1472694 w 1963525"/>
              <a:gd name="connsiteY10" fmla="*/ 2689945 h 3384589"/>
              <a:gd name="connsiteX11" fmla="*/ 1192259 w 1963525"/>
              <a:gd name="connsiteY11" fmla="*/ 2492573 h 3384589"/>
              <a:gd name="connsiteX12" fmla="*/ 982534 w 1963525"/>
              <a:gd name="connsiteY12" fmla="*/ 2215737 h 3384589"/>
              <a:gd name="connsiteX13" fmla="*/ 647880 w 1963525"/>
              <a:gd name="connsiteY13" fmla="*/ 1682579 h 3384589"/>
              <a:gd name="connsiteX14" fmla="*/ 714992 w 1963525"/>
              <a:gd name="connsiteY14" fmla="*/ 1271520 h 3384589"/>
              <a:gd name="connsiteX15" fmla="*/ 554695 w 1963525"/>
              <a:gd name="connsiteY15" fmla="*/ 621828 h 3384589"/>
              <a:gd name="connsiteX16" fmla="*/ 6260 w 1963525"/>
              <a:gd name="connsiteY16" fmla="*/ 251733 h 3384589"/>
              <a:gd name="connsiteX17" fmla="*/ 241152 w 1963525"/>
              <a:gd name="connsiteY17" fmla="*/ 64 h 3384589"/>
              <a:gd name="connsiteX18" fmla="*/ 778047 w 1963525"/>
              <a:gd name="connsiteY18" fmla="*/ 226566 h 3384589"/>
              <a:gd name="connsiteX19" fmla="*/ 999806 w 1963525"/>
              <a:gd name="connsiteY19" fmla="*/ 391019 h 3384589"/>
              <a:gd name="connsiteX0" fmla="*/ 998688 w 1962407"/>
              <a:gd name="connsiteY0" fmla="*/ 394124 h 3387694"/>
              <a:gd name="connsiteX1" fmla="*/ 1216307 w 1962407"/>
              <a:gd name="connsiteY1" fmla="*/ 574600 h 3387694"/>
              <a:gd name="connsiteX2" fmla="*/ 1647745 w 1962407"/>
              <a:gd name="connsiteY2" fmla="*/ 880342 h 3387694"/>
              <a:gd name="connsiteX3" fmla="*/ 1811926 w 1962407"/>
              <a:gd name="connsiteY3" fmla="*/ 1254108 h 3387694"/>
              <a:gd name="connsiteX4" fmla="*/ 1808329 w 1962407"/>
              <a:gd name="connsiteY4" fmla="*/ 1476914 h 3387694"/>
              <a:gd name="connsiteX5" fmla="*/ 1818630 w 1962407"/>
              <a:gd name="connsiteY5" fmla="*/ 1870586 h 3387694"/>
              <a:gd name="connsiteX6" fmla="*/ 1896720 w 1962407"/>
              <a:gd name="connsiteY6" fmla="*/ 3053089 h 3387694"/>
              <a:gd name="connsiteX7" fmla="*/ 1955444 w 1962407"/>
              <a:gd name="connsiteY7" fmla="*/ 3346704 h 3387694"/>
              <a:gd name="connsiteX8" fmla="*/ 1829609 w 1962407"/>
              <a:gd name="connsiteY8" fmla="*/ 3338316 h 3387694"/>
              <a:gd name="connsiteX9" fmla="*/ 1535995 w 1962407"/>
              <a:gd name="connsiteY9" fmla="*/ 3002754 h 3387694"/>
              <a:gd name="connsiteX10" fmla="*/ 1471576 w 1962407"/>
              <a:gd name="connsiteY10" fmla="*/ 2693050 h 3387694"/>
              <a:gd name="connsiteX11" fmla="*/ 1191141 w 1962407"/>
              <a:gd name="connsiteY11" fmla="*/ 2495678 h 3387694"/>
              <a:gd name="connsiteX12" fmla="*/ 981416 w 1962407"/>
              <a:gd name="connsiteY12" fmla="*/ 2218842 h 3387694"/>
              <a:gd name="connsiteX13" fmla="*/ 646762 w 1962407"/>
              <a:gd name="connsiteY13" fmla="*/ 1685684 h 3387694"/>
              <a:gd name="connsiteX14" fmla="*/ 713874 w 1962407"/>
              <a:gd name="connsiteY14" fmla="*/ 1274625 h 3387694"/>
              <a:gd name="connsiteX15" fmla="*/ 553577 w 1962407"/>
              <a:gd name="connsiteY15" fmla="*/ 624933 h 3387694"/>
              <a:gd name="connsiteX16" fmla="*/ 5142 w 1962407"/>
              <a:gd name="connsiteY16" fmla="*/ 254838 h 3387694"/>
              <a:gd name="connsiteX17" fmla="*/ 240034 w 1962407"/>
              <a:gd name="connsiteY17" fmla="*/ 3169 h 3387694"/>
              <a:gd name="connsiteX18" fmla="*/ 533648 w 1962407"/>
              <a:gd name="connsiteY18" fmla="*/ 120616 h 3387694"/>
              <a:gd name="connsiteX19" fmla="*/ 776929 w 1962407"/>
              <a:gd name="connsiteY19" fmla="*/ 229671 h 3387694"/>
              <a:gd name="connsiteX20" fmla="*/ 998688 w 1962407"/>
              <a:gd name="connsiteY20" fmla="*/ 394124 h 3387694"/>
              <a:gd name="connsiteX0" fmla="*/ 998688 w 1962407"/>
              <a:gd name="connsiteY0" fmla="*/ 392497 h 3386067"/>
              <a:gd name="connsiteX1" fmla="*/ 1216307 w 1962407"/>
              <a:gd name="connsiteY1" fmla="*/ 572973 h 3386067"/>
              <a:gd name="connsiteX2" fmla="*/ 1647745 w 1962407"/>
              <a:gd name="connsiteY2" fmla="*/ 878715 h 3386067"/>
              <a:gd name="connsiteX3" fmla="*/ 1811926 w 1962407"/>
              <a:gd name="connsiteY3" fmla="*/ 1252481 h 3386067"/>
              <a:gd name="connsiteX4" fmla="*/ 1808329 w 1962407"/>
              <a:gd name="connsiteY4" fmla="*/ 1475287 h 3386067"/>
              <a:gd name="connsiteX5" fmla="*/ 1818630 w 1962407"/>
              <a:gd name="connsiteY5" fmla="*/ 1868959 h 3386067"/>
              <a:gd name="connsiteX6" fmla="*/ 1896720 w 1962407"/>
              <a:gd name="connsiteY6" fmla="*/ 3051462 h 3386067"/>
              <a:gd name="connsiteX7" fmla="*/ 1955444 w 1962407"/>
              <a:gd name="connsiteY7" fmla="*/ 3345077 h 3386067"/>
              <a:gd name="connsiteX8" fmla="*/ 1829609 w 1962407"/>
              <a:gd name="connsiteY8" fmla="*/ 3336689 h 3386067"/>
              <a:gd name="connsiteX9" fmla="*/ 1535995 w 1962407"/>
              <a:gd name="connsiteY9" fmla="*/ 3001127 h 3386067"/>
              <a:gd name="connsiteX10" fmla="*/ 1471576 w 1962407"/>
              <a:gd name="connsiteY10" fmla="*/ 2691423 h 3386067"/>
              <a:gd name="connsiteX11" fmla="*/ 1191141 w 1962407"/>
              <a:gd name="connsiteY11" fmla="*/ 2494051 h 3386067"/>
              <a:gd name="connsiteX12" fmla="*/ 981416 w 1962407"/>
              <a:gd name="connsiteY12" fmla="*/ 2217215 h 3386067"/>
              <a:gd name="connsiteX13" fmla="*/ 646762 w 1962407"/>
              <a:gd name="connsiteY13" fmla="*/ 1684057 h 3386067"/>
              <a:gd name="connsiteX14" fmla="*/ 713874 w 1962407"/>
              <a:gd name="connsiteY14" fmla="*/ 1272998 h 3386067"/>
              <a:gd name="connsiteX15" fmla="*/ 553577 w 1962407"/>
              <a:gd name="connsiteY15" fmla="*/ 623306 h 3386067"/>
              <a:gd name="connsiteX16" fmla="*/ 5142 w 1962407"/>
              <a:gd name="connsiteY16" fmla="*/ 253211 h 3386067"/>
              <a:gd name="connsiteX17" fmla="*/ 240034 w 1962407"/>
              <a:gd name="connsiteY17" fmla="*/ 1542 h 3386067"/>
              <a:gd name="connsiteX18" fmla="*/ 466536 w 1962407"/>
              <a:gd name="connsiteY18" fmla="*/ 244824 h 3386067"/>
              <a:gd name="connsiteX19" fmla="*/ 776929 w 1962407"/>
              <a:gd name="connsiteY19" fmla="*/ 228044 h 3386067"/>
              <a:gd name="connsiteX20" fmla="*/ 998688 w 1962407"/>
              <a:gd name="connsiteY20" fmla="*/ 392497 h 3386067"/>
              <a:gd name="connsiteX0" fmla="*/ 1015526 w 1979245"/>
              <a:gd name="connsiteY0" fmla="*/ 400782 h 3394352"/>
              <a:gd name="connsiteX1" fmla="*/ 1233145 w 1979245"/>
              <a:gd name="connsiteY1" fmla="*/ 581258 h 3394352"/>
              <a:gd name="connsiteX2" fmla="*/ 1664583 w 1979245"/>
              <a:gd name="connsiteY2" fmla="*/ 887000 h 3394352"/>
              <a:gd name="connsiteX3" fmla="*/ 1828764 w 1979245"/>
              <a:gd name="connsiteY3" fmla="*/ 1260766 h 3394352"/>
              <a:gd name="connsiteX4" fmla="*/ 1825167 w 1979245"/>
              <a:gd name="connsiteY4" fmla="*/ 1483572 h 3394352"/>
              <a:gd name="connsiteX5" fmla="*/ 1835468 w 1979245"/>
              <a:gd name="connsiteY5" fmla="*/ 1877244 h 3394352"/>
              <a:gd name="connsiteX6" fmla="*/ 1913558 w 1979245"/>
              <a:gd name="connsiteY6" fmla="*/ 3059747 h 3394352"/>
              <a:gd name="connsiteX7" fmla="*/ 1972282 w 1979245"/>
              <a:gd name="connsiteY7" fmla="*/ 3353362 h 3394352"/>
              <a:gd name="connsiteX8" fmla="*/ 1846447 w 1979245"/>
              <a:gd name="connsiteY8" fmla="*/ 3344974 h 3394352"/>
              <a:gd name="connsiteX9" fmla="*/ 1552833 w 1979245"/>
              <a:gd name="connsiteY9" fmla="*/ 3009412 h 3394352"/>
              <a:gd name="connsiteX10" fmla="*/ 1488414 w 1979245"/>
              <a:gd name="connsiteY10" fmla="*/ 2699708 h 3394352"/>
              <a:gd name="connsiteX11" fmla="*/ 1207979 w 1979245"/>
              <a:gd name="connsiteY11" fmla="*/ 2502336 h 3394352"/>
              <a:gd name="connsiteX12" fmla="*/ 998254 w 1979245"/>
              <a:gd name="connsiteY12" fmla="*/ 2225500 h 3394352"/>
              <a:gd name="connsiteX13" fmla="*/ 663600 w 1979245"/>
              <a:gd name="connsiteY13" fmla="*/ 1692342 h 3394352"/>
              <a:gd name="connsiteX14" fmla="*/ 730712 w 1979245"/>
              <a:gd name="connsiteY14" fmla="*/ 1281283 h 3394352"/>
              <a:gd name="connsiteX15" fmla="*/ 570415 w 1979245"/>
              <a:gd name="connsiteY15" fmla="*/ 631591 h 3394352"/>
              <a:gd name="connsiteX16" fmla="*/ 21980 w 1979245"/>
              <a:gd name="connsiteY16" fmla="*/ 261496 h 3394352"/>
              <a:gd name="connsiteX17" fmla="*/ 122648 w 1979245"/>
              <a:gd name="connsiteY17" fmla="*/ 68551 h 3394352"/>
              <a:gd name="connsiteX18" fmla="*/ 256872 w 1979245"/>
              <a:gd name="connsiteY18" fmla="*/ 9827 h 3394352"/>
              <a:gd name="connsiteX19" fmla="*/ 483374 w 1979245"/>
              <a:gd name="connsiteY19" fmla="*/ 253109 h 3394352"/>
              <a:gd name="connsiteX20" fmla="*/ 793767 w 1979245"/>
              <a:gd name="connsiteY20" fmla="*/ 236329 h 3394352"/>
              <a:gd name="connsiteX21" fmla="*/ 1015526 w 1979245"/>
              <a:gd name="connsiteY21" fmla="*/ 400782 h 3394352"/>
              <a:gd name="connsiteX0" fmla="*/ 1098568 w 2062287"/>
              <a:gd name="connsiteY0" fmla="*/ 605956 h 3599526"/>
              <a:gd name="connsiteX1" fmla="*/ 1316187 w 2062287"/>
              <a:gd name="connsiteY1" fmla="*/ 786432 h 3599526"/>
              <a:gd name="connsiteX2" fmla="*/ 1747625 w 2062287"/>
              <a:gd name="connsiteY2" fmla="*/ 1092174 h 3599526"/>
              <a:gd name="connsiteX3" fmla="*/ 1911806 w 2062287"/>
              <a:gd name="connsiteY3" fmla="*/ 1465940 h 3599526"/>
              <a:gd name="connsiteX4" fmla="*/ 1908209 w 2062287"/>
              <a:gd name="connsiteY4" fmla="*/ 1688746 h 3599526"/>
              <a:gd name="connsiteX5" fmla="*/ 1918510 w 2062287"/>
              <a:gd name="connsiteY5" fmla="*/ 2082418 h 3599526"/>
              <a:gd name="connsiteX6" fmla="*/ 1996600 w 2062287"/>
              <a:gd name="connsiteY6" fmla="*/ 3264921 h 3599526"/>
              <a:gd name="connsiteX7" fmla="*/ 2055324 w 2062287"/>
              <a:gd name="connsiteY7" fmla="*/ 3558536 h 3599526"/>
              <a:gd name="connsiteX8" fmla="*/ 1929489 w 2062287"/>
              <a:gd name="connsiteY8" fmla="*/ 3550148 h 3599526"/>
              <a:gd name="connsiteX9" fmla="*/ 1635875 w 2062287"/>
              <a:gd name="connsiteY9" fmla="*/ 3214586 h 3599526"/>
              <a:gd name="connsiteX10" fmla="*/ 1571456 w 2062287"/>
              <a:gd name="connsiteY10" fmla="*/ 2904882 h 3599526"/>
              <a:gd name="connsiteX11" fmla="*/ 1291021 w 2062287"/>
              <a:gd name="connsiteY11" fmla="*/ 2707510 h 3599526"/>
              <a:gd name="connsiteX12" fmla="*/ 1081296 w 2062287"/>
              <a:gd name="connsiteY12" fmla="*/ 2430674 h 3599526"/>
              <a:gd name="connsiteX13" fmla="*/ 746642 w 2062287"/>
              <a:gd name="connsiteY13" fmla="*/ 1897516 h 3599526"/>
              <a:gd name="connsiteX14" fmla="*/ 813754 w 2062287"/>
              <a:gd name="connsiteY14" fmla="*/ 1486457 h 3599526"/>
              <a:gd name="connsiteX15" fmla="*/ 653457 w 2062287"/>
              <a:gd name="connsiteY15" fmla="*/ 836765 h 3599526"/>
              <a:gd name="connsiteX16" fmla="*/ 105022 w 2062287"/>
              <a:gd name="connsiteY16" fmla="*/ 466670 h 3599526"/>
              <a:gd name="connsiteX17" fmla="*/ 12743 w 2062287"/>
              <a:gd name="connsiteY17" fmla="*/ 5277 h 3599526"/>
              <a:gd name="connsiteX18" fmla="*/ 339914 w 2062287"/>
              <a:gd name="connsiteY18" fmla="*/ 215001 h 3599526"/>
              <a:gd name="connsiteX19" fmla="*/ 566416 w 2062287"/>
              <a:gd name="connsiteY19" fmla="*/ 458283 h 3599526"/>
              <a:gd name="connsiteX20" fmla="*/ 876809 w 2062287"/>
              <a:gd name="connsiteY20" fmla="*/ 441503 h 3599526"/>
              <a:gd name="connsiteX21" fmla="*/ 1098568 w 2062287"/>
              <a:gd name="connsiteY21" fmla="*/ 605956 h 3599526"/>
              <a:gd name="connsiteX0" fmla="*/ 1086046 w 2049765"/>
              <a:gd name="connsiteY0" fmla="*/ 631533 h 3625103"/>
              <a:gd name="connsiteX1" fmla="*/ 1303665 w 2049765"/>
              <a:gd name="connsiteY1" fmla="*/ 812009 h 3625103"/>
              <a:gd name="connsiteX2" fmla="*/ 1735103 w 2049765"/>
              <a:gd name="connsiteY2" fmla="*/ 1117751 h 3625103"/>
              <a:gd name="connsiteX3" fmla="*/ 1899284 w 2049765"/>
              <a:gd name="connsiteY3" fmla="*/ 1491517 h 3625103"/>
              <a:gd name="connsiteX4" fmla="*/ 1895687 w 2049765"/>
              <a:gd name="connsiteY4" fmla="*/ 1714323 h 3625103"/>
              <a:gd name="connsiteX5" fmla="*/ 1905988 w 2049765"/>
              <a:gd name="connsiteY5" fmla="*/ 2107995 h 3625103"/>
              <a:gd name="connsiteX6" fmla="*/ 1984078 w 2049765"/>
              <a:gd name="connsiteY6" fmla="*/ 3290498 h 3625103"/>
              <a:gd name="connsiteX7" fmla="*/ 2042802 w 2049765"/>
              <a:gd name="connsiteY7" fmla="*/ 3584113 h 3625103"/>
              <a:gd name="connsiteX8" fmla="*/ 1916967 w 2049765"/>
              <a:gd name="connsiteY8" fmla="*/ 3575725 h 3625103"/>
              <a:gd name="connsiteX9" fmla="*/ 1623353 w 2049765"/>
              <a:gd name="connsiteY9" fmla="*/ 3240163 h 3625103"/>
              <a:gd name="connsiteX10" fmla="*/ 1558934 w 2049765"/>
              <a:gd name="connsiteY10" fmla="*/ 2930459 h 3625103"/>
              <a:gd name="connsiteX11" fmla="*/ 1278499 w 2049765"/>
              <a:gd name="connsiteY11" fmla="*/ 2733087 h 3625103"/>
              <a:gd name="connsiteX12" fmla="*/ 1068774 w 2049765"/>
              <a:gd name="connsiteY12" fmla="*/ 2456251 h 3625103"/>
              <a:gd name="connsiteX13" fmla="*/ 734120 w 2049765"/>
              <a:gd name="connsiteY13" fmla="*/ 1923093 h 3625103"/>
              <a:gd name="connsiteX14" fmla="*/ 801232 w 2049765"/>
              <a:gd name="connsiteY14" fmla="*/ 1512034 h 3625103"/>
              <a:gd name="connsiteX15" fmla="*/ 640935 w 2049765"/>
              <a:gd name="connsiteY15" fmla="*/ 862342 h 3625103"/>
              <a:gd name="connsiteX16" fmla="*/ 92500 w 2049765"/>
              <a:gd name="connsiteY16" fmla="*/ 492247 h 3625103"/>
              <a:gd name="connsiteX17" fmla="*/ 221 w 2049765"/>
              <a:gd name="connsiteY17" fmla="*/ 30854 h 3625103"/>
              <a:gd name="connsiteX18" fmla="*/ 75722 w 2049765"/>
              <a:gd name="connsiteY18" fmla="*/ 64410 h 3625103"/>
              <a:gd name="connsiteX19" fmla="*/ 327392 w 2049765"/>
              <a:gd name="connsiteY19" fmla="*/ 240578 h 3625103"/>
              <a:gd name="connsiteX20" fmla="*/ 553894 w 2049765"/>
              <a:gd name="connsiteY20" fmla="*/ 483860 h 3625103"/>
              <a:gd name="connsiteX21" fmla="*/ 864287 w 2049765"/>
              <a:gd name="connsiteY21" fmla="*/ 467080 h 3625103"/>
              <a:gd name="connsiteX22" fmla="*/ 1086046 w 2049765"/>
              <a:gd name="connsiteY22" fmla="*/ 631533 h 3625103"/>
              <a:gd name="connsiteX0" fmla="*/ 1088320 w 2052039"/>
              <a:gd name="connsiteY0" fmla="*/ 980688 h 3974258"/>
              <a:gd name="connsiteX1" fmla="*/ 1305939 w 2052039"/>
              <a:gd name="connsiteY1" fmla="*/ 1161164 h 3974258"/>
              <a:gd name="connsiteX2" fmla="*/ 1737377 w 2052039"/>
              <a:gd name="connsiteY2" fmla="*/ 1466906 h 3974258"/>
              <a:gd name="connsiteX3" fmla="*/ 1901558 w 2052039"/>
              <a:gd name="connsiteY3" fmla="*/ 1840672 h 3974258"/>
              <a:gd name="connsiteX4" fmla="*/ 1897961 w 2052039"/>
              <a:gd name="connsiteY4" fmla="*/ 2063478 h 3974258"/>
              <a:gd name="connsiteX5" fmla="*/ 1908262 w 2052039"/>
              <a:gd name="connsiteY5" fmla="*/ 2457150 h 3974258"/>
              <a:gd name="connsiteX6" fmla="*/ 1986352 w 2052039"/>
              <a:gd name="connsiteY6" fmla="*/ 3639653 h 3974258"/>
              <a:gd name="connsiteX7" fmla="*/ 2045076 w 2052039"/>
              <a:gd name="connsiteY7" fmla="*/ 3933268 h 3974258"/>
              <a:gd name="connsiteX8" fmla="*/ 1919241 w 2052039"/>
              <a:gd name="connsiteY8" fmla="*/ 3924880 h 3974258"/>
              <a:gd name="connsiteX9" fmla="*/ 1625627 w 2052039"/>
              <a:gd name="connsiteY9" fmla="*/ 3589318 h 3974258"/>
              <a:gd name="connsiteX10" fmla="*/ 1561208 w 2052039"/>
              <a:gd name="connsiteY10" fmla="*/ 3279614 h 3974258"/>
              <a:gd name="connsiteX11" fmla="*/ 1280773 w 2052039"/>
              <a:gd name="connsiteY11" fmla="*/ 3082242 h 3974258"/>
              <a:gd name="connsiteX12" fmla="*/ 1071048 w 2052039"/>
              <a:gd name="connsiteY12" fmla="*/ 2805406 h 3974258"/>
              <a:gd name="connsiteX13" fmla="*/ 736394 w 2052039"/>
              <a:gd name="connsiteY13" fmla="*/ 2272248 h 3974258"/>
              <a:gd name="connsiteX14" fmla="*/ 803506 w 2052039"/>
              <a:gd name="connsiteY14" fmla="*/ 1861189 h 3974258"/>
              <a:gd name="connsiteX15" fmla="*/ 643209 w 2052039"/>
              <a:gd name="connsiteY15" fmla="*/ 1211497 h 3974258"/>
              <a:gd name="connsiteX16" fmla="*/ 94774 w 2052039"/>
              <a:gd name="connsiteY16" fmla="*/ 841402 h 3974258"/>
              <a:gd name="connsiteX17" fmla="*/ 2495 w 2052039"/>
              <a:gd name="connsiteY17" fmla="*/ 380009 h 3974258"/>
              <a:gd name="connsiteX18" fmla="*/ 44440 w 2052039"/>
              <a:gd name="connsiteY18" fmla="*/ 2505 h 3974258"/>
              <a:gd name="connsiteX19" fmla="*/ 329666 w 2052039"/>
              <a:gd name="connsiteY19" fmla="*/ 589733 h 3974258"/>
              <a:gd name="connsiteX20" fmla="*/ 556168 w 2052039"/>
              <a:gd name="connsiteY20" fmla="*/ 833015 h 3974258"/>
              <a:gd name="connsiteX21" fmla="*/ 866561 w 2052039"/>
              <a:gd name="connsiteY21" fmla="*/ 816235 h 3974258"/>
              <a:gd name="connsiteX22" fmla="*/ 1088320 w 2052039"/>
              <a:gd name="connsiteY22" fmla="*/ 980688 h 3974258"/>
              <a:gd name="connsiteX0" fmla="*/ 1312354 w 2276073"/>
              <a:gd name="connsiteY0" fmla="*/ 1121936 h 4115506"/>
              <a:gd name="connsiteX1" fmla="*/ 1529973 w 2276073"/>
              <a:gd name="connsiteY1" fmla="*/ 1302412 h 4115506"/>
              <a:gd name="connsiteX2" fmla="*/ 1961411 w 2276073"/>
              <a:gd name="connsiteY2" fmla="*/ 1608154 h 4115506"/>
              <a:gd name="connsiteX3" fmla="*/ 2125592 w 2276073"/>
              <a:gd name="connsiteY3" fmla="*/ 1981920 h 4115506"/>
              <a:gd name="connsiteX4" fmla="*/ 2121995 w 2276073"/>
              <a:gd name="connsiteY4" fmla="*/ 2204726 h 4115506"/>
              <a:gd name="connsiteX5" fmla="*/ 2132296 w 2276073"/>
              <a:gd name="connsiteY5" fmla="*/ 2598398 h 4115506"/>
              <a:gd name="connsiteX6" fmla="*/ 2210386 w 2276073"/>
              <a:gd name="connsiteY6" fmla="*/ 3780901 h 4115506"/>
              <a:gd name="connsiteX7" fmla="*/ 2269110 w 2276073"/>
              <a:gd name="connsiteY7" fmla="*/ 4074516 h 4115506"/>
              <a:gd name="connsiteX8" fmla="*/ 2143275 w 2276073"/>
              <a:gd name="connsiteY8" fmla="*/ 4066128 h 4115506"/>
              <a:gd name="connsiteX9" fmla="*/ 1849661 w 2276073"/>
              <a:gd name="connsiteY9" fmla="*/ 3730566 h 4115506"/>
              <a:gd name="connsiteX10" fmla="*/ 1785242 w 2276073"/>
              <a:gd name="connsiteY10" fmla="*/ 3420862 h 4115506"/>
              <a:gd name="connsiteX11" fmla="*/ 1504807 w 2276073"/>
              <a:gd name="connsiteY11" fmla="*/ 3223490 h 4115506"/>
              <a:gd name="connsiteX12" fmla="*/ 1295082 w 2276073"/>
              <a:gd name="connsiteY12" fmla="*/ 2946654 h 4115506"/>
              <a:gd name="connsiteX13" fmla="*/ 960428 w 2276073"/>
              <a:gd name="connsiteY13" fmla="*/ 2413496 h 4115506"/>
              <a:gd name="connsiteX14" fmla="*/ 1027540 w 2276073"/>
              <a:gd name="connsiteY14" fmla="*/ 2002437 h 4115506"/>
              <a:gd name="connsiteX15" fmla="*/ 867243 w 2276073"/>
              <a:gd name="connsiteY15" fmla="*/ 1352745 h 4115506"/>
              <a:gd name="connsiteX16" fmla="*/ 318808 w 2276073"/>
              <a:gd name="connsiteY16" fmla="*/ 982650 h 4115506"/>
              <a:gd name="connsiteX17" fmla="*/ 26 w 2276073"/>
              <a:gd name="connsiteY17" fmla="*/ 17918 h 4115506"/>
              <a:gd name="connsiteX18" fmla="*/ 268474 w 2276073"/>
              <a:gd name="connsiteY18" fmla="*/ 143753 h 4115506"/>
              <a:gd name="connsiteX19" fmla="*/ 553700 w 2276073"/>
              <a:gd name="connsiteY19" fmla="*/ 730981 h 4115506"/>
              <a:gd name="connsiteX20" fmla="*/ 780202 w 2276073"/>
              <a:gd name="connsiteY20" fmla="*/ 974263 h 4115506"/>
              <a:gd name="connsiteX21" fmla="*/ 1090595 w 2276073"/>
              <a:gd name="connsiteY21" fmla="*/ 957483 h 4115506"/>
              <a:gd name="connsiteX22" fmla="*/ 1312354 w 2276073"/>
              <a:gd name="connsiteY22" fmla="*/ 1121936 h 4115506"/>
              <a:gd name="connsiteX0" fmla="*/ 1312355 w 2276074"/>
              <a:gd name="connsiteY0" fmla="*/ 1148389 h 4141959"/>
              <a:gd name="connsiteX1" fmla="*/ 1529974 w 2276074"/>
              <a:gd name="connsiteY1" fmla="*/ 1328865 h 4141959"/>
              <a:gd name="connsiteX2" fmla="*/ 1961412 w 2276074"/>
              <a:gd name="connsiteY2" fmla="*/ 1634607 h 4141959"/>
              <a:gd name="connsiteX3" fmla="*/ 2125593 w 2276074"/>
              <a:gd name="connsiteY3" fmla="*/ 2008373 h 4141959"/>
              <a:gd name="connsiteX4" fmla="*/ 2121996 w 2276074"/>
              <a:gd name="connsiteY4" fmla="*/ 2231179 h 4141959"/>
              <a:gd name="connsiteX5" fmla="*/ 2132297 w 2276074"/>
              <a:gd name="connsiteY5" fmla="*/ 2624851 h 4141959"/>
              <a:gd name="connsiteX6" fmla="*/ 2210387 w 2276074"/>
              <a:gd name="connsiteY6" fmla="*/ 3807354 h 4141959"/>
              <a:gd name="connsiteX7" fmla="*/ 2269111 w 2276074"/>
              <a:gd name="connsiteY7" fmla="*/ 4100969 h 4141959"/>
              <a:gd name="connsiteX8" fmla="*/ 2143276 w 2276074"/>
              <a:gd name="connsiteY8" fmla="*/ 4092581 h 4141959"/>
              <a:gd name="connsiteX9" fmla="*/ 1849662 w 2276074"/>
              <a:gd name="connsiteY9" fmla="*/ 3757019 h 4141959"/>
              <a:gd name="connsiteX10" fmla="*/ 1785243 w 2276074"/>
              <a:gd name="connsiteY10" fmla="*/ 3447315 h 4141959"/>
              <a:gd name="connsiteX11" fmla="*/ 1504808 w 2276074"/>
              <a:gd name="connsiteY11" fmla="*/ 3249943 h 4141959"/>
              <a:gd name="connsiteX12" fmla="*/ 1295083 w 2276074"/>
              <a:gd name="connsiteY12" fmla="*/ 2973107 h 4141959"/>
              <a:gd name="connsiteX13" fmla="*/ 960429 w 2276074"/>
              <a:gd name="connsiteY13" fmla="*/ 2439949 h 4141959"/>
              <a:gd name="connsiteX14" fmla="*/ 1027541 w 2276074"/>
              <a:gd name="connsiteY14" fmla="*/ 2028890 h 4141959"/>
              <a:gd name="connsiteX15" fmla="*/ 867244 w 2276074"/>
              <a:gd name="connsiteY15" fmla="*/ 1379198 h 4141959"/>
              <a:gd name="connsiteX16" fmla="*/ 318809 w 2276074"/>
              <a:gd name="connsiteY16" fmla="*/ 1009103 h 4141959"/>
              <a:gd name="connsiteX17" fmla="*/ 27 w 2276074"/>
              <a:gd name="connsiteY17" fmla="*/ 44371 h 4141959"/>
              <a:gd name="connsiteX18" fmla="*/ 260086 w 2276074"/>
              <a:gd name="connsiteY18" fmla="*/ 35982 h 4141959"/>
              <a:gd name="connsiteX19" fmla="*/ 553701 w 2276074"/>
              <a:gd name="connsiteY19" fmla="*/ 757434 h 4141959"/>
              <a:gd name="connsiteX20" fmla="*/ 780203 w 2276074"/>
              <a:gd name="connsiteY20" fmla="*/ 1000716 h 4141959"/>
              <a:gd name="connsiteX21" fmla="*/ 1090596 w 2276074"/>
              <a:gd name="connsiteY21" fmla="*/ 983936 h 4141959"/>
              <a:gd name="connsiteX22" fmla="*/ 1312355 w 2276074"/>
              <a:gd name="connsiteY22" fmla="*/ 1148389 h 4141959"/>
              <a:gd name="connsiteX0" fmla="*/ 1313886 w 2277605"/>
              <a:gd name="connsiteY0" fmla="*/ 1159427 h 4152997"/>
              <a:gd name="connsiteX1" fmla="*/ 1531505 w 2277605"/>
              <a:gd name="connsiteY1" fmla="*/ 1339903 h 4152997"/>
              <a:gd name="connsiteX2" fmla="*/ 1962943 w 2277605"/>
              <a:gd name="connsiteY2" fmla="*/ 1645645 h 4152997"/>
              <a:gd name="connsiteX3" fmla="*/ 2127124 w 2277605"/>
              <a:gd name="connsiteY3" fmla="*/ 2019411 h 4152997"/>
              <a:gd name="connsiteX4" fmla="*/ 2123527 w 2277605"/>
              <a:gd name="connsiteY4" fmla="*/ 2242217 h 4152997"/>
              <a:gd name="connsiteX5" fmla="*/ 2133828 w 2277605"/>
              <a:gd name="connsiteY5" fmla="*/ 2635889 h 4152997"/>
              <a:gd name="connsiteX6" fmla="*/ 2211918 w 2277605"/>
              <a:gd name="connsiteY6" fmla="*/ 3818392 h 4152997"/>
              <a:gd name="connsiteX7" fmla="*/ 2270642 w 2277605"/>
              <a:gd name="connsiteY7" fmla="*/ 4112007 h 4152997"/>
              <a:gd name="connsiteX8" fmla="*/ 2144807 w 2277605"/>
              <a:gd name="connsiteY8" fmla="*/ 4103619 h 4152997"/>
              <a:gd name="connsiteX9" fmla="*/ 1851193 w 2277605"/>
              <a:gd name="connsiteY9" fmla="*/ 3768057 h 4152997"/>
              <a:gd name="connsiteX10" fmla="*/ 1786774 w 2277605"/>
              <a:gd name="connsiteY10" fmla="*/ 3458353 h 4152997"/>
              <a:gd name="connsiteX11" fmla="*/ 1506339 w 2277605"/>
              <a:gd name="connsiteY11" fmla="*/ 3260981 h 4152997"/>
              <a:gd name="connsiteX12" fmla="*/ 1296614 w 2277605"/>
              <a:gd name="connsiteY12" fmla="*/ 2984145 h 4152997"/>
              <a:gd name="connsiteX13" fmla="*/ 961960 w 2277605"/>
              <a:gd name="connsiteY13" fmla="*/ 2450987 h 4152997"/>
              <a:gd name="connsiteX14" fmla="*/ 1029072 w 2277605"/>
              <a:gd name="connsiteY14" fmla="*/ 2039928 h 4152997"/>
              <a:gd name="connsiteX15" fmla="*/ 868775 w 2277605"/>
              <a:gd name="connsiteY15" fmla="*/ 1390236 h 4152997"/>
              <a:gd name="connsiteX16" fmla="*/ 320340 w 2277605"/>
              <a:gd name="connsiteY16" fmla="*/ 1020141 h 4152997"/>
              <a:gd name="connsiteX17" fmla="*/ 160949 w 2277605"/>
              <a:gd name="connsiteY17" fmla="*/ 634251 h 4152997"/>
              <a:gd name="connsiteX18" fmla="*/ 1558 w 2277605"/>
              <a:gd name="connsiteY18" fmla="*/ 55409 h 4152997"/>
              <a:gd name="connsiteX19" fmla="*/ 261617 w 2277605"/>
              <a:gd name="connsiteY19" fmla="*/ 47020 h 4152997"/>
              <a:gd name="connsiteX20" fmla="*/ 555232 w 2277605"/>
              <a:gd name="connsiteY20" fmla="*/ 768472 h 4152997"/>
              <a:gd name="connsiteX21" fmla="*/ 781734 w 2277605"/>
              <a:gd name="connsiteY21" fmla="*/ 1011754 h 4152997"/>
              <a:gd name="connsiteX22" fmla="*/ 1092127 w 2277605"/>
              <a:gd name="connsiteY22" fmla="*/ 994974 h 4152997"/>
              <a:gd name="connsiteX23" fmla="*/ 1313886 w 2277605"/>
              <a:gd name="connsiteY23" fmla="*/ 1159427 h 4152997"/>
              <a:gd name="connsiteX0" fmla="*/ 1330164 w 2293883"/>
              <a:gd name="connsiteY0" fmla="*/ 1159427 h 4152997"/>
              <a:gd name="connsiteX1" fmla="*/ 1547783 w 2293883"/>
              <a:gd name="connsiteY1" fmla="*/ 1339903 h 4152997"/>
              <a:gd name="connsiteX2" fmla="*/ 1979221 w 2293883"/>
              <a:gd name="connsiteY2" fmla="*/ 1645645 h 4152997"/>
              <a:gd name="connsiteX3" fmla="*/ 2143402 w 2293883"/>
              <a:gd name="connsiteY3" fmla="*/ 2019411 h 4152997"/>
              <a:gd name="connsiteX4" fmla="*/ 2139805 w 2293883"/>
              <a:gd name="connsiteY4" fmla="*/ 2242217 h 4152997"/>
              <a:gd name="connsiteX5" fmla="*/ 2150106 w 2293883"/>
              <a:gd name="connsiteY5" fmla="*/ 2635889 h 4152997"/>
              <a:gd name="connsiteX6" fmla="*/ 2228196 w 2293883"/>
              <a:gd name="connsiteY6" fmla="*/ 3818392 h 4152997"/>
              <a:gd name="connsiteX7" fmla="*/ 2286920 w 2293883"/>
              <a:gd name="connsiteY7" fmla="*/ 4112007 h 4152997"/>
              <a:gd name="connsiteX8" fmla="*/ 2161085 w 2293883"/>
              <a:gd name="connsiteY8" fmla="*/ 4103619 h 4152997"/>
              <a:gd name="connsiteX9" fmla="*/ 1867471 w 2293883"/>
              <a:gd name="connsiteY9" fmla="*/ 3768057 h 4152997"/>
              <a:gd name="connsiteX10" fmla="*/ 1803052 w 2293883"/>
              <a:gd name="connsiteY10" fmla="*/ 3458353 h 4152997"/>
              <a:gd name="connsiteX11" fmla="*/ 1522617 w 2293883"/>
              <a:gd name="connsiteY11" fmla="*/ 3260981 h 4152997"/>
              <a:gd name="connsiteX12" fmla="*/ 1312892 w 2293883"/>
              <a:gd name="connsiteY12" fmla="*/ 2984145 h 4152997"/>
              <a:gd name="connsiteX13" fmla="*/ 978238 w 2293883"/>
              <a:gd name="connsiteY13" fmla="*/ 2450987 h 4152997"/>
              <a:gd name="connsiteX14" fmla="*/ 1045350 w 2293883"/>
              <a:gd name="connsiteY14" fmla="*/ 2039928 h 4152997"/>
              <a:gd name="connsiteX15" fmla="*/ 885053 w 2293883"/>
              <a:gd name="connsiteY15" fmla="*/ 1390236 h 4152997"/>
              <a:gd name="connsiteX16" fmla="*/ 336618 w 2293883"/>
              <a:gd name="connsiteY16" fmla="*/ 1020141 h 4152997"/>
              <a:gd name="connsiteX17" fmla="*/ 34614 w 2293883"/>
              <a:gd name="connsiteY17" fmla="*/ 684585 h 4152997"/>
              <a:gd name="connsiteX18" fmla="*/ 17836 w 2293883"/>
              <a:gd name="connsiteY18" fmla="*/ 55409 h 4152997"/>
              <a:gd name="connsiteX19" fmla="*/ 277895 w 2293883"/>
              <a:gd name="connsiteY19" fmla="*/ 47020 h 4152997"/>
              <a:gd name="connsiteX20" fmla="*/ 571510 w 2293883"/>
              <a:gd name="connsiteY20" fmla="*/ 768472 h 4152997"/>
              <a:gd name="connsiteX21" fmla="*/ 798012 w 2293883"/>
              <a:gd name="connsiteY21" fmla="*/ 1011754 h 4152997"/>
              <a:gd name="connsiteX22" fmla="*/ 1108405 w 2293883"/>
              <a:gd name="connsiteY22" fmla="*/ 994974 h 4152997"/>
              <a:gd name="connsiteX23" fmla="*/ 1330164 w 2293883"/>
              <a:gd name="connsiteY23" fmla="*/ 1159427 h 4152997"/>
              <a:gd name="connsiteX0" fmla="*/ 1330164 w 2293883"/>
              <a:gd name="connsiteY0" fmla="*/ 1159427 h 4152997"/>
              <a:gd name="connsiteX1" fmla="*/ 1547783 w 2293883"/>
              <a:gd name="connsiteY1" fmla="*/ 1339903 h 4152997"/>
              <a:gd name="connsiteX2" fmla="*/ 1979221 w 2293883"/>
              <a:gd name="connsiteY2" fmla="*/ 1645645 h 4152997"/>
              <a:gd name="connsiteX3" fmla="*/ 2143402 w 2293883"/>
              <a:gd name="connsiteY3" fmla="*/ 2019411 h 4152997"/>
              <a:gd name="connsiteX4" fmla="*/ 2139805 w 2293883"/>
              <a:gd name="connsiteY4" fmla="*/ 2242217 h 4152997"/>
              <a:gd name="connsiteX5" fmla="*/ 2150106 w 2293883"/>
              <a:gd name="connsiteY5" fmla="*/ 2635889 h 4152997"/>
              <a:gd name="connsiteX6" fmla="*/ 2228196 w 2293883"/>
              <a:gd name="connsiteY6" fmla="*/ 3818392 h 4152997"/>
              <a:gd name="connsiteX7" fmla="*/ 2286920 w 2293883"/>
              <a:gd name="connsiteY7" fmla="*/ 4112007 h 4152997"/>
              <a:gd name="connsiteX8" fmla="*/ 2161085 w 2293883"/>
              <a:gd name="connsiteY8" fmla="*/ 4103619 h 4152997"/>
              <a:gd name="connsiteX9" fmla="*/ 1867471 w 2293883"/>
              <a:gd name="connsiteY9" fmla="*/ 3768057 h 4152997"/>
              <a:gd name="connsiteX10" fmla="*/ 1803052 w 2293883"/>
              <a:gd name="connsiteY10" fmla="*/ 3458353 h 4152997"/>
              <a:gd name="connsiteX11" fmla="*/ 1472283 w 2293883"/>
              <a:gd name="connsiteY11" fmla="*/ 3453927 h 4152997"/>
              <a:gd name="connsiteX12" fmla="*/ 1312892 w 2293883"/>
              <a:gd name="connsiteY12" fmla="*/ 2984145 h 4152997"/>
              <a:gd name="connsiteX13" fmla="*/ 978238 w 2293883"/>
              <a:gd name="connsiteY13" fmla="*/ 2450987 h 4152997"/>
              <a:gd name="connsiteX14" fmla="*/ 1045350 w 2293883"/>
              <a:gd name="connsiteY14" fmla="*/ 2039928 h 4152997"/>
              <a:gd name="connsiteX15" fmla="*/ 885053 w 2293883"/>
              <a:gd name="connsiteY15" fmla="*/ 1390236 h 4152997"/>
              <a:gd name="connsiteX16" fmla="*/ 336618 w 2293883"/>
              <a:gd name="connsiteY16" fmla="*/ 1020141 h 4152997"/>
              <a:gd name="connsiteX17" fmla="*/ 34614 w 2293883"/>
              <a:gd name="connsiteY17" fmla="*/ 684585 h 4152997"/>
              <a:gd name="connsiteX18" fmla="*/ 17836 w 2293883"/>
              <a:gd name="connsiteY18" fmla="*/ 55409 h 4152997"/>
              <a:gd name="connsiteX19" fmla="*/ 277895 w 2293883"/>
              <a:gd name="connsiteY19" fmla="*/ 47020 h 4152997"/>
              <a:gd name="connsiteX20" fmla="*/ 571510 w 2293883"/>
              <a:gd name="connsiteY20" fmla="*/ 768472 h 4152997"/>
              <a:gd name="connsiteX21" fmla="*/ 798012 w 2293883"/>
              <a:gd name="connsiteY21" fmla="*/ 1011754 h 4152997"/>
              <a:gd name="connsiteX22" fmla="*/ 1108405 w 2293883"/>
              <a:gd name="connsiteY22" fmla="*/ 994974 h 4152997"/>
              <a:gd name="connsiteX23" fmla="*/ 1330164 w 2293883"/>
              <a:gd name="connsiteY23" fmla="*/ 1159427 h 4152997"/>
              <a:gd name="connsiteX0" fmla="*/ 1330164 w 2293883"/>
              <a:gd name="connsiteY0" fmla="*/ 1159427 h 4152997"/>
              <a:gd name="connsiteX1" fmla="*/ 1547783 w 2293883"/>
              <a:gd name="connsiteY1" fmla="*/ 1339903 h 4152997"/>
              <a:gd name="connsiteX2" fmla="*/ 1979221 w 2293883"/>
              <a:gd name="connsiteY2" fmla="*/ 1645645 h 4152997"/>
              <a:gd name="connsiteX3" fmla="*/ 2143402 w 2293883"/>
              <a:gd name="connsiteY3" fmla="*/ 2019411 h 4152997"/>
              <a:gd name="connsiteX4" fmla="*/ 2139805 w 2293883"/>
              <a:gd name="connsiteY4" fmla="*/ 2242217 h 4152997"/>
              <a:gd name="connsiteX5" fmla="*/ 2150106 w 2293883"/>
              <a:gd name="connsiteY5" fmla="*/ 2635889 h 4152997"/>
              <a:gd name="connsiteX6" fmla="*/ 2228196 w 2293883"/>
              <a:gd name="connsiteY6" fmla="*/ 3818392 h 4152997"/>
              <a:gd name="connsiteX7" fmla="*/ 2286920 w 2293883"/>
              <a:gd name="connsiteY7" fmla="*/ 4112007 h 4152997"/>
              <a:gd name="connsiteX8" fmla="*/ 2161085 w 2293883"/>
              <a:gd name="connsiteY8" fmla="*/ 4103619 h 4152997"/>
              <a:gd name="connsiteX9" fmla="*/ 1867471 w 2293883"/>
              <a:gd name="connsiteY9" fmla="*/ 3768057 h 4152997"/>
              <a:gd name="connsiteX10" fmla="*/ 1752718 w 2293883"/>
              <a:gd name="connsiteY10" fmla="*/ 3609355 h 4152997"/>
              <a:gd name="connsiteX11" fmla="*/ 1472283 w 2293883"/>
              <a:gd name="connsiteY11" fmla="*/ 3453927 h 4152997"/>
              <a:gd name="connsiteX12" fmla="*/ 1312892 w 2293883"/>
              <a:gd name="connsiteY12" fmla="*/ 2984145 h 4152997"/>
              <a:gd name="connsiteX13" fmla="*/ 978238 w 2293883"/>
              <a:gd name="connsiteY13" fmla="*/ 2450987 h 4152997"/>
              <a:gd name="connsiteX14" fmla="*/ 1045350 w 2293883"/>
              <a:gd name="connsiteY14" fmla="*/ 2039928 h 4152997"/>
              <a:gd name="connsiteX15" fmla="*/ 885053 w 2293883"/>
              <a:gd name="connsiteY15" fmla="*/ 1390236 h 4152997"/>
              <a:gd name="connsiteX16" fmla="*/ 336618 w 2293883"/>
              <a:gd name="connsiteY16" fmla="*/ 1020141 h 4152997"/>
              <a:gd name="connsiteX17" fmla="*/ 34614 w 2293883"/>
              <a:gd name="connsiteY17" fmla="*/ 684585 h 4152997"/>
              <a:gd name="connsiteX18" fmla="*/ 17836 w 2293883"/>
              <a:gd name="connsiteY18" fmla="*/ 55409 h 4152997"/>
              <a:gd name="connsiteX19" fmla="*/ 277895 w 2293883"/>
              <a:gd name="connsiteY19" fmla="*/ 47020 h 4152997"/>
              <a:gd name="connsiteX20" fmla="*/ 571510 w 2293883"/>
              <a:gd name="connsiteY20" fmla="*/ 768472 h 4152997"/>
              <a:gd name="connsiteX21" fmla="*/ 798012 w 2293883"/>
              <a:gd name="connsiteY21" fmla="*/ 1011754 h 4152997"/>
              <a:gd name="connsiteX22" fmla="*/ 1108405 w 2293883"/>
              <a:gd name="connsiteY22" fmla="*/ 994974 h 4152997"/>
              <a:gd name="connsiteX23" fmla="*/ 1330164 w 2293883"/>
              <a:gd name="connsiteY23" fmla="*/ 1159427 h 4152997"/>
              <a:gd name="connsiteX0" fmla="*/ 1330164 w 2293883"/>
              <a:gd name="connsiteY0" fmla="*/ 1159427 h 4152997"/>
              <a:gd name="connsiteX1" fmla="*/ 1547783 w 2293883"/>
              <a:gd name="connsiteY1" fmla="*/ 1339903 h 4152997"/>
              <a:gd name="connsiteX2" fmla="*/ 1979221 w 2293883"/>
              <a:gd name="connsiteY2" fmla="*/ 1645645 h 4152997"/>
              <a:gd name="connsiteX3" fmla="*/ 2143402 w 2293883"/>
              <a:gd name="connsiteY3" fmla="*/ 2019411 h 4152997"/>
              <a:gd name="connsiteX4" fmla="*/ 2139805 w 2293883"/>
              <a:gd name="connsiteY4" fmla="*/ 2242217 h 4152997"/>
              <a:gd name="connsiteX5" fmla="*/ 2150106 w 2293883"/>
              <a:gd name="connsiteY5" fmla="*/ 2635889 h 4152997"/>
              <a:gd name="connsiteX6" fmla="*/ 2228196 w 2293883"/>
              <a:gd name="connsiteY6" fmla="*/ 3818392 h 4152997"/>
              <a:gd name="connsiteX7" fmla="*/ 2286920 w 2293883"/>
              <a:gd name="connsiteY7" fmla="*/ 4112007 h 4152997"/>
              <a:gd name="connsiteX8" fmla="*/ 2161085 w 2293883"/>
              <a:gd name="connsiteY8" fmla="*/ 4103619 h 4152997"/>
              <a:gd name="connsiteX9" fmla="*/ 1867471 w 2293883"/>
              <a:gd name="connsiteY9" fmla="*/ 3768057 h 4152997"/>
              <a:gd name="connsiteX10" fmla="*/ 1710773 w 2293883"/>
              <a:gd name="connsiteY10" fmla="*/ 3676467 h 4152997"/>
              <a:gd name="connsiteX11" fmla="*/ 1472283 w 2293883"/>
              <a:gd name="connsiteY11" fmla="*/ 3453927 h 4152997"/>
              <a:gd name="connsiteX12" fmla="*/ 1312892 w 2293883"/>
              <a:gd name="connsiteY12" fmla="*/ 2984145 h 4152997"/>
              <a:gd name="connsiteX13" fmla="*/ 978238 w 2293883"/>
              <a:gd name="connsiteY13" fmla="*/ 2450987 h 4152997"/>
              <a:gd name="connsiteX14" fmla="*/ 1045350 w 2293883"/>
              <a:gd name="connsiteY14" fmla="*/ 2039928 h 4152997"/>
              <a:gd name="connsiteX15" fmla="*/ 885053 w 2293883"/>
              <a:gd name="connsiteY15" fmla="*/ 1390236 h 4152997"/>
              <a:gd name="connsiteX16" fmla="*/ 336618 w 2293883"/>
              <a:gd name="connsiteY16" fmla="*/ 1020141 h 4152997"/>
              <a:gd name="connsiteX17" fmla="*/ 34614 w 2293883"/>
              <a:gd name="connsiteY17" fmla="*/ 684585 h 4152997"/>
              <a:gd name="connsiteX18" fmla="*/ 17836 w 2293883"/>
              <a:gd name="connsiteY18" fmla="*/ 55409 h 4152997"/>
              <a:gd name="connsiteX19" fmla="*/ 277895 w 2293883"/>
              <a:gd name="connsiteY19" fmla="*/ 47020 h 4152997"/>
              <a:gd name="connsiteX20" fmla="*/ 571510 w 2293883"/>
              <a:gd name="connsiteY20" fmla="*/ 768472 h 4152997"/>
              <a:gd name="connsiteX21" fmla="*/ 798012 w 2293883"/>
              <a:gd name="connsiteY21" fmla="*/ 1011754 h 4152997"/>
              <a:gd name="connsiteX22" fmla="*/ 1108405 w 2293883"/>
              <a:gd name="connsiteY22" fmla="*/ 994974 h 4152997"/>
              <a:gd name="connsiteX23" fmla="*/ 1330164 w 2293883"/>
              <a:gd name="connsiteY23" fmla="*/ 1159427 h 4152997"/>
              <a:gd name="connsiteX0" fmla="*/ 1330164 w 2309329"/>
              <a:gd name="connsiteY0" fmla="*/ 1159427 h 4112512"/>
              <a:gd name="connsiteX1" fmla="*/ 1547783 w 2309329"/>
              <a:gd name="connsiteY1" fmla="*/ 1339903 h 4112512"/>
              <a:gd name="connsiteX2" fmla="*/ 1979221 w 2309329"/>
              <a:gd name="connsiteY2" fmla="*/ 1645645 h 4112512"/>
              <a:gd name="connsiteX3" fmla="*/ 2143402 w 2309329"/>
              <a:gd name="connsiteY3" fmla="*/ 2019411 h 4112512"/>
              <a:gd name="connsiteX4" fmla="*/ 2139805 w 2309329"/>
              <a:gd name="connsiteY4" fmla="*/ 2242217 h 4112512"/>
              <a:gd name="connsiteX5" fmla="*/ 2150106 w 2309329"/>
              <a:gd name="connsiteY5" fmla="*/ 2635889 h 4112512"/>
              <a:gd name="connsiteX6" fmla="*/ 2228196 w 2309329"/>
              <a:gd name="connsiteY6" fmla="*/ 3818392 h 4112512"/>
              <a:gd name="connsiteX7" fmla="*/ 2303698 w 2309329"/>
              <a:gd name="connsiteY7" fmla="*/ 3986172 h 4112512"/>
              <a:gd name="connsiteX8" fmla="*/ 2161085 w 2309329"/>
              <a:gd name="connsiteY8" fmla="*/ 4103619 h 4112512"/>
              <a:gd name="connsiteX9" fmla="*/ 1867471 w 2309329"/>
              <a:gd name="connsiteY9" fmla="*/ 3768057 h 4112512"/>
              <a:gd name="connsiteX10" fmla="*/ 1710773 w 2309329"/>
              <a:gd name="connsiteY10" fmla="*/ 3676467 h 4112512"/>
              <a:gd name="connsiteX11" fmla="*/ 1472283 w 2309329"/>
              <a:gd name="connsiteY11" fmla="*/ 3453927 h 4112512"/>
              <a:gd name="connsiteX12" fmla="*/ 1312892 w 2309329"/>
              <a:gd name="connsiteY12" fmla="*/ 2984145 h 4112512"/>
              <a:gd name="connsiteX13" fmla="*/ 978238 w 2309329"/>
              <a:gd name="connsiteY13" fmla="*/ 2450987 h 4112512"/>
              <a:gd name="connsiteX14" fmla="*/ 1045350 w 2309329"/>
              <a:gd name="connsiteY14" fmla="*/ 2039928 h 4112512"/>
              <a:gd name="connsiteX15" fmla="*/ 885053 w 2309329"/>
              <a:gd name="connsiteY15" fmla="*/ 1390236 h 4112512"/>
              <a:gd name="connsiteX16" fmla="*/ 336618 w 2309329"/>
              <a:gd name="connsiteY16" fmla="*/ 1020141 h 4112512"/>
              <a:gd name="connsiteX17" fmla="*/ 34614 w 2309329"/>
              <a:gd name="connsiteY17" fmla="*/ 684585 h 4112512"/>
              <a:gd name="connsiteX18" fmla="*/ 17836 w 2309329"/>
              <a:gd name="connsiteY18" fmla="*/ 55409 h 4112512"/>
              <a:gd name="connsiteX19" fmla="*/ 277895 w 2309329"/>
              <a:gd name="connsiteY19" fmla="*/ 47020 h 4112512"/>
              <a:gd name="connsiteX20" fmla="*/ 571510 w 2309329"/>
              <a:gd name="connsiteY20" fmla="*/ 768472 h 4112512"/>
              <a:gd name="connsiteX21" fmla="*/ 798012 w 2309329"/>
              <a:gd name="connsiteY21" fmla="*/ 1011754 h 4112512"/>
              <a:gd name="connsiteX22" fmla="*/ 1108405 w 2309329"/>
              <a:gd name="connsiteY22" fmla="*/ 994974 h 4112512"/>
              <a:gd name="connsiteX23" fmla="*/ 1330164 w 2309329"/>
              <a:gd name="connsiteY23" fmla="*/ 1159427 h 4112512"/>
              <a:gd name="connsiteX0" fmla="*/ 1330164 w 2307249"/>
              <a:gd name="connsiteY0" fmla="*/ 1159427 h 4112512"/>
              <a:gd name="connsiteX1" fmla="*/ 1547783 w 2307249"/>
              <a:gd name="connsiteY1" fmla="*/ 1339903 h 4112512"/>
              <a:gd name="connsiteX2" fmla="*/ 1979221 w 2307249"/>
              <a:gd name="connsiteY2" fmla="*/ 1645645 h 4112512"/>
              <a:gd name="connsiteX3" fmla="*/ 2143402 w 2307249"/>
              <a:gd name="connsiteY3" fmla="*/ 2019411 h 4112512"/>
              <a:gd name="connsiteX4" fmla="*/ 2139805 w 2307249"/>
              <a:gd name="connsiteY4" fmla="*/ 2242217 h 4112512"/>
              <a:gd name="connsiteX5" fmla="*/ 2150106 w 2307249"/>
              <a:gd name="connsiteY5" fmla="*/ 2635889 h 4112512"/>
              <a:gd name="connsiteX6" fmla="*/ 2177862 w 2307249"/>
              <a:gd name="connsiteY6" fmla="*/ 3684168 h 4112512"/>
              <a:gd name="connsiteX7" fmla="*/ 2303698 w 2307249"/>
              <a:gd name="connsiteY7" fmla="*/ 3986172 h 4112512"/>
              <a:gd name="connsiteX8" fmla="*/ 2161085 w 2307249"/>
              <a:gd name="connsiteY8" fmla="*/ 4103619 h 4112512"/>
              <a:gd name="connsiteX9" fmla="*/ 1867471 w 2307249"/>
              <a:gd name="connsiteY9" fmla="*/ 3768057 h 4112512"/>
              <a:gd name="connsiteX10" fmla="*/ 1710773 w 2307249"/>
              <a:gd name="connsiteY10" fmla="*/ 3676467 h 4112512"/>
              <a:gd name="connsiteX11" fmla="*/ 1472283 w 2307249"/>
              <a:gd name="connsiteY11" fmla="*/ 3453927 h 4112512"/>
              <a:gd name="connsiteX12" fmla="*/ 1312892 w 2307249"/>
              <a:gd name="connsiteY12" fmla="*/ 2984145 h 4112512"/>
              <a:gd name="connsiteX13" fmla="*/ 978238 w 2307249"/>
              <a:gd name="connsiteY13" fmla="*/ 2450987 h 4112512"/>
              <a:gd name="connsiteX14" fmla="*/ 1045350 w 2307249"/>
              <a:gd name="connsiteY14" fmla="*/ 2039928 h 4112512"/>
              <a:gd name="connsiteX15" fmla="*/ 885053 w 2307249"/>
              <a:gd name="connsiteY15" fmla="*/ 1390236 h 4112512"/>
              <a:gd name="connsiteX16" fmla="*/ 336618 w 2307249"/>
              <a:gd name="connsiteY16" fmla="*/ 1020141 h 4112512"/>
              <a:gd name="connsiteX17" fmla="*/ 34614 w 2307249"/>
              <a:gd name="connsiteY17" fmla="*/ 684585 h 4112512"/>
              <a:gd name="connsiteX18" fmla="*/ 17836 w 2307249"/>
              <a:gd name="connsiteY18" fmla="*/ 55409 h 4112512"/>
              <a:gd name="connsiteX19" fmla="*/ 277895 w 2307249"/>
              <a:gd name="connsiteY19" fmla="*/ 47020 h 4112512"/>
              <a:gd name="connsiteX20" fmla="*/ 571510 w 2307249"/>
              <a:gd name="connsiteY20" fmla="*/ 768472 h 4112512"/>
              <a:gd name="connsiteX21" fmla="*/ 798012 w 2307249"/>
              <a:gd name="connsiteY21" fmla="*/ 1011754 h 4112512"/>
              <a:gd name="connsiteX22" fmla="*/ 1108405 w 2307249"/>
              <a:gd name="connsiteY22" fmla="*/ 994974 h 4112512"/>
              <a:gd name="connsiteX23" fmla="*/ 1330164 w 2307249"/>
              <a:gd name="connsiteY23" fmla="*/ 1159427 h 4112512"/>
              <a:gd name="connsiteX0" fmla="*/ 1330164 w 2306986"/>
              <a:gd name="connsiteY0" fmla="*/ 1159427 h 4112512"/>
              <a:gd name="connsiteX1" fmla="*/ 1547783 w 2306986"/>
              <a:gd name="connsiteY1" fmla="*/ 1339903 h 4112512"/>
              <a:gd name="connsiteX2" fmla="*/ 1979221 w 2306986"/>
              <a:gd name="connsiteY2" fmla="*/ 1645645 h 4112512"/>
              <a:gd name="connsiteX3" fmla="*/ 2143402 w 2306986"/>
              <a:gd name="connsiteY3" fmla="*/ 2019411 h 4112512"/>
              <a:gd name="connsiteX4" fmla="*/ 2139805 w 2306986"/>
              <a:gd name="connsiteY4" fmla="*/ 2242217 h 4112512"/>
              <a:gd name="connsiteX5" fmla="*/ 2150106 w 2306986"/>
              <a:gd name="connsiteY5" fmla="*/ 2635889 h 4112512"/>
              <a:gd name="connsiteX6" fmla="*/ 2149865 w 2306986"/>
              <a:gd name="connsiteY6" fmla="*/ 3292903 h 4112512"/>
              <a:gd name="connsiteX7" fmla="*/ 2177862 w 2306986"/>
              <a:gd name="connsiteY7" fmla="*/ 3684168 h 4112512"/>
              <a:gd name="connsiteX8" fmla="*/ 2303698 w 2306986"/>
              <a:gd name="connsiteY8" fmla="*/ 3986172 h 4112512"/>
              <a:gd name="connsiteX9" fmla="*/ 2161085 w 2306986"/>
              <a:gd name="connsiteY9" fmla="*/ 4103619 h 4112512"/>
              <a:gd name="connsiteX10" fmla="*/ 1867471 w 2306986"/>
              <a:gd name="connsiteY10" fmla="*/ 3768057 h 4112512"/>
              <a:gd name="connsiteX11" fmla="*/ 1710773 w 2306986"/>
              <a:gd name="connsiteY11" fmla="*/ 3676467 h 4112512"/>
              <a:gd name="connsiteX12" fmla="*/ 1472283 w 2306986"/>
              <a:gd name="connsiteY12" fmla="*/ 3453927 h 4112512"/>
              <a:gd name="connsiteX13" fmla="*/ 1312892 w 2306986"/>
              <a:gd name="connsiteY13" fmla="*/ 2984145 h 4112512"/>
              <a:gd name="connsiteX14" fmla="*/ 978238 w 2306986"/>
              <a:gd name="connsiteY14" fmla="*/ 2450987 h 4112512"/>
              <a:gd name="connsiteX15" fmla="*/ 1045350 w 2306986"/>
              <a:gd name="connsiteY15" fmla="*/ 2039928 h 4112512"/>
              <a:gd name="connsiteX16" fmla="*/ 885053 w 2306986"/>
              <a:gd name="connsiteY16" fmla="*/ 1390236 h 4112512"/>
              <a:gd name="connsiteX17" fmla="*/ 336618 w 2306986"/>
              <a:gd name="connsiteY17" fmla="*/ 1020141 h 4112512"/>
              <a:gd name="connsiteX18" fmla="*/ 34614 w 2306986"/>
              <a:gd name="connsiteY18" fmla="*/ 684585 h 4112512"/>
              <a:gd name="connsiteX19" fmla="*/ 17836 w 2306986"/>
              <a:gd name="connsiteY19" fmla="*/ 55409 h 4112512"/>
              <a:gd name="connsiteX20" fmla="*/ 277895 w 2306986"/>
              <a:gd name="connsiteY20" fmla="*/ 47020 h 4112512"/>
              <a:gd name="connsiteX21" fmla="*/ 571510 w 2306986"/>
              <a:gd name="connsiteY21" fmla="*/ 768472 h 4112512"/>
              <a:gd name="connsiteX22" fmla="*/ 798012 w 2306986"/>
              <a:gd name="connsiteY22" fmla="*/ 1011754 h 4112512"/>
              <a:gd name="connsiteX23" fmla="*/ 1108405 w 2306986"/>
              <a:gd name="connsiteY23" fmla="*/ 994974 h 4112512"/>
              <a:gd name="connsiteX24" fmla="*/ 1330164 w 2306986"/>
              <a:gd name="connsiteY24" fmla="*/ 1159427 h 4112512"/>
              <a:gd name="connsiteX0" fmla="*/ 1330164 w 2312609"/>
              <a:gd name="connsiteY0" fmla="*/ 1159427 h 4112512"/>
              <a:gd name="connsiteX1" fmla="*/ 1547783 w 2312609"/>
              <a:gd name="connsiteY1" fmla="*/ 1339903 h 4112512"/>
              <a:gd name="connsiteX2" fmla="*/ 1979221 w 2312609"/>
              <a:gd name="connsiteY2" fmla="*/ 1645645 h 4112512"/>
              <a:gd name="connsiteX3" fmla="*/ 2143402 w 2312609"/>
              <a:gd name="connsiteY3" fmla="*/ 2019411 h 4112512"/>
              <a:gd name="connsiteX4" fmla="*/ 2139805 w 2312609"/>
              <a:gd name="connsiteY4" fmla="*/ 2242217 h 4112512"/>
              <a:gd name="connsiteX5" fmla="*/ 2150106 w 2312609"/>
              <a:gd name="connsiteY5" fmla="*/ 2635889 h 4112512"/>
              <a:gd name="connsiteX6" fmla="*/ 2149865 w 2312609"/>
              <a:gd name="connsiteY6" fmla="*/ 3292903 h 4112512"/>
              <a:gd name="connsiteX7" fmla="*/ 2177862 w 2312609"/>
              <a:gd name="connsiteY7" fmla="*/ 3684168 h 4112512"/>
              <a:gd name="connsiteX8" fmla="*/ 2303698 w 2312609"/>
              <a:gd name="connsiteY8" fmla="*/ 3986172 h 4112512"/>
              <a:gd name="connsiteX9" fmla="*/ 2161085 w 2312609"/>
              <a:gd name="connsiteY9" fmla="*/ 4103619 h 4112512"/>
              <a:gd name="connsiteX10" fmla="*/ 1867471 w 2312609"/>
              <a:gd name="connsiteY10" fmla="*/ 3768057 h 4112512"/>
              <a:gd name="connsiteX11" fmla="*/ 1710773 w 2312609"/>
              <a:gd name="connsiteY11" fmla="*/ 3676467 h 4112512"/>
              <a:gd name="connsiteX12" fmla="*/ 1472283 w 2312609"/>
              <a:gd name="connsiteY12" fmla="*/ 3453927 h 4112512"/>
              <a:gd name="connsiteX13" fmla="*/ 1312892 w 2312609"/>
              <a:gd name="connsiteY13" fmla="*/ 2984145 h 4112512"/>
              <a:gd name="connsiteX14" fmla="*/ 978238 w 2312609"/>
              <a:gd name="connsiteY14" fmla="*/ 2450987 h 4112512"/>
              <a:gd name="connsiteX15" fmla="*/ 1045350 w 2312609"/>
              <a:gd name="connsiteY15" fmla="*/ 2039928 h 4112512"/>
              <a:gd name="connsiteX16" fmla="*/ 885053 w 2312609"/>
              <a:gd name="connsiteY16" fmla="*/ 1390236 h 4112512"/>
              <a:gd name="connsiteX17" fmla="*/ 336618 w 2312609"/>
              <a:gd name="connsiteY17" fmla="*/ 1020141 h 4112512"/>
              <a:gd name="connsiteX18" fmla="*/ 34614 w 2312609"/>
              <a:gd name="connsiteY18" fmla="*/ 684585 h 4112512"/>
              <a:gd name="connsiteX19" fmla="*/ 17836 w 2312609"/>
              <a:gd name="connsiteY19" fmla="*/ 55409 h 4112512"/>
              <a:gd name="connsiteX20" fmla="*/ 277895 w 2312609"/>
              <a:gd name="connsiteY20" fmla="*/ 47020 h 4112512"/>
              <a:gd name="connsiteX21" fmla="*/ 571510 w 2312609"/>
              <a:gd name="connsiteY21" fmla="*/ 768472 h 4112512"/>
              <a:gd name="connsiteX22" fmla="*/ 798012 w 2312609"/>
              <a:gd name="connsiteY22" fmla="*/ 1011754 h 4112512"/>
              <a:gd name="connsiteX23" fmla="*/ 1108405 w 2312609"/>
              <a:gd name="connsiteY23" fmla="*/ 994974 h 4112512"/>
              <a:gd name="connsiteX24" fmla="*/ 1330164 w 2312609"/>
              <a:gd name="connsiteY24" fmla="*/ 1159427 h 4112512"/>
              <a:gd name="connsiteX0" fmla="*/ 1330164 w 2380118"/>
              <a:gd name="connsiteY0" fmla="*/ 1159427 h 4112512"/>
              <a:gd name="connsiteX1" fmla="*/ 1547783 w 2380118"/>
              <a:gd name="connsiteY1" fmla="*/ 1339903 h 4112512"/>
              <a:gd name="connsiteX2" fmla="*/ 1979221 w 2380118"/>
              <a:gd name="connsiteY2" fmla="*/ 1645645 h 4112512"/>
              <a:gd name="connsiteX3" fmla="*/ 2143402 w 2380118"/>
              <a:gd name="connsiteY3" fmla="*/ 2019411 h 4112512"/>
              <a:gd name="connsiteX4" fmla="*/ 2139805 w 2380118"/>
              <a:gd name="connsiteY4" fmla="*/ 2242217 h 4112512"/>
              <a:gd name="connsiteX5" fmla="*/ 2334664 w 2380118"/>
              <a:gd name="connsiteY5" fmla="*/ 2635889 h 4112512"/>
              <a:gd name="connsiteX6" fmla="*/ 2149865 w 2380118"/>
              <a:gd name="connsiteY6" fmla="*/ 3292903 h 4112512"/>
              <a:gd name="connsiteX7" fmla="*/ 2177862 w 2380118"/>
              <a:gd name="connsiteY7" fmla="*/ 3684168 h 4112512"/>
              <a:gd name="connsiteX8" fmla="*/ 2303698 w 2380118"/>
              <a:gd name="connsiteY8" fmla="*/ 3986172 h 4112512"/>
              <a:gd name="connsiteX9" fmla="*/ 2161085 w 2380118"/>
              <a:gd name="connsiteY9" fmla="*/ 4103619 h 4112512"/>
              <a:gd name="connsiteX10" fmla="*/ 1867471 w 2380118"/>
              <a:gd name="connsiteY10" fmla="*/ 3768057 h 4112512"/>
              <a:gd name="connsiteX11" fmla="*/ 1710773 w 2380118"/>
              <a:gd name="connsiteY11" fmla="*/ 3676467 h 4112512"/>
              <a:gd name="connsiteX12" fmla="*/ 1472283 w 2380118"/>
              <a:gd name="connsiteY12" fmla="*/ 3453927 h 4112512"/>
              <a:gd name="connsiteX13" fmla="*/ 1312892 w 2380118"/>
              <a:gd name="connsiteY13" fmla="*/ 2984145 h 4112512"/>
              <a:gd name="connsiteX14" fmla="*/ 978238 w 2380118"/>
              <a:gd name="connsiteY14" fmla="*/ 2450987 h 4112512"/>
              <a:gd name="connsiteX15" fmla="*/ 1045350 w 2380118"/>
              <a:gd name="connsiteY15" fmla="*/ 2039928 h 4112512"/>
              <a:gd name="connsiteX16" fmla="*/ 885053 w 2380118"/>
              <a:gd name="connsiteY16" fmla="*/ 1390236 h 4112512"/>
              <a:gd name="connsiteX17" fmla="*/ 336618 w 2380118"/>
              <a:gd name="connsiteY17" fmla="*/ 1020141 h 4112512"/>
              <a:gd name="connsiteX18" fmla="*/ 34614 w 2380118"/>
              <a:gd name="connsiteY18" fmla="*/ 684585 h 4112512"/>
              <a:gd name="connsiteX19" fmla="*/ 17836 w 2380118"/>
              <a:gd name="connsiteY19" fmla="*/ 55409 h 4112512"/>
              <a:gd name="connsiteX20" fmla="*/ 277895 w 2380118"/>
              <a:gd name="connsiteY20" fmla="*/ 47020 h 4112512"/>
              <a:gd name="connsiteX21" fmla="*/ 571510 w 2380118"/>
              <a:gd name="connsiteY21" fmla="*/ 768472 h 4112512"/>
              <a:gd name="connsiteX22" fmla="*/ 798012 w 2380118"/>
              <a:gd name="connsiteY22" fmla="*/ 1011754 h 4112512"/>
              <a:gd name="connsiteX23" fmla="*/ 1108405 w 2380118"/>
              <a:gd name="connsiteY23" fmla="*/ 994974 h 4112512"/>
              <a:gd name="connsiteX24" fmla="*/ 1330164 w 2380118"/>
              <a:gd name="connsiteY24" fmla="*/ 1159427 h 4112512"/>
              <a:gd name="connsiteX0" fmla="*/ 1330164 w 2340306"/>
              <a:gd name="connsiteY0" fmla="*/ 1159427 h 4112512"/>
              <a:gd name="connsiteX1" fmla="*/ 1547783 w 2340306"/>
              <a:gd name="connsiteY1" fmla="*/ 1339903 h 4112512"/>
              <a:gd name="connsiteX2" fmla="*/ 1979221 w 2340306"/>
              <a:gd name="connsiteY2" fmla="*/ 1645645 h 4112512"/>
              <a:gd name="connsiteX3" fmla="*/ 2143402 w 2340306"/>
              <a:gd name="connsiteY3" fmla="*/ 2019411 h 4112512"/>
              <a:gd name="connsiteX4" fmla="*/ 2139805 w 2340306"/>
              <a:gd name="connsiteY4" fmla="*/ 2242217 h 4112512"/>
              <a:gd name="connsiteX5" fmla="*/ 2334664 w 2340306"/>
              <a:gd name="connsiteY5" fmla="*/ 2635889 h 4112512"/>
              <a:gd name="connsiteX6" fmla="*/ 2275699 w 2340306"/>
              <a:gd name="connsiteY6" fmla="*/ 3309681 h 4112512"/>
              <a:gd name="connsiteX7" fmla="*/ 2149865 w 2340306"/>
              <a:gd name="connsiteY7" fmla="*/ 3292903 h 4112512"/>
              <a:gd name="connsiteX8" fmla="*/ 2177862 w 2340306"/>
              <a:gd name="connsiteY8" fmla="*/ 3684168 h 4112512"/>
              <a:gd name="connsiteX9" fmla="*/ 2303698 w 2340306"/>
              <a:gd name="connsiteY9" fmla="*/ 3986172 h 4112512"/>
              <a:gd name="connsiteX10" fmla="*/ 2161085 w 2340306"/>
              <a:gd name="connsiteY10" fmla="*/ 4103619 h 4112512"/>
              <a:gd name="connsiteX11" fmla="*/ 1867471 w 2340306"/>
              <a:gd name="connsiteY11" fmla="*/ 3768057 h 4112512"/>
              <a:gd name="connsiteX12" fmla="*/ 1710773 w 2340306"/>
              <a:gd name="connsiteY12" fmla="*/ 3676467 h 4112512"/>
              <a:gd name="connsiteX13" fmla="*/ 1472283 w 2340306"/>
              <a:gd name="connsiteY13" fmla="*/ 3453927 h 4112512"/>
              <a:gd name="connsiteX14" fmla="*/ 1312892 w 2340306"/>
              <a:gd name="connsiteY14" fmla="*/ 2984145 h 4112512"/>
              <a:gd name="connsiteX15" fmla="*/ 978238 w 2340306"/>
              <a:gd name="connsiteY15" fmla="*/ 2450987 h 4112512"/>
              <a:gd name="connsiteX16" fmla="*/ 1045350 w 2340306"/>
              <a:gd name="connsiteY16" fmla="*/ 2039928 h 4112512"/>
              <a:gd name="connsiteX17" fmla="*/ 885053 w 2340306"/>
              <a:gd name="connsiteY17" fmla="*/ 1390236 h 4112512"/>
              <a:gd name="connsiteX18" fmla="*/ 336618 w 2340306"/>
              <a:gd name="connsiteY18" fmla="*/ 1020141 h 4112512"/>
              <a:gd name="connsiteX19" fmla="*/ 34614 w 2340306"/>
              <a:gd name="connsiteY19" fmla="*/ 684585 h 4112512"/>
              <a:gd name="connsiteX20" fmla="*/ 17836 w 2340306"/>
              <a:gd name="connsiteY20" fmla="*/ 55409 h 4112512"/>
              <a:gd name="connsiteX21" fmla="*/ 277895 w 2340306"/>
              <a:gd name="connsiteY21" fmla="*/ 47020 h 4112512"/>
              <a:gd name="connsiteX22" fmla="*/ 571510 w 2340306"/>
              <a:gd name="connsiteY22" fmla="*/ 768472 h 4112512"/>
              <a:gd name="connsiteX23" fmla="*/ 798012 w 2340306"/>
              <a:gd name="connsiteY23" fmla="*/ 1011754 h 4112512"/>
              <a:gd name="connsiteX24" fmla="*/ 1108405 w 2340306"/>
              <a:gd name="connsiteY24" fmla="*/ 994974 h 4112512"/>
              <a:gd name="connsiteX25" fmla="*/ 1330164 w 2340306"/>
              <a:gd name="connsiteY25" fmla="*/ 1159427 h 4112512"/>
              <a:gd name="connsiteX0" fmla="*/ 1330164 w 2378953"/>
              <a:gd name="connsiteY0" fmla="*/ 1159427 h 4112512"/>
              <a:gd name="connsiteX1" fmla="*/ 1547783 w 2378953"/>
              <a:gd name="connsiteY1" fmla="*/ 1339903 h 4112512"/>
              <a:gd name="connsiteX2" fmla="*/ 1979221 w 2378953"/>
              <a:gd name="connsiteY2" fmla="*/ 1645645 h 4112512"/>
              <a:gd name="connsiteX3" fmla="*/ 2143402 w 2378953"/>
              <a:gd name="connsiteY3" fmla="*/ 2019411 h 4112512"/>
              <a:gd name="connsiteX4" fmla="*/ 2139805 w 2378953"/>
              <a:gd name="connsiteY4" fmla="*/ 2242217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547783 w 2378953"/>
              <a:gd name="connsiteY1" fmla="*/ 1339903 h 4112512"/>
              <a:gd name="connsiteX2" fmla="*/ 1979221 w 2378953"/>
              <a:gd name="connsiteY2" fmla="*/ 1645645 h 4112512"/>
              <a:gd name="connsiteX3" fmla="*/ 2143402 w 2378953"/>
              <a:gd name="connsiteY3" fmla="*/ 2019411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547783 w 2378953"/>
              <a:gd name="connsiteY1" fmla="*/ 1339903 h 4112512"/>
              <a:gd name="connsiteX2" fmla="*/ 1979221 w 2378953"/>
              <a:gd name="connsiteY2" fmla="*/ 1645645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547783 w 2378953"/>
              <a:gd name="connsiteY1" fmla="*/ 1339903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682007 w 2378953"/>
              <a:gd name="connsiteY1" fmla="*/ 341613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682007 w 2378953"/>
              <a:gd name="connsiteY1" fmla="*/ 341613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682007 w 2378953"/>
              <a:gd name="connsiteY1" fmla="*/ 341613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749119 w 2378953"/>
              <a:gd name="connsiteY1" fmla="*/ 115110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749119 w 2378953"/>
              <a:gd name="connsiteY1" fmla="*/ 115110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749119 w 2378953"/>
              <a:gd name="connsiteY1" fmla="*/ 115110 h 4112512"/>
              <a:gd name="connsiteX2" fmla="*/ 2306392 w 2378953"/>
              <a:gd name="connsiteY2" fmla="*/ 127238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78953"/>
              <a:gd name="connsiteY0" fmla="*/ 1159427 h 4112512"/>
              <a:gd name="connsiteX1" fmla="*/ 1749119 w 2378953"/>
              <a:gd name="connsiteY1" fmla="*/ 115110 h 4112512"/>
              <a:gd name="connsiteX2" fmla="*/ 2339948 w 2378953"/>
              <a:gd name="connsiteY2" fmla="*/ 227906 h 4112512"/>
              <a:gd name="connsiteX3" fmla="*/ 2336349 w 2378953"/>
              <a:gd name="connsiteY3" fmla="*/ 1071455 h 4112512"/>
              <a:gd name="connsiteX4" fmla="*/ 2341141 w 2378953"/>
              <a:gd name="connsiteY4" fmla="*/ 1805989 h 4112512"/>
              <a:gd name="connsiteX5" fmla="*/ 2334664 w 2378953"/>
              <a:gd name="connsiteY5" fmla="*/ 2635889 h 4112512"/>
              <a:gd name="connsiteX6" fmla="*/ 2367978 w 2378953"/>
              <a:gd name="connsiteY6" fmla="*/ 3376792 h 4112512"/>
              <a:gd name="connsiteX7" fmla="*/ 2149865 w 2378953"/>
              <a:gd name="connsiteY7" fmla="*/ 3292903 h 4112512"/>
              <a:gd name="connsiteX8" fmla="*/ 2177862 w 2378953"/>
              <a:gd name="connsiteY8" fmla="*/ 3684168 h 4112512"/>
              <a:gd name="connsiteX9" fmla="*/ 2303698 w 2378953"/>
              <a:gd name="connsiteY9" fmla="*/ 3986172 h 4112512"/>
              <a:gd name="connsiteX10" fmla="*/ 2161085 w 2378953"/>
              <a:gd name="connsiteY10" fmla="*/ 4103619 h 4112512"/>
              <a:gd name="connsiteX11" fmla="*/ 1867471 w 2378953"/>
              <a:gd name="connsiteY11" fmla="*/ 3768057 h 4112512"/>
              <a:gd name="connsiteX12" fmla="*/ 1710773 w 2378953"/>
              <a:gd name="connsiteY12" fmla="*/ 3676467 h 4112512"/>
              <a:gd name="connsiteX13" fmla="*/ 1472283 w 2378953"/>
              <a:gd name="connsiteY13" fmla="*/ 3453927 h 4112512"/>
              <a:gd name="connsiteX14" fmla="*/ 1312892 w 2378953"/>
              <a:gd name="connsiteY14" fmla="*/ 2984145 h 4112512"/>
              <a:gd name="connsiteX15" fmla="*/ 978238 w 2378953"/>
              <a:gd name="connsiteY15" fmla="*/ 2450987 h 4112512"/>
              <a:gd name="connsiteX16" fmla="*/ 1045350 w 2378953"/>
              <a:gd name="connsiteY16" fmla="*/ 2039928 h 4112512"/>
              <a:gd name="connsiteX17" fmla="*/ 885053 w 2378953"/>
              <a:gd name="connsiteY17" fmla="*/ 1390236 h 4112512"/>
              <a:gd name="connsiteX18" fmla="*/ 336618 w 2378953"/>
              <a:gd name="connsiteY18" fmla="*/ 1020141 h 4112512"/>
              <a:gd name="connsiteX19" fmla="*/ 34614 w 2378953"/>
              <a:gd name="connsiteY19" fmla="*/ 684585 h 4112512"/>
              <a:gd name="connsiteX20" fmla="*/ 17836 w 2378953"/>
              <a:gd name="connsiteY20" fmla="*/ 55409 h 4112512"/>
              <a:gd name="connsiteX21" fmla="*/ 277895 w 2378953"/>
              <a:gd name="connsiteY21" fmla="*/ 47020 h 4112512"/>
              <a:gd name="connsiteX22" fmla="*/ 571510 w 2378953"/>
              <a:gd name="connsiteY22" fmla="*/ 768472 h 4112512"/>
              <a:gd name="connsiteX23" fmla="*/ 798012 w 2378953"/>
              <a:gd name="connsiteY23" fmla="*/ 1011754 h 4112512"/>
              <a:gd name="connsiteX24" fmla="*/ 1108405 w 2378953"/>
              <a:gd name="connsiteY24" fmla="*/ 994974 h 4112512"/>
              <a:gd name="connsiteX25" fmla="*/ 1330164 w 2378953"/>
              <a:gd name="connsiteY25" fmla="*/ 1159427 h 4112512"/>
              <a:gd name="connsiteX0" fmla="*/ 1330164 w 2380295"/>
              <a:gd name="connsiteY0" fmla="*/ 1159427 h 4112512"/>
              <a:gd name="connsiteX1" fmla="*/ 1749119 w 2380295"/>
              <a:gd name="connsiteY1" fmla="*/ 115110 h 4112512"/>
              <a:gd name="connsiteX2" fmla="*/ 2348337 w 2380295"/>
              <a:gd name="connsiteY2" fmla="*/ 185961 h 4112512"/>
              <a:gd name="connsiteX3" fmla="*/ 2336349 w 2380295"/>
              <a:gd name="connsiteY3" fmla="*/ 1071455 h 4112512"/>
              <a:gd name="connsiteX4" fmla="*/ 2341141 w 2380295"/>
              <a:gd name="connsiteY4" fmla="*/ 1805989 h 4112512"/>
              <a:gd name="connsiteX5" fmla="*/ 2334664 w 2380295"/>
              <a:gd name="connsiteY5" fmla="*/ 2635889 h 4112512"/>
              <a:gd name="connsiteX6" fmla="*/ 2367978 w 2380295"/>
              <a:gd name="connsiteY6" fmla="*/ 3376792 h 4112512"/>
              <a:gd name="connsiteX7" fmla="*/ 2149865 w 2380295"/>
              <a:gd name="connsiteY7" fmla="*/ 3292903 h 4112512"/>
              <a:gd name="connsiteX8" fmla="*/ 2177862 w 2380295"/>
              <a:gd name="connsiteY8" fmla="*/ 3684168 h 4112512"/>
              <a:gd name="connsiteX9" fmla="*/ 2303698 w 2380295"/>
              <a:gd name="connsiteY9" fmla="*/ 3986172 h 4112512"/>
              <a:gd name="connsiteX10" fmla="*/ 2161085 w 2380295"/>
              <a:gd name="connsiteY10" fmla="*/ 4103619 h 4112512"/>
              <a:gd name="connsiteX11" fmla="*/ 1867471 w 2380295"/>
              <a:gd name="connsiteY11" fmla="*/ 3768057 h 4112512"/>
              <a:gd name="connsiteX12" fmla="*/ 1710773 w 2380295"/>
              <a:gd name="connsiteY12" fmla="*/ 3676467 h 4112512"/>
              <a:gd name="connsiteX13" fmla="*/ 1472283 w 2380295"/>
              <a:gd name="connsiteY13" fmla="*/ 3453927 h 4112512"/>
              <a:gd name="connsiteX14" fmla="*/ 1312892 w 2380295"/>
              <a:gd name="connsiteY14" fmla="*/ 2984145 h 4112512"/>
              <a:gd name="connsiteX15" fmla="*/ 978238 w 2380295"/>
              <a:gd name="connsiteY15" fmla="*/ 2450987 h 4112512"/>
              <a:gd name="connsiteX16" fmla="*/ 1045350 w 2380295"/>
              <a:gd name="connsiteY16" fmla="*/ 2039928 h 4112512"/>
              <a:gd name="connsiteX17" fmla="*/ 885053 w 2380295"/>
              <a:gd name="connsiteY17" fmla="*/ 1390236 h 4112512"/>
              <a:gd name="connsiteX18" fmla="*/ 336618 w 2380295"/>
              <a:gd name="connsiteY18" fmla="*/ 1020141 h 4112512"/>
              <a:gd name="connsiteX19" fmla="*/ 34614 w 2380295"/>
              <a:gd name="connsiteY19" fmla="*/ 684585 h 4112512"/>
              <a:gd name="connsiteX20" fmla="*/ 17836 w 2380295"/>
              <a:gd name="connsiteY20" fmla="*/ 55409 h 4112512"/>
              <a:gd name="connsiteX21" fmla="*/ 277895 w 2380295"/>
              <a:gd name="connsiteY21" fmla="*/ 47020 h 4112512"/>
              <a:gd name="connsiteX22" fmla="*/ 571510 w 2380295"/>
              <a:gd name="connsiteY22" fmla="*/ 768472 h 4112512"/>
              <a:gd name="connsiteX23" fmla="*/ 798012 w 2380295"/>
              <a:gd name="connsiteY23" fmla="*/ 1011754 h 4112512"/>
              <a:gd name="connsiteX24" fmla="*/ 1108405 w 2380295"/>
              <a:gd name="connsiteY24" fmla="*/ 994974 h 4112512"/>
              <a:gd name="connsiteX25" fmla="*/ 1330164 w 2380295"/>
              <a:gd name="connsiteY25" fmla="*/ 1159427 h 4112512"/>
              <a:gd name="connsiteX0" fmla="*/ 1195940 w 2380295"/>
              <a:gd name="connsiteY0" fmla="*/ 261805 h 4112512"/>
              <a:gd name="connsiteX1" fmla="*/ 1749119 w 2380295"/>
              <a:gd name="connsiteY1" fmla="*/ 115110 h 4112512"/>
              <a:gd name="connsiteX2" fmla="*/ 2348337 w 2380295"/>
              <a:gd name="connsiteY2" fmla="*/ 185961 h 4112512"/>
              <a:gd name="connsiteX3" fmla="*/ 2336349 w 2380295"/>
              <a:gd name="connsiteY3" fmla="*/ 1071455 h 4112512"/>
              <a:gd name="connsiteX4" fmla="*/ 2341141 w 2380295"/>
              <a:gd name="connsiteY4" fmla="*/ 1805989 h 4112512"/>
              <a:gd name="connsiteX5" fmla="*/ 2334664 w 2380295"/>
              <a:gd name="connsiteY5" fmla="*/ 2635889 h 4112512"/>
              <a:gd name="connsiteX6" fmla="*/ 2367978 w 2380295"/>
              <a:gd name="connsiteY6" fmla="*/ 3376792 h 4112512"/>
              <a:gd name="connsiteX7" fmla="*/ 2149865 w 2380295"/>
              <a:gd name="connsiteY7" fmla="*/ 3292903 h 4112512"/>
              <a:gd name="connsiteX8" fmla="*/ 2177862 w 2380295"/>
              <a:gd name="connsiteY8" fmla="*/ 3684168 h 4112512"/>
              <a:gd name="connsiteX9" fmla="*/ 2303698 w 2380295"/>
              <a:gd name="connsiteY9" fmla="*/ 3986172 h 4112512"/>
              <a:gd name="connsiteX10" fmla="*/ 2161085 w 2380295"/>
              <a:gd name="connsiteY10" fmla="*/ 4103619 h 4112512"/>
              <a:gd name="connsiteX11" fmla="*/ 1867471 w 2380295"/>
              <a:gd name="connsiteY11" fmla="*/ 3768057 h 4112512"/>
              <a:gd name="connsiteX12" fmla="*/ 1710773 w 2380295"/>
              <a:gd name="connsiteY12" fmla="*/ 3676467 h 4112512"/>
              <a:gd name="connsiteX13" fmla="*/ 1472283 w 2380295"/>
              <a:gd name="connsiteY13" fmla="*/ 3453927 h 4112512"/>
              <a:gd name="connsiteX14" fmla="*/ 1312892 w 2380295"/>
              <a:gd name="connsiteY14" fmla="*/ 2984145 h 4112512"/>
              <a:gd name="connsiteX15" fmla="*/ 978238 w 2380295"/>
              <a:gd name="connsiteY15" fmla="*/ 2450987 h 4112512"/>
              <a:gd name="connsiteX16" fmla="*/ 1045350 w 2380295"/>
              <a:gd name="connsiteY16" fmla="*/ 2039928 h 4112512"/>
              <a:gd name="connsiteX17" fmla="*/ 885053 w 2380295"/>
              <a:gd name="connsiteY17" fmla="*/ 1390236 h 4112512"/>
              <a:gd name="connsiteX18" fmla="*/ 336618 w 2380295"/>
              <a:gd name="connsiteY18" fmla="*/ 1020141 h 4112512"/>
              <a:gd name="connsiteX19" fmla="*/ 34614 w 2380295"/>
              <a:gd name="connsiteY19" fmla="*/ 684585 h 4112512"/>
              <a:gd name="connsiteX20" fmla="*/ 17836 w 2380295"/>
              <a:gd name="connsiteY20" fmla="*/ 55409 h 4112512"/>
              <a:gd name="connsiteX21" fmla="*/ 277895 w 2380295"/>
              <a:gd name="connsiteY21" fmla="*/ 47020 h 4112512"/>
              <a:gd name="connsiteX22" fmla="*/ 571510 w 2380295"/>
              <a:gd name="connsiteY22" fmla="*/ 768472 h 4112512"/>
              <a:gd name="connsiteX23" fmla="*/ 798012 w 2380295"/>
              <a:gd name="connsiteY23" fmla="*/ 1011754 h 4112512"/>
              <a:gd name="connsiteX24" fmla="*/ 1108405 w 2380295"/>
              <a:gd name="connsiteY24" fmla="*/ 994974 h 4112512"/>
              <a:gd name="connsiteX25" fmla="*/ 1195940 w 2380295"/>
              <a:gd name="connsiteY25" fmla="*/ 261805 h 4112512"/>
              <a:gd name="connsiteX0" fmla="*/ 1195940 w 2380295"/>
              <a:gd name="connsiteY0" fmla="*/ 261805 h 4112512"/>
              <a:gd name="connsiteX1" fmla="*/ 1749119 w 2380295"/>
              <a:gd name="connsiteY1" fmla="*/ 115110 h 4112512"/>
              <a:gd name="connsiteX2" fmla="*/ 2348337 w 2380295"/>
              <a:gd name="connsiteY2" fmla="*/ 185961 h 4112512"/>
              <a:gd name="connsiteX3" fmla="*/ 2336349 w 2380295"/>
              <a:gd name="connsiteY3" fmla="*/ 1071455 h 4112512"/>
              <a:gd name="connsiteX4" fmla="*/ 2341141 w 2380295"/>
              <a:gd name="connsiteY4" fmla="*/ 1805989 h 4112512"/>
              <a:gd name="connsiteX5" fmla="*/ 2334664 w 2380295"/>
              <a:gd name="connsiteY5" fmla="*/ 2635889 h 4112512"/>
              <a:gd name="connsiteX6" fmla="*/ 2367978 w 2380295"/>
              <a:gd name="connsiteY6" fmla="*/ 3376792 h 4112512"/>
              <a:gd name="connsiteX7" fmla="*/ 2149865 w 2380295"/>
              <a:gd name="connsiteY7" fmla="*/ 3292903 h 4112512"/>
              <a:gd name="connsiteX8" fmla="*/ 2177862 w 2380295"/>
              <a:gd name="connsiteY8" fmla="*/ 3684168 h 4112512"/>
              <a:gd name="connsiteX9" fmla="*/ 2303698 w 2380295"/>
              <a:gd name="connsiteY9" fmla="*/ 3986172 h 4112512"/>
              <a:gd name="connsiteX10" fmla="*/ 2161085 w 2380295"/>
              <a:gd name="connsiteY10" fmla="*/ 4103619 h 4112512"/>
              <a:gd name="connsiteX11" fmla="*/ 1867471 w 2380295"/>
              <a:gd name="connsiteY11" fmla="*/ 3768057 h 4112512"/>
              <a:gd name="connsiteX12" fmla="*/ 1710773 w 2380295"/>
              <a:gd name="connsiteY12" fmla="*/ 3676467 h 4112512"/>
              <a:gd name="connsiteX13" fmla="*/ 1472283 w 2380295"/>
              <a:gd name="connsiteY13" fmla="*/ 3453927 h 4112512"/>
              <a:gd name="connsiteX14" fmla="*/ 1312892 w 2380295"/>
              <a:gd name="connsiteY14" fmla="*/ 2984145 h 4112512"/>
              <a:gd name="connsiteX15" fmla="*/ 978238 w 2380295"/>
              <a:gd name="connsiteY15" fmla="*/ 2450987 h 4112512"/>
              <a:gd name="connsiteX16" fmla="*/ 1045350 w 2380295"/>
              <a:gd name="connsiteY16" fmla="*/ 2039928 h 4112512"/>
              <a:gd name="connsiteX17" fmla="*/ 885053 w 2380295"/>
              <a:gd name="connsiteY17" fmla="*/ 1390236 h 4112512"/>
              <a:gd name="connsiteX18" fmla="*/ 336618 w 2380295"/>
              <a:gd name="connsiteY18" fmla="*/ 1020141 h 4112512"/>
              <a:gd name="connsiteX19" fmla="*/ 34614 w 2380295"/>
              <a:gd name="connsiteY19" fmla="*/ 684585 h 4112512"/>
              <a:gd name="connsiteX20" fmla="*/ 17836 w 2380295"/>
              <a:gd name="connsiteY20" fmla="*/ 55409 h 4112512"/>
              <a:gd name="connsiteX21" fmla="*/ 277895 w 2380295"/>
              <a:gd name="connsiteY21" fmla="*/ 47020 h 4112512"/>
              <a:gd name="connsiteX22" fmla="*/ 571510 w 2380295"/>
              <a:gd name="connsiteY22" fmla="*/ 768472 h 4112512"/>
              <a:gd name="connsiteX23" fmla="*/ 798012 w 2380295"/>
              <a:gd name="connsiteY23" fmla="*/ 1011754 h 4112512"/>
              <a:gd name="connsiteX24" fmla="*/ 957404 w 2380295"/>
              <a:gd name="connsiteY24" fmla="*/ 181242 h 4112512"/>
              <a:gd name="connsiteX25" fmla="*/ 1195940 w 2380295"/>
              <a:gd name="connsiteY25" fmla="*/ 261805 h 4112512"/>
              <a:gd name="connsiteX0" fmla="*/ 1195940 w 2380295"/>
              <a:gd name="connsiteY0" fmla="*/ 261805 h 4112512"/>
              <a:gd name="connsiteX1" fmla="*/ 1749119 w 2380295"/>
              <a:gd name="connsiteY1" fmla="*/ 115110 h 4112512"/>
              <a:gd name="connsiteX2" fmla="*/ 2348337 w 2380295"/>
              <a:gd name="connsiteY2" fmla="*/ 185961 h 4112512"/>
              <a:gd name="connsiteX3" fmla="*/ 2336349 w 2380295"/>
              <a:gd name="connsiteY3" fmla="*/ 1071455 h 4112512"/>
              <a:gd name="connsiteX4" fmla="*/ 2341141 w 2380295"/>
              <a:gd name="connsiteY4" fmla="*/ 1805989 h 4112512"/>
              <a:gd name="connsiteX5" fmla="*/ 2334664 w 2380295"/>
              <a:gd name="connsiteY5" fmla="*/ 2635889 h 4112512"/>
              <a:gd name="connsiteX6" fmla="*/ 2367978 w 2380295"/>
              <a:gd name="connsiteY6" fmla="*/ 3376792 h 4112512"/>
              <a:gd name="connsiteX7" fmla="*/ 2149865 w 2380295"/>
              <a:gd name="connsiteY7" fmla="*/ 3292903 h 4112512"/>
              <a:gd name="connsiteX8" fmla="*/ 2177862 w 2380295"/>
              <a:gd name="connsiteY8" fmla="*/ 3684168 h 4112512"/>
              <a:gd name="connsiteX9" fmla="*/ 2303698 w 2380295"/>
              <a:gd name="connsiteY9" fmla="*/ 3986172 h 4112512"/>
              <a:gd name="connsiteX10" fmla="*/ 2161085 w 2380295"/>
              <a:gd name="connsiteY10" fmla="*/ 4103619 h 4112512"/>
              <a:gd name="connsiteX11" fmla="*/ 1867471 w 2380295"/>
              <a:gd name="connsiteY11" fmla="*/ 3768057 h 4112512"/>
              <a:gd name="connsiteX12" fmla="*/ 1710773 w 2380295"/>
              <a:gd name="connsiteY12" fmla="*/ 3676467 h 4112512"/>
              <a:gd name="connsiteX13" fmla="*/ 1472283 w 2380295"/>
              <a:gd name="connsiteY13" fmla="*/ 3453927 h 4112512"/>
              <a:gd name="connsiteX14" fmla="*/ 1312892 w 2380295"/>
              <a:gd name="connsiteY14" fmla="*/ 2984145 h 4112512"/>
              <a:gd name="connsiteX15" fmla="*/ 978238 w 2380295"/>
              <a:gd name="connsiteY15" fmla="*/ 2450987 h 4112512"/>
              <a:gd name="connsiteX16" fmla="*/ 1045350 w 2380295"/>
              <a:gd name="connsiteY16" fmla="*/ 2039928 h 4112512"/>
              <a:gd name="connsiteX17" fmla="*/ 885053 w 2380295"/>
              <a:gd name="connsiteY17" fmla="*/ 1390236 h 4112512"/>
              <a:gd name="connsiteX18" fmla="*/ 336618 w 2380295"/>
              <a:gd name="connsiteY18" fmla="*/ 1020141 h 4112512"/>
              <a:gd name="connsiteX19" fmla="*/ 34614 w 2380295"/>
              <a:gd name="connsiteY19" fmla="*/ 684585 h 4112512"/>
              <a:gd name="connsiteX20" fmla="*/ 17836 w 2380295"/>
              <a:gd name="connsiteY20" fmla="*/ 55409 h 4112512"/>
              <a:gd name="connsiteX21" fmla="*/ 277895 w 2380295"/>
              <a:gd name="connsiteY21" fmla="*/ 47020 h 4112512"/>
              <a:gd name="connsiteX22" fmla="*/ 571510 w 2380295"/>
              <a:gd name="connsiteY22" fmla="*/ 768472 h 4112512"/>
              <a:gd name="connsiteX23" fmla="*/ 588287 w 2380295"/>
              <a:gd name="connsiteY23" fmla="*/ 139299 h 4112512"/>
              <a:gd name="connsiteX24" fmla="*/ 957404 w 2380295"/>
              <a:gd name="connsiteY24" fmla="*/ 181242 h 4112512"/>
              <a:gd name="connsiteX25" fmla="*/ 1195940 w 2380295"/>
              <a:gd name="connsiteY25" fmla="*/ 261805 h 4112512"/>
              <a:gd name="connsiteX0" fmla="*/ 1195940 w 2380295"/>
              <a:gd name="connsiteY0" fmla="*/ 261805 h 4112512"/>
              <a:gd name="connsiteX1" fmla="*/ 1749119 w 2380295"/>
              <a:gd name="connsiteY1" fmla="*/ 115110 h 4112512"/>
              <a:gd name="connsiteX2" fmla="*/ 2348337 w 2380295"/>
              <a:gd name="connsiteY2" fmla="*/ 185961 h 4112512"/>
              <a:gd name="connsiteX3" fmla="*/ 2336349 w 2380295"/>
              <a:gd name="connsiteY3" fmla="*/ 1071455 h 4112512"/>
              <a:gd name="connsiteX4" fmla="*/ 2341141 w 2380295"/>
              <a:gd name="connsiteY4" fmla="*/ 1805989 h 4112512"/>
              <a:gd name="connsiteX5" fmla="*/ 2334664 w 2380295"/>
              <a:gd name="connsiteY5" fmla="*/ 2635889 h 4112512"/>
              <a:gd name="connsiteX6" fmla="*/ 2367978 w 2380295"/>
              <a:gd name="connsiteY6" fmla="*/ 3376792 h 4112512"/>
              <a:gd name="connsiteX7" fmla="*/ 2149865 w 2380295"/>
              <a:gd name="connsiteY7" fmla="*/ 3292903 h 4112512"/>
              <a:gd name="connsiteX8" fmla="*/ 2177862 w 2380295"/>
              <a:gd name="connsiteY8" fmla="*/ 3684168 h 4112512"/>
              <a:gd name="connsiteX9" fmla="*/ 2303698 w 2380295"/>
              <a:gd name="connsiteY9" fmla="*/ 3986172 h 4112512"/>
              <a:gd name="connsiteX10" fmla="*/ 2161085 w 2380295"/>
              <a:gd name="connsiteY10" fmla="*/ 4103619 h 4112512"/>
              <a:gd name="connsiteX11" fmla="*/ 1867471 w 2380295"/>
              <a:gd name="connsiteY11" fmla="*/ 3768057 h 4112512"/>
              <a:gd name="connsiteX12" fmla="*/ 1710773 w 2380295"/>
              <a:gd name="connsiteY12" fmla="*/ 3676467 h 4112512"/>
              <a:gd name="connsiteX13" fmla="*/ 1472283 w 2380295"/>
              <a:gd name="connsiteY13" fmla="*/ 3453927 h 4112512"/>
              <a:gd name="connsiteX14" fmla="*/ 1312892 w 2380295"/>
              <a:gd name="connsiteY14" fmla="*/ 2984145 h 4112512"/>
              <a:gd name="connsiteX15" fmla="*/ 978238 w 2380295"/>
              <a:gd name="connsiteY15" fmla="*/ 2450987 h 4112512"/>
              <a:gd name="connsiteX16" fmla="*/ 1045350 w 2380295"/>
              <a:gd name="connsiteY16" fmla="*/ 2039928 h 4112512"/>
              <a:gd name="connsiteX17" fmla="*/ 885053 w 2380295"/>
              <a:gd name="connsiteY17" fmla="*/ 1390236 h 4112512"/>
              <a:gd name="connsiteX18" fmla="*/ 336618 w 2380295"/>
              <a:gd name="connsiteY18" fmla="*/ 1020141 h 4112512"/>
              <a:gd name="connsiteX19" fmla="*/ 34614 w 2380295"/>
              <a:gd name="connsiteY19" fmla="*/ 684585 h 4112512"/>
              <a:gd name="connsiteX20" fmla="*/ 17836 w 2380295"/>
              <a:gd name="connsiteY20" fmla="*/ 55409 h 4112512"/>
              <a:gd name="connsiteX21" fmla="*/ 277895 w 2380295"/>
              <a:gd name="connsiteY21" fmla="*/ 47020 h 4112512"/>
              <a:gd name="connsiteX22" fmla="*/ 504398 w 2380295"/>
              <a:gd name="connsiteY22" fmla="*/ 533581 h 4112512"/>
              <a:gd name="connsiteX23" fmla="*/ 588287 w 2380295"/>
              <a:gd name="connsiteY23" fmla="*/ 139299 h 4112512"/>
              <a:gd name="connsiteX24" fmla="*/ 957404 w 2380295"/>
              <a:gd name="connsiteY24" fmla="*/ 181242 h 4112512"/>
              <a:gd name="connsiteX25" fmla="*/ 1195940 w 2380295"/>
              <a:gd name="connsiteY25" fmla="*/ 261805 h 4112512"/>
              <a:gd name="connsiteX0" fmla="*/ 1221325 w 2405680"/>
              <a:gd name="connsiteY0" fmla="*/ 207335 h 4058042"/>
              <a:gd name="connsiteX1" fmla="*/ 1774504 w 2405680"/>
              <a:gd name="connsiteY1" fmla="*/ 60640 h 4058042"/>
              <a:gd name="connsiteX2" fmla="*/ 2373722 w 2405680"/>
              <a:gd name="connsiteY2" fmla="*/ 131491 h 4058042"/>
              <a:gd name="connsiteX3" fmla="*/ 2361734 w 2405680"/>
              <a:gd name="connsiteY3" fmla="*/ 1016985 h 4058042"/>
              <a:gd name="connsiteX4" fmla="*/ 2366526 w 2405680"/>
              <a:gd name="connsiteY4" fmla="*/ 1751519 h 4058042"/>
              <a:gd name="connsiteX5" fmla="*/ 2360049 w 2405680"/>
              <a:gd name="connsiteY5" fmla="*/ 2581419 h 4058042"/>
              <a:gd name="connsiteX6" fmla="*/ 2393363 w 2405680"/>
              <a:gd name="connsiteY6" fmla="*/ 3322322 h 4058042"/>
              <a:gd name="connsiteX7" fmla="*/ 2175250 w 2405680"/>
              <a:gd name="connsiteY7" fmla="*/ 3238433 h 4058042"/>
              <a:gd name="connsiteX8" fmla="*/ 2203247 w 2405680"/>
              <a:gd name="connsiteY8" fmla="*/ 3629698 h 4058042"/>
              <a:gd name="connsiteX9" fmla="*/ 2329083 w 2405680"/>
              <a:gd name="connsiteY9" fmla="*/ 3931702 h 4058042"/>
              <a:gd name="connsiteX10" fmla="*/ 2186470 w 2405680"/>
              <a:gd name="connsiteY10" fmla="*/ 4049149 h 4058042"/>
              <a:gd name="connsiteX11" fmla="*/ 1892856 w 2405680"/>
              <a:gd name="connsiteY11" fmla="*/ 3713587 h 4058042"/>
              <a:gd name="connsiteX12" fmla="*/ 1736158 w 2405680"/>
              <a:gd name="connsiteY12" fmla="*/ 3621997 h 4058042"/>
              <a:gd name="connsiteX13" fmla="*/ 1497668 w 2405680"/>
              <a:gd name="connsiteY13" fmla="*/ 3399457 h 4058042"/>
              <a:gd name="connsiteX14" fmla="*/ 1338277 w 2405680"/>
              <a:gd name="connsiteY14" fmla="*/ 2929675 h 4058042"/>
              <a:gd name="connsiteX15" fmla="*/ 1003623 w 2405680"/>
              <a:gd name="connsiteY15" fmla="*/ 2396517 h 4058042"/>
              <a:gd name="connsiteX16" fmla="*/ 1070735 w 2405680"/>
              <a:gd name="connsiteY16" fmla="*/ 1985458 h 4058042"/>
              <a:gd name="connsiteX17" fmla="*/ 910438 w 2405680"/>
              <a:gd name="connsiteY17" fmla="*/ 1335766 h 4058042"/>
              <a:gd name="connsiteX18" fmla="*/ 362003 w 2405680"/>
              <a:gd name="connsiteY18" fmla="*/ 965671 h 4058042"/>
              <a:gd name="connsiteX19" fmla="*/ 59999 w 2405680"/>
              <a:gd name="connsiteY19" fmla="*/ 630115 h 4058042"/>
              <a:gd name="connsiteX20" fmla="*/ 43221 w 2405680"/>
              <a:gd name="connsiteY20" fmla="*/ 939 h 4058042"/>
              <a:gd name="connsiteX21" fmla="*/ 529783 w 2405680"/>
              <a:gd name="connsiteY21" fmla="*/ 479111 h 4058042"/>
              <a:gd name="connsiteX22" fmla="*/ 613672 w 2405680"/>
              <a:gd name="connsiteY22" fmla="*/ 84829 h 4058042"/>
              <a:gd name="connsiteX23" fmla="*/ 982789 w 2405680"/>
              <a:gd name="connsiteY23" fmla="*/ 126772 h 4058042"/>
              <a:gd name="connsiteX24" fmla="*/ 1221325 w 2405680"/>
              <a:gd name="connsiteY24" fmla="*/ 207335 h 4058042"/>
              <a:gd name="connsiteX0" fmla="*/ 1168424 w 2352779"/>
              <a:gd name="connsiteY0" fmla="*/ 146695 h 3997402"/>
              <a:gd name="connsiteX1" fmla="*/ 1721603 w 2352779"/>
              <a:gd name="connsiteY1" fmla="*/ 0 h 3997402"/>
              <a:gd name="connsiteX2" fmla="*/ 2320821 w 2352779"/>
              <a:gd name="connsiteY2" fmla="*/ 70851 h 3997402"/>
              <a:gd name="connsiteX3" fmla="*/ 2308833 w 2352779"/>
              <a:gd name="connsiteY3" fmla="*/ 956345 h 3997402"/>
              <a:gd name="connsiteX4" fmla="*/ 2313625 w 2352779"/>
              <a:gd name="connsiteY4" fmla="*/ 1690879 h 3997402"/>
              <a:gd name="connsiteX5" fmla="*/ 2307148 w 2352779"/>
              <a:gd name="connsiteY5" fmla="*/ 2520779 h 3997402"/>
              <a:gd name="connsiteX6" fmla="*/ 2340462 w 2352779"/>
              <a:gd name="connsiteY6" fmla="*/ 3261682 h 3997402"/>
              <a:gd name="connsiteX7" fmla="*/ 2122349 w 2352779"/>
              <a:gd name="connsiteY7" fmla="*/ 3177793 h 3997402"/>
              <a:gd name="connsiteX8" fmla="*/ 2150346 w 2352779"/>
              <a:gd name="connsiteY8" fmla="*/ 3569058 h 3997402"/>
              <a:gd name="connsiteX9" fmla="*/ 2276182 w 2352779"/>
              <a:gd name="connsiteY9" fmla="*/ 3871062 h 3997402"/>
              <a:gd name="connsiteX10" fmla="*/ 2133569 w 2352779"/>
              <a:gd name="connsiteY10" fmla="*/ 3988509 h 3997402"/>
              <a:gd name="connsiteX11" fmla="*/ 1839955 w 2352779"/>
              <a:gd name="connsiteY11" fmla="*/ 3652947 h 3997402"/>
              <a:gd name="connsiteX12" fmla="*/ 1683257 w 2352779"/>
              <a:gd name="connsiteY12" fmla="*/ 3561357 h 3997402"/>
              <a:gd name="connsiteX13" fmla="*/ 1444767 w 2352779"/>
              <a:gd name="connsiteY13" fmla="*/ 3338817 h 3997402"/>
              <a:gd name="connsiteX14" fmla="*/ 1285376 w 2352779"/>
              <a:gd name="connsiteY14" fmla="*/ 2869035 h 3997402"/>
              <a:gd name="connsiteX15" fmla="*/ 950722 w 2352779"/>
              <a:gd name="connsiteY15" fmla="*/ 2335877 h 3997402"/>
              <a:gd name="connsiteX16" fmla="*/ 1017834 w 2352779"/>
              <a:gd name="connsiteY16" fmla="*/ 1924818 h 3997402"/>
              <a:gd name="connsiteX17" fmla="*/ 857537 w 2352779"/>
              <a:gd name="connsiteY17" fmla="*/ 1275126 h 3997402"/>
              <a:gd name="connsiteX18" fmla="*/ 309102 w 2352779"/>
              <a:gd name="connsiteY18" fmla="*/ 905031 h 3997402"/>
              <a:gd name="connsiteX19" fmla="*/ 7098 w 2352779"/>
              <a:gd name="connsiteY19" fmla="*/ 569475 h 3997402"/>
              <a:gd name="connsiteX20" fmla="*/ 292323 w 2352779"/>
              <a:gd name="connsiteY20" fmla="*/ 762420 h 3997402"/>
              <a:gd name="connsiteX21" fmla="*/ 476882 w 2352779"/>
              <a:gd name="connsiteY21" fmla="*/ 418471 h 3997402"/>
              <a:gd name="connsiteX22" fmla="*/ 560771 w 2352779"/>
              <a:gd name="connsiteY22" fmla="*/ 24189 h 3997402"/>
              <a:gd name="connsiteX23" fmla="*/ 929888 w 2352779"/>
              <a:gd name="connsiteY23" fmla="*/ 66132 h 3997402"/>
              <a:gd name="connsiteX24" fmla="*/ 1168424 w 2352779"/>
              <a:gd name="connsiteY24" fmla="*/ 146695 h 3997402"/>
              <a:gd name="connsiteX0" fmla="*/ 1168424 w 2352779"/>
              <a:gd name="connsiteY0" fmla="*/ 146695 h 3997402"/>
              <a:gd name="connsiteX1" fmla="*/ 1721603 w 2352779"/>
              <a:gd name="connsiteY1" fmla="*/ 0 h 3997402"/>
              <a:gd name="connsiteX2" fmla="*/ 2320821 w 2352779"/>
              <a:gd name="connsiteY2" fmla="*/ 70851 h 3997402"/>
              <a:gd name="connsiteX3" fmla="*/ 2308833 w 2352779"/>
              <a:gd name="connsiteY3" fmla="*/ 956345 h 3997402"/>
              <a:gd name="connsiteX4" fmla="*/ 2313625 w 2352779"/>
              <a:gd name="connsiteY4" fmla="*/ 1690879 h 3997402"/>
              <a:gd name="connsiteX5" fmla="*/ 2307148 w 2352779"/>
              <a:gd name="connsiteY5" fmla="*/ 2520779 h 3997402"/>
              <a:gd name="connsiteX6" fmla="*/ 2340462 w 2352779"/>
              <a:gd name="connsiteY6" fmla="*/ 3261682 h 3997402"/>
              <a:gd name="connsiteX7" fmla="*/ 2122349 w 2352779"/>
              <a:gd name="connsiteY7" fmla="*/ 3177793 h 3997402"/>
              <a:gd name="connsiteX8" fmla="*/ 2150346 w 2352779"/>
              <a:gd name="connsiteY8" fmla="*/ 3569058 h 3997402"/>
              <a:gd name="connsiteX9" fmla="*/ 2276182 w 2352779"/>
              <a:gd name="connsiteY9" fmla="*/ 3871062 h 3997402"/>
              <a:gd name="connsiteX10" fmla="*/ 2133569 w 2352779"/>
              <a:gd name="connsiteY10" fmla="*/ 3988509 h 3997402"/>
              <a:gd name="connsiteX11" fmla="*/ 1839955 w 2352779"/>
              <a:gd name="connsiteY11" fmla="*/ 3652947 h 3997402"/>
              <a:gd name="connsiteX12" fmla="*/ 1683257 w 2352779"/>
              <a:gd name="connsiteY12" fmla="*/ 3561357 h 3997402"/>
              <a:gd name="connsiteX13" fmla="*/ 1444767 w 2352779"/>
              <a:gd name="connsiteY13" fmla="*/ 3338817 h 3997402"/>
              <a:gd name="connsiteX14" fmla="*/ 1285376 w 2352779"/>
              <a:gd name="connsiteY14" fmla="*/ 2869035 h 3997402"/>
              <a:gd name="connsiteX15" fmla="*/ 950722 w 2352779"/>
              <a:gd name="connsiteY15" fmla="*/ 2335877 h 3997402"/>
              <a:gd name="connsiteX16" fmla="*/ 1017834 w 2352779"/>
              <a:gd name="connsiteY16" fmla="*/ 1924818 h 3997402"/>
              <a:gd name="connsiteX17" fmla="*/ 857537 w 2352779"/>
              <a:gd name="connsiteY17" fmla="*/ 1275126 h 3997402"/>
              <a:gd name="connsiteX18" fmla="*/ 804053 w 2352779"/>
              <a:gd name="connsiteY18" fmla="*/ 1030866 h 3997402"/>
              <a:gd name="connsiteX19" fmla="*/ 7098 w 2352779"/>
              <a:gd name="connsiteY19" fmla="*/ 569475 h 3997402"/>
              <a:gd name="connsiteX20" fmla="*/ 292323 w 2352779"/>
              <a:gd name="connsiteY20" fmla="*/ 762420 h 3997402"/>
              <a:gd name="connsiteX21" fmla="*/ 476882 w 2352779"/>
              <a:gd name="connsiteY21" fmla="*/ 418471 h 3997402"/>
              <a:gd name="connsiteX22" fmla="*/ 560771 w 2352779"/>
              <a:gd name="connsiteY22" fmla="*/ 24189 h 3997402"/>
              <a:gd name="connsiteX23" fmla="*/ 929888 w 2352779"/>
              <a:gd name="connsiteY23" fmla="*/ 66132 h 3997402"/>
              <a:gd name="connsiteX24" fmla="*/ 1168424 w 2352779"/>
              <a:gd name="connsiteY24" fmla="*/ 146695 h 3997402"/>
              <a:gd name="connsiteX0" fmla="*/ 876101 w 2060456"/>
              <a:gd name="connsiteY0" fmla="*/ 146695 h 3997402"/>
              <a:gd name="connsiteX1" fmla="*/ 1429280 w 2060456"/>
              <a:gd name="connsiteY1" fmla="*/ 0 h 3997402"/>
              <a:gd name="connsiteX2" fmla="*/ 2028498 w 2060456"/>
              <a:gd name="connsiteY2" fmla="*/ 70851 h 3997402"/>
              <a:gd name="connsiteX3" fmla="*/ 2016510 w 2060456"/>
              <a:gd name="connsiteY3" fmla="*/ 956345 h 3997402"/>
              <a:gd name="connsiteX4" fmla="*/ 2021302 w 2060456"/>
              <a:gd name="connsiteY4" fmla="*/ 1690879 h 3997402"/>
              <a:gd name="connsiteX5" fmla="*/ 2014825 w 2060456"/>
              <a:gd name="connsiteY5" fmla="*/ 2520779 h 3997402"/>
              <a:gd name="connsiteX6" fmla="*/ 2048139 w 2060456"/>
              <a:gd name="connsiteY6" fmla="*/ 3261682 h 3997402"/>
              <a:gd name="connsiteX7" fmla="*/ 1830026 w 2060456"/>
              <a:gd name="connsiteY7" fmla="*/ 3177793 h 3997402"/>
              <a:gd name="connsiteX8" fmla="*/ 1858023 w 2060456"/>
              <a:gd name="connsiteY8" fmla="*/ 3569058 h 3997402"/>
              <a:gd name="connsiteX9" fmla="*/ 1983859 w 2060456"/>
              <a:gd name="connsiteY9" fmla="*/ 3871062 h 3997402"/>
              <a:gd name="connsiteX10" fmla="*/ 1841246 w 2060456"/>
              <a:gd name="connsiteY10" fmla="*/ 3988509 h 3997402"/>
              <a:gd name="connsiteX11" fmla="*/ 1547632 w 2060456"/>
              <a:gd name="connsiteY11" fmla="*/ 3652947 h 3997402"/>
              <a:gd name="connsiteX12" fmla="*/ 1390934 w 2060456"/>
              <a:gd name="connsiteY12" fmla="*/ 3561357 h 3997402"/>
              <a:gd name="connsiteX13" fmla="*/ 1152444 w 2060456"/>
              <a:gd name="connsiteY13" fmla="*/ 3338817 h 3997402"/>
              <a:gd name="connsiteX14" fmla="*/ 993053 w 2060456"/>
              <a:gd name="connsiteY14" fmla="*/ 2869035 h 3997402"/>
              <a:gd name="connsiteX15" fmla="*/ 658399 w 2060456"/>
              <a:gd name="connsiteY15" fmla="*/ 2335877 h 3997402"/>
              <a:gd name="connsiteX16" fmla="*/ 725511 w 2060456"/>
              <a:gd name="connsiteY16" fmla="*/ 1924818 h 3997402"/>
              <a:gd name="connsiteX17" fmla="*/ 565214 w 2060456"/>
              <a:gd name="connsiteY17" fmla="*/ 1275126 h 3997402"/>
              <a:gd name="connsiteX18" fmla="*/ 511730 w 2060456"/>
              <a:gd name="connsiteY18" fmla="*/ 1030866 h 3997402"/>
              <a:gd name="connsiteX19" fmla="*/ 0 w 2060456"/>
              <a:gd name="connsiteY19" fmla="*/ 762420 h 3997402"/>
              <a:gd name="connsiteX20" fmla="*/ 184559 w 2060456"/>
              <a:gd name="connsiteY20" fmla="*/ 418471 h 3997402"/>
              <a:gd name="connsiteX21" fmla="*/ 268448 w 2060456"/>
              <a:gd name="connsiteY21" fmla="*/ 24189 h 3997402"/>
              <a:gd name="connsiteX22" fmla="*/ 637565 w 2060456"/>
              <a:gd name="connsiteY22" fmla="*/ 66132 h 3997402"/>
              <a:gd name="connsiteX23" fmla="*/ 876101 w 2060456"/>
              <a:gd name="connsiteY23" fmla="*/ 146695 h 3997402"/>
              <a:gd name="connsiteX0" fmla="*/ 706528 w 1890883"/>
              <a:gd name="connsiteY0" fmla="*/ 146695 h 3997402"/>
              <a:gd name="connsiteX1" fmla="*/ 1259707 w 1890883"/>
              <a:gd name="connsiteY1" fmla="*/ 0 h 3997402"/>
              <a:gd name="connsiteX2" fmla="*/ 1858925 w 1890883"/>
              <a:gd name="connsiteY2" fmla="*/ 70851 h 3997402"/>
              <a:gd name="connsiteX3" fmla="*/ 1846937 w 1890883"/>
              <a:gd name="connsiteY3" fmla="*/ 956345 h 3997402"/>
              <a:gd name="connsiteX4" fmla="*/ 1851729 w 1890883"/>
              <a:gd name="connsiteY4" fmla="*/ 1690879 h 3997402"/>
              <a:gd name="connsiteX5" fmla="*/ 1845252 w 1890883"/>
              <a:gd name="connsiteY5" fmla="*/ 2520779 h 3997402"/>
              <a:gd name="connsiteX6" fmla="*/ 1878566 w 1890883"/>
              <a:gd name="connsiteY6" fmla="*/ 3261682 h 3997402"/>
              <a:gd name="connsiteX7" fmla="*/ 1660453 w 1890883"/>
              <a:gd name="connsiteY7" fmla="*/ 3177793 h 3997402"/>
              <a:gd name="connsiteX8" fmla="*/ 1688450 w 1890883"/>
              <a:gd name="connsiteY8" fmla="*/ 3569058 h 3997402"/>
              <a:gd name="connsiteX9" fmla="*/ 1814286 w 1890883"/>
              <a:gd name="connsiteY9" fmla="*/ 3871062 h 3997402"/>
              <a:gd name="connsiteX10" fmla="*/ 1671673 w 1890883"/>
              <a:gd name="connsiteY10" fmla="*/ 3988509 h 3997402"/>
              <a:gd name="connsiteX11" fmla="*/ 1378059 w 1890883"/>
              <a:gd name="connsiteY11" fmla="*/ 3652947 h 3997402"/>
              <a:gd name="connsiteX12" fmla="*/ 1221361 w 1890883"/>
              <a:gd name="connsiteY12" fmla="*/ 3561357 h 3997402"/>
              <a:gd name="connsiteX13" fmla="*/ 982871 w 1890883"/>
              <a:gd name="connsiteY13" fmla="*/ 3338817 h 3997402"/>
              <a:gd name="connsiteX14" fmla="*/ 823480 w 1890883"/>
              <a:gd name="connsiteY14" fmla="*/ 2869035 h 3997402"/>
              <a:gd name="connsiteX15" fmla="*/ 488826 w 1890883"/>
              <a:gd name="connsiteY15" fmla="*/ 2335877 h 3997402"/>
              <a:gd name="connsiteX16" fmla="*/ 555938 w 1890883"/>
              <a:gd name="connsiteY16" fmla="*/ 1924818 h 3997402"/>
              <a:gd name="connsiteX17" fmla="*/ 395641 w 1890883"/>
              <a:gd name="connsiteY17" fmla="*/ 1275126 h 3997402"/>
              <a:gd name="connsiteX18" fmla="*/ 342157 w 1890883"/>
              <a:gd name="connsiteY18" fmla="*/ 1030866 h 3997402"/>
              <a:gd name="connsiteX19" fmla="*/ 233099 w 1890883"/>
              <a:gd name="connsiteY19" fmla="*/ 686919 h 3997402"/>
              <a:gd name="connsiteX20" fmla="*/ 14986 w 1890883"/>
              <a:gd name="connsiteY20" fmla="*/ 418471 h 3997402"/>
              <a:gd name="connsiteX21" fmla="*/ 98875 w 1890883"/>
              <a:gd name="connsiteY21" fmla="*/ 24189 h 3997402"/>
              <a:gd name="connsiteX22" fmla="*/ 467992 w 1890883"/>
              <a:gd name="connsiteY22" fmla="*/ 66132 h 3997402"/>
              <a:gd name="connsiteX23" fmla="*/ 706528 w 1890883"/>
              <a:gd name="connsiteY23" fmla="*/ 146695 h 3997402"/>
              <a:gd name="connsiteX0" fmla="*/ 706528 w 1890883"/>
              <a:gd name="connsiteY0" fmla="*/ 146695 h 3997402"/>
              <a:gd name="connsiteX1" fmla="*/ 1259707 w 1890883"/>
              <a:gd name="connsiteY1" fmla="*/ 0 h 3997402"/>
              <a:gd name="connsiteX2" fmla="*/ 1858925 w 1890883"/>
              <a:gd name="connsiteY2" fmla="*/ 70851 h 3997402"/>
              <a:gd name="connsiteX3" fmla="*/ 1846937 w 1890883"/>
              <a:gd name="connsiteY3" fmla="*/ 956345 h 3997402"/>
              <a:gd name="connsiteX4" fmla="*/ 1851729 w 1890883"/>
              <a:gd name="connsiteY4" fmla="*/ 1690879 h 3997402"/>
              <a:gd name="connsiteX5" fmla="*/ 1845252 w 1890883"/>
              <a:gd name="connsiteY5" fmla="*/ 2520779 h 3997402"/>
              <a:gd name="connsiteX6" fmla="*/ 1878566 w 1890883"/>
              <a:gd name="connsiteY6" fmla="*/ 3261682 h 3997402"/>
              <a:gd name="connsiteX7" fmla="*/ 1660453 w 1890883"/>
              <a:gd name="connsiteY7" fmla="*/ 3177793 h 3997402"/>
              <a:gd name="connsiteX8" fmla="*/ 1688450 w 1890883"/>
              <a:gd name="connsiteY8" fmla="*/ 3569058 h 3997402"/>
              <a:gd name="connsiteX9" fmla="*/ 1814286 w 1890883"/>
              <a:gd name="connsiteY9" fmla="*/ 3871062 h 3997402"/>
              <a:gd name="connsiteX10" fmla="*/ 1671673 w 1890883"/>
              <a:gd name="connsiteY10" fmla="*/ 3988509 h 3997402"/>
              <a:gd name="connsiteX11" fmla="*/ 1378059 w 1890883"/>
              <a:gd name="connsiteY11" fmla="*/ 3652947 h 3997402"/>
              <a:gd name="connsiteX12" fmla="*/ 1221361 w 1890883"/>
              <a:gd name="connsiteY12" fmla="*/ 3561357 h 3997402"/>
              <a:gd name="connsiteX13" fmla="*/ 982871 w 1890883"/>
              <a:gd name="connsiteY13" fmla="*/ 3338817 h 3997402"/>
              <a:gd name="connsiteX14" fmla="*/ 823480 w 1890883"/>
              <a:gd name="connsiteY14" fmla="*/ 2869035 h 3997402"/>
              <a:gd name="connsiteX15" fmla="*/ 488826 w 1890883"/>
              <a:gd name="connsiteY15" fmla="*/ 2335877 h 3997402"/>
              <a:gd name="connsiteX16" fmla="*/ 555938 w 1890883"/>
              <a:gd name="connsiteY16" fmla="*/ 1924818 h 3997402"/>
              <a:gd name="connsiteX17" fmla="*/ 395641 w 1890883"/>
              <a:gd name="connsiteY17" fmla="*/ 1275126 h 3997402"/>
              <a:gd name="connsiteX18" fmla="*/ 367324 w 1890883"/>
              <a:gd name="connsiteY18" fmla="*/ 1014088 h 3997402"/>
              <a:gd name="connsiteX19" fmla="*/ 233099 w 1890883"/>
              <a:gd name="connsiteY19" fmla="*/ 686919 h 3997402"/>
              <a:gd name="connsiteX20" fmla="*/ 14986 w 1890883"/>
              <a:gd name="connsiteY20" fmla="*/ 418471 h 3997402"/>
              <a:gd name="connsiteX21" fmla="*/ 98875 w 1890883"/>
              <a:gd name="connsiteY21" fmla="*/ 24189 h 3997402"/>
              <a:gd name="connsiteX22" fmla="*/ 467992 w 1890883"/>
              <a:gd name="connsiteY22" fmla="*/ 66132 h 3997402"/>
              <a:gd name="connsiteX23" fmla="*/ 706528 w 1890883"/>
              <a:gd name="connsiteY23" fmla="*/ 146695 h 3997402"/>
              <a:gd name="connsiteX0" fmla="*/ 756862 w 1890883"/>
              <a:gd name="connsiteY0" fmla="*/ 46027 h 3997402"/>
              <a:gd name="connsiteX1" fmla="*/ 1259707 w 1890883"/>
              <a:gd name="connsiteY1" fmla="*/ 0 h 3997402"/>
              <a:gd name="connsiteX2" fmla="*/ 1858925 w 1890883"/>
              <a:gd name="connsiteY2" fmla="*/ 70851 h 3997402"/>
              <a:gd name="connsiteX3" fmla="*/ 1846937 w 1890883"/>
              <a:gd name="connsiteY3" fmla="*/ 956345 h 3997402"/>
              <a:gd name="connsiteX4" fmla="*/ 1851729 w 1890883"/>
              <a:gd name="connsiteY4" fmla="*/ 1690879 h 3997402"/>
              <a:gd name="connsiteX5" fmla="*/ 1845252 w 1890883"/>
              <a:gd name="connsiteY5" fmla="*/ 2520779 h 3997402"/>
              <a:gd name="connsiteX6" fmla="*/ 1878566 w 1890883"/>
              <a:gd name="connsiteY6" fmla="*/ 3261682 h 3997402"/>
              <a:gd name="connsiteX7" fmla="*/ 1660453 w 1890883"/>
              <a:gd name="connsiteY7" fmla="*/ 3177793 h 3997402"/>
              <a:gd name="connsiteX8" fmla="*/ 1688450 w 1890883"/>
              <a:gd name="connsiteY8" fmla="*/ 3569058 h 3997402"/>
              <a:gd name="connsiteX9" fmla="*/ 1814286 w 1890883"/>
              <a:gd name="connsiteY9" fmla="*/ 3871062 h 3997402"/>
              <a:gd name="connsiteX10" fmla="*/ 1671673 w 1890883"/>
              <a:gd name="connsiteY10" fmla="*/ 3988509 h 3997402"/>
              <a:gd name="connsiteX11" fmla="*/ 1378059 w 1890883"/>
              <a:gd name="connsiteY11" fmla="*/ 3652947 h 3997402"/>
              <a:gd name="connsiteX12" fmla="*/ 1221361 w 1890883"/>
              <a:gd name="connsiteY12" fmla="*/ 3561357 h 3997402"/>
              <a:gd name="connsiteX13" fmla="*/ 982871 w 1890883"/>
              <a:gd name="connsiteY13" fmla="*/ 3338817 h 3997402"/>
              <a:gd name="connsiteX14" fmla="*/ 823480 w 1890883"/>
              <a:gd name="connsiteY14" fmla="*/ 2869035 h 3997402"/>
              <a:gd name="connsiteX15" fmla="*/ 488826 w 1890883"/>
              <a:gd name="connsiteY15" fmla="*/ 2335877 h 3997402"/>
              <a:gd name="connsiteX16" fmla="*/ 555938 w 1890883"/>
              <a:gd name="connsiteY16" fmla="*/ 1924818 h 3997402"/>
              <a:gd name="connsiteX17" fmla="*/ 395641 w 1890883"/>
              <a:gd name="connsiteY17" fmla="*/ 1275126 h 3997402"/>
              <a:gd name="connsiteX18" fmla="*/ 367324 w 1890883"/>
              <a:gd name="connsiteY18" fmla="*/ 1014088 h 3997402"/>
              <a:gd name="connsiteX19" fmla="*/ 233099 w 1890883"/>
              <a:gd name="connsiteY19" fmla="*/ 686919 h 3997402"/>
              <a:gd name="connsiteX20" fmla="*/ 14986 w 1890883"/>
              <a:gd name="connsiteY20" fmla="*/ 418471 h 3997402"/>
              <a:gd name="connsiteX21" fmla="*/ 98875 w 1890883"/>
              <a:gd name="connsiteY21" fmla="*/ 24189 h 3997402"/>
              <a:gd name="connsiteX22" fmla="*/ 467992 w 1890883"/>
              <a:gd name="connsiteY22" fmla="*/ 66132 h 3997402"/>
              <a:gd name="connsiteX23" fmla="*/ 756862 w 1890883"/>
              <a:gd name="connsiteY23" fmla="*/ 46027 h 3997402"/>
              <a:gd name="connsiteX0" fmla="*/ 756862 w 1890883"/>
              <a:gd name="connsiteY0" fmla="*/ 46027 h 3997402"/>
              <a:gd name="connsiteX1" fmla="*/ 1259707 w 1890883"/>
              <a:gd name="connsiteY1" fmla="*/ 0 h 3997402"/>
              <a:gd name="connsiteX2" fmla="*/ 1858925 w 1890883"/>
              <a:gd name="connsiteY2" fmla="*/ 70851 h 3997402"/>
              <a:gd name="connsiteX3" fmla="*/ 1846937 w 1890883"/>
              <a:gd name="connsiteY3" fmla="*/ 956345 h 3997402"/>
              <a:gd name="connsiteX4" fmla="*/ 1851729 w 1890883"/>
              <a:gd name="connsiteY4" fmla="*/ 1690879 h 3997402"/>
              <a:gd name="connsiteX5" fmla="*/ 1845252 w 1890883"/>
              <a:gd name="connsiteY5" fmla="*/ 2520779 h 3997402"/>
              <a:gd name="connsiteX6" fmla="*/ 1878566 w 1890883"/>
              <a:gd name="connsiteY6" fmla="*/ 3261682 h 3997402"/>
              <a:gd name="connsiteX7" fmla="*/ 1660453 w 1890883"/>
              <a:gd name="connsiteY7" fmla="*/ 3177793 h 3997402"/>
              <a:gd name="connsiteX8" fmla="*/ 1688450 w 1890883"/>
              <a:gd name="connsiteY8" fmla="*/ 3569058 h 3997402"/>
              <a:gd name="connsiteX9" fmla="*/ 1814286 w 1890883"/>
              <a:gd name="connsiteY9" fmla="*/ 3871062 h 3997402"/>
              <a:gd name="connsiteX10" fmla="*/ 1671673 w 1890883"/>
              <a:gd name="connsiteY10" fmla="*/ 3988509 h 3997402"/>
              <a:gd name="connsiteX11" fmla="*/ 1378059 w 1890883"/>
              <a:gd name="connsiteY11" fmla="*/ 3652947 h 3997402"/>
              <a:gd name="connsiteX12" fmla="*/ 1221361 w 1890883"/>
              <a:gd name="connsiteY12" fmla="*/ 3561357 h 3997402"/>
              <a:gd name="connsiteX13" fmla="*/ 982871 w 1890883"/>
              <a:gd name="connsiteY13" fmla="*/ 3338817 h 3997402"/>
              <a:gd name="connsiteX14" fmla="*/ 823480 w 1890883"/>
              <a:gd name="connsiteY14" fmla="*/ 2869035 h 3997402"/>
              <a:gd name="connsiteX15" fmla="*/ 488826 w 1890883"/>
              <a:gd name="connsiteY15" fmla="*/ 2335877 h 3997402"/>
              <a:gd name="connsiteX16" fmla="*/ 555938 w 1890883"/>
              <a:gd name="connsiteY16" fmla="*/ 1924818 h 3997402"/>
              <a:gd name="connsiteX17" fmla="*/ 395641 w 1890883"/>
              <a:gd name="connsiteY17" fmla="*/ 1275126 h 3997402"/>
              <a:gd name="connsiteX18" fmla="*/ 367324 w 1890883"/>
              <a:gd name="connsiteY18" fmla="*/ 1014088 h 3997402"/>
              <a:gd name="connsiteX19" fmla="*/ 233099 w 1890883"/>
              <a:gd name="connsiteY19" fmla="*/ 686919 h 3997402"/>
              <a:gd name="connsiteX20" fmla="*/ 14986 w 1890883"/>
              <a:gd name="connsiteY20" fmla="*/ 418471 h 3997402"/>
              <a:gd name="connsiteX21" fmla="*/ 98875 w 1890883"/>
              <a:gd name="connsiteY21" fmla="*/ 24189 h 3997402"/>
              <a:gd name="connsiteX22" fmla="*/ 442825 w 1890883"/>
              <a:gd name="connsiteY22" fmla="*/ 40965 h 3997402"/>
              <a:gd name="connsiteX23" fmla="*/ 756862 w 1890883"/>
              <a:gd name="connsiteY23" fmla="*/ 46027 h 3997402"/>
              <a:gd name="connsiteX0" fmla="*/ 798807 w 1890883"/>
              <a:gd name="connsiteY0" fmla="*/ 12471 h 3997402"/>
              <a:gd name="connsiteX1" fmla="*/ 1259707 w 1890883"/>
              <a:gd name="connsiteY1" fmla="*/ 0 h 3997402"/>
              <a:gd name="connsiteX2" fmla="*/ 1858925 w 1890883"/>
              <a:gd name="connsiteY2" fmla="*/ 70851 h 3997402"/>
              <a:gd name="connsiteX3" fmla="*/ 1846937 w 1890883"/>
              <a:gd name="connsiteY3" fmla="*/ 956345 h 3997402"/>
              <a:gd name="connsiteX4" fmla="*/ 1851729 w 1890883"/>
              <a:gd name="connsiteY4" fmla="*/ 1690879 h 3997402"/>
              <a:gd name="connsiteX5" fmla="*/ 1845252 w 1890883"/>
              <a:gd name="connsiteY5" fmla="*/ 2520779 h 3997402"/>
              <a:gd name="connsiteX6" fmla="*/ 1878566 w 1890883"/>
              <a:gd name="connsiteY6" fmla="*/ 3261682 h 3997402"/>
              <a:gd name="connsiteX7" fmla="*/ 1660453 w 1890883"/>
              <a:gd name="connsiteY7" fmla="*/ 3177793 h 3997402"/>
              <a:gd name="connsiteX8" fmla="*/ 1688450 w 1890883"/>
              <a:gd name="connsiteY8" fmla="*/ 3569058 h 3997402"/>
              <a:gd name="connsiteX9" fmla="*/ 1814286 w 1890883"/>
              <a:gd name="connsiteY9" fmla="*/ 3871062 h 3997402"/>
              <a:gd name="connsiteX10" fmla="*/ 1671673 w 1890883"/>
              <a:gd name="connsiteY10" fmla="*/ 3988509 h 3997402"/>
              <a:gd name="connsiteX11" fmla="*/ 1378059 w 1890883"/>
              <a:gd name="connsiteY11" fmla="*/ 3652947 h 3997402"/>
              <a:gd name="connsiteX12" fmla="*/ 1221361 w 1890883"/>
              <a:gd name="connsiteY12" fmla="*/ 3561357 h 3997402"/>
              <a:gd name="connsiteX13" fmla="*/ 982871 w 1890883"/>
              <a:gd name="connsiteY13" fmla="*/ 3338817 h 3997402"/>
              <a:gd name="connsiteX14" fmla="*/ 823480 w 1890883"/>
              <a:gd name="connsiteY14" fmla="*/ 2869035 h 3997402"/>
              <a:gd name="connsiteX15" fmla="*/ 488826 w 1890883"/>
              <a:gd name="connsiteY15" fmla="*/ 2335877 h 3997402"/>
              <a:gd name="connsiteX16" fmla="*/ 555938 w 1890883"/>
              <a:gd name="connsiteY16" fmla="*/ 1924818 h 3997402"/>
              <a:gd name="connsiteX17" fmla="*/ 395641 w 1890883"/>
              <a:gd name="connsiteY17" fmla="*/ 1275126 h 3997402"/>
              <a:gd name="connsiteX18" fmla="*/ 367324 w 1890883"/>
              <a:gd name="connsiteY18" fmla="*/ 1014088 h 3997402"/>
              <a:gd name="connsiteX19" fmla="*/ 233099 w 1890883"/>
              <a:gd name="connsiteY19" fmla="*/ 686919 h 3997402"/>
              <a:gd name="connsiteX20" fmla="*/ 14986 w 1890883"/>
              <a:gd name="connsiteY20" fmla="*/ 418471 h 3997402"/>
              <a:gd name="connsiteX21" fmla="*/ 98875 w 1890883"/>
              <a:gd name="connsiteY21" fmla="*/ 24189 h 3997402"/>
              <a:gd name="connsiteX22" fmla="*/ 442825 w 1890883"/>
              <a:gd name="connsiteY22" fmla="*/ 40965 h 3997402"/>
              <a:gd name="connsiteX23" fmla="*/ 798807 w 1890883"/>
              <a:gd name="connsiteY23" fmla="*/ 12471 h 399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90883" h="3997402">
                <a:moveTo>
                  <a:pt x="798807" y="12471"/>
                </a:moveTo>
                <a:cubicBezTo>
                  <a:pt x="934954" y="5644"/>
                  <a:pt x="643996" y="104920"/>
                  <a:pt x="1259707" y="0"/>
                </a:cubicBezTo>
                <a:cubicBezTo>
                  <a:pt x="1321744" y="113193"/>
                  <a:pt x="1761053" y="-88540"/>
                  <a:pt x="1858925" y="70851"/>
                </a:cubicBezTo>
                <a:cubicBezTo>
                  <a:pt x="1956797" y="230242"/>
                  <a:pt x="1793608" y="859713"/>
                  <a:pt x="1846937" y="956345"/>
                </a:cubicBezTo>
                <a:cubicBezTo>
                  <a:pt x="1900266" y="1052977"/>
                  <a:pt x="1796083" y="1595124"/>
                  <a:pt x="1851729" y="1690879"/>
                </a:cubicBezTo>
                <a:cubicBezTo>
                  <a:pt x="1907375" y="1786634"/>
                  <a:pt x="1822603" y="2342868"/>
                  <a:pt x="1845252" y="2520779"/>
                </a:cubicBezTo>
                <a:cubicBezTo>
                  <a:pt x="1867901" y="2698690"/>
                  <a:pt x="1909366" y="3152180"/>
                  <a:pt x="1878566" y="3261682"/>
                </a:cubicBezTo>
                <a:cubicBezTo>
                  <a:pt x="1847766" y="3371184"/>
                  <a:pt x="1676759" y="3115379"/>
                  <a:pt x="1660453" y="3177793"/>
                </a:cubicBezTo>
                <a:cubicBezTo>
                  <a:pt x="1665079" y="3352506"/>
                  <a:pt x="1664209" y="3354243"/>
                  <a:pt x="1688450" y="3569058"/>
                </a:cubicBezTo>
                <a:cubicBezTo>
                  <a:pt x="1712691" y="3783873"/>
                  <a:pt x="1839453" y="3792765"/>
                  <a:pt x="1814286" y="3871062"/>
                </a:cubicBezTo>
                <a:cubicBezTo>
                  <a:pt x="1789119" y="3949359"/>
                  <a:pt x="1777933" y="4023463"/>
                  <a:pt x="1671673" y="3988509"/>
                </a:cubicBezTo>
                <a:cubicBezTo>
                  <a:pt x="1565413" y="3953555"/>
                  <a:pt x="1394388" y="3759093"/>
                  <a:pt x="1378059" y="3652947"/>
                </a:cubicBezTo>
                <a:cubicBezTo>
                  <a:pt x="1294618" y="3681025"/>
                  <a:pt x="1287226" y="3613712"/>
                  <a:pt x="1221361" y="3561357"/>
                </a:cubicBezTo>
                <a:cubicBezTo>
                  <a:pt x="1155496" y="3509002"/>
                  <a:pt x="1025416" y="3409463"/>
                  <a:pt x="982871" y="3338817"/>
                </a:cubicBezTo>
                <a:cubicBezTo>
                  <a:pt x="940326" y="3268171"/>
                  <a:pt x="929590" y="3004034"/>
                  <a:pt x="823480" y="2869035"/>
                </a:cubicBezTo>
                <a:cubicBezTo>
                  <a:pt x="717370" y="2734036"/>
                  <a:pt x="522231" y="2448505"/>
                  <a:pt x="488826" y="2335877"/>
                </a:cubicBezTo>
                <a:cubicBezTo>
                  <a:pt x="504590" y="2195438"/>
                  <a:pt x="497366" y="1952006"/>
                  <a:pt x="555938" y="1924818"/>
                </a:cubicBezTo>
                <a:cubicBezTo>
                  <a:pt x="614510" y="1897630"/>
                  <a:pt x="389326" y="1397553"/>
                  <a:pt x="395641" y="1275126"/>
                </a:cubicBezTo>
                <a:cubicBezTo>
                  <a:pt x="401956" y="1152699"/>
                  <a:pt x="461526" y="1099539"/>
                  <a:pt x="367324" y="1014088"/>
                </a:cubicBezTo>
                <a:cubicBezTo>
                  <a:pt x="273122" y="928637"/>
                  <a:pt x="287627" y="788985"/>
                  <a:pt x="233099" y="686919"/>
                </a:cubicBezTo>
                <a:cubicBezTo>
                  <a:pt x="311396" y="661752"/>
                  <a:pt x="-80089" y="404489"/>
                  <a:pt x="14986" y="418471"/>
                </a:cubicBezTo>
                <a:cubicBezTo>
                  <a:pt x="94681" y="488379"/>
                  <a:pt x="9393" y="-13561"/>
                  <a:pt x="98875" y="24189"/>
                </a:cubicBezTo>
                <a:cubicBezTo>
                  <a:pt x="188357" y="61939"/>
                  <a:pt x="365318" y="-4620"/>
                  <a:pt x="442825" y="40965"/>
                </a:cubicBezTo>
                <a:cubicBezTo>
                  <a:pt x="608416" y="64179"/>
                  <a:pt x="662660" y="19299"/>
                  <a:pt x="798807" y="12471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xmlns="" id="{29A48CA1-0BB0-4D5F-82A1-9E44223030AF}"/>
              </a:ext>
            </a:extLst>
          </p:cNvPr>
          <p:cNvSpPr/>
          <p:nvPr/>
        </p:nvSpPr>
        <p:spPr>
          <a:xfrm>
            <a:off x="6604977" y="3956162"/>
            <a:ext cx="2331677" cy="2900128"/>
          </a:xfrm>
          <a:custGeom>
            <a:avLst/>
            <a:gdLst>
              <a:gd name="connsiteX0" fmla="*/ 0 w 3126916"/>
              <a:gd name="connsiteY0" fmla="*/ 1602640 h 3205280"/>
              <a:gd name="connsiteX1" fmla="*/ 1563458 w 3126916"/>
              <a:gd name="connsiteY1" fmla="*/ 0 h 3205280"/>
              <a:gd name="connsiteX2" fmla="*/ 3126916 w 3126916"/>
              <a:gd name="connsiteY2" fmla="*/ 1602640 h 3205280"/>
              <a:gd name="connsiteX3" fmla="*/ 1563458 w 3126916"/>
              <a:gd name="connsiteY3" fmla="*/ 3205280 h 3205280"/>
              <a:gd name="connsiteX4" fmla="*/ 0 w 3126916"/>
              <a:gd name="connsiteY4" fmla="*/ 1602640 h 3205280"/>
              <a:gd name="connsiteX0" fmla="*/ 31899 w 3158815"/>
              <a:gd name="connsiteY0" fmla="*/ 447791 h 2050431"/>
              <a:gd name="connsiteX1" fmla="*/ 932627 w 3158815"/>
              <a:gd name="connsiteY1" fmla="*/ 262890 h 2050431"/>
              <a:gd name="connsiteX2" fmla="*/ 3158815 w 3158815"/>
              <a:gd name="connsiteY2" fmla="*/ 447791 h 2050431"/>
              <a:gd name="connsiteX3" fmla="*/ 1595357 w 3158815"/>
              <a:gd name="connsiteY3" fmla="*/ 2050431 h 2050431"/>
              <a:gd name="connsiteX4" fmla="*/ 31899 w 3158815"/>
              <a:gd name="connsiteY4" fmla="*/ 447791 h 2050431"/>
              <a:gd name="connsiteX0" fmla="*/ 11353 w 1759374"/>
              <a:gd name="connsiteY0" fmla="*/ 251681 h 1881209"/>
              <a:gd name="connsiteX1" fmla="*/ 912081 w 1759374"/>
              <a:gd name="connsiteY1" fmla="*/ 66780 h 1881209"/>
              <a:gd name="connsiteX2" fmla="*/ 1728918 w 1759374"/>
              <a:gd name="connsiteY2" fmla="*/ 889244 h 1881209"/>
              <a:gd name="connsiteX3" fmla="*/ 1574811 w 1759374"/>
              <a:gd name="connsiteY3" fmla="*/ 1854321 h 1881209"/>
              <a:gd name="connsiteX4" fmla="*/ 11353 w 1759374"/>
              <a:gd name="connsiteY4" fmla="*/ 251681 h 1881209"/>
              <a:gd name="connsiteX0" fmla="*/ 25629 w 1201549"/>
              <a:gd name="connsiteY0" fmla="*/ 381855 h 1825529"/>
              <a:gd name="connsiteX1" fmla="*/ 381072 w 1201549"/>
              <a:gd name="connsiteY1" fmla="*/ 20785 h 1825529"/>
              <a:gd name="connsiteX2" fmla="*/ 1197909 w 1201549"/>
              <a:gd name="connsiteY2" fmla="*/ 843249 h 1825529"/>
              <a:gd name="connsiteX3" fmla="*/ 1043802 w 1201549"/>
              <a:gd name="connsiteY3" fmla="*/ 1808326 h 1825529"/>
              <a:gd name="connsiteX4" fmla="*/ 25629 w 1201549"/>
              <a:gd name="connsiteY4" fmla="*/ 381855 h 1825529"/>
              <a:gd name="connsiteX0" fmla="*/ 25629 w 1197909"/>
              <a:gd name="connsiteY0" fmla="*/ 381855 h 1809511"/>
              <a:gd name="connsiteX1" fmla="*/ 381072 w 1197909"/>
              <a:gd name="connsiteY1" fmla="*/ 20785 h 1809511"/>
              <a:gd name="connsiteX2" fmla="*/ 1197909 w 1197909"/>
              <a:gd name="connsiteY2" fmla="*/ 843249 h 1809511"/>
              <a:gd name="connsiteX3" fmla="*/ 1043802 w 1197909"/>
              <a:gd name="connsiteY3" fmla="*/ 1808326 h 1809511"/>
              <a:gd name="connsiteX4" fmla="*/ 403545 w 1197909"/>
              <a:gd name="connsiteY4" fmla="*/ 1027463 h 1809511"/>
              <a:gd name="connsiteX5" fmla="*/ 25629 w 1197909"/>
              <a:gd name="connsiteY5" fmla="*/ 381855 h 1809511"/>
              <a:gd name="connsiteX0" fmla="*/ 25629 w 1197909"/>
              <a:gd name="connsiteY0" fmla="*/ 381855 h 1811592"/>
              <a:gd name="connsiteX1" fmla="*/ 381072 w 1197909"/>
              <a:gd name="connsiteY1" fmla="*/ 20785 h 1811592"/>
              <a:gd name="connsiteX2" fmla="*/ 1197909 w 1197909"/>
              <a:gd name="connsiteY2" fmla="*/ 843249 h 1811592"/>
              <a:gd name="connsiteX3" fmla="*/ 1043802 w 1197909"/>
              <a:gd name="connsiteY3" fmla="*/ 1808326 h 1811592"/>
              <a:gd name="connsiteX4" fmla="*/ 504213 w 1197909"/>
              <a:gd name="connsiteY4" fmla="*/ 1153298 h 1811592"/>
              <a:gd name="connsiteX5" fmla="*/ 403545 w 1197909"/>
              <a:gd name="connsiteY5" fmla="*/ 1027463 h 1811592"/>
              <a:gd name="connsiteX6" fmla="*/ 25629 w 1197909"/>
              <a:gd name="connsiteY6" fmla="*/ 381855 h 1811592"/>
              <a:gd name="connsiteX0" fmla="*/ 25629 w 1197909"/>
              <a:gd name="connsiteY0" fmla="*/ 381855 h 1825438"/>
              <a:gd name="connsiteX1" fmla="*/ 381072 w 1197909"/>
              <a:gd name="connsiteY1" fmla="*/ 20785 h 1825438"/>
              <a:gd name="connsiteX2" fmla="*/ 1197909 w 1197909"/>
              <a:gd name="connsiteY2" fmla="*/ 843249 h 1825438"/>
              <a:gd name="connsiteX3" fmla="*/ 1043802 w 1197909"/>
              <a:gd name="connsiteY3" fmla="*/ 1808326 h 1825438"/>
              <a:gd name="connsiteX4" fmla="*/ 680382 w 1197909"/>
              <a:gd name="connsiteY4" fmla="*/ 1438523 h 1825438"/>
              <a:gd name="connsiteX5" fmla="*/ 504213 w 1197909"/>
              <a:gd name="connsiteY5" fmla="*/ 1153298 h 1825438"/>
              <a:gd name="connsiteX6" fmla="*/ 403545 w 1197909"/>
              <a:gd name="connsiteY6" fmla="*/ 1027463 h 1825438"/>
              <a:gd name="connsiteX7" fmla="*/ 25629 w 1197909"/>
              <a:gd name="connsiteY7" fmla="*/ 381855 h 1825438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809282 w 1502978"/>
              <a:gd name="connsiteY5" fmla="*/ 1144287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02978"/>
              <a:gd name="connsiteY0" fmla="*/ 372844 h 1816427"/>
              <a:gd name="connsiteX1" fmla="*/ 686141 w 1502978"/>
              <a:gd name="connsiteY1" fmla="*/ 11774 h 1816427"/>
              <a:gd name="connsiteX2" fmla="*/ 1502978 w 1502978"/>
              <a:gd name="connsiteY2" fmla="*/ 834238 h 1816427"/>
              <a:gd name="connsiteX3" fmla="*/ 1348871 w 1502978"/>
              <a:gd name="connsiteY3" fmla="*/ 1799315 h 1816427"/>
              <a:gd name="connsiteX4" fmla="*/ 985451 w 1502978"/>
              <a:gd name="connsiteY4" fmla="*/ 1429512 h 1816427"/>
              <a:gd name="connsiteX5" fmla="*/ 37495 w 1502978"/>
              <a:gd name="connsiteY5" fmla="*/ 1194621 h 1816427"/>
              <a:gd name="connsiteX6" fmla="*/ 45884 w 1502978"/>
              <a:gd name="connsiteY6" fmla="*/ 716449 h 1816427"/>
              <a:gd name="connsiteX7" fmla="*/ 330698 w 1502978"/>
              <a:gd name="connsiteY7" fmla="*/ 372844 h 1816427"/>
              <a:gd name="connsiteX0" fmla="*/ 330698 w 1514257"/>
              <a:gd name="connsiteY0" fmla="*/ 372844 h 1859110"/>
              <a:gd name="connsiteX1" fmla="*/ 686141 w 1514257"/>
              <a:gd name="connsiteY1" fmla="*/ 11774 h 1859110"/>
              <a:gd name="connsiteX2" fmla="*/ 1502978 w 1514257"/>
              <a:gd name="connsiteY2" fmla="*/ 834238 h 1859110"/>
              <a:gd name="connsiteX3" fmla="*/ 1348871 w 1514257"/>
              <a:gd name="connsiteY3" fmla="*/ 1799315 h 1859110"/>
              <a:gd name="connsiteX4" fmla="*/ 138163 w 1514257"/>
              <a:gd name="connsiteY4" fmla="*/ 1689571 h 1859110"/>
              <a:gd name="connsiteX5" fmla="*/ 37495 w 1514257"/>
              <a:gd name="connsiteY5" fmla="*/ 1194621 h 1859110"/>
              <a:gd name="connsiteX6" fmla="*/ 45884 w 1514257"/>
              <a:gd name="connsiteY6" fmla="*/ 716449 h 1859110"/>
              <a:gd name="connsiteX7" fmla="*/ 330698 w 1514257"/>
              <a:gd name="connsiteY7" fmla="*/ 372844 h 1859110"/>
              <a:gd name="connsiteX0" fmla="*/ 330698 w 1502978"/>
              <a:gd name="connsiteY0" fmla="*/ 372844 h 1888020"/>
              <a:gd name="connsiteX1" fmla="*/ 686141 w 1502978"/>
              <a:gd name="connsiteY1" fmla="*/ 11774 h 1888020"/>
              <a:gd name="connsiteX2" fmla="*/ 1502978 w 1502978"/>
              <a:gd name="connsiteY2" fmla="*/ 834238 h 1888020"/>
              <a:gd name="connsiteX3" fmla="*/ 1348871 w 1502978"/>
              <a:gd name="connsiteY3" fmla="*/ 1799315 h 1888020"/>
              <a:gd name="connsiteX4" fmla="*/ 624724 w 1502978"/>
              <a:gd name="connsiteY4" fmla="*/ 1832182 h 1888020"/>
              <a:gd name="connsiteX5" fmla="*/ 138163 w 1502978"/>
              <a:gd name="connsiteY5" fmla="*/ 1689571 h 1888020"/>
              <a:gd name="connsiteX6" fmla="*/ 37495 w 1502978"/>
              <a:gd name="connsiteY6" fmla="*/ 1194621 h 1888020"/>
              <a:gd name="connsiteX7" fmla="*/ 45884 w 1502978"/>
              <a:gd name="connsiteY7" fmla="*/ 716449 h 1888020"/>
              <a:gd name="connsiteX8" fmla="*/ 330698 w 1502978"/>
              <a:gd name="connsiteY8" fmla="*/ 372844 h 1888020"/>
              <a:gd name="connsiteX0" fmla="*/ 330698 w 1502978"/>
              <a:gd name="connsiteY0" fmla="*/ 372844 h 1850589"/>
              <a:gd name="connsiteX1" fmla="*/ 686141 w 1502978"/>
              <a:gd name="connsiteY1" fmla="*/ 11774 h 1850589"/>
              <a:gd name="connsiteX2" fmla="*/ 1502978 w 1502978"/>
              <a:gd name="connsiteY2" fmla="*/ 834238 h 1850589"/>
              <a:gd name="connsiteX3" fmla="*/ 1348871 w 1502978"/>
              <a:gd name="connsiteY3" fmla="*/ 1799315 h 1850589"/>
              <a:gd name="connsiteX4" fmla="*/ 960284 w 1502978"/>
              <a:gd name="connsiteY4" fmla="*/ 1714737 h 1850589"/>
              <a:gd name="connsiteX5" fmla="*/ 138163 w 1502978"/>
              <a:gd name="connsiteY5" fmla="*/ 1689571 h 1850589"/>
              <a:gd name="connsiteX6" fmla="*/ 37495 w 1502978"/>
              <a:gd name="connsiteY6" fmla="*/ 1194621 h 1850589"/>
              <a:gd name="connsiteX7" fmla="*/ 45884 w 1502978"/>
              <a:gd name="connsiteY7" fmla="*/ 716449 h 1850589"/>
              <a:gd name="connsiteX8" fmla="*/ 330698 w 1502978"/>
              <a:gd name="connsiteY8" fmla="*/ 372844 h 1850589"/>
              <a:gd name="connsiteX0" fmla="*/ 330698 w 1502978"/>
              <a:gd name="connsiteY0" fmla="*/ 372844 h 1739461"/>
              <a:gd name="connsiteX1" fmla="*/ 686141 w 1502978"/>
              <a:gd name="connsiteY1" fmla="*/ 11774 h 1739461"/>
              <a:gd name="connsiteX2" fmla="*/ 1502978 w 1502978"/>
              <a:gd name="connsiteY2" fmla="*/ 834238 h 1739461"/>
              <a:gd name="connsiteX3" fmla="*/ 820365 w 1502978"/>
              <a:gd name="connsiteY3" fmla="*/ 1262420 h 1739461"/>
              <a:gd name="connsiteX4" fmla="*/ 960284 w 1502978"/>
              <a:gd name="connsiteY4" fmla="*/ 1714737 h 1739461"/>
              <a:gd name="connsiteX5" fmla="*/ 138163 w 1502978"/>
              <a:gd name="connsiteY5" fmla="*/ 1689571 h 1739461"/>
              <a:gd name="connsiteX6" fmla="*/ 37495 w 1502978"/>
              <a:gd name="connsiteY6" fmla="*/ 1194621 h 1739461"/>
              <a:gd name="connsiteX7" fmla="*/ 45884 w 1502978"/>
              <a:gd name="connsiteY7" fmla="*/ 716449 h 1739461"/>
              <a:gd name="connsiteX8" fmla="*/ 330698 w 1502978"/>
              <a:gd name="connsiteY8" fmla="*/ 372844 h 1739461"/>
              <a:gd name="connsiteX0" fmla="*/ 330698 w 1509313"/>
              <a:gd name="connsiteY0" fmla="*/ 372844 h 1739461"/>
              <a:gd name="connsiteX1" fmla="*/ 686141 w 1509313"/>
              <a:gd name="connsiteY1" fmla="*/ 11774 h 1739461"/>
              <a:gd name="connsiteX2" fmla="*/ 1502978 w 1509313"/>
              <a:gd name="connsiteY2" fmla="*/ 834238 h 1739461"/>
              <a:gd name="connsiteX3" fmla="*/ 1052563 w 1509313"/>
              <a:gd name="connsiteY3" fmla="*/ 1286899 h 1739461"/>
              <a:gd name="connsiteX4" fmla="*/ 820365 w 1509313"/>
              <a:gd name="connsiteY4" fmla="*/ 1262420 h 1739461"/>
              <a:gd name="connsiteX5" fmla="*/ 960284 w 1509313"/>
              <a:gd name="connsiteY5" fmla="*/ 1714737 h 1739461"/>
              <a:gd name="connsiteX6" fmla="*/ 138163 w 1509313"/>
              <a:gd name="connsiteY6" fmla="*/ 1689571 h 1739461"/>
              <a:gd name="connsiteX7" fmla="*/ 37495 w 1509313"/>
              <a:gd name="connsiteY7" fmla="*/ 1194621 h 1739461"/>
              <a:gd name="connsiteX8" fmla="*/ 45884 w 1509313"/>
              <a:gd name="connsiteY8" fmla="*/ 716449 h 1739461"/>
              <a:gd name="connsiteX9" fmla="*/ 330698 w 1509313"/>
              <a:gd name="connsiteY9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1052563 w 1531928"/>
              <a:gd name="connsiteY4" fmla="*/ 1286899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31928"/>
              <a:gd name="connsiteY0" fmla="*/ 372844 h 1739461"/>
              <a:gd name="connsiteX1" fmla="*/ 686141 w 1531928"/>
              <a:gd name="connsiteY1" fmla="*/ 11774 h 1739461"/>
              <a:gd name="connsiteX2" fmla="*/ 1502978 w 1531928"/>
              <a:gd name="connsiteY2" fmla="*/ 834238 h 1739461"/>
              <a:gd name="connsiteX3" fmla="*/ 1321010 w 1531928"/>
              <a:gd name="connsiteY3" fmla="*/ 1093952 h 1739461"/>
              <a:gd name="connsiteX4" fmla="*/ 926728 w 1531928"/>
              <a:gd name="connsiteY4" fmla="*/ 1135897 h 1739461"/>
              <a:gd name="connsiteX5" fmla="*/ 820365 w 1531928"/>
              <a:gd name="connsiteY5" fmla="*/ 1262420 h 1739461"/>
              <a:gd name="connsiteX6" fmla="*/ 960284 w 1531928"/>
              <a:gd name="connsiteY6" fmla="*/ 1714737 h 1739461"/>
              <a:gd name="connsiteX7" fmla="*/ 138163 w 1531928"/>
              <a:gd name="connsiteY7" fmla="*/ 1689571 h 1739461"/>
              <a:gd name="connsiteX8" fmla="*/ 37495 w 1531928"/>
              <a:gd name="connsiteY8" fmla="*/ 1194621 h 1739461"/>
              <a:gd name="connsiteX9" fmla="*/ 45884 w 1531928"/>
              <a:gd name="connsiteY9" fmla="*/ 716449 h 1739461"/>
              <a:gd name="connsiteX10" fmla="*/ 330698 w 1531928"/>
              <a:gd name="connsiteY10" fmla="*/ 372844 h 1739461"/>
              <a:gd name="connsiteX0" fmla="*/ 330698 w 1565464"/>
              <a:gd name="connsiteY0" fmla="*/ 372844 h 1739461"/>
              <a:gd name="connsiteX1" fmla="*/ 686141 w 1565464"/>
              <a:gd name="connsiteY1" fmla="*/ 11774 h 1739461"/>
              <a:gd name="connsiteX2" fmla="*/ 1502978 w 1565464"/>
              <a:gd name="connsiteY2" fmla="*/ 834238 h 1739461"/>
              <a:gd name="connsiteX3" fmla="*/ 1488790 w 1565464"/>
              <a:gd name="connsiteY3" fmla="*/ 1697960 h 1739461"/>
              <a:gd name="connsiteX4" fmla="*/ 926728 w 1565464"/>
              <a:gd name="connsiteY4" fmla="*/ 1135897 h 1739461"/>
              <a:gd name="connsiteX5" fmla="*/ 820365 w 1565464"/>
              <a:gd name="connsiteY5" fmla="*/ 1262420 h 1739461"/>
              <a:gd name="connsiteX6" fmla="*/ 960284 w 1565464"/>
              <a:gd name="connsiteY6" fmla="*/ 1714737 h 1739461"/>
              <a:gd name="connsiteX7" fmla="*/ 138163 w 1565464"/>
              <a:gd name="connsiteY7" fmla="*/ 1689571 h 1739461"/>
              <a:gd name="connsiteX8" fmla="*/ 37495 w 1565464"/>
              <a:gd name="connsiteY8" fmla="*/ 1194621 h 1739461"/>
              <a:gd name="connsiteX9" fmla="*/ 45884 w 1565464"/>
              <a:gd name="connsiteY9" fmla="*/ 716449 h 1739461"/>
              <a:gd name="connsiteX10" fmla="*/ 330698 w 1565464"/>
              <a:gd name="connsiteY10" fmla="*/ 372844 h 1739461"/>
              <a:gd name="connsiteX0" fmla="*/ 330698 w 1589680"/>
              <a:gd name="connsiteY0" fmla="*/ 372844 h 1739461"/>
              <a:gd name="connsiteX1" fmla="*/ 686141 w 1589680"/>
              <a:gd name="connsiteY1" fmla="*/ 11774 h 1739461"/>
              <a:gd name="connsiteX2" fmla="*/ 1502978 w 1589680"/>
              <a:gd name="connsiteY2" fmla="*/ 834238 h 1739461"/>
              <a:gd name="connsiteX3" fmla="*/ 1564290 w 1589680"/>
              <a:gd name="connsiteY3" fmla="*/ 1345622 h 1739461"/>
              <a:gd name="connsiteX4" fmla="*/ 1488790 w 1589680"/>
              <a:gd name="connsiteY4" fmla="*/ 1697960 h 1739461"/>
              <a:gd name="connsiteX5" fmla="*/ 926728 w 1589680"/>
              <a:gd name="connsiteY5" fmla="*/ 1135897 h 1739461"/>
              <a:gd name="connsiteX6" fmla="*/ 820365 w 1589680"/>
              <a:gd name="connsiteY6" fmla="*/ 1262420 h 1739461"/>
              <a:gd name="connsiteX7" fmla="*/ 960284 w 1589680"/>
              <a:gd name="connsiteY7" fmla="*/ 1714737 h 1739461"/>
              <a:gd name="connsiteX8" fmla="*/ 138163 w 1589680"/>
              <a:gd name="connsiteY8" fmla="*/ 1689571 h 1739461"/>
              <a:gd name="connsiteX9" fmla="*/ 37495 w 1589680"/>
              <a:gd name="connsiteY9" fmla="*/ 1194621 h 1739461"/>
              <a:gd name="connsiteX10" fmla="*/ 45884 w 1589680"/>
              <a:gd name="connsiteY10" fmla="*/ 716449 h 1739461"/>
              <a:gd name="connsiteX11" fmla="*/ 330698 w 1589680"/>
              <a:gd name="connsiteY11" fmla="*/ 372844 h 1739461"/>
              <a:gd name="connsiteX0" fmla="*/ 330698 w 1715351"/>
              <a:gd name="connsiteY0" fmla="*/ 372844 h 1739461"/>
              <a:gd name="connsiteX1" fmla="*/ 686141 w 1715351"/>
              <a:gd name="connsiteY1" fmla="*/ 11774 h 1739461"/>
              <a:gd name="connsiteX2" fmla="*/ 1502978 w 1715351"/>
              <a:gd name="connsiteY2" fmla="*/ 834238 h 1739461"/>
              <a:gd name="connsiteX3" fmla="*/ 1715292 w 1715351"/>
              <a:gd name="connsiteY3" fmla="*/ 1614070 h 1739461"/>
              <a:gd name="connsiteX4" fmla="*/ 1488790 w 1715351"/>
              <a:gd name="connsiteY4" fmla="*/ 1697960 h 1739461"/>
              <a:gd name="connsiteX5" fmla="*/ 926728 w 1715351"/>
              <a:gd name="connsiteY5" fmla="*/ 1135897 h 1739461"/>
              <a:gd name="connsiteX6" fmla="*/ 820365 w 1715351"/>
              <a:gd name="connsiteY6" fmla="*/ 1262420 h 1739461"/>
              <a:gd name="connsiteX7" fmla="*/ 960284 w 1715351"/>
              <a:gd name="connsiteY7" fmla="*/ 1714737 h 1739461"/>
              <a:gd name="connsiteX8" fmla="*/ 138163 w 1715351"/>
              <a:gd name="connsiteY8" fmla="*/ 1689571 h 1739461"/>
              <a:gd name="connsiteX9" fmla="*/ 37495 w 1715351"/>
              <a:gd name="connsiteY9" fmla="*/ 1194621 h 1739461"/>
              <a:gd name="connsiteX10" fmla="*/ 45884 w 1715351"/>
              <a:gd name="connsiteY10" fmla="*/ 716449 h 1739461"/>
              <a:gd name="connsiteX11" fmla="*/ 330698 w 1715351"/>
              <a:gd name="connsiteY11" fmla="*/ 372844 h 1739461"/>
              <a:gd name="connsiteX0" fmla="*/ 330698 w 1720923"/>
              <a:gd name="connsiteY0" fmla="*/ 372844 h 1739461"/>
              <a:gd name="connsiteX1" fmla="*/ 686141 w 1720923"/>
              <a:gd name="connsiteY1" fmla="*/ 11774 h 1739461"/>
              <a:gd name="connsiteX2" fmla="*/ 1502978 w 1720923"/>
              <a:gd name="connsiteY2" fmla="*/ 834238 h 1739461"/>
              <a:gd name="connsiteX3" fmla="*/ 1639791 w 1720923"/>
              <a:gd name="connsiteY3" fmla="*/ 1228176 h 1739461"/>
              <a:gd name="connsiteX4" fmla="*/ 1715292 w 1720923"/>
              <a:gd name="connsiteY4" fmla="*/ 1614070 h 1739461"/>
              <a:gd name="connsiteX5" fmla="*/ 1488790 w 1720923"/>
              <a:gd name="connsiteY5" fmla="*/ 1697960 h 1739461"/>
              <a:gd name="connsiteX6" fmla="*/ 926728 w 1720923"/>
              <a:gd name="connsiteY6" fmla="*/ 1135897 h 1739461"/>
              <a:gd name="connsiteX7" fmla="*/ 820365 w 1720923"/>
              <a:gd name="connsiteY7" fmla="*/ 1262420 h 1739461"/>
              <a:gd name="connsiteX8" fmla="*/ 960284 w 1720923"/>
              <a:gd name="connsiteY8" fmla="*/ 1714737 h 1739461"/>
              <a:gd name="connsiteX9" fmla="*/ 138163 w 1720923"/>
              <a:gd name="connsiteY9" fmla="*/ 1689571 h 1739461"/>
              <a:gd name="connsiteX10" fmla="*/ 37495 w 1720923"/>
              <a:gd name="connsiteY10" fmla="*/ 1194621 h 1739461"/>
              <a:gd name="connsiteX11" fmla="*/ 45884 w 1720923"/>
              <a:gd name="connsiteY11" fmla="*/ 716449 h 1739461"/>
              <a:gd name="connsiteX12" fmla="*/ 330698 w 1720923"/>
              <a:gd name="connsiteY12" fmla="*/ 372844 h 1739461"/>
              <a:gd name="connsiteX0" fmla="*/ 330698 w 1718635"/>
              <a:gd name="connsiteY0" fmla="*/ 372844 h 1739461"/>
              <a:gd name="connsiteX1" fmla="*/ 686141 w 1718635"/>
              <a:gd name="connsiteY1" fmla="*/ 11774 h 1739461"/>
              <a:gd name="connsiteX2" fmla="*/ 1502978 w 1718635"/>
              <a:gd name="connsiteY2" fmla="*/ 834238 h 1739461"/>
              <a:gd name="connsiteX3" fmla="*/ 1581068 w 1718635"/>
              <a:gd name="connsiteY3" fmla="*/ 1286899 h 1739461"/>
              <a:gd name="connsiteX4" fmla="*/ 1715292 w 1718635"/>
              <a:gd name="connsiteY4" fmla="*/ 1614070 h 1739461"/>
              <a:gd name="connsiteX5" fmla="*/ 1488790 w 1718635"/>
              <a:gd name="connsiteY5" fmla="*/ 1697960 h 1739461"/>
              <a:gd name="connsiteX6" fmla="*/ 926728 w 1718635"/>
              <a:gd name="connsiteY6" fmla="*/ 1135897 h 1739461"/>
              <a:gd name="connsiteX7" fmla="*/ 820365 w 1718635"/>
              <a:gd name="connsiteY7" fmla="*/ 1262420 h 1739461"/>
              <a:gd name="connsiteX8" fmla="*/ 960284 w 1718635"/>
              <a:gd name="connsiteY8" fmla="*/ 1714737 h 1739461"/>
              <a:gd name="connsiteX9" fmla="*/ 138163 w 1718635"/>
              <a:gd name="connsiteY9" fmla="*/ 1689571 h 1739461"/>
              <a:gd name="connsiteX10" fmla="*/ 37495 w 1718635"/>
              <a:gd name="connsiteY10" fmla="*/ 1194621 h 1739461"/>
              <a:gd name="connsiteX11" fmla="*/ 45884 w 1718635"/>
              <a:gd name="connsiteY11" fmla="*/ 716449 h 1739461"/>
              <a:gd name="connsiteX12" fmla="*/ 330698 w 1718635"/>
              <a:gd name="connsiteY12" fmla="*/ 372844 h 1739461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488790 w 1718635"/>
              <a:gd name="connsiteY5" fmla="*/ 169903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1718635"/>
              <a:gd name="connsiteY0" fmla="*/ 373917 h 1740534"/>
              <a:gd name="connsiteX1" fmla="*/ 686141 w 1718635"/>
              <a:gd name="connsiteY1" fmla="*/ 12847 h 1740534"/>
              <a:gd name="connsiteX2" fmla="*/ 1427477 w 1718635"/>
              <a:gd name="connsiteY2" fmla="*/ 860478 h 1740534"/>
              <a:gd name="connsiteX3" fmla="*/ 1581068 w 1718635"/>
              <a:gd name="connsiteY3" fmla="*/ 1287972 h 1740534"/>
              <a:gd name="connsiteX4" fmla="*/ 1715292 w 1718635"/>
              <a:gd name="connsiteY4" fmla="*/ 1615143 h 1740534"/>
              <a:gd name="connsiteX5" fmla="*/ 1002228 w 1718635"/>
              <a:gd name="connsiteY5" fmla="*/ 952413 h 1740534"/>
              <a:gd name="connsiteX6" fmla="*/ 926728 w 1718635"/>
              <a:gd name="connsiteY6" fmla="*/ 1136970 h 1740534"/>
              <a:gd name="connsiteX7" fmla="*/ 820365 w 1718635"/>
              <a:gd name="connsiteY7" fmla="*/ 1263493 h 1740534"/>
              <a:gd name="connsiteX8" fmla="*/ 960284 w 1718635"/>
              <a:gd name="connsiteY8" fmla="*/ 1715810 h 1740534"/>
              <a:gd name="connsiteX9" fmla="*/ 138163 w 1718635"/>
              <a:gd name="connsiteY9" fmla="*/ 1690644 h 1740534"/>
              <a:gd name="connsiteX10" fmla="*/ 37495 w 1718635"/>
              <a:gd name="connsiteY10" fmla="*/ 1195694 h 1740534"/>
              <a:gd name="connsiteX11" fmla="*/ 45884 w 1718635"/>
              <a:gd name="connsiteY11" fmla="*/ 717522 h 1740534"/>
              <a:gd name="connsiteX12" fmla="*/ 330698 w 1718635"/>
              <a:gd name="connsiteY12" fmla="*/ 373917 h 1740534"/>
              <a:gd name="connsiteX0" fmla="*/ 330698 w 2091892"/>
              <a:gd name="connsiteY0" fmla="*/ 361768 h 1728385"/>
              <a:gd name="connsiteX1" fmla="*/ 686141 w 2091892"/>
              <a:gd name="connsiteY1" fmla="*/ 698 h 1728385"/>
              <a:gd name="connsiteX2" fmla="*/ 2079906 w 2091892"/>
              <a:gd name="connsiteY2" fmla="*/ 286876 h 1728385"/>
              <a:gd name="connsiteX3" fmla="*/ 1427477 w 2091892"/>
              <a:gd name="connsiteY3" fmla="*/ 848329 h 1728385"/>
              <a:gd name="connsiteX4" fmla="*/ 1581068 w 2091892"/>
              <a:gd name="connsiteY4" fmla="*/ 1275823 h 1728385"/>
              <a:gd name="connsiteX5" fmla="*/ 1715292 w 2091892"/>
              <a:gd name="connsiteY5" fmla="*/ 1602994 h 1728385"/>
              <a:gd name="connsiteX6" fmla="*/ 1002228 w 2091892"/>
              <a:gd name="connsiteY6" fmla="*/ 940264 h 1728385"/>
              <a:gd name="connsiteX7" fmla="*/ 926728 w 2091892"/>
              <a:gd name="connsiteY7" fmla="*/ 1124821 h 1728385"/>
              <a:gd name="connsiteX8" fmla="*/ 820365 w 2091892"/>
              <a:gd name="connsiteY8" fmla="*/ 1251344 h 1728385"/>
              <a:gd name="connsiteX9" fmla="*/ 960284 w 2091892"/>
              <a:gd name="connsiteY9" fmla="*/ 1703661 h 1728385"/>
              <a:gd name="connsiteX10" fmla="*/ 138163 w 2091892"/>
              <a:gd name="connsiteY10" fmla="*/ 1678495 h 1728385"/>
              <a:gd name="connsiteX11" fmla="*/ 37495 w 2091892"/>
              <a:gd name="connsiteY11" fmla="*/ 1183545 h 1728385"/>
              <a:gd name="connsiteX12" fmla="*/ 45884 w 2091892"/>
              <a:gd name="connsiteY12" fmla="*/ 705373 h 1728385"/>
              <a:gd name="connsiteX13" fmla="*/ 330698 w 2091892"/>
              <a:gd name="connsiteY13" fmla="*/ 361768 h 1728385"/>
              <a:gd name="connsiteX0" fmla="*/ 330698 w 1718635"/>
              <a:gd name="connsiteY0" fmla="*/ 361625 h 1728242"/>
              <a:gd name="connsiteX1" fmla="*/ 686141 w 1718635"/>
              <a:gd name="connsiteY1" fmla="*/ 555 h 1728242"/>
              <a:gd name="connsiteX2" fmla="*/ 1350064 w 1718635"/>
              <a:gd name="connsiteY2" fmla="*/ 446124 h 1728242"/>
              <a:gd name="connsiteX3" fmla="*/ 1427477 w 1718635"/>
              <a:gd name="connsiteY3" fmla="*/ 848186 h 1728242"/>
              <a:gd name="connsiteX4" fmla="*/ 1581068 w 1718635"/>
              <a:gd name="connsiteY4" fmla="*/ 1275680 h 1728242"/>
              <a:gd name="connsiteX5" fmla="*/ 1715292 w 1718635"/>
              <a:gd name="connsiteY5" fmla="*/ 1602851 h 1728242"/>
              <a:gd name="connsiteX6" fmla="*/ 1002228 w 1718635"/>
              <a:gd name="connsiteY6" fmla="*/ 940121 h 1728242"/>
              <a:gd name="connsiteX7" fmla="*/ 926728 w 1718635"/>
              <a:gd name="connsiteY7" fmla="*/ 1124678 h 1728242"/>
              <a:gd name="connsiteX8" fmla="*/ 820365 w 1718635"/>
              <a:gd name="connsiteY8" fmla="*/ 1251201 h 1728242"/>
              <a:gd name="connsiteX9" fmla="*/ 960284 w 1718635"/>
              <a:gd name="connsiteY9" fmla="*/ 1703518 h 1728242"/>
              <a:gd name="connsiteX10" fmla="*/ 138163 w 1718635"/>
              <a:gd name="connsiteY10" fmla="*/ 1678352 h 1728242"/>
              <a:gd name="connsiteX11" fmla="*/ 37495 w 1718635"/>
              <a:gd name="connsiteY11" fmla="*/ 1183402 h 1728242"/>
              <a:gd name="connsiteX12" fmla="*/ 45884 w 1718635"/>
              <a:gd name="connsiteY12" fmla="*/ 705230 h 1728242"/>
              <a:gd name="connsiteX13" fmla="*/ 330698 w 1718635"/>
              <a:gd name="connsiteY13" fmla="*/ 361625 h 1728242"/>
              <a:gd name="connsiteX0" fmla="*/ 336285 w 1724222"/>
              <a:gd name="connsiteY0" fmla="*/ 495685 h 1862302"/>
              <a:gd name="connsiteX1" fmla="*/ 1035676 w 1724222"/>
              <a:gd name="connsiteY1" fmla="*/ 391 h 1862302"/>
              <a:gd name="connsiteX2" fmla="*/ 1355651 w 1724222"/>
              <a:gd name="connsiteY2" fmla="*/ 580184 h 1862302"/>
              <a:gd name="connsiteX3" fmla="*/ 1433064 w 1724222"/>
              <a:gd name="connsiteY3" fmla="*/ 982246 h 1862302"/>
              <a:gd name="connsiteX4" fmla="*/ 1586655 w 1724222"/>
              <a:gd name="connsiteY4" fmla="*/ 1409740 h 1862302"/>
              <a:gd name="connsiteX5" fmla="*/ 1720879 w 1724222"/>
              <a:gd name="connsiteY5" fmla="*/ 1736911 h 1862302"/>
              <a:gd name="connsiteX6" fmla="*/ 1007815 w 1724222"/>
              <a:gd name="connsiteY6" fmla="*/ 1074181 h 1862302"/>
              <a:gd name="connsiteX7" fmla="*/ 932315 w 1724222"/>
              <a:gd name="connsiteY7" fmla="*/ 1258738 h 1862302"/>
              <a:gd name="connsiteX8" fmla="*/ 825952 w 1724222"/>
              <a:gd name="connsiteY8" fmla="*/ 1385261 h 1862302"/>
              <a:gd name="connsiteX9" fmla="*/ 965871 w 1724222"/>
              <a:gd name="connsiteY9" fmla="*/ 1837578 h 1862302"/>
              <a:gd name="connsiteX10" fmla="*/ 143750 w 1724222"/>
              <a:gd name="connsiteY10" fmla="*/ 1812412 h 1862302"/>
              <a:gd name="connsiteX11" fmla="*/ 43082 w 1724222"/>
              <a:gd name="connsiteY11" fmla="*/ 1317462 h 1862302"/>
              <a:gd name="connsiteX12" fmla="*/ 51471 w 1724222"/>
              <a:gd name="connsiteY12" fmla="*/ 839290 h 1862302"/>
              <a:gd name="connsiteX13" fmla="*/ 336285 w 1724222"/>
              <a:gd name="connsiteY13" fmla="*/ 495685 h 1862302"/>
              <a:gd name="connsiteX0" fmla="*/ 545072 w 1706506"/>
              <a:gd name="connsiteY0" fmla="*/ 446060 h 1863011"/>
              <a:gd name="connsiteX1" fmla="*/ 1017960 w 1706506"/>
              <a:gd name="connsiteY1" fmla="*/ 1100 h 1863011"/>
              <a:gd name="connsiteX2" fmla="*/ 1337935 w 1706506"/>
              <a:gd name="connsiteY2" fmla="*/ 580893 h 1863011"/>
              <a:gd name="connsiteX3" fmla="*/ 1415348 w 1706506"/>
              <a:gd name="connsiteY3" fmla="*/ 982955 h 1863011"/>
              <a:gd name="connsiteX4" fmla="*/ 1568939 w 1706506"/>
              <a:gd name="connsiteY4" fmla="*/ 1410449 h 1863011"/>
              <a:gd name="connsiteX5" fmla="*/ 1703163 w 1706506"/>
              <a:gd name="connsiteY5" fmla="*/ 1737620 h 1863011"/>
              <a:gd name="connsiteX6" fmla="*/ 990099 w 1706506"/>
              <a:gd name="connsiteY6" fmla="*/ 1074890 h 1863011"/>
              <a:gd name="connsiteX7" fmla="*/ 914599 w 1706506"/>
              <a:gd name="connsiteY7" fmla="*/ 1259447 h 1863011"/>
              <a:gd name="connsiteX8" fmla="*/ 808236 w 1706506"/>
              <a:gd name="connsiteY8" fmla="*/ 1385970 h 1863011"/>
              <a:gd name="connsiteX9" fmla="*/ 948155 w 1706506"/>
              <a:gd name="connsiteY9" fmla="*/ 1838287 h 1863011"/>
              <a:gd name="connsiteX10" fmla="*/ 126034 w 1706506"/>
              <a:gd name="connsiteY10" fmla="*/ 1813121 h 1863011"/>
              <a:gd name="connsiteX11" fmla="*/ 25366 w 1706506"/>
              <a:gd name="connsiteY11" fmla="*/ 1318171 h 1863011"/>
              <a:gd name="connsiteX12" fmla="*/ 33755 w 1706506"/>
              <a:gd name="connsiteY12" fmla="*/ 839999 h 1863011"/>
              <a:gd name="connsiteX13" fmla="*/ 545072 w 1706506"/>
              <a:gd name="connsiteY13" fmla="*/ 446060 h 1863011"/>
              <a:gd name="connsiteX0" fmla="*/ 641209 w 1701975"/>
              <a:gd name="connsiteY0" fmla="*/ 429622 h 1863351"/>
              <a:gd name="connsiteX1" fmla="*/ 1013429 w 1701975"/>
              <a:gd name="connsiteY1" fmla="*/ 1440 h 1863351"/>
              <a:gd name="connsiteX2" fmla="*/ 1333404 w 1701975"/>
              <a:gd name="connsiteY2" fmla="*/ 581233 h 1863351"/>
              <a:gd name="connsiteX3" fmla="*/ 1410817 w 1701975"/>
              <a:gd name="connsiteY3" fmla="*/ 983295 h 1863351"/>
              <a:gd name="connsiteX4" fmla="*/ 1564408 w 1701975"/>
              <a:gd name="connsiteY4" fmla="*/ 1410789 h 1863351"/>
              <a:gd name="connsiteX5" fmla="*/ 1698632 w 1701975"/>
              <a:gd name="connsiteY5" fmla="*/ 1737960 h 1863351"/>
              <a:gd name="connsiteX6" fmla="*/ 985568 w 1701975"/>
              <a:gd name="connsiteY6" fmla="*/ 1075230 h 1863351"/>
              <a:gd name="connsiteX7" fmla="*/ 910068 w 1701975"/>
              <a:gd name="connsiteY7" fmla="*/ 1259787 h 1863351"/>
              <a:gd name="connsiteX8" fmla="*/ 803705 w 1701975"/>
              <a:gd name="connsiteY8" fmla="*/ 1386310 h 1863351"/>
              <a:gd name="connsiteX9" fmla="*/ 943624 w 1701975"/>
              <a:gd name="connsiteY9" fmla="*/ 1838627 h 1863351"/>
              <a:gd name="connsiteX10" fmla="*/ 121503 w 1701975"/>
              <a:gd name="connsiteY10" fmla="*/ 1813461 h 1863351"/>
              <a:gd name="connsiteX11" fmla="*/ 20835 w 1701975"/>
              <a:gd name="connsiteY11" fmla="*/ 1318511 h 1863351"/>
              <a:gd name="connsiteX12" fmla="*/ 29224 w 1701975"/>
              <a:gd name="connsiteY12" fmla="*/ 840339 h 1863351"/>
              <a:gd name="connsiteX13" fmla="*/ 641209 w 1701975"/>
              <a:gd name="connsiteY13" fmla="*/ 429622 h 1863351"/>
              <a:gd name="connsiteX0" fmla="*/ 638106 w 1698872"/>
              <a:gd name="connsiteY0" fmla="*/ 429825 h 1863554"/>
              <a:gd name="connsiteX1" fmla="*/ 1010326 w 1698872"/>
              <a:gd name="connsiteY1" fmla="*/ 1643 h 1863554"/>
              <a:gd name="connsiteX2" fmla="*/ 1330301 w 1698872"/>
              <a:gd name="connsiteY2" fmla="*/ 581436 h 1863554"/>
              <a:gd name="connsiteX3" fmla="*/ 1407714 w 1698872"/>
              <a:gd name="connsiteY3" fmla="*/ 983498 h 1863554"/>
              <a:gd name="connsiteX4" fmla="*/ 1561305 w 1698872"/>
              <a:gd name="connsiteY4" fmla="*/ 1410992 h 1863554"/>
              <a:gd name="connsiteX5" fmla="*/ 1695529 w 1698872"/>
              <a:gd name="connsiteY5" fmla="*/ 1738163 h 1863554"/>
              <a:gd name="connsiteX6" fmla="*/ 982465 w 1698872"/>
              <a:gd name="connsiteY6" fmla="*/ 1075433 h 1863554"/>
              <a:gd name="connsiteX7" fmla="*/ 906965 w 1698872"/>
              <a:gd name="connsiteY7" fmla="*/ 1259990 h 1863554"/>
              <a:gd name="connsiteX8" fmla="*/ 800602 w 1698872"/>
              <a:gd name="connsiteY8" fmla="*/ 1386513 h 1863554"/>
              <a:gd name="connsiteX9" fmla="*/ 940521 w 1698872"/>
              <a:gd name="connsiteY9" fmla="*/ 1838830 h 1863554"/>
              <a:gd name="connsiteX10" fmla="*/ 118400 w 1698872"/>
              <a:gd name="connsiteY10" fmla="*/ 1813664 h 1863554"/>
              <a:gd name="connsiteX11" fmla="*/ 17732 w 1698872"/>
              <a:gd name="connsiteY11" fmla="*/ 1318714 h 1863554"/>
              <a:gd name="connsiteX12" fmla="*/ 26121 w 1698872"/>
              <a:gd name="connsiteY12" fmla="*/ 840542 h 1863554"/>
              <a:gd name="connsiteX13" fmla="*/ 638106 w 1698872"/>
              <a:gd name="connsiteY13" fmla="*/ 429825 h 1863554"/>
              <a:gd name="connsiteX0" fmla="*/ 622828 w 1683594"/>
              <a:gd name="connsiteY0" fmla="*/ 429268 h 1862997"/>
              <a:gd name="connsiteX1" fmla="*/ 995048 w 1683594"/>
              <a:gd name="connsiteY1" fmla="*/ 1086 h 1862997"/>
              <a:gd name="connsiteX2" fmla="*/ 1315023 w 1683594"/>
              <a:gd name="connsiteY2" fmla="*/ 580879 h 1862997"/>
              <a:gd name="connsiteX3" fmla="*/ 1392436 w 1683594"/>
              <a:gd name="connsiteY3" fmla="*/ 982941 h 1862997"/>
              <a:gd name="connsiteX4" fmla="*/ 1546027 w 1683594"/>
              <a:gd name="connsiteY4" fmla="*/ 1410435 h 1862997"/>
              <a:gd name="connsiteX5" fmla="*/ 1680251 w 1683594"/>
              <a:gd name="connsiteY5" fmla="*/ 1737606 h 1862997"/>
              <a:gd name="connsiteX6" fmla="*/ 967187 w 1683594"/>
              <a:gd name="connsiteY6" fmla="*/ 1074876 h 1862997"/>
              <a:gd name="connsiteX7" fmla="*/ 891687 w 1683594"/>
              <a:gd name="connsiteY7" fmla="*/ 1259433 h 1862997"/>
              <a:gd name="connsiteX8" fmla="*/ 785324 w 1683594"/>
              <a:gd name="connsiteY8" fmla="*/ 1385956 h 1862997"/>
              <a:gd name="connsiteX9" fmla="*/ 925243 w 1683594"/>
              <a:gd name="connsiteY9" fmla="*/ 1838273 h 1862997"/>
              <a:gd name="connsiteX10" fmla="*/ 103122 w 1683594"/>
              <a:gd name="connsiteY10" fmla="*/ 1813107 h 1862997"/>
              <a:gd name="connsiteX11" fmla="*/ 2454 w 1683594"/>
              <a:gd name="connsiteY11" fmla="*/ 1318157 h 1862997"/>
              <a:gd name="connsiteX12" fmla="*/ 497405 w 1683594"/>
              <a:gd name="connsiteY12" fmla="*/ 177255 h 1862997"/>
              <a:gd name="connsiteX13" fmla="*/ 622828 w 1683594"/>
              <a:gd name="connsiteY13" fmla="*/ 429268 h 1862997"/>
              <a:gd name="connsiteX0" fmla="*/ 554595 w 1615361"/>
              <a:gd name="connsiteY0" fmla="*/ 429268 h 1862997"/>
              <a:gd name="connsiteX1" fmla="*/ 926815 w 1615361"/>
              <a:gd name="connsiteY1" fmla="*/ 1086 h 1862997"/>
              <a:gd name="connsiteX2" fmla="*/ 1246790 w 1615361"/>
              <a:gd name="connsiteY2" fmla="*/ 580879 h 1862997"/>
              <a:gd name="connsiteX3" fmla="*/ 1324203 w 1615361"/>
              <a:gd name="connsiteY3" fmla="*/ 982941 h 1862997"/>
              <a:gd name="connsiteX4" fmla="*/ 1477794 w 1615361"/>
              <a:gd name="connsiteY4" fmla="*/ 1410435 h 1862997"/>
              <a:gd name="connsiteX5" fmla="*/ 1612018 w 1615361"/>
              <a:gd name="connsiteY5" fmla="*/ 1737606 h 1862997"/>
              <a:gd name="connsiteX6" fmla="*/ 898954 w 1615361"/>
              <a:gd name="connsiteY6" fmla="*/ 1074876 h 1862997"/>
              <a:gd name="connsiteX7" fmla="*/ 823454 w 1615361"/>
              <a:gd name="connsiteY7" fmla="*/ 1259433 h 1862997"/>
              <a:gd name="connsiteX8" fmla="*/ 717091 w 1615361"/>
              <a:gd name="connsiteY8" fmla="*/ 1385956 h 1862997"/>
              <a:gd name="connsiteX9" fmla="*/ 857010 w 1615361"/>
              <a:gd name="connsiteY9" fmla="*/ 1838273 h 1862997"/>
              <a:gd name="connsiteX10" fmla="*/ 34889 w 1615361"/>
              <a:gd name="connsiteY10" fmla="*/ 1813107 h 1862997"/>
              <a:gd name="connsiteX11" fmla="*/ 34889 w 1615361"/>
              <a:gd name="connsiteY11" fmla="*/ 68197 h 1862997"/>
              <a:gd name="connsiteX12" fmla="*/ 429172 w 1615361"/>
              <a:gd name="connsiteY12" fmla="*/ 177255 h 1862997"/>
              <a:gd name="connsiteX13" fmla="*/ 554595 w 1615361"/>
              <a:gd name="connsiteY13" fmla="*/ 429268 h 1862997"/>
              <a:gd name="connsiteX0" fmla="*/ 628279 w 1689045"/>
              <a:gd name="connsiteY0" fmla="*/ 429268 h 1838921"/>
              <a:gd name="connsiteX1" fmla="*/ 1000499 w 1689045"/>
              <a:gd name="connsiteY1" fmla="*/ 1086 h 1838921"/>
              <a:gd name="connsiteX2" fmla="*/ 1320474 w 1689045"/>
              <a:gd name="connsiteY2" fmla="*/ 580879 h 1838921"/>
              <a:gd name="connsiteX3" fmla="*/ 1397887 w 1689045"/>
              <a:gd name="connsiteY3" fmla="*/ 982941 h 1838921"/>
              <a:gd name="connsiteX4" fmla="*/ 1551478 w 1689045"/>
              <a:gd name="connsiteY4" fmla="*/ 1410435 h 1838921"/>
              <a:gd name="connsiteX5" fmla="*/ 1685702 w 1689045"/>
              <a:gd name="connsiteY5" fmla="*/ 1737606 h 1838921"/>
              <a:gd name="connsiteX6" fmla="*/ 972638 w 1689045"/>
              <a:gd name="connsiteY6" fmla="*/ 1074876 h 1838921"/>
              <a:gd name="connsiteX7" fmla="*/ 897138 w 1689045"/>
              <a:gd name="connsiteY7" fmla="*/ 1259433 h 1838921"/>
              <a:gd name="connsiteX8" fmla="*/ 790775 w 1689045"/>
              <a:gd name="connsiteY8" fmla="*/ 1385956 h 1838921"/>
              <a:gd name="connsiteX9" fmla="*/ 930694 w 1689045"/>
              <a:gd name="connsiteY9" fmla="*/ 1838273 h 1838921"/>
              <a:gd name="connsiteX10" fmla="*/ 24683 w 1689045"/>
              <a:gd name="connsiteY10" fmla="*/ 412146 h 1838921"/>
              <a:gd name="connsiteX11" fmla="*/ 108573 w 1689045"/>
              <a:gd name="connsiteY11" fmla="*/ 68197 h 1838921"/>
              <a:gd name="connsiteX12" fmla="*/ 502856 w 1689045"/>
              <a:gd name="connsiteY12" fmla="*/ 177255 h 1838921"/>
              <a:gd name="connsiteX13" fmla="*/ 628279 w 1689045"/>
              <a:gd name="connsiteY13" fmla="*/ 429268 h 1838921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368632 w 1689045"/>
              <a:gd name="connsiteY9" fmla="*/ 756093 h 1743662"/>
              <a:gd name="connsiteX10" fmla="*/ 24683 w 1689045"/>
              <a:gd name="connsiteY10" fmla="*/ 412146 h 1743662"/>
              <a:gd name="connsiteX11" fmla="*/ 108573 w 1689045"/>
              <a:gd name="connsiteY11" fmla="*/ 68197 h 1743662"/>
              <a:gd name="connsiteX12" fmla="*/ 502856 w 1689045"/>
              <a:gd name="connsiteY12" fmla="*/ 177255 h 1743662"/>
              <a:gd name="connsiteX13" fmla="*/ 628279 w 1689045"/>
              <a:gd name="connsiteY13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368632 w 1689045"/>
              <a:gd name="connsiteY10" fmla="*/ 756093 h 1743662"/>
              <a:gd name="connsiteX11" fmla="*/ 24683 w 1689045"/>
              <a:gd name="connsiteY11" fmla="*/ 412146 h 1743662"/>
              <a:gd name="connsiteX12" fmla="*/ 108573 w 1689045"/>
              <a:gd name="connsiteY12" fmla="*/ 68197 h 1743662"/>
              <a:gd name="connsiteX13" fmla="*/ 502856 w 1689045"/>
              <a:gd name="connsiteY13" fmla="*/ 177255 h 1743662"/>
              <a:gd name="connsiteX14" fmla="*/ 628279 w 1689045"/>
              <a:gd name="connsiteY14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535506 w 1689045"/>
              <a:gd name="connsiteY10" fmla="*/ 962081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86507 w 1689045"/>
              <a:gd name="connsiteY9" fmla="*/ 1205362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790775 w 1689045"/>
              <a:gd name="connsiteY8" fmla="*/ 1385956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897138 w 1689045"/>
              <a:gd name="connsiteY7" fmla="*/ 125943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43662"/>
              <a:gd name="connsiteX1" fmla="*/ 1000499 w 1689045"/>
              <a:gd name="connsiteY1" fmla="*/ 1086 h 1743662"/>
              <a:gd name="connsiteX2" fmla="*/ 1320474 w 1689045"/>
              <a:gd name="connsiteY2" fmla="*/ 580879 h 1743662"/>
              <a:gd name="connsiteX3" fmla="*/ 1397887 w 1689045"/>
              <a:gd name="connsiteY3" fmla="*/ 982941 h 1743662"/>
              <a:gd name="connsiteX4" fmla="*/ 1551478 w 1689045"/>
              <a:gd name="connsiteY4" fmla="*/ 1410435 h 1743662"/>
              <a:gd name="connsiteX5" fmla="*/ 1685702 w 1689045"/>
              <a:gd name="connsiteY5" fmla="*/ 1737606 h 1743662"/>
              <a:gd name="connsiteX6" fmla="*/ 972638 w 1689045"/>
              <a:gd name="connsiteY6" fmla="*/ 1074876 h 1743662"/>
              <a:gd name="connsiteX7" fmla="*/ 1106863 w 1689045"/>
              <a:gd name="connsiteY7" fmla="*/ 1586603 h 1743662"/>
              <a:gd name="connsiteX8" fmla="*/ 807553 w 1689045"/>
              <a:gd name="connsiteY8" fmla="*/ 1654403 h 1743662"/>
              <a:gd name="connsiteX9" fmla="*/ 611007 w 1689045"/>
              <a:gd name="connsiteY9" fmla="*/ 1465421 h 1743662"/>
              <a:gd name="connsiteX10" fmla="*/ 401282 w 1689045"/>
              <a:gd name="connsiteY10" fmla="*/ 1222140 h 1743662"/>
              <a:gd name="connsiteX11" fmla="*/ 368632 w 1689045"/>
              <a:gd name="connsiteY11" fmla="*/ 756093 h 1743662"/>
              <a:gd name="connsiteX12" fmla="*/ 24683 w 1689045"/>
              <a:gd name="connsiteY12" fmla="*/ 412146 h 1743662"/>
              <a:gd name="connsiteX13" fmla="*/ 108573 w 1689045"/>
              <a:gd name="connsiteY13" fmla="*/ 68197 h 1743662"/>
              <a:gd name="connsiteX14" fmla="*/ 502856 w 1689045"/>
              <a:gd name="connsiteY14" fmla="*/ 177255 h 1743662"/>
              <a:gd name="connsiteX15" fmla="*/ 628279 w 1689045"/>
              <a:gd name="connsiteY15" fmla="*/ 429268 h 1743662"/>
              <a:gd name="connsiteX0" fmla="*/ 628279 w 1689045"/>
              <a:gd name="connsiteY0" fmla="*/ 429268 h 1756035"/>
              <a:gd name="connsiteX1" fmla="*/ 1000499 w 1689045"/>
              <a:gd name="connsiteY1" fmla="*/ 1086 h 1756035"/>
              <a:gd name="connsiteX2" fmla="*/ 1320474 w 1689045"/>
              <a:gd name="connsiteY2" fmla="*/ 580879 h 1756035"/>
              <a:gd name="connsiteX3" fmla="*/ 1397887 w 1689045"/>
              <a:gd name="connsiteY3" fmla="*/ 982941 h 1756035"/>
              <a:gd name="connsiteX4" fmla="*/ 1551478 w 1689045"/>
              <a:gd name="connsiteY4" fmla="*/ 1410435 h 1756035"/>
              <a:gd name="connsiteX5" fmla="*/ 1685702 w 1689045"/>
              <a:gd name="connsiteY5" fmla="*/ 1737606 h 1756035"/>
              <a:gd name="connsiteX6" fmla="*/ 1283031 w 1689045"/>
              <a:gd name="connsiteY6" fmla="*/ 1586604 h 1756035"/>
              <a:gd name="connsiteX7" fmla="*/ 1106863 w 1689045"/>
              <a:gd name="connsiteY7" fmla="*/ 1586603 h 1756035"/>
              <a:gd name="connsiteX8" fmla="*/ 807553 w 1689045"/>
              <a:gd name="connsiteY8" fmla="*/ 1654403 h 1756035"/>
              <a:gd name="connsiteX9" fmla="*/ 611007 w 1689045"/>
              <a:gd name="connsiteY9" fmla="*/ 1465421 h 1756035"/>
              <a:gd name="connsiteX10" fmla="*/ 401282 w 1689045"/>
              <a:gd name="connsiteY10" fmla="*/ 1222140 h 1756035"/>
              <a:gd name="connsiteX11" fmla="*/ 368632 w 1689045"/>
              <a:gd name="connsiteY11" fmla="*/ 756093 h 1756035"/>
              <a:gd name="connsiteX12" fmla="*/ 24683 w 1689045"/>
              <a:gd name="connsiteY12" fmla="*/ 412146 h 1756035"/>
              <a:gd name="connsiteX13" fmla="*/ 108573 w 1689045"/>
              <a:gd name="connsiteY13" fmla="*/ 68197 h 1756035"/>
              <a:gd name="connsiteX14" fmla="*/ 502856 w 1689045"/>
              <a:gd name="connsiteY14" fmla="*/ 177255 h 1756035"/>
              <a:gd name="connsiteX15" fmla="*/ 628279 w 1689045"/>
              <a:gd name="connsiteY15" fmla="*/ 429268 h 1756035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397887 w 1558382"/>
              <a:gd name="connsiteY3" fmla="*/ 982941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29268 h 1658482"/>
              <a:gd name="connsiteX1" fmla="*/ 1000499 w 1558382"/>
              <a:gd name="connsiteY1" fmla="*/ 1086 h 1658482"/>
              <a:gd name="connsiteX2" fmla="*/ 1320474 w 1558382"/>
              <a:gd name="connsiteY2" fmla="*/ 580879 h 1658482"/>
              <a:gd name="connsiteX3" fmla="*/ 1498555 w 1558382"/>
              <a:gd name="connsiteY3" fmla="*/ 848717 h 1658482"/>
              <a:gd name="connsiteX4" fmla="*/ 1551478 w 1558382"/>
              <a:gd name="connsiteY4" fmla="*/ 1410435 h 1658482"/>
              <a:gd name="connsiteX5" fmla="*/ 1450811 w 1558382"/>
              <a:gd name="connsiteY5" fmla="*/ 1519492 h 1658482"/>
              <a:gd name="connsiteX6" fmla="*/ 1283031 w 1558382"/>
              <a:gd name="connsiteY6" fmla="*/ 1586604 h 1658482"/>
              <a:gd name="connsiteX7" fmla="*/ 1106863 w 1558382"/>
              <a:gd name="connsiteY7" fmla="*/ 1586603 h 1658482"/>
              <a:gd name="connsiteX8" fmla="*/ 807553 w 1558382"/>
              <a:gd name="connsiteY8" fmla="*/ 1654403 h 1658482"/>
              <a:gd name="connsiteX9" fmla="*/ 611007 w 1558382"/>
              <a:gd name="connsiteY9" fmla="*/ 1465421 h 1658482"/>
              <a:gd name="connsiteX10" fmla="*/ 401282 w 1558382"/>
              <a:gd name="connsiteY10" fmla="*/ 1222140 h 1658482"/>
              <a:gd name="connsiteX11" fmla="*/ 368632 w 1558382"/>
              <a:gd name="connsiteY11" fmla="*/ 756093 h 1658482"/>
              <a:gd name="connsiteX12" fmla="*/ 24683 w 1558382"/>
              <a:gd name="connsiteY12" fmla="*/ 412146 h 1658482"/>
              <a:gd name="connsiteX13" fmla="*/ 108573 w 1558382"/>
              <a:gd name="connsiteY13" fmla="*/ 68197 h 1658482"/>
              <a:gd name="connsiteX14" fmla="*/ 502856 w 1558382"/>
              <a:gd name="connsiteY14" fmla="*/ 177255 h 1658482"/>
              <a:gd name="connsiteX15" fmla="*/ 628279 w 1558382"/>
              <a:gd name="connsiteY15" fmla="*/ 429268 h 1658482"/>
              <a:gd name="connsiteX0" fmla="*/ 628279 w 1558382"/>
              <a:gd name="connsiteY0" fmla="*/ 430442 h 1659656"/>
              <a:gd name="connsiteX1" fmla="*/ 1000499 w 1558382"/>
              <a:gd name="connsiteY1" fmla="*/ 2260 h 1659656"/>
              <a:gd name="connsiteX2" fmla="*/ 1164680 w 1558382"/>
              <a:gd name="connsiteY2" fmla="*/ 275358 h 1659656"/>
              <a:gd name="connsiteX3" fmla="*/ 1320474 w 1558382"/>
              <a:gd name="connsiteY3" fmla="*/ 582053 h 1659656"/>
              <a:gd name="connsiteX4" fmla="*/ 1498555 w 1558382"/>
              <a:gd name="connsiteY4" fmla="*/ 849891 h 1659656"/>
              <a:gd name="connsiteX5" fmla="*/ 1551478 w 1558382"/>
              <a:gd name="connsiteY5" fmla="*/ 1411609 h 1659656"/>
              <a:gd name="connsiteX6" fmla="*/ 1450811 w 1558382"/>
              <a:gd name="connsiteY6" fmla="*/ 1520666 h 1659656"/>
              <a:gd name="connsiteX7" fmla="*/ 1283031 w 1558382"/>
              <a:gd name="connsiteY7" fmla="*/ 1587778 h 1659656"/>
              <a:gd name="connsiteX8" fmla="*/ 1106863 w 1558382"/>
              <a:gd name="connsiteY8" fmla="*/ 1587777 h 1659656"/>
              <a:gd name="connsiteX9" fmla="*/ 807553 w 1558382"/>
              <a:gd name="connsiteY9" fmla="*/ 1655577 h 1659656"/>
              <a:gd name="connsiteX10" fmla="*/ 611007 w 1558382"/>
              <a:gd name="connsiteY10" fmla="*/ 1466595 h 1659656"/>
              <a:gd name="connsiteX11" fmla="*/ 401282 w 1558382"/>
              <a:gd name="connsiteY11" fmla="*/ 1223314 h 1659656"/>
              <a:gd name="connsiteX12" fmla="*/ 368632 w 1558382"/>
              <a:gd name="connsiteY12" fmla="*/ 757267 h 1659656"/>
              <a:gd name="connsiteX13" fmla="*/ 24683 w 1558382"/>
              <a:gd name="connsiteY13" fmla="*/ 413320 h 1659656"/>
              <a:gd name="connsiteX14" fmla="*/ 108573 w 1558382"/>
              <a:gd name="connsiteY14" fmla="*/ 69371 h 1659656"/>
              <a:gd name="connsiteX15" fmla="*/ 502856 w 1558382"/>
              <a:gd name="connsiteY15" fmla="*/ 178429 h 1659656"/>
              <a:gd name="connsiteX16" fmla="*/ 628279 w 1558382"/>
              <a:gd name="connsiteY16" fmla="*/ 430442 h 1659656"/>
              <a:gd name="connsiteX0" fmla="*/ 628279 w 1558382"/>
              <a:gd name="connsiteY0" fmla="*/ 428333 h 1657547"/>
              <a:gd name="connsiteX1" fmla="*/ 1000499 w 1558382"/>
              <a:gd name="connsiteY1" fmla="*/ 151 h 1657547"/>
              <a:gd name="connsiteX2" fmla="*/ 1189847 w 1558382"/>
              <a:gd name="connsiteY2" fmla="*/ 482974 h 1657547"/>
              <a:gd name="connsiteX3" fmla="*/ 1320474 w 1558382"/>
              <a:gd name="connsiteY3" fmla="*/ 579944 h 1657547"/>
              <a:gd name="connsiteX4" fmla="*/ 1498555 w 1558382"/>
              <a:gd name="connsiteY4" fmla="*/ 847782 h 1657547"/>
              <a:gd name="connsiteX5" fmla="*/ 1551478 w 1558382"/>
              <a:gd name="connsiteY5" fmla="*/ 1409500 h 1657547"/>
              <a:gd name="connsiteX6" fmla="*/ 1450811 w 1558382"/>
              <a:gd name="connsiteY6" fmla="*/ 1518557 h 1657547"/>
              <a:gd name="connsiteX7" fmla="*/ 1283031 w 1558382"/>
              <a:gd name="connsiteY7" fmla="*/ 1585669 h 1657547"/>
              <a:gd name="connsiteX8" fmla="*/ 1106863 w 1558382"/>
              <a:gd name="connsiteY8" fmla="*/ 1585668 h 1657547"/>
              <a:gd name="connsiteX9" fmla="*/ 807553 w 1558382"/>
              <a:gd name="connsiteY9" fmla="*/ 1653468 h 1657547"/>
              <a:gd name="connsiteX10" fmla="*/ 611007 w 1558382"/>
              <a:gd name="connsiteY10" fmla="*/ 1464486 h 1657547"/>
              <a:gd name="connsiteX11" fmla="*/ 401282 w 1558382"/>
              <a:gd name="connsiteY11" fmla="*/ 1221205 h 1657547"/>
              <a:gd name="connsiteX12" fmla="*/ 368632 w 1558382"/>
              <a:gd name="connsiteY12" fmla="*/ 755158 h 1657547"/>
              <a:gd name="connsiteX13" fmla="*/ 24683 w 1558382"/>
              <a:gd name="connsiteY13" fmla="*/ 411211 h 1657547"/>
              <a:gd name="connsiteX14" fmla="*/ 108573 w 1558382"/>
              <a:gd name="connsiteY14" fmla="*/ 67262 h 1657547"/>
              <a:gd name="connsiteX15" fmla="*/ 502856 w 1558382"/>
              <a:gd name="connsiteY15" fmla="*/ 176320 h 1657547"/>
              <a:gd name="connsiteX16" fmla="*/ 628279 w 1558382"/>
              <a:gd name="connsiteY16" fmla="*/ 428333 h 1657547"/>
              <a:gd name="connsiteX0" fmla="*/ 628279 w 1558382"/>
              <a:gd name="connsiteY0" fmla="*/ 434405 h 1663619"/>
              <a:gd name="connsiteX1" fmla="*/ 795564 w 1558382"/>
              <a:gd name="connsiteY1" fmla="*/ 228987 h 1663619"/>
              <a:gd name="connsiteX2" fmla="*/ 1000499 w 1558382"/>
              <a:gd name="connsiteY2" fmla="*/ 6223 h 1663619"/>
              <a:gd name="connsiteX3" fmla="*/ 1189847 w 1558382"/>
              <a:gd name="connsiteY3" fmla="*/ 489046 h 1663619"/>
              <a:gd name="connsiteX4" fmla="*/ 1320474 w 1558382"/>
              <a:gd name="connsiteY4" fmla="*/ 586016 h 1663619"/>
              <a:gd name="connsiteX5" fmla="*/ 1498555 w 1558382"/>
              <a:gd name="connsiteY5" fmla="*/ 853854 h 1663619"/>
              <a:gd name="connsiteX6" fmla="*/ 1551478 w 1558382"/>
              <a:gd name="connsiteY6" fmla="*/ 1415572 h 1663619"/>
              <a:gd name="connsiteX7" fmla="*/ 1450811 w 1558382"/>
              <a:gd name="connsiteY7" fmla="*/ 1524629 h 1663619"/>
              <a:gd name="connsiteX8" fmla="*/ 1283031 w 1558382"/>
              <a:gd name="connsiteY8" fmla="*/ 1591741 h 1663619"/>
              <a:gd name="connsiteX9" fmla="*/ 1106863 w 1558382"/>
              <a:gd name="connsiteY9" fmla="*/ 1591740 h 1663619"/>
              <a:gd name="connsiteX10" fmla="*/ 807553 w 1558382"/>
              <a:gd name="connsiteY10" fmla="*/ 1659540 h 1663619"/>
              <a:gd name="connsiteX11" fmla="*/ 611007 w 1558382"/>
              <a:gd name="connsiteY11" fmla="*/ 1470558 h 1663619"/>
              <a:gd name="connsiteX12" fmla="*/ 401282 w 1558382"/>
              <a:gd name="connsiteY12" fmla="*/ 1227277 h 1663619"/>
              <a:gd name="connsiteX13" fmla="*/ 368632 w 1558382"/>
              <a:gd name="connsiteY13" fmla="*/ 761230 h 1663619"/>
              <a:gd name="connsiteX14" fmla="*/ 24683 w 1558382"/>
              <a:gd name="connsiteY14" fmla="*/ 417283 h 1663619"/>
              <a:gd name="connsiteX15" fmla="*/ 108573 w 1558382"/>
              <a:gd name="connsiteY15" fmla="*/ 73334 h 1663619"/>
              <a:gd name="connsiteX16" fmla="*/ 502856 w 1558382"/>
              <a:gd name="connsiteY16" fmla="*/ 182392 h 1663619"/>
              <a:gd name="connsiteX17" fmla="*/ 628279 w 1558382"/>
              <a:gd name="connsiteY17" fmla="*/ 434405 h 1663619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502856 w 1558382"/>
              <a:gd name="connsiteY16" fmla="*/ 185016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393799 w 1558382"/>
              <a:gd name="connsiteY16" fmla="*/ 15984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494467 w 1558382"/>
              <a:gd name="connsiteY16" fmla="*/ 75959 h 1666243"/>
              <a:gd name="connsiteX17" fmla="*/ 628279 w 1558382"/>
              <a:gd name="connsiteY17" fmla="*/ 437029 h 1666243"/>
              <a:gd name="connsiteX0" fmla="*/ 628279 w 1558382"/>
              <a:gd name="connsiteY0" fmla="*/ 437029 h 1666243"/>
              <a:gd name="connsiteX1" fmla="*/ 745230 w 1558382"/>
              <a:gd name="connsiteY1" fmla="*/ 198055 h 1666243"/>
              <a:gd name="connsiteX2" fmla="*/ 1000499 w 1558382"/>
              <a:gd name="connsiteY2" fmla="*/ 8847 h 1666243"/>
              <a:gd name="connsiteX3" fmla="*/ 1189847 w 1558382"/>
              <a:gd name="connsiteY3" fmla="*/ 491670 h 1666243"/>
              <a:gd name="connsiteX4" fmla="*/ 1320474 w 1558382"/>
              <a:gd name="connsiteY4" fmla="*/ 588640 h 1666243"/>
              <a:gd name="connsiteX5" fmla="*/ 1498555 w 1558382"/>
              <a:gd name="connsiteY5" fmla="*/ 856478 h 1666243"/>
              <a:gd name="connsiteX6" fmla="*/ 1551478 w 1558382"/>
              <a:gd name="connsiteY6" fmla="*/ 1418196 h 1666243"/>
              <a:gd name="connsiteX7" fmla="*/ 1450811 w 1558382"/>
              <a:gd name="connsiteY7" fmla="*/ 1527253 h 1666243"/>
              <a:gd name="connsiteX8" fmla="*/ 1283031 w 1558382"/>
              <a:gd name="connsiteY8" fmla="*/ 1594365 h 1666243"/>
              <a:gd name="connsiteX9" fmla="*/ 1106863 w 1558382"/>
              <a:gd name="connsiteY9" fmla="*/ 1594364 h 1666243"/>
              <a:gd name="connsiteX10" fmla="*/ 807553 w 1558382"/>
              <a:gd name="connsiteY10" fmla="*/ 1662164 h 1666243"/>
              <a:gd name="connsiteX11" fmla="*/ 611007 w 1558382"/>
              <a:gd name="connsiteY11" fmla="*/ 1473182 h 1666243"/>
              <a:gd name="connsiteX12" fmla="*/ 401282 w 1558382"/>
              <a:gd name="connsiteY12" fmla="*/ 1229901 h 1666243"/>
              <a:gd name="connsiteX13" fmla="*/ 368632 w 1558382"/>
              <a:gd name="connsiteY13" fmla="*/ 763854 h 1666243"/>
              <a:gd name="connsiteX14" fmla="*/ 24683 w 1558382"/>
              <a:gd name="connsiteY14" fmla="*/ 419907 h 1666243"/>
              <a:gd name="connsiteX15" fmla="*/ 108573 w 1558382"/>
              <a:gd name="connsiteY15" fmla="*/ 75958 h 1666243"/>
              <a:gd name="connsiteX16" fmla="*/ 628279 w 1558382"/>
              <a:gd name="connsiteY16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387987 w 1570254"/>
              <a:gd name="connsiteY16" fmla="*/ 256778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413154 w 1570254"/>
              <a:gd name="connsiteY12" fmla="*/ 1229901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666243"/>
              <a:gd name="connsiteX1" fmla="*/ 757102 w 1570254"/>
              <a:gd name="connsiteY1" fmla="*/ 198055 h 1666243"/>
              <a:gd name="connsiteX2" fmla="*/ 1012371 w 1570254"/>
              <a:gd name="connsiteY2" fmla="*/ 8847 h 1666243"/>
              <a:gd name="connsiteX3" fmla="*/ 1201719 w 1570254"/>
              <a:gd name="connsiteY3" fmla="*/ 491670 h 1666243"/>
              <a:gd name="connsiteX4" fmla="*/ 1332346 w 1570254"/>
              <a:gd name="connsiteY4" fmla="*/ 588640 h 1666243"/>
              <a:gd name="connsiteX5" fmla="*/ 1510427 w 1570254"/>
              <a:gd name="connsiteY5" fmla="*/ 856478 h 1666243"/>
              <a:gd name="connsiteX6" fmla="*/ 1563350 w 1570254"/>
              <a:gd name="connsiteY6" fmla="*/ 1418196 h 1666243"/>
              <a:gd name="connsiteX7" fmla="*/ 1462683 w 1570254"/>
              <a:gd name="connsiteY7" fmla="*/ 1527253 h 1666243"/>
              <a:gd name="connsiteX8" fmla="*/ 1294903 w 1570254"/>
              <a:gd name="connsiteY8" fmla="*/ 1594365 h 1666243"/>
              <a:gd name="connsiteX9" fmla="*/ 1118735 w 1570254"/>
              <a:gd name="connsiteY9" fmla="*/ 1594364 h 1666243"/>
              <a:gd name="connsiteX10" fmla="*/ 819425 w 1570254"/>
              <a:gd name="connsiteY10" fmla="*/ 1662164 h 1666243"/>
              <a:gd name="connsiteX11" fmla="*/ 622879 w 1570254"/>
              <a:gd name="connsiteY11" fmla="*/ 1473182 h 1666243"/>
              <a:gd name="connsiteX12" fmla="*/ 195040 w 1570254"/>
              <a:gd name="connsiteY12" fmla="*/ 1414459 h 1666243"/>
              <a:gd name="connsiteX13" fmla="*/ 380504 w 1570254"/>
              <a:gd name="connsiteY13" fmla="*/ 763854 h 1666243"/>
              <a:gd name="connsiteX14" fmla="*/ 36555 w 1570254"/>
              <a:gd name="connsiteY14" fmla="*/ 419907 h 1666243"/>
              <a:gd name="connsiteX15" fmla="*/ 120445 w 1570254"/>
              <a:gd name="connsiteY15" fmla="*/ 75958 h 1666243"/>
              <a:gd name="connsiteX16" fmla="*/ 522211 w 1570254"/>
              <a:gd name="connsiteY16" fmla="*/ 189666 h 1666243"/>
              <a:gd name="connsiteX17" fmla="*/ 640151 w 1570254"/>
              <a:gd name="connsiteY17" fmla="*/ 437029 h 1666243"/>
              <a:gd name="connsiteX0" fmla="*/ 640151 w 1570254"/>
              <a:gd name="connsiteY0" fmla="*/ 437029 h 1770516"/>
              <a:gd name="connsiteX1" fmla="*/ 757102 w 1570254"/>
              <a:gd name="connsiteY1" fmla="*/ 198055 h 1770516"/>
              <a:gd name="connsiteX2" fmla="*/ 1012371 w 1570254"/>
              <a:gd name="connsiteY2" fmla="*/ 8847 h 1770516"/>
              <a:gd name="connsiteX3" fmla="*/ 1201719 w 1570254"/>
              <a:gd name="connsiteY3" fmla="*/ 491670 h 1770516"/>
              <a:gd name="connsiteX4" fmla="*/ 1332346 w 1570254"/>
              <a:gd name="connsiteY4" fmla="*/ 588640 h 1770516"/>
              <a:gd name="connsiteX5" fmla="*/ 1510427 w 1570254"/>
              <a:gd name="connsiteY5" fmla="*/ 856478 h 1770516"/>
              <a:gd name="connsiteX6" fmla="*/ 1563350 w 1570254"/>
              <a:gd name="connsiteY6" fmla="*/ 1418196 h 1770516"/>
              <a:gd name="connsiteX7" fmla="*/ 1462683 w 1570254"/>
              <a:gd name="connsiteY7" fmla="*/ 1527253 h 1770516"/>
              <a:gd name="connsiteX8" fmla="*/ 1294903 w 1570254"/>
              <a:gd name="connsiteY8" fmla="*/ 1594365 h 1770516"/>
              <a:gd name="connsiteX9" fmla="*/ 1118735 w 1570254"/>
              <a:gd name="connsiteY9" fmla="*/ 1594364 h 1770516"/>
              <a:gd name="connsiteX10" fmla="*/ 819425 w 1570254"/>
              <a:gd name="connsiteY10" fmla="*/ 1662164 h 1770516"/>
              <a:gd name="connsiteX11" fmla="*/ 438321 w 1570254"/>
              <a:gd name="connsiteY11" fmla="*/ 1750018 h 1770516"/>
              <a:gd name="connsiteX12" fmla="*/ 195040 w 1570254"/>
              <a:gd name="connsiteY12" fmla="*/ 1414459 h 1770516"/>
              <a:gd name="connsiteX13" fmla="*/ 380504 w 1570254"/>
              <a:gd name="connsiteY13" fmla="*/ 763854 h 1770516"/>
              <a:gd name="connsiteX14" fmla="*/ 36555 w 1570254"/>
              <a:gd name="connsiteY14" fmla="*/ 419907 h 1770516"/>
              <a:gd name="connsiteX15" fmla="*/ 120445 w 1570254"/>
              <a:gd name="connsiteY15" fmla="*/ 75958 h 1770516"/>
              <a:gd name="connsiteX16" fmla="*/ 522211 w 1570254"/>
              <a:gd name="connsiteY16" fmla="*/ 189666 h 1770516"/>
              <a:gd name="connsiteX17" fmla="*/ 640151 w 1570254"/>
              <a:gd name="connsiteY17" fmla="*/ 437029 h 1770516"/>
              <a:gd name="connsiteX0" fmla="*/ 640151 w 1570254"/>
              <a:gd name="connsiteY0" fmla="*/ 437029 h 1778013"/>
              <a:gd name="connsiteX1" fmla="*/ 757102 w 1570254"/>
              <a:gd name="connsiteY1" fmla="*/ 198055 h 1778013"/>
              <a:gd name="connsiteX2" fmla="*/ 1012371 w 1570254"/>
              <a:gd name="connsiteY2" fmla="*/ 8847 h 1778013"/>
              <a:gd name="connsiteX3" fmla="*/ 1201719 w 1570254"/>
              <a:gd name="connsiteY3" fmla="*/ 491670 h 1778013"/>
              <a:gd name="connsiteX4" fmla="*/ 1332346 w 1570254"/>
              <a:gd name="connsiteY4" fmla="*/ 588640 h 1778013"/>
              <a:gd name="connsiteX5" fmla="*/ 1510427 w 1570254"/>
              <a:gd name="connsiteY5" fmla="*/ 856478 h 1778013"/>
              <a:gd name="connsiteX6" fmla="*/ 1563350 w 1570254"/>
              <a:gd name="connsiteY6" fmla="*/ 1418196 h 1778013"/>
              <a:gd name="connsiteX7" fmla="*/ 1462683 w 1570254"/>
              <a:gd name="connsiteY7" fmla="*/ 1527253 h 1778013"/>
              <a:gd name="connsiteX8" fmla="*/ 1294903 w 1570254"/>
              <a:gd name="connsiteY8" fmla="*/ 1594365 h 1778013"/>
              <a:gd name="connsiteX9" fmla="*/ 1118735 w 1570254"/>
              <a:gd name="connsiteY9" fmla="*/ 1594364 h 1778013"/>
              <a:gd name="connsiteX10" fmla="*/ 802647 w 1570254"/>
              <a:gd name="connsiteY10" fmla="*/ 1712498 h 1778013"/>
              <a:gd name="connsiteX11" fmla="*/ 438321 w 1570254"/>
              <a:gd name="connsiteY11" fmla="*/ 1750018 h 1778013"/>
              <a:gd name="connsiteX12" fmla="*/ 195040 w 1570254"/>
              <a:gd name="connsiteY12" fmla="*/ 1414459 h 1778013"/>
              <a:gd name="connsiteX13" fmla="*/ 380504 w 1570254"/>
              <a:gd name="connsiteY13" fmla="*/ 763854 h 1778013"/>
              <a:gd name="connsiteX14" fmla="*/ 36555 w 1570254"/>
              <a:gd name="connsiteY14" fmla="*/ 419907 h 1778013"/>
              <a:gd name="connsiteX15" fmla="*/ 120445 w 1570254"/>
              <a:gd name="connsiteY15" fmla="*/ 75958 h 1778013"/>
              <a:gd name="connsiteX16" fmla="*/ 522211 w 1570254"/>
              <a:gd name="connsiteY16" fmla="*/ 189666 h 1778013"/>
              <a:gd name="connsiteX17" fmla="*/ 640151 w 1570254"/>
              <a:gd name="connsiteY17" fmla="*/ 437029 h 1778013"/>
              <a:gd name="connsiteX0" fmla="*/ 640151 w 1570254"/>
              <a:gd name="connsiteY0" fmla="*/ 437029 h 2057497"/>
              <a:gd name="connsiteX1" fmla="*/ 757102 w 1570254"/>
              <a:gd name="connsiteY1" fmla="*/ 198055 h 2057497"/>
              <a:gd name="connsiteX2" fmla="*/ 1012371 w 1570254"/>
              <a:gd name="connsiteY2" fmla="*/ 8847 h 2057497"/>
              <a:gd name="connsiteX3" fmla="*/ 1201719 w 1570254"/>
              <a:gd name="connsiteY3" fmla="*/ 491670 h 2057497"/>
              <a:gd name="connsiteX4" fmla="*/ 1332346 w 1570254"/>
              <a:gd name="connsiteY4" fmla="*/ 588640 h 2057497"/>
              <a:gd name="connsiteX5" fmla="*/ 1510427 w 1570254"/>
              <a:gd name="connsiteY5" fmla="*/ 856478 h 2057497"/>
              <a:gd name="connsiteX6" fmla="*/ 1563350 w 1570254"/>
              <a:gd name="connsiteY6" fmla="*/ 1418196 h 2057497"/>
              <a:gd name="connsiteX7" fmla="*/ 1462683 w 1570254"/>
              <a:gd name="connsiteY7" fmla="*/ 1527253 h 2057497"/>
              <a:gd name="connsiteX8" fmla="*/ 1294903 w 1570254"/>
              <a:gd name="connsiteY8" fmla="*/ 1594365 h 2057497"/>
              <a:gd name="connsiteX9" fmla="*/ 1101957 w 1570254"/>
              <a:gd name="connsiteY9" fmla="*/ 2055758 h 2057497"/>
              <a:gd name="connsiteX10" fmla="*/ 802647 w 1570254"/>
              <a:gd name="connsiteY10" fmla="*/ 1712498 h 2057497"/>
              <a:gd name="connsiteX11" fmla="*/ 438321 w 1570254"/>
              <a:gd name="connsiteY11" fmla="*/ 1750018 h 2057497"/>
              <a:gd name="connsiteX12" fmla="*/ 195040 w 1570254"/>
              <a:gd name="connsiteY12" fmla="*/ 1414459 h 2057497"/>
              <a:gd name="connsiteX13" fmla="*/ 380504 w 1570254"/>
              <a:gd name="connsiteY13" fmla="*/ 763854 h 2057497"/>
              <a:gd name="connsiteX14" fmla="*/ 36555 w 1570254"/>
              <a:gd name="connsiteY14" fmla="*/ 419907 h 2057497"/>
              <a:gd name="connsiteX15" fmla="*/ 120445 w 1570254"/>
              <a:gd name="connsiteY15" fmla="*/ 75958 h 2057497"/>
              <a:gd name="connsiteX16" fmla="*/ 522211 w 1570254"/>
              <a:gd name="connsiteY16" fmla="*/ 189666 h 2057497"/>
              <a:gd name="connsiteX17" fmla="*/ 640151 w 1570254"/>
              <a:gd name="connsiteY17" fmla="*/ 437029 h 2057497"/>
              <a:gd name="connsiteX0" fmla="*/ 640151 w 1570254"/>
              <a:gd name="connsiteY0" fmla="*/ 437029 h 2233265"/>
              <a:gd name="connsiteX1" fmla="*/ 757102 w 1570254"/>
              <a:gd name="connsiteY1" fmla="*/ 198055 h 2233265"/>
              <a:gd name="connsiteX2" fmla="*/ 1012371 w 1570254"/>
              <a:gd name="connsiteY2" fmla="*/ 8847 h 2233265"/>
              <a:gd name="connsiteX3" fmla="*/ 1201719 w 1570254"/>
              <a:gd name="connsiteY3" fmla="*/ 491670 h 2233265"/>
              <a:gd name="connsiteX4" fmla="*/ 1332346 w 1570254"/>
              <a:gd name="connsiteY4" fmla="*/ 588640 h 2233265"/>
              <a:gd name="connsiteX5" fmla="*/ 1510427 w 1570254"/>
              <a:gd name="connsiteY5" fmla="*/ 856478 h 2233265"/>
              <a:gd name="connsiteX6" fmla="*/ 1563350 w 1570254"/>
              <a:gd name="connsiteY6" fmla="*/ 1418196 h 2233265"/>
              <a:gd name="connsiteX7" fmla="*/ 1462683 w 1570254"/>
              <a:gd name="connsiteY7" fmla="*/ 1527253 h 2233265"/>
              <a:gd name="connsiteX8" fmla="*/ 1328459 w 1570254"/>
              <a:gd name="connsiteY8" fmla="*/ 2231929 h 2233265"/>
              <a:gd name="connsiteX9" fmla="*/ 1101957 w 1570254"/>
              <a:gd name="connsiteY9" fmla="*/ 2055758 h 2233265"/>
              <a:gd name="connsiteX10" fmla="*/ 802647 w 1570254"/>
              <a:gd name="connsiteY10" fmla="*/ 1712498 h 2233265"/>
              <a:gd name="connsiteX11" fmla="*/ 438321 w 1570254"/>
              <a:gd name="connsiteY11" fmla="*/ 1750018 h 2233265"/>
              <a:gd name="connsiteX12" fmla="*/ 195040 w 1570254"/>
              <a:gd name="connsiteY12" fmla="*/ 1414459 h 2233265"/>
              <a:gd name="connsiteX13" fmla="*/ 380504 w 1570254"/>
              <a:gd name="connsiteY13" fmla="*/ 763854 h 2233265"/>
              <a:gd name="connsiteX14" fmla="*/ 36555 w 1570254"/>
              <a:gd name="connsiteY14" fmla="*/ 419907 h 2233265"/>
              <a:gd name="connsiteX15" fmla="*/ 120445 w 1570254"/>
              <a:gd name="connsiteY15" fmla="*/ 75958 h 2233265"/>
              <a:gd name="connsiteX16" fmla="*/ 522211 w 1570254"/>
              <a:gd name="connsiteY16" fmla="*/ 189666 h 2233265"/>
              <a:gd name="connsiteX17" fmla="*/ 640151 w 1570254"/>
              <a:gd name="connsiteY17" fmla="*/ 437029 h 2233265"/>
              <a:gd name="connsiteX0" fmla="*/ 640151 w 1574175"/>
              <a:gd name="connsiteY0" fmla="*/ 437029 h 2370615"/>
              <a:gd name="connsiteX1" fmla="*/ 757102 w 1574175"/>
              <a:gd name="connsiteY1" fmla="*/ 198055 h 2370615"/>
              <a:gd name="connsiteX2" fmla="*/ 1012371 w 1574175"/>
              <a:gd name="connsiteY2" fmla="*/ 8847 h 2370615"/>
              <a:gd name="connsiteX3" fmla="*/ 1201719 w 1574175"/>
              <a:gd name="connsiteY3" fmla="*/ 491670 h 2370615"/>
              <a:gd name="connsiteX4" fmla="*/ 1332346 w 1574175"/>
              <a:gd name="connsiteY4" fmla="*/ 588640 h 2370615"/>
              <a:gd name="connsiteX5" fmla="*/ 1510427 w 1574175"/>
              <a:gd name="connsiteY5" fmla="*/ 856478 h 2370615"/>
              <a:gd name="connsiteX6" fmla="*/ 1563350 w 1574175"/>
              <a:gd name="connsiteY6" fmla="*/ 1418196 h 2370615"/>
              <a:gd name="connsiteX7" fmla="*/ 1513017 w 1574175"/>
              <a:gd name="connsiteY7" fmla="*/ 2349374 h 2370615"/>
              <a:gd name="connsiteX8" fmla="*/ 1328459 w 1574175"/>
              <a:gd name="connsiteY8" fmla="*/ 2231929 h 2370615"/>
              <a:gd name="connsiteX9" fmla="*/ 1101957 w 1574175"/>
              <a:gd name="connsiteY9" fmla="*/ 2055758 h 2370615"/>
              <a:gd name="connsiteX10" fmla="*/ 802647 w 1574175"/>
              <a:gd name="connsiteY10" fmla="*/ 1712498 h 2370615"/>
              <a:gd name="connsiteX11" fmla="*/ 438321 w 1574175"/>
              <a:gd name="connsiteY11" fmla="*/ 1750018 h 2370615"/>
              <a:gd name="connsiteX12" fmla="*/ 195040 w 1574175"/>
              <a:gd name="connsiteY12" fmla="*/ 1414459 h 2370615"/>
              <a:gd name="connsiteX13" fmla="*/ 380504 w 1574175"/>
              <a:gd name="connsiteY13" fmla="*/ 763854 h 2370615"/>
              <a:gd name="connsiteX14" fmla="*/ 36555 w 1574175"/>
              <a:gd name="connsiteY14" fmla="*/ 419907 h 2370615"/>
              <a:gd name="connsiteX15" fmla="*/ 120445 w 1574175"/>
              <a:gd name="connsiteY15" fmla="*/ 75958 h 2370615"/>
              <a:gd name="connsiteX16" fmla="*/ 522211 w 1574175"/>
              <a:gd name="connsiteY16" fmla="*/ 189666 h 2370615"/>
              <a:gd name="connsiteX17" fmla="*/ 640151 w 1574175"/>
              <a:gd name="connsiteY17" fmla="*/ 437029 h 2370615"/>
              <a:gd name="connsiteX0" fmla="*/ 640151 w 1574175"/>
              <a:gd name="connsiteY0" fmla="*/ 437029 h 2390364"/>
              <a:gd name="connsiteX1" fmla="*/ 757102 w 1574175"/>
              <a:gd name="connsiteY1" fmla="*/ 198055 h 2390364"/>
              <a:gd name="connsiteX2" fmla="*/ 1012371 w 1574175"/>
              <a:gd name="connsiteY2" fmla="*/ 8847 h 2390364"/>
              <a:gd name="connsiteX3" fmla="*/ 1201719 w 1574175"/>
              <a:gd name="connsiteY3" fmla="*/ 491670 h 2390364"/>
              <a:gd name="connsiteX4" fmla="*/ 1332346 w 1574175"/>
              <a:gd name="connsiteY4" fmla="*/ 588640 h 2390364"/>
              <a:gd name="connsiteX5" fmla="*/ 1510427 w 1574175"/>
              <a:gd name="connsiteY5" fmla="*/ 856478 h 2390364"/>
              <a:gd name="connsiteX6" fmla="*/ 1563350 w 1574175"/>
              <a:gd name="connsiteY6" fmla="*/ 1418196 h 2390364"/>
              <a:gd name="connsiteX7" fmla="*/ 1513017 w 1574175"/>
              <a:gd name="connsiteY7" fmla="*/ 2349374 h 2390364"/>
              <a:gd name="connsiteX8" fmla="*/ 1387182 w 1574175"/>
              <a:gd name="connsiteY8" fmla="*/ 2340986 h 2390364"/>
              <a:gd name="connsiteX9" fmla="*/ 1101957 w 1574175"/>
              <a:gd name="connsiteY9" fmla="*/ 2055758 h 2390364"/>
              <a:gd name="connsiteX10" fmla="*/ 802647 w 1574175"/>
              <a:gd name="connsiteY10" fmla="*/ 1712498 h 2390364"/>
              <a:gd name="connsiteX11" fmla="*/ 438321 w 1574175"/>
              <a:gd name="connsiteY11" fmla="*/ 1750018 h 2390364"/>
              <a:gd name="connsiteX12" fmla="*/ 195040 w 1574175"/>
              <a:gd name="connsiteY12" fmla="*/ 1414459 h 2390364"/>
              <a:gd name="connsiteX13" fmla="*/ 380504 w 1574175"/>
              <a:gd name="connsiteY13" fmla="*/ 763854 h 2390364"/>
              <a:gd name="connsiteX14" fmla="*/ 36555 w 1574175"/>
              <a:gd name="connsiteY14" fmla="*/ 419907 h 2390364"/>
              <a:gd name="connsiteX15" fmla="*/ 120445 w 1574175"/>
              <a:gd name="connsiteY15" fmla="*/ 75958 h 2390364"/>
              <a:gd name="connsiteX16" fmla="*/ 522211 w 1574175"/>
              <a:gd name="connsiteY16" fmla="*/ 189666 h 2390364"/>
              <a:gd name="connsiteX17" fmla="*/ 640151 w 1574175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80504 w 1539118"/>
              <a:gd name="connsiteY13" fmla="*/ 763854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40151 w 1539118"/>
              <a:gd name="connsiteY0" fmla="*/ 437029 h 2390364"/>
              <a:gd name="connsiteX1" fmla="*/ 757102 w 1539118"/>
              <a:gd name="connsiteY1" fmla="*/ 198055 h 2390364"/>
              <a:gd name="connsiteX2" fmla="*/ 1012371 w 1539118"/>
              <a:gd name="connsiteY2" fmla="*/ 8847 h 2390364"/>
              <a:gd name="connsiteX3" fmla="*/ 1201719 w 1539118"/>
              <a:gd name="connsiteY3" fmla="*/ 491670 h 2390364"/>
              <a:gd name="connsiteX4" fmla="*/ 1332346 w 1539118"/>
              <a:gd name="connsiteY4" fmla="*/ 588640 h 2390364"/>
              <a:gd name="connsiteX5" fmla="*/ 1510427 w 1539118"/>
              <a:gd name="connsiteY5" fmla="*/ 856478 h 2390364"/>
              <a:gd name="connsiteX6" fmla="*/ 1454293 w 1539118"/>
              <a:gd name="connsiteY6" fmla="*/ 2055759 h 2390364"/>
              <a:gd name="connsiteX7" fmla="*/ 1513017 w 1539118"/>
              <a:gd name="connsiteY7" fmla="*/ 2349374 h 2390364"/>
              <a:gd name="connsiteX8" fmla="*/ 1387182 w 1539118"/>
              <a:gd name="connsiteY8" fmla="*/ 2340986 h 2390364"/>
              <a:gd name="connsiteX9" fmla="*/ 1101957 w 1539118"/>
              <a:gd name="connsiteY9" fmla="*/ 2055758 h 2390364"/>
              <a:gd name="connsiteX10" fmla="*/ 802647 w 1539118"/>
              <a:gd name="connsiteY10" fmla="*/ 1712498 h 2390364"/>
              <a:gd name="connsiteX11" fmla="*/ 438321 w 1539118"/>
              <a:gd name="connsiteY11" fmla="*/ 1750018 h 2390364"/>
              <a:gd name="connsiteX12" fmla="*/ 195040 w 1539118"/>
              <a:gd name="connsiteY12" fmla="*/ 1414459 h 2390364"/>
              <a:gd name="connsiteX13" fmla="*/ 36555 w 1539118"/>
              <a:gd name="connsiteY13" fmla="*/ 1225249 h 2390364"/>
              <a:gd name="connsiteX14" fmla="*/ 36555 w 1539118"/>
              <a:gd name="connsiteY14" fmla="*/ 419907 h 2390364"/>
              <a:gd name="connsiteX15" fmla="*/ 120445 w 1539118"/>
              <a:gd name="connsiteY15" fmla="*/ 75958 h 2390364"/>
              <a:gd name="connsiteX16" fmla="*/ 522211 w 1539118"/>
              <a:gd name="connsiteY16" fmla="*/ 189666 h 2390364"/>
              <a:gd name="connsiteX17" fmla="*/ 640151 w 1539118"/>
              <a:gd name="connsiteY17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6063 w 1518626"/>
              <a:gd name="connsiteY15" fmla="*/ 41990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19659 w 1518626"/>
              <a:gd name="connsiteY0" fmla="*/ 437029 h 2390364"/>
              <a:gd name="connsiteX1" fmla="*/ 736610 w 1518626"/>
              <a:gd name="connsiteY1" fmla="*/ 198055 h 2390364"/>
              <a:gd name="connsiteX2" fmla="*/ 991879 w 1518626"/>
              <a:gd name="connsiteY2" fmla="*/ 8847 h 2390364"/>
              <a:gd name="connsiteX3" fmla="*/ 1181227 w 1518626"/>
              <a:gd name="connsiteY3" fmla="*/ 491670 h 2390364"/>
              <a:gd name="connsiteX4" fmla="*/ 1311854 w 1518626"/>
              <a:gd name="connsiteY4" fmla="*/ 588640 h 2390364"/>
              <a:gd name="connsiteX5" fmla="*/ 1489935 w 1518626"/>
              <a:gd name="connsiteY5" fmla="*/ 856478 h 2390364"/>
              <a:gd name="connsiteX6" fmla="*/ 1433801 w 1518626"/>
              <a:gd name="connsiteY6" fmla="*/ 2055759 h 2390364"/>
              <a:gd name="connsiteX7" fmla="*/ 1492525 w 1518626"/>
              <a:gd name="connsiteY7" fmla="*/ 2349374 h 2390364"/>
              <a:gd name="connsiteX8" fmla="*/ 1366690 w 1518626"/>
              <a:gd name="connsiteY8" fmla="*/ 2340986 h 2390364"/>
              <a:gd name="connsiteX9" fmla="*/ 1081465 w 1518626"/>
              <a:gd name="connsiteY9" fmla="*/ 2055758 h 2390364"/>
              <a:gd name="connsiteX10" fmla="*/ 782155 w 1518626"/>
              <a:gd name="connsiteY10" fmla="*/ 1712498 h 2390364"/>
              <a:gd name="connsiteX11" fmla="*/ 417829 w 1518626"/>
              <a:gd name="connsiteY11" fmla="*/ 1750018 h 2390364"/>
              <a:gd name="connsiteX12" fmla="*/ 174548 w 1518626"/>
              <a:gd name="connsiteY12" fmla="*/ 1414459 h 2390364"/>
              <a:gd name="connsiteX13" fmla="*/ 16063 w 1518626"/>
              <a:gd name="connsiteY13" fmla="*/ 1225249 h 2390364"/>
              <a:gd name="connsiteX14" fmla="*/ 5370 w 1518626"/>
              <a:gd name="connsiteY14" fmla="*/ 918593 h 2390364"/>
              <a:gd name="connsiteX15" fmla="*/ 116731 w 1518626"/>
              <a:gd name="connsiteY15" fmla="*/ 503797 h 2390364"/>
              <a:gd name="connsiteX16" fmla="*/ 99953 w 1518626"/>
              <a:gd name="connsiteY16" fmla="*/ 75958 h 2390364"/>
              <a:gd name="connsiteX17" fmla="*/ 501719 w 1518626"/>
              <a:gd name="connsiteY17" fmla="*/ 189666 h 2390364"/>
              <a:gd name="connsiteX18" fmla="*/ 619659 w 1518626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09057 w 1527730"/>
              <a:gd name="connsiteY16" fmla="*/ 75958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510823 w 1527730"/>
              <a:gd name="connsiteY17" fmla="*/ 189666 h 2390364"/>
              <a:gd name="connsiteX18" fmla="*/ 628763 w 1527730"/>
              <a:gd name="connsiteY18" fmla="*/ 437029 h 2390364"/>
              <a:gd name="connsiteX0" fmla="*/ 628763 w 1527730"/>
              <a:gd name="connsiteY0" fmla="*/ 437029 h 2390364"/>
              <a:gd name="connsiteX1" fmla="*/ 745714 w 1527730"/>
              <a:gd name="connsiteY1" fmla="*/ 198055 h 2390364"/>
              <a:gd name="connsiteX2" fmla="*/ 1000983 w 1527730"/>
              <a:gd name="connsiteY2" fmla="*/ 8847 h 2390364"/>
              <a:gd name="connsiteX3" fmla="*/ 1190331 w 1527730"/>
              <a:gd name="connsiteY3" fmla="*/ 491670 h 2390364"/>
              <a:gd name="connsiteX4" fmla="*/ 1320958 w 1527730"/>
              <a:gd name="connsiteY4" fmla="*/ 588640 h 2390364"/>
              <a:gd name="connsiteX5" fmla="*/ 1499039 w 1527730"/>
              <a:gd name="connsiteY5" fmla="*/ 856478 h 2390364"/>
              <a:gd name="connsiteX6" fmla="*/ 1442905 w 1527730"/>
              <a:gd name="connsiteY6" fmla="*/ 2055759 h 2390364"/>
              <a:gd name="connsiteX7" fmla="*/ 1501629 w 1527730"/>
              <a:gd name="connsiteY7" fmla="*/ 2349374 h 2390364"/>
              <a:gd name="connsiteX8" fmla="*/ 1375794 w 1527730"/>
              <a:gd name="connsiteY8" fmla="*/ 2340986 h 2390364"/>
              <a:gd name="connsiteX9" fmla="*/ 1090569 w 1527730"/>
              <a:gd name="connsiteY9" fmla="*/ 2055758 h 2390364"/>
              <a:gd name="connsiteX10" fmla="*/ 791259 w 1527730"/>
              <a:gd name="connsiteY10" fmla="*/ 1712498 h 2390364"/>
              <a:gd name="connsiteX11" fmla="*/ 426933 w 1527730"/>
              <a:gd name="connsiteY11" fmla="*/ 1750018 h 2390364"/>
              <a:gd name="connsiteX12" fmla="*/ 183652 w 1527730"/>
              <a:gd name="connsiteY12" fmla="*/ 1414459 h 2390364"/>
              <a:gd name="connsiteX13" fmla="*/ 25167 w 1527730"/>
              <a:gd name="connsiteY13" fmla="*/ 1225249 h 2390364"/>
              <a:gd name="connsiteX14" fmla="*/ 14474 w 1527730"/>
              <a:gd name="connsiteY14" fmla="*/ 918593 h 2390364"/>
              <a:gd name="connsiteX15" fmla="*/ 0 w 1527730"/>
              <a:gd name="connsiteY15" fmla="*/ 554131 h 2390364"/>
              <a:gd name="connsiteX16" fmla="*/ 134224 w 1527730"/>
              <a:gd name="connsiteY16" fmla="*/ 185015 h 2390364"/>
              <a:gd name="connsiteX17" fmla="*/ 460489 w 1527730"/>
              <a:gd name="connsiteY17" fmla="*/ 256778 h 2390364"/>
              <a:gd name="connsiteX18" fmla="*/ 628763 w 1527730"/>
              <a:gd name="connsiteY18" fmla="*/ 437029 h 2390364"/>
              <a:gd name="connsiteX0" fmla="*/ 628763 w 1527730"/>
              <a:gd name="connsiteY0" fmla="*/ 559503 h 2512838"/>
              <a:gd name="connsiteX1" fmla="*/ 745714 w 1527730"/>
              <a:gd name="connsiteY1" fmla="*/ 320529 h 2512838"/>
              <a:gd name="connsiteX2" fmla="*/ 1193930 w 1527730"/>
              <a:gd name="connsiteY2" fmla="*/ 5486 h 2512838"/>
              <a:gd name="connsiteX3" fmla="*/ 1190331 w 1527730"/>
              <a:gd name="connsiteY3" fmla="*/ 614144 h 2512838"/>
              <a:gd name="connsiteX4" fmla="*/ 1320958 w 1527730"/>
              <a:gd name="connsiteY4" fmla="*/ 711114 h 2512838"/>
              <a:gd name="connsiteX5" fmla="*/ 1499039 w 1527730"/>
              <a:gd name="connsiteY5" fmla="*/ 978952 h 2512838"/>
              <a:gd name="connsiteX6" fmla="*/ 1442905 w 1527730"/>
              <a:gd name="connsiteY6" fmla="*/ 2178233 h 2512838"/>
              <a:gd name="connsiteX7" fmla="*/ 1501629 w 1527730"/>
              <a:gd name="connsiteY7" fmla="*/ 2471848 h 2512838"/>
              <a:gd name="connsiteX8" fmla="*/ 1375794 w 1527730"/>
              <a:gd name="connsiteY8" fmla="*/ 2463460 h 2512838"/>
              <a:gd name="connsiteX9" fmla="*/ 1090569 w 1527730"/>
              <a:gd name="connsiteY9" fmla="*/ 2178232 h 2512838"/>
              <a:gd name="connsiteX10" fmla="*/ 791259 w 1527730"/>
              <a:gd name="connsiteY10" fmla="*/ 1834972 h 2512838"/>
              <a:gd name="connsiteX11" fmla="*/ 426933 w 1527730"/>
              <a:gd name="connsiteY11" fmla="*/ 1872492 h 2512838"/>
              <a:gd name="connsiteX12" fmla="*/ 183652 w 1527730"/>
              <a:gd name="connsiteY12" fmla="*/ 1536933 h 2512838"/>
              <a:gd name="connsiteX13" fmla="*/ 25167 w 1527730"/>
              <a:gd name="connsiteY13" fmla="*/ 1347723 h 2512838"/>
              <a:gd name="connsiteX14" fmla="*/ 14474 w 1527730"/>
              <a:gd name="connsiteY14" fmla="*/ 1041067 h 2512838"/>
              <a:gd name="connsiteX15" fmla="*/ 0 w 1527730"/>
              <a:gd name="connsiteY15" fmla="*/ 676605 h 2512838"/>
              <a:gd name="connsiteX16" fmla="*/ 134224 w 1527730"/>
              <a:gd name="connsiteY16" fmla="*/ 307489 h 2512838"/>
              <a:gd name="connsiteX17" fmla="*/ 460489 w 1527730"/>
              <a:gd name="connsiteY17" fmla="*/ 379252 h 2512838"/>
              <a:gd name="connsiteX18" fmla="*/ 628763 w 1527730"/>
              <a:gd name="connsiteY18" fmla="*/ 559503 h 2512838"/>
              <a:gd name="connsiteX0" fmla="*/ 628763 w 1527730"/>
              <a:gd name="connsiteY0" fmla="*/ 555674 h 2509009"/>
              <a:gd name="connsiteX1" fmla="*/ 745714 w 1527730"/>
              <a:gd name="connsiteY1" fmla="*/ 316700 h 2509009"/>
              <a:gd name="connsiteX2" fmla="*/ 1193930 w 1527730"/>
              <a:gd name="connsiteY2" fmla="*/ 1657 h 2509009"/>
              <a:gd name="connsiteX3" fmla="*/ 1475557 w 1527730"/>
              <a:gd name="connsiteY3" fmla="*/ 467702 h 2509009"/>
              <a:gd name="connsiteX4" fmla="*/ 1320958 w 1527730"/>
              <a:gd name="connsiteY4" fmla="*/ 707285 h 2509009"/>
              <a:gd name="connsiteX5" fmla="*/ 1499039 w 1527730"/>
              <a:gd name="connsiteY5" fmla="*/ 975123 h 2509009"/>
              <a:gd name="connsiteX6" fmla="*/ 1442905 w 1527730"/>
              <a:gd name="connsiteY6" fmla="*/ 2174404 h 2509009"/>
              <a:gd name="connsiteX7" fmla="*/ 1501629 w 1527730"/>
              <a:gd name="connsiteY7" fmla="*/ 2468019 h 2509009"/>
              <a:gd name="connsiteX8" fmla="*/ 1375794 w 1527730"/>
              <a:gd name="connsiteY8" fmla="*/ 2459631 h 2509009"/>
              <a:gd name="connsiteX9" fmla="*/ 1090569 w 1527730"/>
              <a:gd name="connsiteY9" fmla="*/ 2174403 h 2509009"/>
              <a:gd name="connsiteX10" fmla="*/ 791259 w 1527730"/>
              <a:gd name="connsiteY10" fmla="*/ 1831143 h 2509009"/>
              <a:gd name="connsiteX11" fmla="*/ 426933 w 1527730"/>
              <a:gd name="connsiteY11" fmla="*/ 1868663 h 2509009"/>
              <a:gd name="connsiteX12" fmla="*/ 183652 w 1527730"/>
              <a:gd name="connsiteY12" fmla="*/ 1533104 h 2509009"/>
              <a:gd name="connsiteX13" fmla="*/ 25167 w 1527730"/>
              <a:gd name="connsiteY13" fmla="*/ 1343894 h 2509009"/>
              <a:gd name="connsiteX14" fmla="*/ 14474 w 1527730"/>
              <a:gd name="connsiteY14" fmla="*/ 1037238 h 2509009"/>
              <a:gd name="connsiteX15" fmla="*/ 0 w 1527730"/>
              <a:gd name="connsiteY15" fmla="*/ 672776 h 2509009"/>
              <a:gd name="connsiteX16" fmla="*/ 134224 w 1527730"/>
              <a:gd name="connsiteY16" fmla="*/ 303660 h 2509009"/>
              <a:gd name="connsiteX17" fmla="*/ 460489 w 1527730"/>
              <a:gd name="connsiteY17" fmla="*/ 375423 h 2509009"/>
              <a:gd name="connsiteX18" fmla="*/ 628763 w 1527730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134224 w 1581513"/>
              <a:gd name="connsiteY16" fmla="*/ 303660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28763 w 1581513"/>
              <a:gd name="connsiteY0" fmla="*/ 555674 h 2509009"/>
              <a:gd name="connsiteX1" fmla="*/ 745714 w 1581513"/>
              <a:gd name="connsiteY1" fmla="*/ 316700 h 2509009"/>
              <a:gd name="connsiteX2" fmla="*/ 1193930 w 1581513"/>
              <a:gd name="connsiteY2" fmla="*/ 1657 h 2509009"/>
              <a:gd name="connsiteX3" fmla="*/ 1475557 w 1581513"/>
              <a:gd name="connsiteY3" fmla="*/ 467702 h 2509009"/>
              <a:gd name="connsiteX4" fmla="*/ 1572628 w 1581513"/>
              <a:gd name="connsiteY4" fmla="*/ 698896 h 2509009"/>
              <a:gd name="connsiteX5" fmla="*/ 1499039 w 1581513"/>
              <a:gd name="connsiteY5" fmla="*/ 975123 h 2509009"/>
              <a:gd name="connsiteX6" fmla="*/ 1442905 w 1581513"/>
              <a:gd name="connsiteY6" fmla="*/ 2174404 h 2509009"/>
              <a:gd name="connsiteX7" fmla="*/ 1501629 w 1581513"/>
              <a:gd name="connsiteY7" fmla="*/ 2468019 h 2509009"/>
              <a:gd name="connsiteX8" fmla="*/ 1375794 w 1581513"/>
              <a:gd name="connsiteY8" fmla="*/ 2459631 h 2509009"/>
              <a:gd name="connsiteX9" fmla="*/ 1090569 w 1581513"/>
              <a:gd name="connsiteY9" fmla="*/ 2174403 h 2509009"/>
              <a:gd name="connsiteX10" fmla="*/ 791259 w 1581513"/>
              <a:gd name="connsiteY10" fmla="*/ 1831143 h 2509009"/>
              <a:gd name="connsiteX11" fmla="*/ 426933 w 1581513"/>
              <a:gd name="connsiteY11" fmla="*/ 1868663 h 2509009"/>
              <a:gd name="connsiteX12" fmla="*/ 183652 w 1581513"/>
              <a:gd name="connsiteY12" fmla="*/ 1533104 h 2509009"/>
              <a:gd name="connsiteX13" fmla="*/ 25167 w 1581513"/>
              <a:gd name="connsiteY13" fmla="*/ 1343894 h 2509009"/>
              <a:gd name="connsiteX14" fmla="*/ 14474 w 1581513"/>
              <a:gd name="connsiteY14" fmla="*/ 1037238 h 2509009"/>
              <a:gd name="connsiteX15" fmla="*/ 0 w 1581513"/>
              <a:gd name="connsiteY15" fmla="*/ 672776 h 2509009"/>
              <a:gd name="connsiteX16" fmla="*/ 327171 w 1581513"/>
              <a:gd name="connsiteY16" fmla="*/ 664387 h 2509009"/>
              <a:gd name="connsiteX17" fmla="*/ 460489 w 1581513"/>
              <a:gd name="connsiteY17" fmla="*/ 375423 h 2509009"/>
              <a:gd name="connsiteX18" fmla="*/ 628763 w 1581513"/>
              <a:gd name="connsiteY18" fmla="*/ 555674 h 2509009"/>
              <a:gd name="connsiteX0" fmla="*/ 619659 w 1572409"/>
              <a:gd name="connsiteY0" fmla="*/ 555674 h 2509009"/>
              <a:gd name="connsiteX1" fmla="*/ 736610 w 1572409"/>
              <a:gd name="connsiteY1" fmla="*/ 316700 h 2509009"/>
              <a:gd name="connsiteX2" fmla="*/ 1184826 w 1572409"/>
              <a:gd name="connsiteY2" fmla="*/ 1657 h 2509009"/>
              <a:gd name="connsiteX3" fmla="*/ 1466453 w 1572409"/>
              <a:gd name="connsiteY3" fmla="*/ 467702 h 2509009"/>
              <a:gd name="connsiteX4" fmla="*/ 1563524 w 1572409"/>
              <a:gd name="connsiteY4" fmla="*/ 698896 h 2509009"/>
              <a:gd name="connsiteX5" fmla="*/ 1489935 w 1572409"/>
              <a:gd name="connsiteY5" fmla="*/ 975123 h 2509009"/>
              <a:gd name="connsiteX6" fmla="*/ 1433801 w 1572409"/>
              <a:gd name="connsiteY6" fmla="*/ 2174404 h 2509009"/>
              <a:gd name="connsiteX7" fmla="*/ 1492525 w 1572409"/>
              <a:gd name="connsiteY7" fmla="*/ 2468019 h 2509009"/>
              <a:gd name="connsiteX8" fmla="*/ 1366690 w 1572409"/>
              <a:gd name="connsiteY8" fmla="*/ 2459631 h 2509009"/>
              <a:gd name="connsiteX9" fmla="*/ 1081465 w 1572409"/>
              <a:gd name="connsiteY9" fmla="*/ 2174403 h 2509009"/>
              <a:gd name="connsiteX10" fmla="*/ 782155 w 1572409"/>
              <a:gd name="connsiteY10" fmla="*/ 1831143 h 2509009"/>
              <a:gd name="connsiteX11" fmla="*/ 417829 w 1572409"/>
              <a:gd name="connsiteY11" fmla="*/ 1868663 h 2509009"/>
              <a:gd name="connsiteX12" fmla="*/ 174548 w 1572409"/>
              <a:gd name="connsiteY12" fmla="*/ 1533104 h 2509009"/>
              <a:gd name="connsiteX13" fmla="*/ 16063 w 1572409"/>
              <a:gd name="connsiteY13" fmla="*/ 1343894 h 2509009"/>
              <a:gd name="connsiteX14" fmla="*/ 5370 w 1572409"/>
              <a:gd name="connsiteY14" fmla="*/ 1037238 h 2509009"/>
              <a:gd name="connsiteX15" fmla="*/ 91564 w 1572409"/>
              <a:gd name="connsiteY15" fmla="*/ 806999 h 2509009"/>
              <a:gd name="connsiteX16" fmla="*/ 318067 w 1572409"/>
              <a:gd name="connsiteY16" fmla="*/ 664387 h 2509009"/>
              <a:gd name="connsiteX17" fmla="*/ 451385 w 1572409"/>
              <a:gd name="connsiteY17" fmla="*/ 375423 h 2509009"/>
              <a:gd name="connsiteX18" fmla="*/ 619659 w 1572409"/>
              <a:gd name="connsiteY18" fmla="*/ 555674 h 2509009"/>
              <a:gd name="connsiteX0" fmla="*/ 619659 w 1575346"/>
              <a:gd name="connsiteY0" fmla="*/ 801611 h 2754946"/>
              <a:gd name="connsiteX1" fmla="*/ 736610 w 1575346"/>
              <a:gd name="connsiteY1" fmla="*/ 562637 h 2754946"/>
              <a:gd name="connsiteX2" fmla="*/ 1184826 w 1575346"/>
              <a:gd name="connsiteY2" fmla="*/ 247594 h 2754946"/>
              <a:gd name="connsiteX3" fmla="*/ 1559760 w 1575346"/>
              <a:gd name="connsiteY3" fmla="*/ 23173 h 2754946"/>
              <a:gd name="connsiteX4" fmla="*/ 1563524 w 1575346"/>
              <a:gd name="connsiteY4" fmla="*/ 944833 h 2754946"/>
              <a:gd name="connsiteX5" fmla="*/ 1489935 w 1575346"/>
              <a:gd name="connsiteY5" fmla="*/ 1221060 h 2754946"/>
              <a:gd name="connsiteX6" fmla="*/ 1433801 w 1575346"/>
              <a:gd name="connsiteY6" fmla="*/ 2420341 h 2754946"/>
              <a:gd name="connsiteX7" fmla="*/ 1492525 w 1575346"/>
              <a:gd name="connsiteY7" fmla="*/ 2713956 h 2754946"/>
              <a:gd name="connsiteX8" fmla="*/ 1366690 w 1575346"/>
              <a:gd name="connsiteY8" fmla="*/ 2705568 h 2754946"/>
              <a:gd name="connsiteX9" fmla="*/ 1081465 w 1575346"/>
              <a:gd name="connsiteY9" fmla="*/ 2420340 h 2754946"/>
              <a:gd name="connsiteX10" fmla="*/ 782155 w 1575346"/>
              <a:gd name="connsiteY10" fmla="*/ 2077080 h 2754946"/>
              <a:gd name="connsiteX11" fmla="*/ 417829 w 1575346"/>
              <a:gd name="connsiteY11" fmla="*/ 2114600 h 2754946"/>
              <a:gd name="connsiteX12" fmla="*/ 174548 w 1575346"/>
              <a:gd name="connsiteY12" fmla="*/ 1779041 h 2754946"/>
              <a:gd name="connsiteX13" fmla="*/ 16063 w 1575346"/>
              <a:gd name="connsiteY13" fmla="*/ 1589831 h 2754946"/>
              <a:gd name="connsiteX14" fmla="*/ 5370 w 1575346"/>
              <a:gd name="connsiteY14" fmla="*/ 1283175 h 2754946"/>
              <a:gd name="connsiteX15" fmla="*/ 91564 w 1575346"/>
              <a:gd name="connsiteY15" fmla="*/ 1052936 h 2754946"/>
              <a:gd name="connsiteX16" fmla="*/ 318067 w 1575346"/>
              <a:gd name="connsiteY16" fmla="*/ 910324 h 2754946"/>
              <a:gd name="connsiteX17" fmla="*/ 451385 w 1575346"/>
              <a:gd name="connsiteY17" fmla="*/ 621360 h 2754946"/>
              <a:gd name="connsiteX18" fmla="*/ 619659 w 1575346"/>
              <a:gd name="connsiteY18" fmla="*/ 801611 h 2754946"/>
              <a:gd name="connsiteX0" fmla="*/ 619659 w 1575346"/>
              <a:gd name="connsiteY0" fmla="*/ 858302 h 2811637"/>
              <a:gd name="connsiteX1" fmla="*/ 736610 w 1575346"/>
              <a:gd name="connsiteY1" fmla="*/ 619328 h 2811637"/>
              <a:gd name="connsiteX2" fmla="*/ 1017047 w 1575346"/>
              <a:gd name="connsiteY2" fmla="*/ 61005 h 2811637"/>
              <a:gd name="connsiteX3" fmla="*/ 1559760 w 1575346"/>
              <a:gd name="connsiteY3" fmla="*/ 79864 h 2811637"/>
              <a:gd name="connsiteX4" fmla="*/ 1563524 w 1575346"/>
              <a:gd name="connsiteY4" fmla="*/ 1001524 h 2811637"/>
              <a:gd name="connsiteX5" fmla="*/ 1489935 w 1575346"/>
              <a:gd name="connsiteY5" fmla="*/ 1277751 h 2811637"/>
              <a:gd name="connsiteX6" fmla="*/ 1433801 w 1575346"/>
              <a:gd name="connsiteY6" fmla="*/ 2477032 h 2811637"/>
              <a:gd name="connsiteX7" fmla="*/ 1492525 w 1575346"/>
              <a:gd name="connsiteY7" fmla="*/ 2770647 h 2811637"/>
              <a:gd name="connsiteX8" fmla="*/ 1366690 w 1575346"/>
              <a:gd name="connsiteY8" fmla="*/ 2762259 h 2811637"/>
              <a:gd name="connsiteX9" fmla="*/ 1081465 w 1575346"/>
              <a:gd name="connsiteY9" fmla="*/ 2477031 h 2811637"/>
              <a:gd name="connsiteX10" fmla="*/ 782155 w 1575346"/>
              <a:gd name="connsiteY10" fmla="*/ 2133771 h 2811637"/>
              <a:gd name="connsiteX11" fmla="*/ 417829 w 1575346"/>
              <a:gd name="connsiteY11" fmla="*/ 2171291 h 2811637"/>
              <a:gd name="connsiteX12" fmla="*/ 174548 w 1575346"/>
              <a:gd name="connsiteY12" fmla="*/ 1835732 h 2811637"/>
              <a:gd name="connsiteX13" fmla="*/ 16063 w 1575346"/>
              <a:gd name="connsiteY13" fmla="*/ 1646522 h 2811637"/>
              <a:gd name="connsiteX14" fmla="*/ 5370 w 1575346"/>
              <a:gd name="connsiteY14" fmla="*/ 1339866 h 2811637"/>
              <a:gd name="connsiteX15" fmla="*/ 91564 w 1575346"/>
              <a:gd name="connsiteY15" fmla="*/ 1109627 h 2811637"/>
              <a:gd name="connsiteX16" fmla="*/ 318067 w 1575346"/>
              <a:gd name="connsiteY16" fmla="*/ 967015 h 2811637"/>
              <a:gd name="connsiteX17" fmla="*/ 451385 w 1575346"/>
              <a:gd name="connsiteY17" fmla="*/ 678051 h 2811637"/>
              <a:gd name="connsiteX18" fmla="*/ 619659 w 1575346"/>
              <a:gd name="connsiteY18" fmla="*/ 858302 h 2811637"/>
              <a:gd name="connsiteX0" fmla="*/ 619659 w 1575346"/>
              <a:gd name="connsiteY0" fmla="*/ 903779 h 2857114"/>
              <a:gd name="connsiteX1" fmla="*/ 736610 w 1575346"/>
              <a:gd name="connsiteY1" fmla="*/ 664805 h 2857114"/>
              <a:gd name="connsiteX2" fmla="*/ 966713 w 1575346"/>
              <a:gd name="connsiteY2" fmla="*/ 39370 h 2857114"/>
              <a:gd name="connsiteX3" fmla="*/ 1559760 w 1575346"/>
              <a:gd name="connsiteY3" fmla="*/ 125341 h 2857114"/>
              <a:gd name="connsiteX4" fmla="*/ 1563524 w 1575346"/>
              <a:gd name="connsiteY4" fmla="*/ 1047001 h 2857114"/>
              <a:gd name="connsiteX5" fmla="*/ 1489935 w 1575346"/>
              <a:gd name="connsiteY5" fmla="*/ 1323228 h 2857114"/>
              <a:gd name="connsiteX6" fmla="*/ 1433801 w 1575346"/>
              <a:gd name="connsiteY6" fmla="*/ 2522509 h 2857114"/>
              <a:gd name="connsiteX7" fmla="*/ 1492525 w 1575346"/>
              <a:gd name="connsiteY7" fmla="*/ 2816124 h 2857114"/>
              <a:gd name="connsiteX8" fmla="*/ 1366690 w 1575346"/>
              <a:gd name="connsiteY8" fmla="*/ 2807736 h 2857114"/>
              <a:gd name="connsiteX9" fmla="*/ 1081465 w 1575346"/>
              <a:gd name="connsiteY9" fmla="*/ 2522508 h 2857114"/>
              <a:gd name="connsiteX10" fmla="*/ 782155 w 1575346"/>
              <a:gd name="connsiteY10" fmla="*/ 2179248 h 2857114"/>
              <a:gd name="connsiteX11" fmla="*/ 417829 w 1575346"/>
              <a:gd name="connsiteY11" fmla="*/ 2216768 h 2857114"/>
              <a:gd name="connsiteX12" fmla="*/ 174548 w 1575346"/>
              <a:gd name="connsiteY12" fmla="*/ 1881209 h 2857114"/>
              <a:gd name="connsiteX13" fmla="*/ 16063 w 1575346"/>
              <a:gd name="connsiteY13" fmla="*/ 1691999 h 2857114"/>
              <a:gd name="connsiteX14" fmla="*/ 5370 w 1575346"/>
              <a:gd name="connsiteY14" fmla="*/ 1385343 h 2857114"/>
              <a:gd name="connsiteX15" fmla="*/ 91564 w 1575346"/>
              <a:gd name="connsiteY15" fmla="*/ 1155104 h 2857114"/>
              <a:gd name="connsiteX16" fmla="*/ 318067 w 1575346"/>
              <a:gd name="connsiteY16" fmla="*/ 1012492 h 2857114"/>
              <a:gd name="connsiteX17" fmla="*/ 451385 w 1575346"/>
              <a:gd name="connsiteY17" fmla="*/ 723528 h 2857114"/>
              <a:gd name="connsiteX18" fmla="*/ 619659 w 1575346"/>
              <a:gd name="connsiteY18" fmla="*/ 903779 h 2857114"/>
              <a:gd name="connsiteX0" fmla="*/ 619659 w 1575346"/>
              <a:gd name="connsiteY0" fmla="*/ 885878 h 2839213"/>
              <a:gd name="connsiteX1" fmla="*/ 711443 w 1575346"/>
              <a:gd name="connsiteY1" fmla="*/ 403623 h 2839213"/>
              <a:gd name="connsiteX2" fmla="*/ 966713 w 1575346"/>
              <a:gd name="connsiteY2" fmla="*/ 21469 h 2839213"/>
              <a:gd name="connsiteX3" fmla="*/ 1559760 w 1575346"/>
              <a:gd name="connsiteY3" fmla="*/ 107440 h 2839213"/>
              <a:gd name="connsiteX4" fmla="*/ 1563524 w 1575346"/>
              <a:gd name="connsiteY4" fmla="*/ 1029100 h 2839213"/>
              <a:gd name="connsiteX5" fmla="*/ 1489935 w 1575346"/>
              <a:gd name="connsiteY5" fmla="*/ 1305327 h 2839213"/>
              <a:gd name="connsiteX6" fmla="*/ 1433801 w 1575346"/>
              <a:gd name="connsiteY6" fmla="*/ 2504608 h 2839213"/>
              <a:gd name="connsiteX7" fmla="*/ 1492525 w 1575346"/>
              <a:gd name="connsiteY7" fmla="*/ 2798223 h 2839213"/>
              <a:gd name="connsiteX8" fmla="*/ 1366690 w 1575346"/>
              <a:gd name="connsiteY8" fmla="*/ 2789835 h 2839213"/>
              <a:gd name="connsiteX9" fmla="*/ 1081465 w 1575346"/>
              <a:gd name="connsiteY9" fmla="*/ 2504607 h 2839213"/>
              <a:gd name="connsiteX10" fmla="*/ 782155 w 1575346"/>
              <a:gd name="connsiteY10" fmla="*/ 2161347 h 2839213"/>
              <a:gd name="connsiteX11" fmla="*/ 417829 w 1575346"/>
              <a:gd name="connsiteY11" fmla="*/ 2198867 h 2839213"/>
              <a:gd name="connsiteX12" fmla="*/ 174548 w 1575346"/>
              <a:gd name="connsiteY12" fmla="*/ 1863308 h 2839213"/>
              <a:gd name="connsiteX13" fmla="*/ 16063 w 1575346"/>
              <a:gd name="connsiteY13" fmla="*/ 1674098 h 2839213"/>
              <a:gd name="connsiteX14" fmla="*/ 5370 w 1575346"/>
              <a:gd name="connsiteY14" fmla="*/ 1367442 h 2839213"/>
              <a:gd name="connsiteX15" fmla="*/ 91564 w 1575346"/>
              <a:gd name="connsiteY15" fmla="*/ 1137203 h 2839213"/>
              <a:gd name="connsiteX16" fmla="*/ 318067 w 1575346"/>
              <a:gd name="connsiteY16" fmla="*/ 994591 h 2839213"/>
              <a:gd name="connsiteX17" fmla="*/ 451385 w 1575346"/>
              <a:gd name="connsiteY17" fmla="*/ 705627 h 2839213"/>
              <a:gd name="connsiteX18" fmla="*/ 619659 w 1575346"/>
              <a:gd name="connsiteY18" fmla="*/ 885878 h 2839213"/>
              <a:gd name="connsiteX0" fmla="*/ 451879 w 1575346"/>
              <a:gd name="connsiteY0" fmla="*/ 449650 h 2839213"/>
              <a:gd name="connsiteX1" fmla="*/ 711443 w 1575346"/>
              <a:gd name="connsiteY1" fmla="*/ 403623 h 2839213"/>
              <a:gd name="connsiteX2" fmla="*/ 966713 w 1575346"/>
              <a:gd name="connsiteY2" fmla="*/ 21469 h 2839213"/>
              <a:gd name="connsiteX3" fmla="*/ 1559760 w 1575346"/>
              <a:gd name="connsiteY3" fmla="*/ 107440 h 2839213"/>
              <a:gd name="connsiteX4" fmla="*/ 1563524 w 1575346"/>
              <a:gd name="connsiteY4" fmla="*/ 1029100 h 2839213"/>
              <a:gd name="connsiteX5" fmla="*/ 1489935 w 1575346"/>
              <a:gd name="connsiteY5" fmla="*/ 1305327 h 2839213"/>
              <a:gd name="connsiteX6" fmla="*/ 1433801 w 1575346"/>
              <a:gd name="connsiteY6" fmla="*/ 2504608 h 2839213"/>
              <a:gd name="connsiteX7" fmla="*/ 1492525 w 1575346"/>
              <a:gd name="connsiteY7" fmla="*/ 2798223 h 2839213"/>
              <a:gd name="connsiteX8" fmla="*/ 1366690 w 1575346"/>
              <a:gd name="connsiteY8" fmla="*/ 2789835 h 2839213"/>
              <a:gd name="connsiteX9" fmla="*/ 1081465 w 1575346"/>
              <a:gd name="connsiteY9" fmla="*/ 2504607 h 2839213"/>
              <a:gd name="connsiteX10" fmla="*/ 782155 w 1575346"/>
              <a:gd name="connsiteY10" fmla="*/ 2161347 h 2839213"/>
              <a:gd name="connsiteX11" fmla="*/ 417829 w 1575346"/>
              <a:gd name="connsiteY11" fmla="*/ 2198867 h 2839213"/>
              <a:gd name="connsiteX12" fmla="*/ 174548 w 1575346"/>
              <a:gd name="connsiteY12" fmla="*/ 1863308 h 2839213"/>
              <a:gd name="connsiteX13" fmla="*/ 16063 w 1575346"/>
              <a:gd name="connsiteY13" fmla="*/ 1674098 h 2839213"/>
              <a:gd name="connsiteX14" fmla="*/ 5370 w 1575346"/>
              <a:gd name="connsiteY14" fmla="*/ 1367442 h 2839213"/>
              <a:gd name="connsiteX15" fmla="*/ 91564 w 1575346"/>
              <a:gd name="connsiteY15" fmla="*/ 1137203 h 2839213"/>
              <a:gd name="connsiteX16" fmla="*/ 318067 w 1575346"/>
              <a:gd name="connsiteY16" fmla="*/ 994591 h 2839213"/>
              <a:gd name="connsiteX17" fmla="*/ 451385 w 1575346"/>
              <a:gd name="connsiteY17" fmla="*/ 705627 h 2839213"/>
              <a:gd name="connsiteX18" fmla="*/ 451879 w 1575346"/>
              <a:gd name="connsiteY18" fmla="*/ 449650 h 2839213"/>
              <a:gd name="connsiteX0" fmla="*/ 451879 w 1575346"/>
              <a:gd name="connsiteY0" fmla="*/ 449650 h 2839213"/>
              <a:gd name="connsiteX1" fmla="*/ 711443 w 1575346"/>
              <a:gd name="connsiteY1" fmla="*/ 403623 h 2839213"/>
              <a:gd name="connsiteX2" fmla="*/ 966713 w 1575346"/>
              <a:gd name="connsiteY2" fmla="*/ 21469 h 2839213"/>
              <a:gd name="connsiteX3" fmla="*/ 1559760 w 1575346"/>
              <a:gd name="connsiteY3" fmla="*/ 107440 h 2839213"/>
              <a:gd name="connsiteX4" fmla="*/ 1563524 w 1575346"/>
              <a:gd name="connsiteY4" fmla="*/ 1029100 h 2839213"/>
              <a:gd name="connsiteX5" fmla="*/ 1489935 w 1575346"/>
              <a:gd name="connsiteY5" fmla="*/ 1305327 h 2839213"/>
              <a:gd name="connsiteX6" fmla="*/ 1433801 w 1575346"/>
              <a:gd name="connsiteY6" fmla="*/ 2504608 h 2839213"/>
              <a:gd name="connsiteX7" fmla="*/ 1492525 w 1575346"/>
              <a:gd name="connsiteY7" fmla="*/ 2798223 h 2839213"/>
              <a:gd name="connsiteX8" fmla="*/ 1366690 w 1575346"/>
              <a:gd name="connsiteY8" fmla="*/ 2789835 h 2839213"/>
              <a:gd name="connsiteX9" fmla="*/ 1081465 w 1575346"/>
              <a:gd name="connsiteY9" fmla="*/ 2504607 h 2839213"/>
              <a:gd name="connsiteX10" fmla="*/ 782155 w 1575346"/>
              <a:gd name="connsiteY10" fmla="*/ 2161347 h 2839213"/>
              <a:gd name="connsiteX11" fmla="*/ 417829 w 1575346"/>
              <a:gd name="connsiteY11" fmla="*/ 2198867 h 2839213"/>
              <a:gd name="connsiteX12" fmla="*/ 174548 w 1575346"/>
              <a:gd name="connsiteY12" fmla="*/ 1863308 h 2839213"/>
              <a:gd name="connsiteX13" fmla="*/ 16063 w 1575346"/>
              <a:gd name="connsiteY13" fmla="*/ 1674098 h 2839213"/>
              <a:gd name="connsiteX14" fmla="*/ 5370 w 1575346"/>
              <a:gd name="connsiteY14" fmla="*/ 1367442 h 2839213"/>
              <a:gd name="connsiteX15" fmla="*/ 91564 w 1575346"/>
              <a:gd name="connsiteY15" fmla="*/ 1137203 h 2839213"/>
              <a:gd name="connsiteX16" fmla="*/ 318067 w 1575346"/>
              <a:gd name="connsiteY16" fmla="*/ 994591 h 2839213"/>
              <a:gd name="connsiteX17" fmla="*/ 333939 w 1575346"/>
              <a:gd name="connsiteY17" fmla="*/ 663682 h 2839213"/>
              <a:gd name="connsiteX18" fmla="*/ 451879 w 1575346"/>
              <a:gd name="connsiteY18" fmla="*/ 449650 h 2839213"/>
              <a:gd name="connsiteX0" fmla="*/ 451879 w 1575346"/>
              <a:gd name="connsiteY0" fmla="*/ 449650 h 2839213"/>
              <a:gd name="connsiteX1" fmla="*/ 711443 w 1575346"/>
              <a:gd name="connsiteY1" fmla="*/ 403623 h 2839213"/>
              <a:gd name="connsiteX2" fmla="*/ 966713 w 1575346"/>
              <a:gd name="connsiteY2" fmla="*/ 21469 h 2839213"/>
              <a:gd name="connsiteX3" fmla="*/ 1559760 w 1575346"/>
              <a:gd name="connsiteY3" fmla="*/ 107440 h 2839213"/>
              <a:gd name="connsiteX4" fmla="*/ 1563524 w 1575346"/>
              <a:gd name="connsiteY4" fmla="*/ 1029100 h 2839213"/>
              <a:gd name="connsiteX5" fmla="*/ 1489935 w 1575346"/>
              <a:gd name="connsiteY5" fmla="*/ 1305327 h 2839213"/>
              <a:gd name="connsiteX6" fmla="*/ 1433801 w 1575346"/>
              <a:gd name="connsiteY6" fmla="*/ 2504608 h 2839213"/>
              <a:gd name="connsiteX7" fmla="*/ 1492525 w 1575346"/>
              <a:gd name="connsiteY7" fmla="*/ 2798223 h 2839213"/>
              <a:gd name="connsiteX8" fmla="*/ 1366690 w 1575346"/>
              <a:gd name="connsiteY8" fmla="*/ 2789835 h 2839213"/>
              <a:gd name="connsiteX9" fmla="*/ 1081465 w 1575346"/>
              <a:gd name="connsiteY9" fmla="*/ 2504607 h 2839213"/>
              <a:gd name="connsiteX10" fmla="*/ 782155 w 1575346"/>
              <a:gd name="connsiteY10" fmla="*/ 2161347 h 2839213"/>
              <a:gd name="connsiteX11" fmla="*/ 417829 w 1575346"/>
              <a:gd name="connsiteY11" fmla="*/ 2198867 h 2839213"/>
              <a:gd name="connsiteX12" fmla="*/ 174548 w 1575346"/>
              <a:gd name="connsiteY12" fmla="*/ 1863308 h 2839213"/>
              <a:gd name="connsiteX13" fmla="*/ 16063 w 1575346"/>
              <a:gd name="connsiteY13" fmla="*/ 1674098 h 2839213"/>
              <a:gd name="connsiteX14" fmla="*/ 5370 w 1575346"/>
              <a:gd name="connsiteY14" fmla="*/ 1367442 h 2839213"/>
              <a:gd name="connsiteX15" fmla="*/ 91564 w 1575346"/>
              <a:gd name="connsiteY15" fmla="*/ 1137203 h 2839213"/>
              <a:gd name="connsiteX16" fmla="*/ 58009 w 1575346"/>
              <a:gd name="connsiteY16" fmla="*/ 801644 h 2839213"/>
              <a:gd name="connsiteX17" fmla="*/ 333939 w 1575346"/>
              <a:gd name="connsiteY17" fmla="*/ 663682 h 2839213"/>
              <a:gd name="connsiteX18" fmla="*/ 451879 w 1575346"/>
              <a:gd name="connsiteY18" fmla="*/ 449650 h 2839213"/>
              <a:gd name="connsiteX0" fmla="*/ 644644 w 1768111"/>
              <a:gd name="connsiteY0" fmla="*/ 449650 h 2839213"/>
              <a:gd name="connsiteX1" fmla="*/ 904208 w 1768111"/>
              <a:gd name="connsiteY1" fmla="*/ 403623 h 2839213"/>
              <a:gd name="connsiteX2" fmla="*/ 1159478 w 1768111"/>
              <a:gd name="connsiteY2" fmla="*/ 21469 h 2839213"/>
              <a:gd name="connsiteX3" fmla="*/ 1752525 w 1768111"/>
              <a:gd name="connsiteY3" fmla="*/ 107440 h 2839213"/>
              <a:gd name="connsiteX4" fmla="*/ 1756289 w 1768111"/>
              <a:gd name="connsiteY4" fmla="*/ 1029100 h 2839213"/>
              <a:gd name="connsiteX5" fmla="*/ 1682700 w 1768111"/>
              <a:gd name="connsiteY5" fmla="*/ 1305327 h 2839213"/>
              <a:gd name="connsiteX6" fmla="*/ 1626566 w 1768111"/>
              <a:gd name="connsiteY6" fmla="*/ 2504608 h 2839213"/>
              <a:gd name="connsiteX7" fmla="*/ 1685290 w 1768111"/>
              <a:gd name="connsiteY7" fmla="*/ 2798223 h 2839213"/>
              <a:gd name="connsiteX8" fmla="*/ 1559455 w 1768111"/>
              <a:gd name="connsiteY8" fmla="*/ 2789835 h 2839213"/>
              <a:gd name="connsiteX9" fmla="*/ 1274230 w 1768111"/>
              <a:gd name="connsiteY9" fmla="*/ 2504607 h 2839213"/>
              <a:gd name="connsiteX10" fmla="*/ 974920 w 1768111"/>
              <a:gd name="connsiteY10" fmla="*/ 2161347 h 2839213"/>
              <a:gd name="connsiteX11" fmla="*/ 610594 w 1768111"/>
              <a:gd name="connsiteY11" fmla="*/ 2198867 h 2839213"/>
              <a:gd name="connsiteX12" fmla="*/ 367313 w 1768111"/>
              <a:gd name="connsiteY12" fmla="*/ 1863308 h 2839213"/>
              <a:gd name="connsiteX13" fmla="*/ 208828 w 1768111"/>
              <a:gd name="connsiteY13" fmla="*/ 1674098 h 2839213"/>
              <a:gd name="connsiteX14" fmla="*/ 198135 w 1768111"/>
              <a:gd name="connsiteY14" fmla="*/ 1367442 h 2839213"/>
              <a:gd name="connsiteX15" fmla="*/ 284329 w 1768111"/>
              <a:gd name="connsiteY15" fmla="*/ 1137203 h 2839213"/>
              <a:gd name="connsiteX16" fmla="*/ 108 w 1768111"/>
              <a:gd name="connsiteY16" fmla="*/ 724895 h 2839213"/>
              <a:gd name="connsiteX17" fmla="*/ 250774 w 1768111"/>
              <a:gd name="connsiteY17" fmla="*/ 801644 h 2839213"/>
              <a:gd name="connsiteX18" fmla="*/ 526704 w 1768111"/>
              <a:gd name="connsiteY18" fmla="*/ 663682 h 2839213"/>
              <a:gd name="connsiteX19" fmla="*/ 644644 w 1768111"/>
              <a:gd name="connsiteY19" fmla="*/ 449650 h 2839213"/>
              <a:gd name="connsiteX0" fmla="*/ 738152 w 1861619"/>
              <a:gd name="connsiteY0" fmla="*/ 449650 h 2839213"/>
              <a:gd name="connsiteX1" fmla="*/ 997716 w 1861619"/>
              <a:gd name="connsiteY1" fmla="*/ 403623 h 2839213"/>
              <a:gd name="connsiteX2" fmla="*/ 1252986 w 1861619"/>
              <a:gd name="connsiteY2" fmla="*/ 21469 h 2839213"/>
              <a:gd name="connsiteX3" fmla="*/ 1846033 w 1861619"/>
              <a:gd name="connsiteY3" fmla="*/ 107440 h 2839213"/>
              <a:gd name="connsiteX4" fmla="*/ 1849797 w 1861619"/>
              <a:gd name="connsiteY4" fmla="*/ 1029100 h 2839213"/>
              <a:gd name="connsiteX5" fmla="*/ 1776208 w 1861619"/>
              <a:gd name="connsiteY5" fmla="*/ 1305327 h 2839213"/>
              <a:gd name="connsiteX6" fmla="*/ 1720074 w 1861619"/>
              <a:gd name="connsiteY6" fmla="*/ 2504608 h 2839213"/>
              <a:gd name="connsiteX7" fmla="*/ 1778798 w 1861619"/>
              <a:gd name="connsiteY7" fmla="*/ 2798223 h 2839213"/>
              <a:gd name="connsiteX8" fmla="*/ 1652963 w 1861619"/>
              <a:gd name="connsiteY8" fmla="*/ 2789835 h 2839213"/>
              <a:gd name="connsiteX9" fmla="*/ 1367738 w 1861619"/>
              <a:gd name="connsiteY9" fmla="*/ 2504607 h 2839213"/>
              <a:gd name="connsiteX10" fmla="*/ 1068428 w 1861619"/>
              <a:gd name="connsiteY10" fmla="*/ 2161347 h 2839213"/>
              <a:gd name="connsiteX11" fmla="*/ 704102 w 1861619"/>
              <a:gd name="connsiteY11" fmla="*/ 2198867 h 2839213"/>
              <a:gd name="connsiteX12" fmla="*/ 460821 w 1861619"/>
              <a:gd name="connsiteY12" fmla="*/ 1863308 h 2839213"/>
              <a:gd name="connsiteX13" fmla="*/ 302336 w 1861619"/>
              <a:gd name="connsiteY13" fmla="*/ 1674098 h 2839213"/>
              <a:gd name="connsiteX14" fmla="*/ 291643 w 1861619"/>
              <a:gd name="connsiteY14" fmla="*/ 1367442 h 2839213"/>
              <a:gd name="connsiteX15" fmla="*/ 332 w 1861619"/>
              <a:gd name="connsiteY15" fmla="*/ 1070091 h 2839213"/>
              <a:gd name="connsiteX16" fmla="*/ 93616 w 1861619"/>
              <a:gd name="connsiteY16" fmla="*/ 724895 h 2839213"/>
              <a:gd name="connsiteX17" fmla="*/ 344282 w 1861619"/>
              <a:gd name="connsiteY17" fmla="*/ 801644 h 2839213"/>
              <a:gd name="connsiteX18" fmla="*/ 620212 w 1861619"/>
              <a:gd name="connsiteY18" fmla="*/ 663682 h 2839213"/>
              <a:gd name="connsiteX19" fmla="*/ 738152 w 1861619"/>
              <a:gd name="connsiteY19" fmla="*/ 449650 h 2839213"/>
              <a:gd name="connsiteX0" fmla="*/ 738541 w 1862008"/>
              <a:gd name="connsiteY0" fmla="*/ 449650 h 2839213"/>
              <a:gd name="connsiteX1" fmla="*/ 998105 w 1862008"/>
              <a:gd name="connsiteY1" fmla="*/ 403623 h 2839213"/>
              <a:gd name="connsiteX2" fmla="*/ 1253375 w 1862008"/>
              <a:gd name="connsiteY2" fmla="*/ 21469 h 2839213"/>
              <a:gd name="connsiteX3" fmla="*/ 1846422 w 1862008"/>
              <a:gd name="connsiteY3" fmla="*/ 107440 h 2839213"/>
              <a:gd name="connsiteX4" fmla="*/ 1850186 w 1862008"/>
              <a:gd name="connsiteY4" fmla="*/ 1029100 h 2839213"/>
              <a:gd name="connsiteX5" fmla="*/ 1776597 w 1862008"/>
              <a:gd name="connsiteY5" fmla="*/ 1305327 h 2839213"/>
              <a:gd name="connsiteX6" fmla="*/ 1720463 w 1862008"/>
              <a:gd name="connsiteY6" fmla="*/ 2504608 h 2839213"/>
              <a:gd name="connsiteX7" fmla="*/ 1779187 w 1862008"/>
              <a:gd name="connsiteY7" fmla="*/ 2798223 h 2839213"/>
              <a:gd name="connsiteX8" fmla="*/ 1653352 w 1862008"/>
              <a:gd name="connsiteY8" fmla="*/ 2789835 h 2839213"/>
              <a:gd name="connsiteX9" fmla="*/ 1368127 w 1862008"/>
              <a:gd name="connsiteY9" fmla="*/ 2504607 h 2839213"/>
              <a:gd name="connsiteX10" fmla="*/ 1068817 w 1862008"/>
              <a:gd name="connsiteY10" fmla="*/ 2161347 h 2839213"/>
              <a:gd name="connsiteX11" fmla="*/ 704491 w 1862008"/>
              <a:gd name="connsiteY11" fmla="*/ 2198867 h 2839213"/>
              <a:gd name="connsiteX12" fmla="*/ 461210 w 1862008"/>
              <a:gd name="connsiteY12" fmla="*/ 1863308 h 2839213"/>
              <a:gd name="connsiteX13" fmla="*/ 302725 w 1862008"/>
              <a:gd name="connsiteY13" fmla="*/ 1674098 h 2839213"/>
              <a:gd name="connsiteX14" fmla="*/ 124252 w 1862008"/>
              <a:gd name="connsiteY14" fmla="*/ 1249996 h 2839213"/>
              <a:gd name="connsiteX15" fmla="*/ 721 w 1862008"/>
              <a:gd name="connsiteY15" fmla="*/ 1070091 h 2839213"/>
              <a:gd name="connsiteX16" fmla="*/ 94005 w 1862008"/>
              <a:gd name="connsiteY16" fmla="*/ 724895 h 2839213"/>
              <a:gd name="connsiteX17" fmla="*/ 344671 w 1862008"/>
              <a:gd name="connsiteY17" fmla="*/ 801644 h 2839213"/>
              <a:gd name="connsiteX18" fmla="*/ 620601 w 1862008"/>
              <a:gd name="connsiteY18" fmla="*/ 663682 h 2839213"/>
              <a:gd name="connsiteX19" fmla="*/ 738541 w 1862008"/>
              <a:gd name="connsiteY19" fmla="*/ 449650 h 2839213"/>
              <a:gd name="connsiteX0" fmla="*/ 849009 w 1972476"/>
              <a:gd name="connsiteY0" fmla="*/ 449650 h 2839213"/>
              <a:gd name="connsiteX1" fmla="*/ 1108573 w 1972476"/>
              <a:gd name="connsiteY1" fmla="*/ 403623 h 2839213"/>
              <a:gd name="connsiteX2" fmla="*/ 1363843 w 1972476"/>
              <a:gd name="connsiteY2" fmla="*/ 21469 h 2839213"/>
              <a:gd name="connsiteX3" fmla="*/ 1956890 w 1972476"/>
              <a:gd name="connsiteY3" fmla="*/ 107440 h 2839213"/>
              <a:gd name="connsiteX4" fmla="*/ 1960654 w 1972476"/>
              <a:gd name="connsiteY4" fmla="*/ 1029100 h 2839213"/>
              <a:gd name="connsiteX5" fmla="*/ 1887065 w 1972476"/>
              <a:gd name="connsiteY5" fmla="*/ 1305327 h 2839213"/>
              <a:gd name="connsiteX6" fmla="*/ 1830931 w 1972476"/>
              <a:gd name="connsiteY6" fmla="*/ 2504608 h 2839213"/>
              <a:gd name="connsiteX7" fmla="*/ 1889655 w 1972476"/>
              <a:gd name="connsiteY7" fmla="*/ 2798223 h 2839213"/>
              <a:gd name="connsiteX8" fmla="*/ 1763820 w 1972476"/>
              <a:gd name="connsiteY8" fmla="*/ 2789835 h 2839213"/>
              <a:gd name="connsiteX9" fmla="*/ 1478595 w 1972476"/>
              <a:gd name="connsiteY9" fmla="*/ 2504607 h 2839213"/>
              <a:gd name="connsiteX10" fmla="*/ 1179285 w 1972476"/>
              <a:gd name="connsiteY10" fmla="*/ 2161347 h 2839213"/>
              <a:gd name="connsiteX11" fmla="*/ 814959 w 1972476"/>
              <a:gd name="connsiteY11" fmla="*/ 2198867 h 2839213"/>
              <a:gd name="connsiteX12" fmla="*/ 571678 w 1972476"/>
              <a:gd name="connsiteY12" fmla="*/ 1863308 h 2839213"/>
              <a:gd name="connsiteX13" fmla="*/ 2132 w 1972476"/>
              <a:gd name="connsiteY13" fmla="*/ 1355316 h 2839213"/>
              <a:gd name="connsiteX14" fmla="*/ 234720 w 1972476"/>
              <a:gd name="connsiteY14" fmla="*/ 1249996 h 2839213"/>
              <a:gd name="connsiteX15" fmla="*/ 111189 w 1972476"/>
              <a:gd name="connsiteY15" fmla="*/ 1070091 h 2839213"/>
              <a:gd name="connsiteX16" fmla="*/ 204473 w 1972476"/>
              <a:gd name="connsiteY16" fmla="*/ 724895 h 2839213"/>
              <a:gd name="connsiteX17" fmla="*/ 455139 w 1972476"/>
              <a:gd name="connsiteY17" fmla="*/ 801644 h 2839213"/>
              <a:gd name="connsiteX18" fmla="*/ 731069 w 1972476"/>
              <a:gd name="connsiteY18" fmla="*/ 663682 h 2839213"/>
              <a:gd name="connsiteX19" fmla="*/ 849009 w 1972476"/>
              <a:gd name="connsiteY19" fmla="*/ 449650 h 2839213"/>
              <a:gd name="connsiteX0" fmla="*/ 1362857 w 2486324"/>
              <a:gd name="connsiteY0" fmla="*/ 449650 h 2839213"/>
              <a:gd name="connsiteX1" fmla="*/ 1622421 w 2486324"/>
              <a:gd name="connsiteY1" fmla="*/ 403623 h 2839213"/>
              <a:gd name="connsiteX2" fmla="*/ 1877691 w 2486324"/>
              <a:gd name="connsiteY2" fmla="*/ 21469 h 2839213"/>
              <a:gd name="connsiteX3" fmla="*/ 2470738 w 2486324"/>
              <a:gd name="connsiteY3" fmla="*/ 107440 h 2839213"/>
              <a:gd name="connsiteX4" fmla="*/ 2474502 w 2486324"/>
              <a:gd name="connsiteY4" fmla="*/ 1029100 h 2839213"/>
              <a:gd name="connsiteX5" fmla="*/ 2400913 w 2486324"/>
              <a:gd name="connsiteY5" fmla="*/ 1305327 h 2839213"/>
              <a:gd name="connsiteX6" fmla="*/ 2344779 w 2486324"/>
              <a:gd name="connsiteY6" fmla="*/ 2504608 h 2839213"/>
              <a:gd name="connsiteX7" fmla="*/ 2403503 w 2486324"/>
              <a:gd name="connsiteY7" fmla="*/ 2798223 h 2839213"/>
              <a:gd name="connsiteX8" fmla="*/ 2277668 w 2486324"/>
              <a:gd name="connsiteY8" fmla="*/ 2789835 h 2839213"/>
              <a:gd name="connsiteX9" fmla="*/ 1992443 w 2486324"/>
              <a:gd name="connsiteY9" fmla="*/ 2504607 h 2839213"/>
              <a:gd name="connsiteX10" fmla="*/ 1693133 w 2486324"/>
              <a:gd name="connsiteY10" fmla="*/ 2161347 h 2839213"/>
              <a:gd name="connsiteX11" fmla="*/ 1328807 w 2486324"/>
              <a:gd name="connsiteY11" fmla="*/ 2198867 h 2839213"/>
              <a:gd name="connsiteX12" fmla="*/ 3347 w 2486324"/>
              <a:gd name="connsiteY12" fmla="*/ 1469025 h 2839213"/>
              <a:gd name="connsiteX13" fmla="*/ 515980 w 2486324"/>
              <a:gd name="connsiteY13" fmla="*/ 1355316 h 2839213"/>
              <a:gd name="connsiteX14" fmla="*/ 748568 w 2486324"/>
              <a:gd name="connsiteY14" fmla="*/ 1249996 h 2839213"/>
              <a:gd name="connsiteX15" fmla="*/ 625037 w 2486324"/>
              <a:gd name="connsiteY15" fmla="*/ 1070091 h 2839213"/>
              <a:gd name="connsiteX16" fmla="*/ 718321 w 2486324"/>
              <a:gd name="connsiteY16" fmla="*/ 724895 h 2839213"/>
              <a:gd name="connsiteX17" fmla="*/ 968987 w 2486324"/>
              <a:gd name="connsiteY17" fmla="*/ 801644 h 2839213"/>
              <a:gd name="connsiteX18" fmla="*/ 1244917 w 2486324"/>
              <a:gd name="connsiteY18" fmla="*/ 663682 h 2839213"/>
              <a:gd name="connsiteX19" fmla="*/ 1362857 w 2486324"/>
              <a:gd name="connsiteY19" fmla="*/ 449650 h 2839213"/>
              <a:gd name="connsiteX0" fmla="*/ 1589898 w 2713365"/>
              <a:gd name="connsiteY0" fmla="*/ 449650 h 2839213"/>
              <a:gd name="connsiteX1" fmla="*/ 1849462 w 2713365"/>
              <a:gd name="connsiteY1" fmla="*/ 403623 h 2839213"/>
              <a:gd name="connsiteX2" fmla="*/ 2104732 w 2713365"/>
              <a:gd name="connsiteY2" fmla="*/ 21469 h 2839213"/>
              <a:gd name="connsiteX3" fmla="*/ 2697779 w 2713365"/>
              <a:gd name="connsiteY3" fmla="*/ 107440 h 2839213"/>
              <a:gd name="connsiteX4" fmla="*/ 2701543 w 2713365"/>
              <a:gd name="connsiteY4" fmla="*/ 1029100 h 2839213"/>
              <a:gd name="connsiteX5" fmla="*/ 2627954 w 2713365"/>
              <a:gd name="connsiteY5" fmla="*/ 1305327 h 2839213"/>
              <a:gd name="connsiteX6" fmla="*/ 2571820 w 2713365"/>
              <a:gd name="connsiteY6" fmla="*/ 2504608 h 2839213"/>
              <a:gd name="connsiteX7" fmla="*/ 2630544 w 2713365"/>
              <a:gd name="connsiteY7" fmla="*/ 2798223 h 2839213"/>
              <a:gd name="connsiteX8" fmla="*/ 2504709 w 2713365"/>
              <a:gd name="connsiteY8" fmla="*/ 2789835 h 2839213"/>
              <a:gd name="connsiteX9" fmla="*/ 2219484 w 2713365"/>
              <a:gd name="connsiteY9" fmla="*/ 2504607 h 2839213"/>
              <a:gd name="connsiteX10" fmla="*/ 1920174 w 2713365"/>
              <a:gd name="connsiteY10" fmla="*/ 2161347 h 2839213"/>
              <a:gd name="connsiteX11" fmla="*/ 3885 w 2713365"/>
              <a:gd name="connsiteY11" fmla="*/ 1712306 h 2839213"/>
              <a:gd name="connsiteX12" fmla="*/ 230388 w 2713365"/>
              <a:gd name="connsiteY12" fmla="*/ 1469025 h 2839213"/>
              <a:gd name="connsiteX13" fmla="*/ 743021 w 2713365"/>
              <a:gd name="connsiteY13" fmla="*/ 1355316 h 2839213"/>
              <a:gd name="connsiteX14" fmla="*/ 975609 w 2713365"/>
              <a:gd name="connsiteY14" fmla="*/ 1249996 h 2839213"/>
              <a:gd name="connsiteX15" fmla="*/ 852078 w 2713365"/>
              <a:gd name="connsiteY15" fmla="*/ 1070091 h 2839213"/>
              <a:gd name="connsiteX16" fmla="*/ 945362 w 2713365"/>
              <a:gd name="connsiteY16" fmla="*/ 724895 h 2839213"/>
              <a:gd name="connsiteX17" fmla="*/ 1196028 w 2713365"/>
              <a:gd name="connsiteY17" fmla="*/ 801644 h 2839213"/>
              <a:gd name="connsiteX18" fmla="*/ 1471958 w 2713365"/>
              <a:gd name="connsiteY18" fmla="*/ 663682 h 2839213"/>
              <a:gd name="connsiteX19" fmla="*/ 1589898 w 2713365"/>
              <a:gd name="connsiteY19" fmla="*/ 449650 h 2839213"/>
              <a:gd name="connsiteX0" fmla="*/ 1590312 w 2713779"/>
              <a:gd name="connsiteY0" fmla="*/ 449650 h 2839213"/>
              <a:gd name="connsiteX1" fmla="*/ 1849876 w 2713779"/>
              <a:gd name="connsiteY1" fmla="*/ 403623 h 2839213"/>
              <a:gd name="connsiteX2" fmla="*/ 2105146 w 2713779"/>
              <a:gd name="connsiteY2" fmla="*/ 21469 h 2839213"/>
              <a:gd name="connsiteX3" fmla="*/ 2698193 w 2713779"/>
              <a:gd name="connsiteY3" fmla="*/ 107440 h 2839213"/>
              <a:gd name="connsiteX4" fmla="*/ 2701957 w 2713779"/>
              <a:gd name="connsiteY4" fmla="*/ 1029100 h 2839213"/>
              <a:gd name="connsiteX5" fmla="*/ 2628368 w 2713779"/>
              <a:gd name="connsiteY5" fmla="*/ 1305327 h 2839213"/>
              <a:gd name="connsiteX6" fmla="*/ 2572234 w 2713779"/>
              <a:gd name="connsiteY6" fmla="*/ 2504608 h 2839213"/>
              <a:gd name="connsiteX7" fmla="*/ 2630958 w 2713779"/>
              <a:gd name="connsiteY7" fmla="*/ 2798223 h 2839213"/>
              <a:gd name="connsiteX8" fmla="*/ 2505123 w 2713779"/>
              <a:gd name="connsiteY8" fmla="*/ 2789835 h 2839213"/>
              <a:gd name="connsiteX9" fmla="*/ 2219898 w 2713779"/>
              <a:gd name="connsiteY9" fmla="*/ 2504607 h 2839213"/>
              <a:gd name="connsiteX10" fmla="*/ 1920588 w 2713779"/>
              <a:gd name="connsiteY10" fmla="*/ 2161347 h 2839213"/>
              <a:gd name="connsiteX11" fmla="*/ 4299 w 2713779"/>
              <a:gd name="connsiteY11" fmla="*/ 1712306 h 2839213"/>
              <a:gd name="connsiteX12" fmla="*/ 197246 w 2713779"/>
              <a:gd name="connsiteY12" fmla="*/ 1443858 h 2839213"/>
              <a:gd name="connsiteX13" fmla="*/ 743435 w 2713779"/>
              <a:gd name="connsiteY13" fmla="*/ 1355316 h 2839213"/>
              <a:gd name="connsiteX14" fmla="*/ 976023 w 2713779"/>
              <a:gd name="connsiteY14" fmla="*/ 1249996 h 2839213"/>
              <a:gd name="connsiteX15" fmla="*/ 852492 w 2713779"/>
              <a:gd name="connsiteY15" fmla="*/ 1070091 h 2839213"/>
              <a:gd name="connsiteX16" fmla="*/ 945776 w 2713779"/>
              <a:gd name="connsiteY16" fmla="*/ 724895 h 2839213"/>
              <a:gd name="connsiteX17" fmla="*/ 1196442 w 2713779"/>
              <a:gd name="connsiteY17" fmla="*/ 801644 h 2839213"/>
              <a:gd name="connsiteX18" fmla="*/ 1472372 w 2713779"/>
              <a:gd name="connsiteY18" fmla="*/ 663682 h 2839213"/>
              <a:gd name="connsiteX19" fmla="*/ 1590312 w 2713779"/>
              <a:gd name="connsiteY19" fmla="*/ 449650 h 2839213"/>
              <a:gd name="connsiteX0" fmla="*/ 1592236 w 2715703"/>
              <a:gd name="connsiteY0" fmla="*/ 449650 h 2839213"/>
              <a:gd name="connsiteX1" fmla="*/ 1851800 w 2715703"/>
              <a:gd name="connsiteY1" fmla="*/ 403623 h 2839213"/>
              <a:gd name="connsiteX2" fmla="*/ 2107070 w 2715703"/>
              <a:gd name="connsiteY2" fmla="*/ 21469 h 2839213"/>
              <a:gd name="connsiteX3" fmla="*/ 2700117 w 2715703"/>
              <a:gd name="connsiteY3" fmla="*/ 107440 h 2839213"/>
              <a:gd name="connsiteX4" fmla="*/ 2703881 w 2715703"/>
              <a:gd name="connsiteY4" fmla="*/ 1029100 h 2839213"/>
              <a:gd name="connsiteX5" fmla="*/ 2630292 w 2715703"/>
              <a:gd name="connsiteY5" fmla="*/ 1305327 h 2839213"/>
              <a:gd name="connsiteX6" fmla="*/ 2574158 w 2715703"/>
              <a:gd name="connsiteY6" fmla="*/ 2504608 h 2839213"/>
              <a:gd name="connsiteX7" fmla="*/ 2632882 w 2715703"/>
              <a:gd name="connsiteY7" fmla="*/ 2798223 h 2839213"/>
              <a:gd name="connsiteX8" fmla="*/ 2507047 w 2715703"/>
              <a:gd name="connsiteY8" fmla="*/ 2789835 h 2839213"/>
              <a:gd name="connsiteX9" fmla="*/ 2221822 w 2715703"/>
              <a:gd name="connsiteY9" fmla="*/ 2504607 h 2839213"/>
              <a:gd name="connsiteX10" fmla="*/ 1922512 w 2715703"/>
              <a:gd name="connsiteY10" fmla="*/ 2161347 h 2839213"/>
              <a:gd name="connsiteX11" fmla="*/ 6223 w 2715703"/>
              <a:gd name="connsiteY11" fmla="*/ 1712306 h 2839213"/>
              <a:gd name="connsiteX12" fmla="*/ 199170 w 2715703"/>
              <a:gd name="connsiteY12" fmla="*/ 1443858 h 2839213"/>
              <a:gd name="connsiteX13" fmla="*/ 745359 w 2715703"/>
              <a:gd name="connsiteY13" fmla="*/ 1355316 h 2839213"/>
              <a:gd name="connsiteX14" fmla="*/ 977947 w 2715703"/>
              <a:gd name="connsiteY14" fmla="*/ 1249996 h 2839213"/>
              <a:gd name="connsiteX15" fmla="*/ 854416 w 2715703"/>
              <a:gd name="connsiteY15" fmla="*/ 1070091 h 2839213"/>
              <a:gd name="connsiteX16" fmla="*/ 947700 w 2715703"/>
              <a:gd name="connsiteY16" fmla="*/ 724895 h 2839213"/>
              <a:gd name="connsiteX17" fmla="*/ 1198366 w 2715703"/>
              <a:gd name="connsiteY17" fmla="*/ 801644 h 2839213"/>
              <a:gd name="connsiteX18" fmla="*/ 1474296 w 2715703"/>
              <a:gd name="connsiteY18" fmla="*/ 663682 h 2839213"/>
              <a:gd name="connsiteX19" fmla="*/ 1592236 w 2715703"/>
              <a:gd name="connsiteY19" fmla="*/ 449650 h 2839213"/>
              <a:gd name="connsiteX0" fmla="*/ 1592236 w 2715703"/>
              <a:gd name="connsiteY0" fmla="*/ 449650 h 2839213"/>
              <a:gd name="connsiteX1" fmla="*/ 1851800 w 2715703"/>
              <a:gd name="connsiteY1" fmla="*/ 403623 h 2839213"/>
              <a:gd name="connsiteX2" fmla="*/ 2107070 w 2715703"/>
              <a:gd name="connsiteY2" fmla="*/ 21469 h 2839213"/>
              <a:gd name="connsiteX3" fmla="*/ 2700117 w 2715703"/>
              <a:gd name="connsiteY3" fmla="*/ 107440 h 2839213"/>
              <a:gd name="connsiteX4" fmla="*/ 2703881 w 2715703"/>
              <a:gd name="connsiteY4" fmla="*/ 1029100 h 2839213"/>
              <a:gd name="connsiteX5" fmla="*/ 2630292 w 2715703"/>
              <a:gd name="connsiteY5" fmla="*/ 1305327 h 2839213"/>
              <a:gd name="connsiteX6" fmla="*/ 2574158 w 2715703"/>
              <a:gd name="connsiteY6" fmla="*/ 2504608 h 2839213"/>
              <a:gd name="connsiteX7" fmla="*/ 2632882 w 2715703"/>
              <a:gd name="connsiteY7" fmla="*/ 2798223 h 2839213"/>
              <a:gd name="connsiteX8" fmla="*/ 2507047 w 2715703"/>
              <a:gd name="connsiteY8" fmla="*/ 2789835 h 2839213"/>
              <a:gd name="connsiteX9" fmla="*/ 2221822 w 2715703"/>
              <a:gd name="connsiteY9" fmla="*/ 2504607 h 2839213"/>
              <a:gd name="connsiteX10" fmla="*/ 622218 w 2715703"/>
              <a:gd name="connsiteY10" fmla="*/ 2387850 h 2839213"/>
              <a:gd name="connsiteX11" fmla="*/ 6223 w 2715703"/>
              <a:gd name="connsiteY11" fmla="*/ 1712306 h 2839213"/>
              <a:gd name="connsiteX12" fmla="*/ 199170 w 2715703"/>
              <a:gd name="connsiteY12" fmla="*/ 1443858 h 2839213"/>
              <a:gd name="connsiteX13" fmla="*/ 745359 w 2715703"/>
              <a:gd name="connsiteY13" fmla="*/ 1355316 h 2839213"/>
              <a:gd name="connsiteX14" fmla="*/ 977947 w 2715703"/>
              <a:gd name="connsiteY14" fmla="*/ 1249996 h 2839213"/>
              <a:gd name="connsiteX15" fmla="*/ 854416 w 2715703"/>
              <a:gd name="connsiteY15" fmla="*/ 1070091 h 2839213"/>
              <a:gd name="connsiteX16" fmla="*/ 947700 w 2715703"/>
              <a:gd name="connsiteY16" fmla="*/ 724895 h 2839213"/>
              <a:gd name="connsiteX17" fmla="*/ 1198366 w 2715703"/>
              <a:gd name="connsiteY17" fmla="*/ 801644 h 2839213"/>
              <a:gd name="connsiteX18" fmla="*/ 1474296 w 2715703"/>
              <a:gd name="connsiteY18" fmla="*/ 663682 h 2839213"/>
              <a:gd name="connsiteX19" fmla="*/ 1592236 w 2715703"/>
              <a:gd name="connsiteY19" fmla="*/ 449650 h 2839213"/>
              <a:gd name="connsiteX0" fmla="*/ 1592236 w 2715703"/>
              <a:gd name="connsiteY0" fmla="*/ 449650 h 2867099"/>
              <a:gd name="connsiteX1" fmla="*/ 1851800 w 2715703"/>
              <a:gd name="connsiteY1" fmla="*/ 403623 h 2867099"/>
              <a:gd name="connsiteX2" fmla="*/ 2107070 w 2715703"/>
              <a:gd name="connsiteY2" fmla="*/ 21469 h 2867099"/>
              <a:gd name="connsiteX3" fmla="*/ 2700117 w 2715703"/>
              <a:gd name="connsiteY3" fmla="*/ 107440 h 2867099"/>
              <a:gd name="connsiteX4" fmla="*/ 2703881 w 2715703"/>
              <a:gd name="connsiteY4" fmla="*/ 1029100 h 2867099"/>
              <a:gd name="connsiteX5" fmla="*/ 2630292 w 2715703"/>
              <a:gd name="connsiteY5" fmla="*/ 1305327 h 2867099"/>
              <a:gd name="connsiteX6" fmla="*/ 2574158 w 2715703"/>
              <a:gd name="connsiteY6" fmla="*/ 2504608 h 2867099"/>
              <a:gd name="connsiteX7" fmla="*/ 2632882 w 2715703"/>
              <a:gd name="connsiteY7" fmla="*/ 2798223 h 2867099"/>
              <a:gd name="connsiteX8" fmla="*/ 2507047 w 2715703"/>
              <a:gd name="connsiteY8" fmla="*/ 2789835 h 2867099"/>
              <a:gd name="connsiteX9" fmla="*/ 334300 w 2715703"/>
              <a:gd name="connsiteY9" fmla="*/ 2865334 h 2867099"/>
              <a:gd name="connsiteX10" fmla="*/ 622218 w 2715703"/>
              <a:gd name="connsiteY10" fmla="*/ 2387850 h 2867099"/>
              <a:gd name="connsiteX11" fmla="*/ 6223 w 2715703"/>
              <a:gd name="connsiteY11" fmla="*/ 1712306 h 2867099"/>
              <a:gd name="connsiteX12" fmla="*/ 199170 w 2715703"/>
              <a:gd name="connsiteY12" fmla="*/ 1443858 h 2867099"/>
              <a:gd name="connsiteX13" fmla="*/ 745359 w 2715703"/>
              <a:gd name="connsiteY13" fmla="*/ 1355316 h 2867099"/>
              <a:gd name="connsiteX14" fmla="*/ 977947 w 2715703"/>
              <a:gd name="connsiteY14" fmla="*/ 1249996 h 2867099"/>
              <a:gd name="connsiteX15" fmla="*/ 854416 w 2715703"/>
              <a:gd name="connsiteY15" fmla="*/ 1070091 h 2867099"/>
              <a:gd name="connsiteX16" fmla="*/ 947700 w 2715703"/>
              <a:gd name="connsiteY16" fmla="*/ 724895 h 2867099"/>
              <a:gd name="connsiteX17" fmla="*/ 1198366 w 2715703"/>
              <a:gd name="connsiteY17" fmla="*/ 801644 h 2867099"/>
              <a:gd name="connsiteX18" fmla="*/ 1474296 w 2715703"/>
              <a:gd name="connsiteY18" fmla="*/ 663682 h 2867099"/>
              <a:gd name="connsiteX19" fmla="*/ 1592236 w 2715703"/>
              <a:gd name="connsiteY19" fmla="*/ 449650 h 2867099"/>
              <a:gd name="connsiteX0" fmla="*/ 1592236 w 2715703"/>
              <a:gd name="connsiteY0" fmla="*/ 449650 h 2867015"/>
              <a:gd name="connsiteX1" fmla="*/ 1851800 w 2715703"/>
              <a:gd name="connsiteY1" fmla="*/ 403623 h 2867015"/>
              <a:gd name="connsiteX2" fmla="*/ 2107070 w 2715703"/>
              <a:gd name="connsiteY2" fmla="*/ 21469 h 2867015"/>
              <a:gd name="connsiteX3" fmla="*/ 2700117 w 2715703"/>
              <a:gd name="connsiteY3" fmla="*/ 107440 h 2867015"/>
              <a:gd name="connsiteX4" fmla="*/ 2703881 w 2715703"/>
              <a:gd name="connsiteY4" fmla="*/ 1029100 h 2867015"/>
              <a:gd name="connsiteX5" fmla="*/ 2630292 w 2715703"/>
              <a:gd name="connsiteY5" fmla="*/ 1305327 h 2867015"/>
              <a:gd name="connsiteX6" fmla="*/ 2574158 w 2715703"/>
              <a:gd name="connsiteY6" fmla="*/ 2504608 h 2867015"/>
              <a:gd name="connsiteX7" fmla="*/ 2632882 w 2715703"/>
              <a:gd name="connsiteY7" fmla="*/ 2798223 h 2867015"/>
              <a:gd name="connsiteX8" fmla="*/ 2507047 w 2715703"/>
              <a:gd name="connsiteY8" fmla="*/ 2789835 h 2867015"/>
              <a:gd name="connsiteX9" fmla="*/ 334300 w 2715703"/>
              <a:gd name="connsiteY9" fmla="*/ 2865334 h 2867015"/>
              <a:gd name="connsiteX10" fmla="*/ 387327 w 2715703"/>
              <a:gd name="connsiteY10" fmla="*/ 2371072 h 2867015"/>
              <a:gd name="connsiteX11" fmla="*/ 6223 w 2715703"/>
              <a:gd name="connsiteY11" fmla="*/ 1712306 h 2867015"/>
              <a:gd name="connsiteX12" fmla="*/ 199170 w 2715703"/>
              <a:gd name="connsiteY12" fmla="*/ 1443858 h 2867015"/>
              <a:gd name="connsiteX13" fmla="*/ 745359 w 2715703"/>
              <a:gd name="connsiteY13" fmla="*/ 1355316 h 2867015"/>
              <a:gd name="connsiteX14" fmla="*/ 977947 w 2715703"/>
              <a:gd name="connsiteY14" fmla="*/ 1249996 h 2867015"/>
              <a:gd name="connsiteX15" fmla="*/ 854416 w 2715703"/>
              <a:gd name="connsiteY15" fmla="*/ 1070091 h 2867015"/>
              <a:gd name="connsiteX16" fmla="*/ 947700 w 2715703"/>
              <a:gd name="connsiteY16" fmla="*/ 724895 h 2867015"/>
              <a:gd name="connsiteX17" fmla="*/ 1198366 w 2715703"/>
              <a:gd name="connsiteY17" fmla="*/ 801644 h 2867015"/>
              <a:gd name="connsiteX18" fmla="*/ 1474296 w 2715703"/>
              <a:gd name="connsiteY18" fmla="*/ 663682 h 2867015"/>
              <a:gd name="connsiteX19" fmla="*/ 1592236 w 2715703"/>
              <a:gd name="connsiteY19" fmla="*/ 449650 h 2867015"/>
              <a:gd name="connsiteX0" fmla="*/ 1592236 w 2715703"/>
              <a:gd name="connsiteY0" fmla="*/ 449650 h 2901977"/>
              <a:gd name="connsiteX1" fmla="*/ 1851800 w 2715703"/>
              <a:gd name="connsiteY1" fmla="*/ 403623 h 2901977"/>
              <a:gd name="connsiteX2" fmla="*/ 2107070 w 2715703"/>
              <a:gd name="connsiteY2" fmla="*/ 21469 h 2901977"/>
              <a:gd name="connsiteX3" fmla="*/ 2700117 w 2715703"/>
              <a:gd name="connsiteY3" fmla="*/ 107440 h 2901977"/>
              <a:gd name="connsiteX4" fmla="*/ 2703881 w 2715703"/>
              <a:gd name="connsiteY4" fmla="*/ 1029100 h 2901977"/>
              <a:gd name="connsiteX5" fmla="*/ 2630292 w 2715703"/>
              <a:gd name="connsiteY5" fmla="*/ 1305327 h 2901977"/>
              <a:gd name="connsiteX6" fmla="*/ 2574158 w 2715703"/>
              <a:gd name="connsiteY6" fmla="*/ 2504608 h 2901977"/>
              <a:gd name="connsiteX7" fmla="*/ 2632882 w 2715703"/>
              <a:gd name="connsiteY7" fmla="*/ 2798223 h 2901977"/>
              <a:gd name="connsiteX8" fmla="*/ 2507047 w 2715703"/>
              <a:gd name="connsiteY8" fmla="*/ 2890503 h 2901977"/>
              <a:gd name="connsiteX9" fmla="*/ 334300 w 2715703"/>
              <a:gd name="connsiteY9" fmla="*/ 2865334 h 2901977"/>
              <a:gd name="connsiteX10" fmla="*/ 387327 w 2715703"/>
              <a:gd name="connsiteY10" fmla="*/ 2371072 h 2901977"/>
              <a:gd name="connsiteX11" fmla="*/ 6223 w 2715703"/>
              <a:gd name="connsiteY11" fmla="*/ 1712306 h 2901977"/>
              <a:gd name="connsiteX12" fmla="*/ 199170 w 2715703"/>
              <a:gd name="connsiteY12" fmla="*/ 1443858 h 2901977"/>
              <a:gd name="connsiteX13" fmla="*/ 745359 w 2715703"/>
              <a:gd name="connsiteY13" fmla="*/ 1355316 h 2901977"/>
              <a:gd name="connsiteX14" fmla="*/ 977947 w 2715703"/>
              <a:gd name="connsiteY14" fmla="*/ 1249996 h 2901977"/>
              <a:gd name="connsiteX15" fmla="*/ 854416 w 2715703"/>
              <a:gd name="connsiteY15" fmla="*/ 1070091 h 2901977"/>
              <a:gd name="connsiteX16" fmla="*/ 947700 w 2715703"/>
              <a:gd name="connsiteY16" fmla="*/ 724895 h 2901977"/>
              <a:gd name="connsiteX17" fmla="*/ 1198366 w 2715703"/>
              <a:gd name="connsiteY17" fmla="*/ 801644 h 2901977"/>
              <a:gd name="connsiteX18" fmla="*/ 1474296 w 2715703"/>
              <a:gd name="connsiteY18" fmla="*/ 663682 h 2901977"/>
              <a:gd name="connsiteX19" fmla="*/ 1592236 w 2715703"/>
              <a:gd name="connsiteY19" fmla="*/ 449650 h 2901977"/>
              <a:gd name="connsiteX0" fmla="*/ 1592236 w 2715703"/>
              <a:gd name="connsiteY0" fmla="*/ 449650 h 2900128"/>
              <a:gd name="connsiteX1" fmla="*/ 1851800 w 2715703"/>
              <a:gd name="connsiteY1" fmla="*/ 403623 h 2900128"/>
              <a:gd name="connsiteX2" fmla="*/ 2107070 w 2715703"/>
              <a:gd name="connsiteY2" fmla="*/ 21469 h 2900128"/>
              <a:gd name="connsiteX3" fmla="*/ 2700117 w 2715703"/>
              <a:gd name="connsiteY3" fmla="*/ 107440 h 2900128"/>
              <a:gd name="connsiteX4" fmla="*/ 2703881 w 2715703"/>
              <a:gd name="connsiteY4" fmla="*/ 1029100 h 2900128"/>
              <a:gd name="connsiteX5" fmla="*/ 2630292 w 2715703"/>
              <a:gd name="connsiteY5" fmla="*/ 1305327 h 2900128"/>
              <a:gd name="connsiteX6" fmla="*/ 2574158 w 2715703"/>
              <a:gd name="connsiteY6" fmla="*/ 2504608 h 2900128"/>
              <a:gd name="connsiteX7" fmla="*/ 2691605 w 2715703"/>
              <a:gd name="connsiteY7" fmla="*/ 2781445 h 2900128"/>
              <a:gd name="connsiteX8" fmla="*/ 2507047 w 2715703"/>
              <a:gd name="connsiteY8" fmla="*/ 2890503 h 2900128"/>
              <a:gd name="connsiteX9" fmla="*/ 334300 w 2715703"/>
              <a:gd name="connsiteY9" fmla="*/ 2865334 h 2900128"/>
              <a:gd name="connsiteX10" fmla="*/ 387327 w 2715703"/>
              <a:gd name="connsiteY10" fmla="*/ 2371072 h 2900128"/>
              <a:gd name="connsiteX11" fmla="*/ 6223 w 2715703"/>
              <a:gd name="connsiteY11" fmla="*/ 1712306 h 2900128"/>
              <a:gd name="connsiteX12" fmla="*/ 199170 w 2715703"/>
              <a:gd name="connsiteY12" fmla="*/ 1443858 h 2900128"/>
              <a:gd name="connsiteX13" fmla="*/ 745359 w 2715703"/>
              <a:gd name="connsiteY13" fmla="*/ 1355316 h 2900128"/>
              <a:gd name="connsiteX14" fmla="*/ 977947 w 2715703"/>
              <a:gd name="connsiteY14" fmla="*/ 1249996 h 2900128"/>
              <a:gd name="connsiteX15" fmla="*/ 854416 w 2715703"/>
              <a:gd name="connsiteY15" fmla="*/ 1070091 h 2900128"/>
              <a:gd name="connsiteX16" fmla="*/ 947700 w 2715703"/>
              <a:gd name="connsiteY16" fmla="*/ 724895 h 2900128"/>
              <a:gd name="connsiteX17" fmla="*/ 1198366 w 2715703"/>
              <a:gd name="connsiteY17" fmla="*/ 801644 h 2900128"/>
              <a:gd name="connsiteX18" fmla="*/ 1474296 w 2715703"/>
              <a:gd name="connsiteY18" fmla="*/ 663682 h 2900128"/>
              <a:gd name="connsiteX19" fmla="*/ 1592236 w 2715703"/>
              <a:gd name="connsiteY19" fmla="*/ 449650 h 2900128"/>
              <a:gd name="connsiteX0" fmla="*/ 1592236 w 2715703"/>
              <a:gd name="connsiteY0" fmla="*/ 449650 h 2900128"/>
              <a:gd name="connsiteX1" fmla="*/ 1851800 w 2715703"/>
              <a:gd name="connsiteY1" fmla="*/ 403623 h 2900128"/>
              <a:gd name="connsiteX2" fmla="*/ 2107070 w 2715703"/>
              <a:gd name="connsiteY2" fmla="*/ 21469 h 2900128"/>
              <a:gd name="connsiteX3" fmla="*/ 2700117 w 2715703"/>
              <a:gd name="connsiteY3" fmla="*/ 107440 h 2900128"/>
              <a:gd name="connsiteX4" fmla="*/ 2703881 w 2715703"/>
              <a:gd name="connsiteY4" fmla="*/ 1029100 h 2900128"/>
              <a:gd name="connsiteX5" fmla="*/ 2630292 w 2715703"/>
              <a:gd name="connsiteY5" fmla="*/ 1305327 h 2900128"/>
              <a:gd name="connsiteX6" fmla="*/ 2674826 w 2715703"/>
              <a:gd name="connsiteY6" fmla="*/ 2462663 h 2900128"/>
              <a:gd name="connsiteX7" fmla="*/ 2691605 w 2715703"/>
              <a:gd name="connsiteY7" fmla="*/ 2781445 h 2900128"/>
              <a:gd name="connsiteX8" fmla="*/ 2507047 w 2715703"/>
              <a:gd name="connsiteY8" fmla="*/ 2890503 h 2900128"/>
              <a:gd name="connsiteX9" fmla="*/ 334300 w 2715703"/>
              <a:gd name="connsiteY9" fmla="*/ 2865334 h 2900128"/>
              <a:gd name="connsiteX10" fmla="*/ 387327 w 2715703"/>
              <a:gd name="connsiteY10" fmla="*/ 2371072 h 2900128"/>
              <a:gd name="connsiteX11" fmla="*/ 6223 w 2715703"/>
              <a:gd name="connsiteY11" fmla="*/ 1712306 h 2900128"/>
              <a:gd name="connsiteX12" fmla="*/ 199170 w 2715703"/>
              <a:gd name="connsiteY12" fmla="*/ 1443858 h 2900128"/>
              <a:gd name="connsiteX13" fmla="*/ 745359 w 2715703"/>
              <a:gd name="connsiteY13" fmla="*/ 1355316 h 2900128"/>
              <a:gd name="connsiteX14" fmla="*/ 977947 w 2715703"/>
              <a:gd name="connsiteY14" fmla="*/ 1249996 h 2900128"/>
              <a:gd name="connsiteX15" fmla="*/ 854416 w 2715703"/>
              <a:gd name="connsiteY15" fmla="*/ 1070091 h 2900128"/>
              <a:gd name="connsiteX16" fmla="*/ 947700 w 2715703"/>
              <a:gd name="connsiteY16" fmla="*/ 724895 h 2900128"/>
              <a:gd name="connsiteX17" fmla="*/ 1198366 w 2715703"/>
              <a:gd name="connsiteY17" fmla="*/ 801644 h 2900128"/>
              <a:gd name="connsiteX18" fmla="*/ 1474296 w 2715703"/>
              <a:gd name="connsiteY18" fmla="*/ 663682 h 2900128"/>
              <a:gd name="connsiteX19" fmla="*/ 1592236 w 2715703"/>
              <a:gd name="connsiteY19" fmla="*/ 449650 h 2900128"/>
              <a:gd name="connsiteX0" fmla="*/ 1592236 w 2730511"/>
              <a:gd name="connsiteY0" fmla="*/ 449650 h 2900128"/>
              <a:gd name="connsiteX1" fmla="*/ 1851800 w 2730511"/>
              <a:gd name="connsiteY1" fmla="*/ 403623 h 2900128"/>
              <a:gd name="connsiteX2" fmla="*/ 2107070 w 2730511"/>
              <a:gd name="connsiteY2" fmla="*/ 21469 h 2900128"/>
              <a:gd name="connsiteX3" fmla="*/ 2700117 w 2730511"/>
              <a:gd name="connsiteY3" fmla="*/ 107440 h 2900128"/>
              <a:gd name="connsiteX4" fmla="*/ 2703881 w 2730511"/>
              <a:gd name="connsiteY4" fmla="*/ 1029100 h 2900128"/>
              <a:gd name="connsiteX5" fmla="*/ 2697404 w 2730511"/>
              <a:gd name="connsiteY5" fmla="*/ 1322105 h 2900128"/>
              <a:gd name="connsiteX6" fmla="*/ 2674826 w 2730511"/>
              <a:gd name="connsiteY6" fmla="*/ 2462663 h 2900128"/>
              <a:gd name="connsiteX7" fmla="*/ 2691605 w 2730511"/>
              <a:gd name="connsiteY7" fmla="*/ 2781445 h 2900128"/>
              <a:gd name="connsiteX8" fmla="*/ 2507047 w 2730511"/>
              <a:gd name="connsiteY8" fmla="*/ 2890503 h 2900128"/>
              <a:gd name="connsiteX9" fmla="*/ 334300 w 2730511"/>
              <a:gd name="connsiteY9" fmla="*/ 2865334 h 2900128"/>
              <a:gd name="connsiteX10" fmla="*/ 387327 w 2730511"/>
              <a:gd name="connsiteY10" fmla="*/ 2371072 h 2900128"/>
              <a:gd name="connsiteX11" fmla="*/ 6223 w 2730511"/>
              <a:gd name="connsiteY11" fmla="*/ 1712306 h 2900128"/>
              <a:gd name="connsiteX12" fmla="*/ 199170 w 2730511"/>
              <a:gd name="connsiteY12" fmla="*/ 1443858 h 2900128"/>
              <a:gd name="connsiteX13" fmla="*/ 745359 w 2730511"/>
              <a:gd name="connsiteY13" fmla="*/ 1355316 h 2900128"/>
              <a:gd name="connsiteX14" fmla="*/ 977947 w 2730511"/>
              <a:gd name="connsiteY14" fmla="*/ 1249996 h 2900128"/>
              <a:gd name="connsiteX15" fmla="*/ 854416 w 2730511"/>
              <a:gd name="connsiteY15" fmla="*/ 1070091 h 2900128"/>
              <a:gd name="connsiteX16" fmla="*/ 947700 w 2730511"/>
              <a:gd name="connsiteY16" fmla="*/ 724895 h 2900128"/>
              <a:gd name="connsiteX17" fmla="*/ 1198366 w 2730511"/>
              <a:gd name="connsiteY17" fmla="*/ 801644 h 2900128"/>
              <a:gd name="connsiteX18" fmla="*/ 1474296 w 2730511"/>
              <a:gd name="connsiteY18" fmla="*/ 663682 h 2900128"/>
              <a:gd name="connsiteX19" fmla="*/ 1592236 w 2730511"/>
              <a:gd name="connsiteY19" fmla="*/ 449650 h 2900128"/>
              <a:gd name="connsiteX0" fmla="*/ 1592236 w 2715931"/>
              <a:gd name="connsiteY0" fmla="*/ 449650 h 2900128"/>
              <a:gd name="connsiteX1" fmla="*/ 1851800 w 2715931"/>
              <a:gd name="connsiteY1" fmla="*/ 403623 h 2900128"/>
              <a:gd name="connsiteX2" fmla="*/ 2107070 w 2715931"/>
              <a:gd name="connsiteY2" fmla="*/ 21469 h 2900128"/>
              <a:gd name="connsiteX3" fmla="*/ 2700117 w 2715931"/>
              <a:gd name="connsiteY3" fmla="*/ 107440 h 2900128"/>
              <a:gd name="connsiteX4" fmla="*/ 2703881 w 2715931"/>
              <a:gd name="connsiteY4" fmla="*/ 1029100 h 2900128"/>
              <a:gd name="connsiteX5" fmla="*/ 2697404 w 2715931"/>
              <a:gd name="connsiteY5" fmla="*/ 1322105 h 2900128"/>
              <a:gd name="connsiteX6" fmla="*/ 2674826 w 2715931"/>
              <a:gd name="connsiteY6" fmla="*/ 2462663 h 2900128"/>
              <a:gd name="connsiteX7" fmla="*/ 2691605 w 2715931"/>
              <a:gd name="connsiteY7" fmla="*/ 2781445 h 2900128"/>
              <a:gd name="connsiteX8" fmla="*/ 2507047 w 2715931"/>
              <a:gd name="connsiteY8" fmla="*/ 2890503 h 2900128"/>
              <a:gd name="connsiteX9" fmla="*/ 334300 w 2715931"/>
              <a:gd name="connsiteY9" fmla="*/ 2865334 h 2900128"/>
              <a:gd name="connsiteX10" fmla="*/ 387327 w 2715931"/>
              <a:gd name="connsiteY10" fmla="*/ 2371072 h 2900128"/>
              <a:gd name="connsiteX11" fmla="*/ 6223 w 2715931"/>
              <a:gd name="connsiteY11" fmla="*/ 1712306 h 2900128"/>
              <a:gd name="connsiteX12" fmla="*/ 199170 w 2715931"/>
              <a:gd name="connsiteY12" fmla="*/ 1443858 h 2900128"/>
              <a:gd name="connsiteX13" fmla="*/ 745359 w 2715931"/>
              <a:gd name="connsiteY13" fmla="*/ 1355316 h 2900128"/>
              <a:gd name="connsiteX14" fmla="*/ 977947 w 2715931"/>
              <a:gd name="connsiteY14" fmla="*/ 1249996 h 2900128"/>
              <a:gd name="connsiteX15" fmla="*/ 854416 w 2715931"/>
              <a:gd name="connsiteY15" fmla="*/ 1070091 h 2900128"/>
              <a:gd name="connsiteX16" fmla="*/ 947700 w 2715931"/>
              <a:gd name="connsiteY16" fmla="*/ 724895 h 2900128"/>
              <a:gd name="connsiteX17" fmla="*/ 1198366 w 2715931"/>
              <a:gd name="connsiteY17" fmla="*/ 801644 h 2900128"/>
              <a:gd name="connsiteX18" fmla="*/ 1474296 w 2715931"/>
              <a:gd name="connsiteY18" fmla="*/ 663682 h 2900128"/>
              <a:gd name="connsiteX19" fmla="*/ 1592236 w 2715931"/>
              <a:gd name="connsiteY19" fmla="*/ 449650 h 2900128"/>
              <a:gd name="connsiteX0" fmla="*/ 1592236 w 2712562"/>
              <a:gd name="connsiteY0" fmla="*/ 449650 h 2900128"/>
              <a:gd name="connsiteX1" fmla="*/ 1851800 w 2712562"/>
              <a:gd name="connsiteY1" fmla="*/ 403623 h 2900128"/>
              <a:gd name="connsiteX2" fmla="*/ 2107070 w 2712562"/>
              <a:gd name="connsiteY2" fmla="*/ 21469 h 2900128"/>
              <a:gd name="connsiteX3" fmla="*/ 2700117 w 2712562"/>
              <a:gd name="connsiteY3" fmla="*/ 107440 h 2900128"/>
              <a:gd name="connsiteX4" fmla="*/ 2670325 w 2712562"/>
              <a:gd name="connsiteY4" fmla="*/ 1029100 h 2900128"/>
              <a:gd name="connsiteX5" fmla="*/ 2697404 w 2712562"/>
              <a:gd name="connsiteY5" fmla="*/ 1322105 h 2900128"/>
              <a:gd name="connsiteX6" fmla="*/ 2674826 w 2712562"/>
              <a:gd name="connsiteY6" fmla="*/ 2462663 h 2900128"/>
              <a:gd name="connsiteX7" fmla="*/ 2691605 w 2712562"/>
              <a:gd name="connsiteY7" fmla="*/ 2781445 h 2900128"/>
              <a:gd name="connsiteX8" fmla="*/ 2507047 w 2712562"/>
              <a:gd name="connsiteY8" fmla="*/ 2890503 h 2900128"/>
              <a:gd name="connsiteX9" fmla="*/ 334300 w 2712562"/>
              <a:gd name="connsiteY9" fmla="*/ 2865334 h 2900128"/>
              <a:gd name="connsiteX10" fmla="*/ 387327 w 2712562"/>
              <a:gd name="connsiteY10" fmla="*/ 2371072 h 2900128"/>
              <a:gd name="connsiteX11" fmla="*/ 6223 w 2712562"/>
              <a:gd name="connsiteY11" fmla="*/ 1712306 h 2900128"/>
              <a:gd name="connsiteX12" fmla="*/ 199170 w 2712562"/>
              <a:gd name="connsiteY12" fmla="*/ 1443858 h 2900128"/>
              <a:gd name="connsiteX13" fmla="*/ 745359 w 2712562"/>
              <a:gd name="connsiteY13" fmla="*/ 1355316 h 2900128"/>
              <a:gd name="connsiteX14" fmla="*/ 977947 w 2712562"/>
              <a:gd name="connsiteY14" fmla="*/ 1249996 h 2900128"/>
              <a:gd name="connsiteX15" fmla="*/ 854416 w 2712562"/>
              <a:gd name="connsiteY15" fmla="*/ 1070091 h 2900128"/>
              <a:gd name="connsiteX16" fmla="*/ 947700 w 2712562"/>
              <a:gd name="connsiteY16" fmla="*/ 724895 h 2900128"/>
              <a:gd name="connsiteX17" fmla="*/ 1198366 w 2712562"/>
              <a:gd name="connsiteY17" fmla="*/ 801644 h 2900128"/>
              <a:gd name="connsiteX18" fmla="*/ 1474296 w 2712562"/>
              <a:gd name="connsiteY18" fmla="*/ 663682 h 2900128"/>
              <a:gd name="connsiteX19" fmla="*/ 1592236 w 2712562"/>
              <a:gd name="connsiteY19" fmla="*/ 449650 h 2900128"/>
              <a:gd name="connsiteX0" fmla="*/ 1592236 w 2712562"/>
              <a:gd name="connsiteY0" fmla="*/ 449650 h 2900128"/>
              <a:gd name="connsiteX1" fmla="*/ 1851800 w 2712562"/>
              <a:gd name="connsiteY1" fmla="*/ 403623 h 2900128"/>
              <a:gd name="connsiteX2" fmla="*/ 2107070 w 2712562"/>
              <a:gd name="connsiteY2" fmla="*/ 21469 h 2900128"/>
              <a:gd name="connsiteX3" fmla="*/ 2700117 w 2712562"/>
              <a:gd name="connsiteY3" fmla="*/ 107440 h 2900128"/>
              <a:gd name="connsiteX4" fmla="*/ 2670325 w 2712562"/>
              <a:gd name="connsiteY4" fmla="*/ 1029100 h 2900128"/>
              <a:gd name="connsiteX5" fmla="*/ 2697404 w 2712562"/>
              <a:gd name="connsiteY5" fmla="*/ 1322105 h 2900128"/>
              <a:gd name="connsiteX6" fmla="*/ 2674826 w 2712562"/>
              <a:gd name="connsiteY6" fmla="*/ 2462663 h 2900128"/>
              <a:gd name="connsiteX7" fmla="*/ 2691605 w 2712562"/>
              <a:gd name="connsiteY7" fmla="*/ 2781445 h 2900128"/>
              <a:gd name="connsiteX8" fmla="*/ 2507047 w 2712562"/>
              <a:gd name="connsiteY8" fmla="*/ 2890503 h 2900128"/>
              <a:gd name="connsiteX9" fmla="*/ 334300 w 2712562"/>
              <a:gd name="connsiteY9" fmla="*/ 2865334 h 2900128"/>
              <a:gd name="connsiteX10" fmla="*/ 394029 w 2712562"/>
              <a:gd name="connsiteY10" fmla="*/ 2503361 h 2900128"/>
              <a:gd name="connsiteX11" fmla="*/ 387327 w 2712562"/>
              <a:gd name="connsiteY11" fmla="*/ 2371072 h 2900128"/>
              <a:gd name="connsiteX12" fmla="*/ 6223 w 2712562"/>
              <a:gd name="connsiteY12" fmla="*/ 1712306 h 2900128"/>
              <a:gd name="connsiteX13" fmla="*/ 199170 w 2712562"/>
              <a:gd name="connsiteY13" fmla="*/ 1443858 h 2900128"/>
              <a:gd name="connsiteX14" fmla="*/ 745359 w 2712562"/>
              <a:gd name="connsiteY14" fmla="*/ 1355316 h 2900128"/>
              <a:gd name="connsiteX15" fmla="*/ 977947 w 2712562"/>
              <a:gd name="connsiteY15" fmla="*/ 1249996 h 2900128"/>
              <a:gd name="connsiteX16" fmla="*/ 854416 w 2712562"/>
              <a:gd name="connsiteY16" fmla="*/ 1070091 h 2900128"/>
              <a:gd name="connsiteX17" fmla="*/ 947700 w 2712562"/>
              <a:gd name="connsiteY17" fmla="*/ 724895 h 2900128"/>
              <a:gd name="connsiteX18" fmla="*/ 1198366 w 2712562"/>
              <a:gd name="connsiteY18" fmla="*/ 801644 h 2900128"/>
              <a:gd name="connsiteX19" fmla="*/ 1474296 w 2712562"/>
              <a:gd name="connsiteY19" fmla="*/ 663682 h 2900128"/>
              <a:gd name="connsiteX20" fmla="*/ 1592236 w 2712562"/>
              <a:gd name="connsiteY20" fmla="*/ 449650 h 2900128"/>
              <a:gd name="connsiteX0" fmla="*/ 1903072 w 3023398"/>
              <a:gd name="connsiteY0" fmla="*/ 449650 h 2900128"/>
              <a:gd name="connsiteX1" fmla="*/ 2162636 w 3023398"/>
              <a:gd name="connsiteY1" fmla="*/ 403623 h 2900128"/>
              <a:gd name="connsiteX2" fmla="*/ 2417906 w 3023398"/>
              <a:gd name="connsiteY2" fmla="*/ 21469 h 2900128"/>
              <a:gd name="connsiteX3" fmla="*/ 3010953 w 3023398"/>
              <a:gd name="connsiteY3" fmla="*/ 107440 h 2900128"/>
              <a:gd name="connsiteX4" fmla="*/ 2981161 w 3023398"/>
              <a:gd name="connsiteY4" fmla="*/ 1029100 h 2900128"/>
              <a:gd name="connsiteX5" fmla="*/ 3008240 w 3023398"/>
              <a:gd name="connsiteY5" fmla="*/ 1322105 h 2900128"/>
              <a:gd name="connsiteX6" fmla="*/ 2985662 w 3023398"/>
              <a:gd name="connsiteY6" fmla="*/ 2462663 h 2900128"/>
              <a:gd name="connsiteX7" fmla="*/ 3002441 w 3023398"/>
              <a:gd name="connsiteY7" fmla="*/ 2781445 h 2900128"/>
              <a:gd name="connsiteX8" fmla="*/ 2817883 w 3023398"/>
              <a:gd name="connsiteY8" fmla="*/ 2890503 h 2900128"/>
              <a:gd name="connsiteX9" fmla="*/ 645136 w 3023398"/>
              <a:gd name="connsiteY9" fmla="*/ 2865334 h 2900128"/>
              <a:gd name="connsiteX10" fmla="*/ 189 w 3023398"/>
              <a:gd name="connsiteY10" fmla="*/ 2855699 h 2900128"/>
              <a:gd name="connsiteX11" fmla="*/ 698163 w 3023398"/>
              <a:gd name="connsiteY11" fmla="*/ 2371072 h 2900128"/>
              <a:gd name="connsiteX12" fmla="*/ 317059 w 3023398"/>
              <a:gd name="connsiteY12" fmla="*/ 1712306 h 2900128"/>
              <a:gd name="connsiteX13" fmla="*/ 510006 w 3023398"/>
              <a:gd name="connsiteY13" fmla="*/ 1443858 h 2900128"/>
              <a:gd name="connsiteX14" fmla="*/ 1056195 w 3023398"/>
              <a:gd name="connsiteY14" fmla="*/ 1355316 h 2900128"/>
              <a:gd name="connsiteX15" fmla="*/ 1288783 w 3023398"/>
              <a:gd name="connsiteY15" fmla="*/ 1249996 h 2900128"/>
              <a:gd name="connsiteX16" fmla="*/ 1165252 w 3023398"/>
              <a:gd name="connsiteY16" fmla="*/ 1070091 h 2900128"/>
              <a:gd name="connsiteX17" fmla="*/ 1258536 w 3023398"/>
              <a:gd name="connsiteY17" fmla="*/ 724895 h 2900128"/>
              <a:gd name="connsiteX18" fmla="*/ 1509202 w 3023398"/>
              <a:gd name="connsiteY18" fmla="*/ 801644 h 2900128"/>
              <a:gd name="connsiteX19" fmla="*/ 1785132 w 3023398"/>
              <a:gd name="connsiteY19" fmla="*/ 663682 h 2900128"/>
              <a:gd name="connsiteX20" fmla="*/ 1903072 w 3023398"/>
              <a:gd name="connsiteY20" fmla="*/ 449650 h 2900128"/>
              <a:gd name="connsiteX0" fmla="*/ 1905762 w 3026088"/>
              <a:gd name="connsiteY0" fmla="*/ 449650 h 2900128"/>
              <a:gd name="connsiteX1" fmla="*/ 2165326 w 3026088"/>
              <a:gd name="connsiteY1" fmla="*/ 403623 h 2900128"/>
              <a:gd name="connsiteX2" fmla="*/ 2420596 w 3026088"/>
              <a:gd name="connsiteY2" fmla="*/ 21469 h 2900128"/>
              <a:gd name="connsiteX3" fmla="*/ 3013643 w 3026088"/>
              <a:gd name="connsiteY3" fmla="*/ 107440 h 2900128"/>
              <a:gd name="connsiteX4" fmla="*/ 2983851 w 3026088"/>
              <a:gd name="connsiteY4" fmla="*/ 1029100 h 2900128"/>
              <a:gd name="connsiteX5" fmla="*/ 3010930 w 3026088"/>
              <a:gd name="connsiteY5" fmla="*/ 1322105 h 2900128"/>
              <a:gd name="connsiteX6" fmla="*/ 2988352 w 3026088"/>
              <a:gd name="connsiteY6" fmla="*/ 2462663 h 2900128"/>
              <a:gd name="connsiteX7" fmla="*/ 3005131 w 3026088"/>
              <a:gd name="connsiteY7" fmla="*/ 2781445 h 2900128"/>
              <a:gd name="connsiteX8" fmla="*/ 2820573 w 3026088"/>
              <a:gd name="connsiteY8" fmla="*/ 2890503 h 2900128"/>
              <a:gd name="connsiteX9" fmla="*/ 647826 w 3026088"/>
              <a:gd name="connsiteY9" fmla="*/ 2865334 h 2900128"/>
              <a:gd name="connsiteX10" fmla="*/ 2879 w 3026088"/>
              <a:gd name="connsiteY10" fmla="*/ 2855699 h 2900128"/>
              <a:gd name="connsiteX11" fmla="*/ 422329 w 3026088"/>
              <a:gd name="connsiteY11" fmla="*/ 2604029 h 2900128"/>
              <a:gd name="connsiteX12" fmla="*/ 700853 w 3026088"/>
              <a:gd name="connsiteY12" fmla="*/ 2371072 h 2900128"/>
              <a:gd name="connsiteX13" fmla="*/ 319749 w 3026088"/>
              <a:gd name="connsiteY13" fmla="*/ 1712306 h 2900128"/>
              <a:gd name="connsiteX14" fmla="*/ 512696 w 3026088"/>
              <a:gd name="connsiteY14" fmla="*/ 1443858 h 2900128"/>
              <a:gd name="connsiteX15" fmla="*/ 1058885 w 3026088"/>
              <a:gd name="connsiteY15" fmla="*/ 1355316 h 2900128"/>
              <a:gd name="connsiteX16" fmla="*/ 1291473 w 3026088"/>
              <a:gd name="connsiteY16" fmla="*/ 1249996 h 2900128"/>
              <a:gd name="connsiteX17" fmla="*/ 1167942 w 3026088"/>
              <a:gd name="connsiteY17" fmla="*/ 1070091 h 2900128"/>
              <a:gd name="connsiteX18" fmla="*/ 1261226 w 3026088"/>
              <a:gd name="connsiteY18" fmla="*/ 724895 h 2900128"/>
              <a:gd name="connsiteX19" fmla="*/ 1511892 w 3026088"/>
              <a:gd name="connsiteY19" fmla="*/ 801644 h 2900128"/>
              <a:gd name="connsiteX20" fmla="*/ 1787822 w 3026088"/>
              <a:gd name="connsiteY20" fmla="*/ 663682 h 2900128"/>
              <a:gd name="connsiteX21" fmla="*/ 1905762 w 3026088"/>
              <a:gd name="connsiteY21" fmla="*/ 449650 h 2900128"/>
              <a:gd name="connsiteX0" fmla="*/ 1923713 w 3044039"/>
              <a:gd name="connsiteY0" fmla="*/ 449650 h 2900128"/>
              <a:gd name="connsiteX1" fmla="*/ 2183277 w 3044039"/>
              <a:gd name="connsiteY1" fmla="*/ 403623 h 2900128"/>
              <a:gd name="connsiteX2" fmla="*/ 2438547 w 3044039"/>
              <a:gd name="connsiteY2" fmla="*/ 21469 h 2900128"/>
              <a:gd name="connsiteX3" fmla="*/ 3031594 w 3044039"/>
              <a:gd name="connsiteY3" fmla="*/ 107440 h 2900128"/>
              <a:gd name="connsiteX4" fmla="*/ 3001802 w 3044039"/>
              <a:gd name="connsiteY4" fmla="*/ 1029100 h 2900128"/>
              <a:gd name="connsiteX5" fmla="*/ 3028881 w 3044039"/>
              <a:gd name="connsiteY5" fmla="*/ 1322105 h 2900128"/>
              <a:gd name="connsiteX6" fmla="*/ 3006303 w 3044039"/>
              <a:gd name="connsiteY6" fmla="*/ 2462663 h 2900128"/>
              <a:gd name="connsiteX7" fmla="*/ 3023082 w 3044039"/>
              <a:gd name="connsiteY7" fmla="*/ 2781445 h 2900128"/>
              <a:gd name="connsiteX8" fmla="*/ 2838524 w 3044039"/>
              <a:gd name="connsiteY8" fmla="*/ 2890503 h 2900128"/>
              <a:gd name="connsiteX9" fmla="*/ 665777 w 3044039"/>
              <a:gd name="connsiteY9" fmla="*/ 2865334 h 2900128"/>
              <a:gd name="connsiteX10" fmla="*/ 20830 w 3044039"/>
              <a:gd name="connsiteY10" fmla="*/ 2855699 h 2900128"/>
              <a:gd name="connsiteX11" fmla="*/ 104720 w 3044039"/>
              <a:gd name="connsiteY11" fmla="*/ 2536917 h 2900128"/>
              <a:gd name="connsiteX12" fmla="*/ 718804 w 3044039"/>
              <a:gd name="connsiteY12" fmla="*/ 2371072 h 2900128"/>
              <a:gd name="connsiteX13" fmla="*/ 337700 w 3044039"/>
              <a:gd name="connsiteY13" fmla="*/ 1712306 h 2900128"/>
              <a:gd name="connsiteX14" fmla="*/ 530647 w 3044039"/>
              <a:gd name="connsiteY14" fmla="*/ 1443858 h 2900128"/>
              <a:gd name="connsiteX15" fmla="*/ 1076836 w 3044039"/>
              <a:gd name="connsiteY15" fmla="*/ 1355316 h 2900128"/>
              <a:gd name="connsiteX16" fmla="*/ 1309424 w 3044039"/>
              <a:gd name="connsiteY16" fmla="*/ 1249996 h 2900128"/>
              <a:gd name="connsiteX17" fmla="*/ 1185893 w 3044039"/>
              <a:gd name="connsiteY17" fmla="*/ 1070091 h 2900128"/>
              <a:gd name="connsiteX18" fmla="*/ 1279177 w 3044039"/>
              <a:gd name="connsiteY18" fmla="*/ 724895 h 2900128"/>
              <a:gd name="connsiteX19" fmla="*/ 1529843 w 3044039"/>
              <a:gd name="connsiteY19" fmla="*/ 801644 h 2900128"/>
              <a:gd name="connsiteX20" fmla="*/ 1805773 w 3044039"/>
              <a:gd name="connsiteY20" fmla="*/ 663682 h 2900128"/>
              <a:gd name="connsiteX21" fmla="*/ 1923713 w 3044039"/>
              <a:gd name="connsiteY21" fmla="*/ 449650 h 2900128"/>
              <a:gd name="connsiteX0" fmla="*/ 1911664 w 3031990"/>
              <a:gd name="connsiteY0" fmla="*/ 449650 h 2900128"/>
              <a:gd name="connsiteX1" fmla="*/ 2171228 w 3031990"/>
              <a:gd name="connsiteY1" fmla="*/ 403623 h 2900128"/>
              <a:gd name="connsiteX2" fmla="*/ 2426498 w 3031990"/>
              <a:gd name="connsiteY2" fmla="*/ 21469 h 2900128"/>
              <a:gd name="connsiteX3" fmla="*/ 3019545 w 3031990"/>
              <a:gd name="connsiteY3" fmla="*/ 107440 h 2900128"/>
              <a:gd name="connsiteX4" fmla="*/ 2989753 w 3031990"/>
              <a:gd name="connsiteY4" fmla="*/ 1029100 h 2900128"/>
              <a:gd name="connsiteX5" fmla="*/ 3016832 w 3031990"/>
              <a:gd name="connsiteY5" fmla="*/ 1322105 h 2900128"/>
              <a:gd name="connsiteX6" fmla="*/ 2994254 w 3031990"/>
              <a:gd name="connsiteY6" fmla="*/ 2462663 h 2900128"/>
              <a:gd name="connsiteX7" fmla="*/ 3011033 w 3031990"/>
              <a:gd name="connsiteY7" fmla="*/ 2781445 h 2900128"/>
              <a:gd name="connsiteX8" fmla="*/ 2826475 w 3031990"/>
              <a:gd name="connsiteY8" fmla="*/ 2890503 h 2900128"/>
              <a:gd name="connsiteX9" fmla="*/ 653728 w 3031990"/>
              <a:gd name="connsiteY9" fmla="*/ 2865334 h 2900128"/>
              <a:gd name="connsiteX10" fmla="*/ 8781 w 3031990"/>
              <a:gd name="connsiteY10" fmla="*/ 2855699 h 2900128"/>
              <a:gd name="connsiteX11" fmla="*/ 92671 w 3031990"/>
              <a:gd name="connsiteY11" fmla="*/ 2536917 h 2900128"/>
              <a:gd name="connsiteX12" fmla="*/ 176562 w 3031990"/>
              <a:gd name="connsiteY12" fmla="*/ 2520139 h 2900128"/>
              <a:gd name="connsiteX13" fmla="*/ 706755 w 3031990"/>
              <a:gd name="connsiteY13" fmla="*/ 2371072 h 2900128"/>
              <a:gd name="connsiteX14" fmla="*/ 325651 w 3031990"/>
              <a:gd name="connsiteY14" fmla="*/ 1712306 h 2900128"/>
              <a:gd name="connsiteX15" fmla="*/ 518598 w 3031990"/>
              <a:gd name="connsiteY15" fmla="*/ 1443858 h 2900128"/>
              <a:gd name="connsiteX16" fmla="*/ 1064787 w 3031990"/>
              <a:gd name="connsiteY16" fmla="*/ 1355316 h 2900128"/>
              <a:gd name="connsiteX17" fmla="*/ 1297375 w 3031990"/>
              <a:gd name="connsiteY17" fmla="*/ 1249996 h 2900128"/>
              <a:gd name="connsiteX18" fmla="*/ 1173844 w 3031990"/>
              <a:gd name="connsiteY18" fmla="*/ 1070091 h 2900128"/>
              <a:gd name="connsiteX19" fmla="*/ 1267128 w 3031990"/>
              <a:gd name="connsiteY19" fmla="*/ 724895 h 2900128"/>
              <a:gd name="connsiteX20" fmla="*/ 1517794 w 3031990"/>
              <a:gd name="connsiteY20" fmla="*/ 801644 h 2900128"/>
              <a:gd name="connsiteX21" fmla="*/ 1793724 w 3031990"/>
              <a:gd name="connsiteY21" fmla="*/ 663682 h 2900128"/>
              <a:gd name="connsiteX22" fmla="*/ 1911664 w 3031990"/>
              <a:gd name="connsiteY22" fmla="*/ 449650 h 2900128"/>
              <a:gd name="connsiteX0" fmla="*/ 2008255 w 3128581"/>
              <a:gd name="connsiteY0" fmla="*/ 449650 h 2900128"/>
              <a:gd name="connsiteX1" fmla="*/ 2267819 w 3128581"/>
              <a:gd name="connsiteY1" fmla="*/ 403623 h 2900128"/>
              <a:gd name="connsiteX2" fmla="*/ 2523089 w 3128581"/>
              <a:gd name="connsiteY2" fmla="*/ 21469 h 2900128"/>
              <a:gd name="connsiteX3" fmla="*/ 3116136 w 3128581"/>
              <a:gd name="connsiteY3" fmla="*/ 107440 h 2900128"/>
              <a:gd name="connsiteX4" fmla="*/ 3086344 w 3128581"/>
              <a:gd name="connsiteY4" fmla="*/ 1029100 h 2900128"/>
              <a:gd name="connsiteX5" fmla="*/ 3113423 w 3128581"/>
              <a:gd name="connsiteY5" fmla="*/ 1322105 h 2900128"/>
              <a:gd name="connsiteX6" fmla="*/ 3090845 w 3128581"/>
              <a:gd name="connsiteY6" fmla="*/ 2462663 h 2900128"/>
              <a:gd name="connsiteX7" fmla="*/ 3107624 w 3128581"/>
              <a:gd name="connsiteY7" fmla="*/ 2781445 h 2900128"/>
              <a:gd name="connsiteX8" fmla="*/ 2923066 w 3128581"/>
              <a:gd name="connsiteY8" fmla="*/ 2890503 h 2900128"/>
              <a:gd name="connsiteX9" fmla="*/ 750319 w 3128581"/>
              <a:gd name="connsiteY9" fmla="*/ 2865334 h 2900128"/>
              <a:gd name="connsiteX10" fmla="*/ 105372 w 3128581"/>
              <a:gd name="connsiteY10" fmla="*/ 2855699 h 2900128"/>
              <a:gd name="connsiteX11" fmla="*/ 189262 w 3128581"/>
              <a:gd name="connsiteY11" fmla="*/ 2536917 h 2900128"/>
              <a:gd name="connsiteX12" fmla="*/ 21483 w 3128581"/>
              <a:gd name="connsiteY12" fmla="*/ 2310414 h 2900128"/>
              <a:gd name="connsiteX13" fmla="*/ 803346 w 3128581"/>
              <a:gd name="connsiteY13" fmla="*/ 2371072 h 2900128"/>
              <a:gd name="connsiteX14" fmla="*/ 422242 w 3128581"/>
              <a:gd name="connsiteY14" fmla="*/ 1712306 h 2900128"/>
              <a:gd name="connsiteX15" fmla="*/ 615189 w 3128581"/>
              <a:gd name="connsiteY15" fmla="*/ 1443858 h 2900128"/>
              <a:gd name="connsiteX16" fmla="*/ 1161378 w 3128581"/>
              <a:gd name="connsiteY16" fmla="*/ 1355316 h 2900128"/>
              <a:gd name="connsiteX17" fmla="*/ 1393966 w 3128581"/>
              <a:gd name="connsiteY17" fmla="*/ 1249996 h 2900128"/>
              <a:gd name="connsiteX18" fmla="*/ 1270435 w 3128581"/>
              <a:gd name="connsiteY18" fmla="*/ 1070091 h 2900128"/>
              <a:gd name="connsiteX19" fmla="*/ 1363719 w 3128581"/>
              <a:gd name="connsiteY19" fmla="*/ 724895 h 2900128"/>
              <a:gd name="connsiteX20" fmla="*/ 1614385 w 3128581"/>
              <a:gd name="connsiteY20" fmla="*/ 801644 h 2900128"/>
              <a:gd name="connsiteX21" fmla="*/ 1890315 w 3128581"/>
              <a:gd name="connsiteY21" fmla="*/ 663682 h 2900128"/>
              <a:gd name="connsiteX22" fmla="*/ 2008255 w 3128581"/>
              <a:gd name="connsiteY22" fmla="*/ 449650 h 2900128"/>
              <a:gd name="connsiteX0" fmla="*/ 1988576 w 3108902"/>
              <a:gd name="connsiteY0" fmla="*/ 449650 h 2900128"/>
              <a:gd name="connsiteX1" fmla="*/ 2248140 w 3108902"/>
              <a:gd name="connsiteY1" fmla="*/ 403623 h 2900128"/>
              <a:gd name="connsiteX2" fmla="*/ 2503410 w 3108902"/>
              <a:gd name="connsiteY2" fmla="*/ 21469 h 2900128"/>
              <a:gd name="connsiteX3" fmla="*/ 3096457 w 3108902"/>
              <a:gd name="connsiteY3" fmla="*/ 107440 h 2900128"/>
              <a:gd name="connsiteX4" fmla="*/ 3066665 w 3108902"/>
              <a:gd name="connsiteY4" fmla="*/ 1029100 h 2900128"/>
              <a:gd name="connsiteX5" fmla="*/ 3093744 w 3108902"/>
              <a:gd name="connsiteY5" fmla="*/ 1322105 h 2900128"/>
              <a:gd name="connsiteX6" fmla="*/ 3071166 w 3108902"/>
              <a:gd name="connsiteY6" fmla="*/ 2462663 h 2900128"/>
              <a:gd name="connsiteX7" fmla="*/ 3087945 w 3108902"/>
              <a:gd name="connsiteY7" fmla="*/ 2781445 h 2900128"/>
              <a:gd name="connsiteX8" fmla="*/ 2903387 w 3108902"/>
              <a:gd name="connsiteY8" fmla="*/ 2890503 h 2900128"/>
              <a:gd name="connsiteX9" fmla="*/ 730640 w 3108902"/>
              <a:gd name="connsiteY9" fmla="*/ 2865334 h 2900128"/>
              <a:gd name="connsiteX10" fmla="*/ 85693 w 3108902"/>
              <a:gd name="connsiteY10" fmla="*/ 2855699 h 2900128"/>
              <a:gd name="connsiteX11" fmla="*/ 169583 w 3108902"/>
              <a:gd name="connsiteY11" fmla="*/ 2536917 h 2900128"/>
              <a:gd name="connsiteX12" fmla="*/ 1804 w 3108902"/>
              <a:gd name="connsiteY12" fmla="*/ 2310414 h 2900128"/>
              <a:gd name="connsiteX13" fmla="*/ 312197 w 3108902"/>
              <a:gd name="connsiteY13" fmla="*/ 2360748 h 2900128"/>
              <a:gd name="connsiteX14" fmla="*/ 783667 w 3108902"/>
              <a:gd name="connsiteY14" fmla="*/ 2371072 h 2900128"/>
              <a:gd name="connsiteX15" fmla="*/ 402563 w 3108902"/>
              <a:gd name="connsiteY15" fmla="*/ 1712306 h 2900128"/>
              <a:gd name="connsiteX16" fmla="*/ 595510 w 3108902"/>
              <a:gd name="connsiteY16" fmla="*/ 1443858 h 2900128"/>
              <a:gd name="connsiteX17" fmla="*/ 1141699 w 3108902"/>
              <a:gd name="connsiteY17" fmla="*/ 1355316 h 2900128"/>
              <a:gd name="connsiteX18" fmla="*/ 1374287 w 3108902"/>
              <a:gd name="connsiteY18" fmla="*/ 1249996 h 2900128"/>
              <a:gd name="connsiteX19" fmla="*/ 1250756 w 3108902"/>
              <a:gd name="connsiteY19" fmla="*/ 1070091 h 2900128"/>
              <a:gd name="connsiteX20" fmla="*/ 1344040 w 3108902"/>
              <a:gd name="connsiteY20" fmla="*/ 724895 h 2900128"/>
              <a:gd name="connsiteX21" fmla="*/ 1594706 w 3108902"/>
              <a:gd name="connsiteY21" fmla="*/ 801644 h 2900128"/>
              <a:gd name="connsiteX22" fmla="*/ 1870636 w 3108902"/>
              <a:gd name="connsiteY22" fmla="*/ 663682 h 2900128"/>
              <a:gd name="connsiteX23" fmla="*/ 1988576 w 3108902"/>
              <a:gd name="connsiteY23" fmla="*/ 449650 h 2900128"/>
              <a:gd name="connsiteX0" fmla="*/ 1988576 w 3108902"/>
              <a:gd name="connsiteY0" fmla="*/ 449650 h 2900128"/>
              <a:gd name="connsiteX1" fmla="*/ 2248140 w 3108902"/>
              <a:gd name="connsiteY1" fmla="*/ 403623 h 2900128"/>
              <a:gd name="connsiteX2" fmla="*/ 2503410 w 3108902"/>
              <a:gd name="connsiteY2" fmla="*/ 21469 h 2900128"/>
              <a:gd name="connsiteX3" fmla="*/ 3096457 w 3108902"/>
              <a:gd name="connsiteY3" fmla="*/ 107440 h 2900128"/>
              <a:gd name="connsiteX4" fmla="*/ 3066665 w 3108902"/>
              <a:gd name="connsiteY4" fmla="*/ 1029100 h 2900128"/>
              <a:gd name="connsiteX5" fmla="*/ 3093744 w 3108902"/>
              <a:gd name="connsiteY5" fmla="*/ 1322105 h 2900128"/>
              <a:gd name="connsiteX6" fmla="*/ 3071166 w 3108902"/>
              <a:gd name="connsiteY6" fmla="*/ 2462663 h 2900128"/>
              <a:gd name="connsiteX7" fmla="*/ 3087945 w 3108902"/>
              <a:gd name="connsiteY7" fmla="*/ 2781445 h 2900128"/>
              <a:gd name="connsiteX8" fmla="*/ 2903387 w 3108902"/>
              <a:gd name="connsiteY8" fmla="*/ 2890503 h 2900128"/>
              <a:gd name="connsiteX9" fmla="*/ 730640 w 3108902"/>
              <a:gd name="connsiteY9" fmla="*/ 2865334 h 2900128"/>
              <a:gd name="connsiteX10" fmla="*/ 85693 w 3108902"/>
              <a:gd name="connsiteY10" fmla="*/ 2855699 h 2900128"/>
              <a:gd name="connsiteX11" fmla="*/ 169583 w 3108902"/>
              <a:gd name="connsiteY11" fmla="*/ 2536917 h 2900128"/>
              <a:gd name="connsiteX12" fmla="*/ 1804 w 3108902"/>
              <a:gd name="connsiteY12" fmla="*/ 2310414 h 2900128"/>
              <a:gd name="connsiteX13" fmla="*/ 186362 w 3108902"/>
              <a:gd name="connsiteY13" fmla="*/ 2276858 h 2900128"/>
              <a:gd name="connsiteX14" fmla="*/ 783667 w 3108902"/>
              <a:gd name="connsiteY14" fmla="*/ 2371072 h 2900128"/>
              <a:gd name="connsiteX15" fmla="*/ 402563 w 3108902"/>
              <a:gd name="connsiteY15" fmla="*/ 1712306 h 2900128"/>
              <a:gd name="connsiteX16" fmla="*/ 595510 w 3108902"/>
              <a:gd name="connsiteY16" fmla="*/ 1443858 h 2900128"/>
              <a:gd name="connsiteX17" fmla="*/ 1141699 w 3108902"/>
              <a:gd name="connsiteY17" fmla="*/ 1355316 h 2900128"/>
              <a:gd name="connsiteX18" fmla="*/ 1374287 w 3108902"/>
              <a:gd name="connsiteY18" fmla="*/ 1249996 h 2900128"/>
              <a:gd name="connsiteX19" fmla="*/ 1250756 w 3108902"/>
              <a:gd name="connsiteY19" fmla="*/ 1070091 h 2900128"/>
              <a:gd name="connsiteX20" fmla="*/ 1344040 w 3108902"/>
              <a:gd name="connsiteY20" fmla="*/ 724895 h 2900128"/>
              <a:gd name="connsiteX21" fmla="*/ 1594706 w 3108902"/>
              <a:gd name="connsiteY21" fmla="*/ 801644 h 2900128"/>
              <a:gd name="connsiteX22" fmla="*/ 1870636 w 3108902"/>
              <a:gd name="connsiteY22" fmla="*/ 663682 h 2900128"/>
              <a:gd name="connsiteX23" fmla="*/ 1988576 w 3108902"/>
              <a:gd name="connsiteY23" fmla="*/ 449650 h 2900128"/>
              <a:gd name="connsiteX0" fmla="*/ 1988576 w 3108902"/>
              <a:gd name="connsiteY0" fmla="*/ 449650 h 2900128"/>
              <a:gd name="connsiteX1" fmla="*/ 2248140 w 3108902"/>
              <a:gd name="connsiteY1" fmla="*/ 403623 h 2900128"/>
              <a:gd name="connsiteX2" fmla="*/ 2503410 w 3108902"/>
              <a:gd name="connsiteY2" fmla="*/ 21469 h 2900128"/>
              <a:gd name="connsiteX3" fmla="*/ 3096457 w 3108902"/>
              <a:gd name="connsiteY3" fmla="*/ 107440 h 2900128"/>
              <a:gd name="connsiteX4" fmla="*/ 3066665 w 3108902"/>
              <a:gd name="connsiteY4" fmla="*/ 1029100 h 2900128"/>
              <a:gd name="connsiteX5" fmla="*/ 3093744 w 3108902"/>
              <a:gd name="connsiteY5" fmla="*/ 1322105 h 2900128"/>
              <a:gd name="connsiteX6" fmla="*/ 3071166 w 3108902"/>
              <a:gd name="connsiteY6" fmla="*/ 2462663 h 2900128"/>
              <a:gd name="connsiteX7" fmla="*/ 3087945 w 3108902"/>
              <a:gd name="connsiteY7" fmla="*/ 2781445 h 2900128"/>
              <a:gd name="connsiteX8" fmla="*/ 2903387 w 3108902"/>
              <a:gd name="connsiteY8" fmla="*/ 2890503 h 2900128"/>
              <a:gd name="connsiteX9" fmla="*/ 730640 w 3108902"/>
              <a:gd name="connsiteY9" fmla="*/ 2865334 h 2900128"/>
              <a:gd name="connsiteX10" fmla="*/ 85693 w 3108902"/>
              <a:gd name="connsiteY10" fmla="*/ 2855699 h 2900128"/>
              <a:gd name="connsiteX11" fmla="*/ 169583 w 3108902"/>
              <a:gd name="connsiteY11" fmla="*/ 2536917 h 2900128"/>
              <a:gd name="connsiteX12" fmla="*/ 1804 w 3108902"/>
              <a:gd name="connsiteY12" fmla="*/ 2310414 h 2900128"/>
              <a:gd name="connsiteX13" fmla="*/ 186362 w 3108902"/>
              <a:gd name="connsiteY13" fmla="*/ 2276858 h 2900128"/>
              <a:gd name="connsiteX14" fmla="*/ 471587 w 3108902"/>
              <a:gd name="connsiteY14" fmla="*/ 2360748 h 2900128"/>
              <a:gd name="connsiteX15" fmla="*/ 783667 w 3108902"/>
              <a:gd name="connsiteY15" fmla="*/ 2371072 h 2900128"/>
              <a:gd name="connsiteX16" fmla="*/ 402563 w 3108902"/>
              <a:gd name="connsiteY16" fmla="*/ 1712306 h 2900128"/>
              <a:gd name="connsiteX17" fmla="*/ 595510 w 3108902"/>
              <a:gd name="connsiteY17" fmla="*/ 1443858 h 2900128"/>
              <a:gd name="connsiteX18" fmla="*/ 1141699 w 3108902"/>
              <a:gd name="connsiteY18" fmla="*/ 1355316 h 2900128"/>
              <a:gd name="connsiteX19" fmla="*/ 1374287 w 3108902"/>
              <a:gd name="connsiteY19" fmla="*/ 1249996 h 2900128"/>
              <a:gd name="connsiteX20" fmla="*/ 1250756 w 3108902"/>
              <a:gd name="connsiteY20" fmla="*/ 1070091 h 2900128"/>
              <a:gd name="connsiteX21" fmla="*/ 1344040 w 3108902"/>
              <a:gd name="connsiteY21" fmla="*/ 724895 h 2900128"/>
              <a:gd name="connsiteX22" fmla="*/ 1594706 w 3108902"/>
              <a:gd name="connsiteY22" fmla="*/ 801644 h 2900128"/>
              <a:gd name="connsiteX23" fmla="*/ 1870636 w 3108902"/>
              <a:gd name="connsiteY23" fmla="*/ 663682 h 2900128"/>
              <a:gd name="connsiteX24" fmla="*/ 1988576 w 3108902"/>
              <a:gd name="connsiteY24" fmla="*/ 449650 h 2900128"/>
              <a:gd name="connsiteX0" fmla="*/ 1988576 w 3108902"/>
              <a:gd name="connsiteY0" fmla="*/ 449650 h 2900128"/>
              <a:gd name="connsiteX1" fmla="*/ 2248140 w 3108902"/>
              <a:gd name="connsiteY1" fmla="*/ 403623 h 2900128"/>
              <a:gd name="connsiteX2" fmla="*/ 2503410 w 3108902"/>
              <a:gd name="connsiteY2" fmla="*/ 21469 h 2900128"/>
              <a:gd name="connsiteX3" fmla="*/ 3096457 w 3108902"/>
              <a:gd name="connsiteY3" fmla="*/ 107440 h 2900128"/>
              <a:gd name="connsiteX4" fmla="*/ 3066665 w 3108902"/>
              <a:gd name="connsiteY4" fmla="*/ 1029100 h 2900128"/>
              <a:gd name="connsiteX5" fmla="*/ 3093744 w 3108902"/>
              <a:gd name="connsiteY5" fmla="*/ 1322105 h 2900128"/>
              <a:gd name="connsiteX6" fmla="*/ 3071166 w 3108902"/>
              <a:gd name="connsiteY6" fmla="*/ 2462663 h 2900128"/>
              <a:gd name="connsiteX7" fmla="*/ 3087945 w 3108902"/>
              <a:gd name="connsiteY7" fmla="*/ 2781445 h 2900128"/>
              <a:gd name="connsiteX8" fmla="*/ 2903387 w 3108902"/>
              <a:gd name="connsiteY8" fmla="*/ 2890503 h 2900128"/>
              <a:gd name="connsiteX9" fmla="*/ 730640 w 3108902"/>
              <a:gd name="connsiteY9" fmla="*/ 2865334 h 2900128"/>
              <a:gd name="connsiteX10" fmla="*/ 85693 w 3108902"/>
              <a:gd name="connsiteY10" fmla="*/ 2855699 h 2900128"/>
              <a:gd name="connsiteX11" fmla="*/ 169583 w 3108902"/>
              <a:gd name="connsiteY11" fmla="*/ 2536917 h 2900128"/>
              <a:gd name="connsiteX12" fmla="*/ 1804 w 3108902"/>
              <a:gd name="connsiteY12" fmla="*/ 2310414 h 2900128"/>
              <a:gd name="connsiteX13" fmla="*/ 186362 w 3108902"/>
              <a:gd name="connsiteY13" fmla="*/ 2276858 h 2900128"/>
              <a:gd name="connsiteX14" fmla="*/ 479976 w 3108902"/>
              <a:gd name="connsiteY14" fmla="*/ 2478194 h 2900128"/>
              <a:gd name="connsiteX15" fmla="*/ 783667 w 3108902"/>
              <a:gd name="connsiteY15" fmla="*/ 2371072 h 2900128"/>
              <a:gd name="connsiteX16" fmla="*/ 402563 w 3108902"/>
              <a:gd name="connsiteY16" fmla="*/ 1712306 h 2900128"/>
              <a:gd name="connsiteX17" fmla="*/ 595510 w 3108902"/>
              <a:gd name="connsiteY17" fmla="*/ 1443858 h 2900128"/>
              <a:gd name="connsiteX18" fmla="*/ 1141699 w 3108902"/>
              <a:gd name="connsiteY18" fmla="*/ 1355316 h 2900128"/>
              <a:gd name="connsiteX19" fmla="*/ 1374287 w 3108902"/>
              <a:gd name="connsiteY19" fmla="*/ 1249996 h 2900128"/>
              <a:gd name="connsiteX20" fmla="*/ 1250756 w 3108902"/>
              <a:gd name="connsiteY20" fmla="*/ 1070091 h 2900128"/>
              <a:gd name="connsiteX21" fmla="*/ 1344040 w 3108902"/>
              <a:gd name="connsiteY21" fmla="*/ 724895 h 2900128"/>
              <a:gd name="connsiteX22" fmla="*/ 1594706 w 3108902"/>
              <a:gd name="connsiteY22" fmla="*/ 801644 h 2900128"/>
              <a:gd name="connsiteX23" fmla="*/ 1870636 w 3108902"/>
              <a:gd name="connsiteY23" fmla="*/ 663682 h 2900128"/>
              <a:gd name="connsiteX24" fmla="*/ 1988576 w 3108902"/>
              <a:gd name="connsiteY24" fmla="*/ 449650 h 2900128"/>
              <a:gd name="connsiteX0" fmla="*/ 1988576 w 3108902"/>
              <a:gd name="connsiteY0" fmla="*/ 449650 h 2900128"/>
              <a:gd name="connsiteX1" fmla="*/ 2248140 w 3108902"/>
              <a:gd name="connsiteY1" fmla="*/ 403623 h 2900128"/>
              <a:gd name="connsiteX2" fmla="*/ 2503410 w 3108902"/>
              <a:gd name="connsiteY2" fmla="*/ 21469 h 2900128"/>
              <a:gd name="connsiteX3" fmla="*/ 3096457 w 3108902"/>
              <a:gd name="connsiteY3" fmla="*/ 107440 h 2900128"/>
              <a:gd name="connsiteX4" fmla="*/ 3066665 w 3108902"/>
              <a:gd name="connsiteY4" fmla="*/ 1029100 h 2900128"/>
              <a:gd name="connsiteX5" fmla="*/ 3093744 w 3108902"/>
              <a:gd name="connsiteY5" fmla="*/ 1322105 h 2900128"/>
              <a:gd name="connsiteX6" fmla="*/ 3071166 w 3108902"/>
              <a:gd name="connsiteY6" fmla="*/ 2462663 h 2900128"/>
              <a:gd name="connsiteX7" fmla="*/ 3087945 w 3108902"/>
              <a:gd name="connsiteY7" fmla="*/ 2781445 h 2900128"/>
              <a:gd name="connsiteX8" fmla="*/ 2903387 w 3108902"/>
              <a:gd name="connsiteY8" fmla="*/ 2890503 h 2900128"/>
              <a:gd name="connsiteX9" fmla="*/ 730640 w 3108902"/>
              <a:gd name="connsiteY9" fmla="*/ 2865334 h 2900128"/>
              <a:gd name="connsiteX10" fmla="*/ 85693 w 3108902"/>
              <a:gd name="connsiteY10" fmla="*/ 2855699 h 2900128"/>
              <a:gd name="connsiteX11" fmla="*/ 169583 w 3108902"/>
              <a:gd name="connsiteY11" fmla="*/ 2536917 h 2900128"/>
              <a:gd name="connsiteX12" fmla="*/ 1804 w 3108902"/>
              <a:gd name="connsiteY12" fmla="*/ 2310414 h 2900128"/>
              <a:gd name="connsiteX13" fmla="*/ 186362 w 3108902"/>
              <a:gd name="connsiteY13" fmla="*/ 2276858 h 2900128"/>
              <a:gd name="connsiteX14" fmla="*/ 479976 w 3108902"/>
              <a:gd name="connsiteY14" fmla="*/ 2478194 h 2900128"/>
              <a:gd name="connsiteX15" fmla="*/ 733333 w 3108902"/>
              <a:gd name="connsiteY15" fmla="*/ 2337516 h 2900128"/>
              <a:gd name="connsiteX16" fmla="*/ 402563 w 3108902"/>
              <a:gd name="connsiteY16" fmla="*/ 1712306 h 2900128"/>
              <a:gd name="connsiteX17" fmla="*/ 595510 w 3108902"/>
              <a:gd name="connsiteY17" fmla="*/ 1443858 h 2900128"/>
              <a:gd name="connsiteX18" fmla="*/ 1141699 w 3108902"/>
              <a:gd name="connsiteY18" fmla="*/ 1355316 h 2900128"/>
              <a:gd name="connsiteX19" fmla="*/ 1374287 w 3108902"/>
              <a:gd name="connsiteY19" fmla="*/ 1249996 h 2900128"/>
              <a:gd name="connsiteX20" fmla="*/ 1250756 w 3108902"/>
              <a:gd name="connsiteY20" fmla="*/ 1070091 h 2900128"/>
              <a:gd name="connsiteX21" fmla="*/ 1344040 w 3108902"/>
              <a:gd name="connsiteY21" fmla="*/ 724895 h 2900128"/>
              <a:gd name="connsiteX22" fmla="*/ 1594706 w 3108902"/>
              <a:gd name="connsiteY22" fmla="*/ 801644 h 2900128"/>
              <a:gd name="connsiteX23" fmla="*/ 1870636 w 3108902"/>
              <a:gd name="connsiteY23" fmla="*/ 663682 h 2900128"/>
              <a:gd name="connsiteX24" fmla="*/ 1988576 w 3108902"/>
              <a:gd name="connsiteY24" fmla="*/ 449650 h 290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08902" h="2900128">
                <a:moveTo>
                  <a:pt x="1988576" y="449650"/>
                </a:moveTo>
                <a:cubicBezTo>
                  <a:pt x="2051493" y="406307"/>
                  <a:pt x="2186103" y="474987"/>
                  <a:pt x="2248140" y="403623"/>
                </a:cubicBezTo>
                <a:cubicBezTo>
                  <a:pt x="2310177" y="332259"/>
                  <a:pt x="2362024" y="70833"/>
                  <a:pt x="2503410" y="21469"/>
                </a:cubicBezTo>
                <a:cubicBezTo>
                  <a:pt x="2644796" y="-27895"/>
                  <a:pt x="3043128" y="10808"/>
                  <a:pt x="3096457" y="107440"/>
                </a:cubicBezTo>
                <a:cubicBezTo>
                  <a:pt x="3149786" y="204072"/>
                  <a:pt x="3011019" y="933345"/>
                  <a:pt x="3066665" y="1029100"/>
                </a:cubicBezTo>
                <a:cubicBezTo>
                  <a:pt x="3122311" y="1124855"/>
                  <a:pt x="2995122" y="1160077"/>
                  <a:pt x="3093744" y="1322105"/>
                </a:cubicBezTo>
                <a:cubicBezTo>
                  <a:pt x="3100087" y="1500911"/>
                  <a:pt x="3035780" y="2332691"/>
                  <a:pt x="3071166" y="2462663"/>
                </a:cubicBezTo>
                <a:cubicBezTo>
                  <a:pt x="3106552" y="2592635"/>
                  <a:pt x="3113112" y="2703148"/>
                  <a:pt x="3087945" y="2781445"/>
                </a:cubicBezTo>
                <a:cubicBezTo>
                  <a:pt x="3062778" y="2859742"/>
                  <a:pt x="3009647" y="2925457"/>
                  <a:pt x="2903387" y="2890503"/>
                </a:cubicBezTo>
                <a:cubicBezTo>
                  <a:pt x="2797127" y="2855549"/>
                  <a:pt x="1082810" y="2929858"/>
                  <a:pt x="730640" y="2865334"/>
                </a:cubicBezTo>
                <a:cubicBezTo>
                  <a:pt x="378470" y="2800810"/>
                  <a:pt x="123276" y="2899250"/>
                  <a:pt x="85693" y="2855699"/>
                </a:cubicBezTo>
                <a:cubicBezTo>
                  <a:pt x="48110" y="2812148"/>
                  <a:pt x="141619" y="2592844"/>
                  <a:pt x="169583" y="2536917"/>
                </a:cubicBezTo>
                <a:cubicBezTo>
                  <a:pt x="197547" y="2480990"/>
                  <a:pt x="-21965" y="2339775"/>
                  <a:pt x="1804" y="2310414"/>
                </a:cubicBezTo>
                <a:cubicBezTo>
                  <a:pt x="25573" y="2281053"/>
                  <a:pt x="108065" y="2268469"/>
                  <a:pt x="186362" y="2276858"/>
                </a:cubicBezTo>
                <a:cubicBezTo>
                  <a:pt x="264659" y="2285247"/>
                  <a:pt x="380425" y="2462492"/>
                  <a:pt x="479976" y="2478194"/>
                </a:cubicBezTo>
                <a:cubicBezTo>
                  <a:pt x="579527" y="2493896"/>
                  <a:pt x="746235" y="2465164"/>
                  <a:pt x="733333" y="2337516"/>
                </a:cubicBezTo>
                <a:cubicBezTo>
                  <a:pt x="720431" y="2209868"/>
                  <a:pt x="445108" y="1782952"/>
                  <a:pt x="402563" y="1712306"/>
                </a:cubicBezTo>
                <a:cubicBezTo>
                  <a:pt x="360018" y="1641660"/>
                  <a:pt x="547821" y="1501958"/>
                  <a:pt x="595510" y="1443858"/>
                </a:cubicBezTo>
                <a:cubicBezTo>
                  <a:pt x="542531" y="1368980"/>
                  <a:pt x="1169895" y="1437960"/>
                  <a:pt x="1141699" y="1355316"/>
                </a:cubicBezTo>
                <a:cubicBezTo>
                  <a:pt x="1113503" y="1272672"/>
                  <a:pt x="1374287" y="1384220"/>
                  <a:pt x="1374287" y="1249996"/>
                </a:cubicBezTo>
                <a:cubicBezTo>
                  <a:pt x="1374287" y="1115772"/>
                  <a:pt x="1239019" y="1118459"/>
                  <a:pt x="1250756" y="1070091"/>
                </a:cubicBezTo>
                <a:cubicBezTo>
                  <a:pt x="1262493" y="1021723"/>
                  <a:pt x="1349632" y="780821"/>
                  <a:pt x="1344040" y="724895"/>
                </a:cubicBezTo>
                <a:cubicBezTo>
                  <a:pt x="1338448" y="668969"/>
                  <a:pt x="1551681" y="870569"/>
                  <a:pt x="1594706" y="801644"/>
                </a:cubicBezTo>
                <a:cubicBezTo>
                  <a:pt x="1637731" y="732719"/>
                  <a:pt x="1784018" y="603504"/>
                  <a:pt x="1870636" y="663682"/>
                </a:cubicBezTo>
                <a:cubicBezTo>
                  <a:pt x="1957254" y="723860"/>
                  <a:pt x="1925659" y="492993"/>
                  <a:pt x="1988576" y="44965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0CFC5-BEFD-4A28-86DD-49814CE5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dry grass field&#10;&#10;Description automatically generated">
            <a:extLst>
              <a:ext uri="{FF2B5EF4-FFF2-40B4-BE49-F238E27FC236}">
                <a16:creationId xmlns:a16="http://schemas.microsoft.com/office/drawing/2014/main" xmlns="" id="{06ABADEE-83FC-429A-8089-744BD70B0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793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91AF5EF-40CA-4428-B736-7D9BB340294F}"/>
              </a:ext>
            </a:extLst>
          </p:cNvPr>
          <p:cNvSpPr/>
          <p:nvPr/>
        </p:nvSpPr>
        <p:spPr>
          <a:xfrm>
            <a:off x="7145" y="2076451"/>
            <a:ext cx="9144000" cy="2447925"/>
          </a:xfrm>
          <a:custGeom>
            <a:avLst/>
            <a:gdLst>
              <a:gd name="connsiteX0" fmla="*/ 7858125 w 12106275"/>
              <a:gd name="connsiteY0" fmla="*/ 2447925 h 2447925"/>
              <a:gd name="connsiteX1" fmla="*/ 9525 w 12106275"/>
              <a:gd name="connsiteY1" fmla="*/ 2343150 h 2447925"/>
              <a:gd name="connsiteX2" fmla="*/ 0 w 12106275"/>
              <a:gd name="connsiteY2" fmla="*/ 123825 h 2447925"/>
              <a:gd name="connsiteX3" fmla="*/ 1781175 w 12106275"/>
              <a:gd name="connsiteY3" fmla="*/ 95250 h 2447925"/>
              <a:gd name="connsiteX4" fmla="*/ 3019425 w 12106275"/>
              <a:gd name="connsiteY4" fmla="*/ 38100 h 2447925"/>
              <a:gd name="connsiteX5" fmla="*/ 3114675 w 12106275"/>
              <a:gd name="connsiteY5" fmla="*/ 38100 h 2447925"/>
              <a:gd name="connsiteX6" fmla="*/ 4905375 w 12106275"/>
              <a:gd name="connsiteY6" fmla="*/ 114300 h 2447925"/>
              <a:gd name="connsiteX7" fmla="*/ 5981700 w 12106275"/>
              <a:gd name="connsiteY7" fmla="*/ 9525 h 2447925"/>
              <a:gd name="connsiteX8" fmla="*/ 6591300 w 12106275"/>
              <a:gd name="connsiteY8" fmla="*/ 0 h 2447925"/>
              <a:gd name="connsiteX9" fmla="*/ 7896225 w 12106275"/>
              <a:gd name="connsiteY9" fmla="*/ 104775 h 2447925"/>
              <a:gd name="connsiteX10" fmla="*/ 8886825 w 12106275"/>
              <a:gd name="connsiteY10" fmla="*/ 247650 h 2447925"/>
              <a:gd name="connsiteX11" fmla="*/ 10086975 w 12106275"/>
              <a:gd name="connsiteY11" fmla="*/ 19050 h 2447925"/>
              <a:gd name="connsiteX12" fmla="*/ 10887075 w 12106275"/>
              <a:gd name="connsiteY12" fmla="*/ 190500 h 2447925"/>
              <a:gd name="connsiteX13" fmla="*/ 10972800 w 12106275"/>
              <a:gd name="connsiteY13" fmla="*/ 219075 h 2447925"/>
              <a:gd name="connsiteX14" fmla="*/ 11591925 w 12106275"/>
              <a:gd name="connsiteY14" fmla="*/ 419100 h 2447925"/>
              <a:gd name="connsiteX15" fmla="*/ 12106275 w 12106275"/>
              <a:gd name="connsiteY15" fmla="*/ 171450 h 2447925"/>
              <a:gd name="connsiteX16" fmla="*/ 12096750 w 12106275"/>
              <a:gd name="connsiteY16" fmla="*/ 2419350 h 2447925"/>
              <a:gd name="connsiteX0" fmla="*/ 7858125 w 12192000"/>
              <a:gd name="connsiteY0" fmla="*/ 2447925 h 2447925"/>
              <a:gd name="connsiteX1" fmla="*/ 9525 w 12192000"/>
              <a:gd name="connsiteY1" fmla="*/ 2343150 h 2447925"/>
              <a:gd name="connsiteX2" fmla="*/ 0 w 12192000"/>
              <a:gd name="connsiteY2" fmla="*/ 123825 h 2447925"/>
              <a:gd name="connsiteX3" fmla="*/ 1781175 w 12192000"/>
              <a:gd name="connsiteY3" fmla="*/ 95250 h 2447925"/>
              <a:gd name="connsiteX4" fmla="*/ 3019425 w 12192000"/>
              <a:gd name="connsiteY4" fmla="*/ 38100 h 2447925"/>
              <a:gd name="connsiteX5" fmla="*/ 3114675 w 12192000"/>
              <a:gd name="connsiteY5" fmla="*/ 38100 h 2447925"/>
              <a:gd name="connsiteX6" fmla="*/ 4905375 w 12192000"/>
              <a:gd name="connsiteY6" fmla="*/ 114300 h 2447925"/>
              <a:gd name="connsiteX7" fmla="*/ 5981700 w 12192000"/>
              <a:gd name="connsiteY7" fmla="*/ 9525 h 2447925"/>
              <a:gd name="connsiteX8" fmla="*/ 6591300 w 12192000"/>
              <a:gd name="connsiteY8" fmla="*/ 0 h 2447925"/>
              <a:gd name="connsiteX9" fmla="*/ 7896225 w 12192000"/>
              <a:gd name="connsiteY9" fmla="*/ 104775 h 2447925"/>
              <a:gd name="connsiteX10" fmla="*/ 8886825 w 12192000"/>
              <a:gd name="connsiteY10" fmla="*/ 247650 h 2447925"/>
              <a:gd name="connsiteX11" fmla="*/ 10086975 w 12192000"/>
              <a:gd name="connsiteY11" fmla="*/ 19050 h 2447925"/>
              <a:gd name="connsiteX12" fmla="*/ 10887075 w 12192000"/>
              <a:gd name="connsiteY12" fmla="*/ 190500 h 2447925"/>
              <a:gd name="connsiteX13" fmla="*/ 10972800 w 12192000"/>
              <a:gd name="connsiteY13" fmla="*/ 219075 h 2447925"/>
              <a:gd name="connsiteX14" fmla="*/ 11591925 w 12192000"/>
              <a:gd name="connsiteY14" fmla="*/ 419100 h 2447925"/>
              <a:gd name="connsiteX15" fmla="*/ 12192000 w 12192000"/>
              <a:gd name="connsiteY15" fmla="*/ 152400 h 2447925"/>
              <a:gd name="connsiteX16" fmla="*/ 12096750 w 12192000"/>
              <a:gd name="connsiteY16" fmla="*/ 2419350 h 2447925"/>
              <a:gd name="connsiteX0" fmla="*/ 7858125 w 12192000"/>
              <a:gd name="connsiteY0" fmla="*/ 2447925 h 2447925"/>
              <a:gd name="connsiteX1" fmla="*/ 9525 w 12192000"/>
              <a:gd name="connsiteY1" fmla="*/ 2343150 h 2447925"/>
              <a:gd name="connsiteX2" fmla="*/ 0 w 12192000"/>
              <a:gd name="connsiteY2" fmla="*/ 123825 h 2447925"/>
              <a:gd name="connsiteX3" fmla="*/ 1781175 w 12192000"/>
              <a:gd name="connsiteY3" fmla="*/ 95250 h 2447925"/>
              <a:gd name="connsiteX4" fmla="*/ 3019425 w 12192000"/>
              <a:gd name="connsiteY4" fmla="*/ 38100 h 2447925"/>
              <a:gd name="connsiteX5" fmla="*/ 3114675 w 12192000"/>
              <a:gd name="connsiteY5" fmla="*/ 38100 h 2447925"/>
              <a:gd name="connsiteX6" fmla="*/ 4905375 w 12192000"/>
              <a:gd name="connsiteY6" fmla="*/ 114300 h 2447925"/>
              <a:gd name="connsiteX7" fmla="*/ 5981700 w 12192000"/>
              <a:gd name="connsiteY7" fmla="*/ 9525 h 2447925"/>
              <a:gd name="connsiteX8" fmla="*/ 6591300 w 12192000"/>
              <a:gd name="connsiteY8" fmla="*/ 0 h 2447925"/>
              <a:gd name="connsiteX9" fmla="*/ 7896225 w 12192000"/>
              <a:gd name="connsiteY9" fmla="*/ 104775 h 2447925"/>
              <a:gd name="connsiteX10" fmla="*/ 8886825 w 12192000"/>
              <a:gd name="connsiteY10" fmla="*/ 247650 h 2447925"/>
              <a:gd name="connsiteX11" fmla="*/ 10086975 w 12192000"/>
              <a:gd name="connsiteY11" fmla="*/ 19050 h 2447925"/>
              <a:gd name="connsiteX12" fmla="*/ 10887075 w 12192000"/>
              <a:gd name="connsiteY12" fmla="*/ 190500 h 2447925"/>
              <a:gd name="connsiteX13" fmla="*/ 10972800 w 12192000"/>
              <a:gd name="connsiteY13" fmla="*/ 219075 h 2447925"/>
              <a:gd name="connsiteX14" fmla="*/ 11591925 w 12192000"/>
              <a:gd name="connsiteY14" fmla="*/ 419100 h 2447925"/>
              <a:gd name="connsiteX15" fmla="*/ 12192000 w 12192000"/>
              <a:gd name="connsiteY15" fmla="*/ 152400 h 2447925"/>
              <a:gd name="connsiteX16" fmla="*/ 12182475 w 12192000"/>
              <a:gd name="connsiteY16" fmla="*/ 241935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2447925">
                <a:moveTo>
                  <a:pt x="7858125" y="2447925"/>
                </a:moveTo>
                <a:lnTo>
                  <a:pt x="9525" y="2343150"/>
                </a:lnTo>
                <a:lnTo>
                  <a:pt x="0" y="123825"/>
                </a:lnTo>
                <a:lnTo>
                  <a:pt x="1781175" y="95250"/>
                </a:lnTo>
                <a:lnTo>
                  <a:pt x="3019425" y="38100"/>
                </a:lnTo>
                <a:lnTo>
                  <a:pt x="3114675" y="38100"/>
                </a:lnTo>
                <a:lnTo>
                  <a:pt x="4905375" y="114300"/>
                </a:lnTo>
                <a:lnTo>
                  <a:pt x="5981700" y="9525"/>
                </a:lnTo>
                <a:lnTo>
                  <a:pt x="6591300" y="0"/>
                </a:lnTo>
                <a:lnTo>
                  <a:pt x="7896225" y="104775"/>
                </a:lnTo>
                <a:lnTo>
                  <a:pt x="8886825" y="247650"/>
                </a:lnTo>
                <a:lnTo>
                  <a:pt x="10086975" y="19050"/>
                </a:lnTo>
                <a:lnTo>
                  <a:pt x="10887075" y="190500"/>
                </a:lnTo>
                <a:cubicBezTo>
                  <a:pt x="10966248" y="220190"/>
                  <a:pt x="10936148" y="219075"/>
                  <a:pt x="10972800" y="219075"/>
                </a:cubicBezTo>
                <a:lnTo>
                  <a:pt x="11591925" y="419100"/>
                </a:lnTo>
                <a:lnTo>
                  <a:pt x="12192000" y="152400"/>
                </a:lnTo>
                <a:lnTo>
                  <a:pt x="12182475" y="2419350"/>
                </a:lnTo>
              </a:path>
            </a:pathLst>
          </a:custGeom>
          <a:solidFill>
            <a:schemeClr val="tx2">
              <a:lumMod val="50000"/>
              <a:lumOff val="50000"/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800" u="sng" dirty="0" smtClean="0"/>
              <a:t>Rich heathland</a:t>
            </a:r>
            <a:endParaRPr lang="en-US" sz="2800" u="sng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6BAAA2F-CE92-4B3D-9584-BE3031342601}"/>
              </a:ext>
            </a:extLst>
          </p:cNvPr>
          <p:cNvSpPr/>
          <p:nvPr/>
        </p:nvSpPr>
        <p:spPr>
          <a:xfrm>
            <a:off x="77057" y="780837"/>
            <a:ext cx="9061807" cy="1664413"/>
          </a:xfrm>
          <a:custGeom>
            <a:avLst/>
            <a:gdLst>
              <a:gd name="connsiteX0" fmla="*/ 0 w 12082409"/>
              <a:gd name="connsiteY0" fmla="*/ 1397285 h 1664413"/>
              <a:gd name="connsiteX1" fmla="*/ 1633591 w 12082409"/>
              <a:gd name="connsiteY1" fmla="*/ 1047964 h 1664413"/>
              <a:gd name="connsiteX2" fmla="*/ 2640458 w 12082409"/>
              <a:gd name="connsiteY2" fmla="*/ 914400 h 1664413"/>
              <a:gd name="connsiteX3" fmla="*/ 2321959 w 12082409"/>
              <a:gd name="connsiteY3" fmla="*/ 554804 h 1664413"/>
              <a:gd name="connsiteX4" fmla="*/ 2332233 w 12082409"/>
              <a:gd name="connsiteY4" fmla="*/ 267128 h 1664413"/>
              <a:gd name="connsiteX5" fmla="*/ 2640458 w 12082409"/>
              <a:gd name="connsiteY5" fmla="*/ 226031 h 1664413"/>
              <a:gd name="connsiteX6" fmla="*/ 3339101 w 12082409"/>
              <a:gd name="connsiteY6" fmla="*/ 174661 h 1664413"/>
              <a:gd name="connsiteX7" fmla="*/ 3595955 w 12082409"/>
              <a:gd name="connsiteY7" fmla="*/ 113016 h 1664413"/>
              <a:gd name="connsiteX8" fmla="*/ 6935056 w 12082409"/>
              <a:gd name="connsiteY8" fmla="*/ 30822 h 1664413"/>
              <a:gd name="connsiteX9" fmla="*/ 8887146 w 12082409"/>
              <a:gd name="connsiteY9" fmla="*/ 30822 h 1664413"/>
              <a:gd name="connsiteX10" fmla="*/ 10171415 w 12082409"/>
              <a:gd name="connsiteY10" fmla="*/ 0 h 1664413"/>
              <a:gd name="connsiteX11" fmla="*/ 11198831 w 12082409"/>
              <a:gd name="connsiteY11" fmla="*/ 20548 h 1664413"/>
              <a:gd name="connsiteX12" fmla="*/ 12082409 w 12082409"/>
              <a:gd name="connsiteY12" fmla="*/ 10274 h 1664413"/>
              <a:gd name="connsiteX13" fmla="*/ 12082409 w 12082409"/>
              <a:gd name="connsiteY13" fmla="*/ 1376737 h 1664413"/>
              <a:gd name="connsiteX14" fmla="*/ 11568701 w 12082409"/>
              <a:gd name="connsiteY14" fmla="*/ 1664413 h 1664413"/>
              <a:gd name="connsiteX15" fmla="*/ 10099496 w 12082409"/>
              <a:gd name="connsiteY15" fmla="*/ 1284270 h 1664413"/>
              <a:gd name="connsiteX16" fmla="*/ 8815227 w 12082409"/>
              <a:gd name="connsiteY16" fmla="*/ 1510301 h 1664413"/>
              <a:gd name="connsiteX17" fmla="*/ 7931649 w 12082409"/>
              <a:gd name="connsiteY17" fmla="*/ 1366463 h 1664413"/>
              <a:gd name="connsiteX18" fmla="*/ 5938462 w 12082409"/>
              <a:gd name="connsiteY18" fmla="*/ 1243173 h 1664413"/>
              <a:gd name="connsiteX19" fmla="*/ 5393932 w 12082409"/>
              <a:gd name="connsiteY19" fmla="*/ 1335640 h 1664413"/>
              <a:gd name="connsiteX20" fmla="*/ 2126750 w 12082409"/>
              <a:gd name="connsiteY20" fmla="*/ 1315092 h 1664413"/>
              <a:gd name="connsiteX21" fmla="*/ 0 w 12082409"/>
              <a:gd name="connsiteY21" fmla="*/ 1397285 h 1664413"/>
              <a:gd name="connsiteX0" fmla="*/ 0 w 12082409"/>
              <a:gd name="connsiteY0" fmla="*/ 1397285 h 1664413"/>
              <a:gd name="connsiteX1" fmla="*/ 1633591 w 12082409"/>
              <a:gd name="connsiteY1" fmla="*/ 1047964 h 1664413"/>
              <a:gd name="connsiteX2" fmla="*/ 2640458 w 12082409"/>
              <a:gd name="connsiteY2" fmla="*/ 914400 h 1664413"/>
              <a:gd name="connsiteX3" fmla="*/ 2147298 w 12082409"/>
              <a:gd name="connsiteY3" fmla="*/ 575352 h 1664413"/>
              <a:gd name="connsiteX4" fmla="*/ 2332233 w 12082409"/>
              <a:gd name="connsiteY4" fmla="*/ 267128 h 1664413"/>
              <a:gd name="connsiteX5" fmla="*/ 2640458 w 12082409"/>
              <a:gd name="connsiteY5" fmla="*/ 226031 h 1664413"/>
              <a:gd name="connsiteX6" fmla="*/ 3339101 w 12082409"/>
              <a:gd name="connsiteY6" fmla="*/ 174661 h 1664413"/>
              <a:gd name="connsiteX7" fmla="*/ 3595955 w 12082409"/>
              <a:gd name="connsiteY7" fmla="*/ 113016 h 1664413"/>
              <a:gd name="connsiteX8" fmla="*/ 6935056 w 12082409"/>
              <a:gd name="connsiteY8" fmla="*/ 30822 h 1664413"/>
              <a:gd name="connsiteX9" fmla="*/ 8887146 w 12082409"/>
              <a:gd name="connsiteY9" fmla="*/ 30822 h 1664413"/>
              <a:gd name="connsiteX10" fmla="*/ 10171415 w 12082409"/>
              <a:gd name="connsiteY10" fmla="*/ 0 h 1664413"/>
              <a:gd name="connsiteX11" fmla="*/ 11198831 w 12082409"/>
              <a:gd name="connsiteY11" fmla="*/ 20548 h 1664413"/>
              <a:gd name="connsiteX12" fmla="*/ 12082409 w 12082409"/>
              <a:gd name="connsiteY12" fmla="*/ 10274 h 1664413"/>
              <a:gd name="connsiteX13" fmla="*/ 12082409 w 12082409"/>
              <a:gd name="connsiteY13" fmla="*/ 1376737 h 1664413"/>
              <a:gd name="connsiteX14" fmla="*/ 11568701 w 12082409"/>
              <a:gd name="connsiteY14" fmla="*/ 1664413 h 1664413"/>
              <a:gd name="connsiteX15" fmla="*/ 10099496 w 12082409"/>
              <a:gd name="connsiteY15" fmla="*/ 1284270 h 1664413"/>
              <a:gd name="connsiteX16" fmla="*/ 8815227 w 12082409"/>
              <a:gd name="connsiteY16" fmla="*/ 1510301 h 1664413"/>
              <a:gd name="connsiteX17" fmla="*/ 7931649 w 12082409"/>
              <a:gd name="connsiteY17" fmla="*/ 1366463 h 1664413"/>
              <a:gd name="connsiteX18" fmla="*/ 5938462 w 12082409"/>
              <a:gd name="connsiteY18" fmla="*/ 1243173 h 1664413"/>
              <a:gd name="connsiteX19" fmla="*/ 5393932 w 12082409"/>
              <a:gd name="connsiteY19" fmla="*/ 1335640 h 1664413"/>
              <a:gd name="connsiteX20" fmla="*/ 2126750 w 12082409"/>
              <a:gd name="connsiteY20" fmla="*/ 1315092 h 1664413"/>
              <a:gd name="connsiteX21" fmla="*/ 0 w 12082409"/>
              <a:gd name="connsiteY21" fmla="*/ 1397285 h 1664413"/>
              <a:gd name="connsiteX0" fmla="*/ 0 w 12082409"/>
              <a:gd name="connsiteY0" fmla="*/ 1397285 h 1664413"/>
              <a:gd name="connsiteX1" fmla="*/ 1633591 w 12082409"/>
              <a:gd name="connsiteY1" fmla="*/ 1047964 h 1664413"/>
              <a:gd name="connsiteX2" fmla="*/ 2188395 w 12082409"/>
              <a:gd name="connsiteY2" fmla="*/ 852755 h 1664413"/>
              <a:gd name="connsiteX3" fmla="*/ 2147298 w 12082409"/>
              <a:gd name="connsiteY3" fmla="*/ 575352 h 1664413"/>
              <a:gd name="connsiteX4" fmla="*/ 2332233 w 12082409"/>
              <a:gd name="connsiteY4" fmla="*/ 267128 h 1664413"/>
              <a:gd name="connsiteX5" fmla="*/ 2640458 w 12082409"/>
              <a:gd name="connsiteY5" fmla="*/ 226031 h 1664413"/>
              <a:gd name="connsiteX6" fmla="*/ 3339101 w 12082409"/>
              <a:gd name="connsiteY6" fmla="*/ 174661 h 1664413"/>
              <a:gd name="connsiteX7" fmla="*/ 3595955 w 12082409"/>
              <a:gd name="connsiteY7" fmla="*/ 113016 h 1664413"/>
              <a:gd name="connsiteX8" fmla="*/ 6935056 w 12082409"/>
              <a:gd name="connsiteY8" fmla="*/ 30822 h 1664413"/>
              <a:gd name="connsiteX9" fmla="*/ 8887146 w 12082409"/>
              <a:gd name="connsiteY9" fmla="*/ 30822 h 1664413"/>
              <a:gd name="connsiteX10" fmla="*/ 10171415 w 12082409"/>
              <a:gd name="connsiteY10" fmla="*/ 0 h 1664413"/>
              <a:gd name="connsiteX11" fmla="*/ 11198831 w 12082409"/>
              <a:gd name="connsiteY11" fmla="*/ 20548 h 1664413"/>
              <a:gd name="connsiteX12" fmla="*/ 12082409 w 12082409"/>
              <a:gd name="connsiteY12" fmla="*/ 10274 h 1664413"/>
              <a:gd name="connsiteX13" fmla="*/ 12082409 w 12082409"/>
              <a:gd name="connsiteY13" fmla="*/ 1376737 h 1664413"/>
              <a:gd name="connsiteX14" fmla="*/ 11568701 w 12082409"/>
              <a:gd name="connsiteY14" fmla="*/ 1664413 h 1664413"/>
              <a:gd name="connsiteX15" fmla="*/ 10099496 w 12082409"/>
              <a:gd name="connsiteY15" fmla="*/ 1284270 h 1664413"/>
              <a:gd name="connsiteX16" fmla="*/ 8815227 w 12082409"/>
              <a:gd name="connsiteY16" fmla="*/ 1510301 h 1664413"/>
              <a:gd name="connsiteX17" fmla="*/ 7931649 w 12082409"/>
              <a:gd name="connsiteY17" fmla="*/ 1366463 h 1664413"/>
              <a:gd name="connsiteX18" fmla="*/ 5938462 w 12082409"/>
              <a:gd name="connsiteY18" fmla="*/ 1243173 h 1664413"/>
              <a:gd name="connsiteX19" fmla="*/ 5393932 w 12082409"/>
              <a:gd name="connsiteY19" fmla="*/ 1335640 h 1664413"/>
              <a:gd name="connsiteX20" fmla="*/ 2126750 w 12082409"/>
              <a:gd name="connsiteY20" fmla="*/ 1315092 h 1664413"/>
              <a:gd name="connsiteX21" fmla="*/ 0 w 12082409"/>
              <a:gd name="connsiteY21" fmla="*/ 1397285 h 1664413"/>
              <a:gd name="connsiteX0" fmla="*/ 0 w 12082409"/>
              <a:gd name="connsiteY0" fmla="*/ 1397285 h 1664413"/>
              <a:gd name="connsiteX1" fmla="*/ 1356189 w 12082409"/>
              <a:gd name="connsiteY1" fmla="*/ 1047964 h 1664413"/>
              <a:gd name="connsiteX2" fmla="*/ 2188395 w 12082409"/>
              <a:gd name="connsiteY2" fmla="*/ 852755 h 1664413"/>
              <a:gd name="connsiteX3" fmla="*/ 2147298 w 12082409"/>
              <a:gd name="connsiteY3" fmla="*/ 575352 h 1664413"/>
              <a:gd name="connsiteX4" fmla="*/ 2332233 w 12082409"/>
              <a:gd name="connsiteY4" fmla="*/ 267128 h 1664413"/>
              <a:gd name="connsiteX5" fmla="*/ 2640458 w 12082409"/>
              <a:gd name="connsiteY5" fmla="*/ 226031 h 1664413"/>
              <a:gd name="connsiteX6" fmla="*/ 3339101 w 12082409"/>
              <a:gd name="connsiteY6" fmla="*/ 174661 h 1664413"/>
              <a:gd name="connsiteX7" fmla="*/ 3595955 w 12082409"/>
              <a:gd name="connsiteY7" fmla="*/ 113016 h 1664413"/>
              <a:gd name="connsiteX8" fmla="*/ 6935056 w 12082409"/>
              <a:gd name="connsiteY8" fmla="*/ 30822 h 1664413"/>
              <a:gd name="connsiteX9" fmla="*/ 8887146 w 12082409"/>
              <a:gd name="connsiteY9" fmla="*/ 30822 h 1664413"/>
              <a:gd name="connsiteX10" fmla="*/ 10171415 w 12082409"/>
              <a:gd name="connsiteY10" fmla="*/ 0 h 1664413"/>
              <a:gd name="connsiteX11" fmla="*/ 11198831 w 12082409"/>
              <a:gd name="connsiteY11" fmla="*/ 20548 h 1664413"/>
              <a:gd name="connsiteX12" fmla="*/ 12082409 w 12082409"/>
              <a:gd name="connsiteY12" fmla="*/ 10274 h 1664413"/>
              <a:gd name="connsiteX13" fmla="*/ 12082409 w 12082409"/>
              <a:gd name="connsiteY13" fmla="*/ 1376737 h 1664413"/>
              <a:gd name="connsiteX14" fmla="*/ 11568701 w 12082409"/>
              <a:gd name="connsiteY14" fmla="*/ 1664413 h 1664413"/>
              <a:gd name="connsiteX15" fmla="*/ 10099496 w 12082409"/>
              <a:gd name="connsiteY15" fmla="*/ 1284270 h 1664413"/>
              <a:gd name="connsiteX16" fmla="*/ 8815227 w 12082409"/>
              <a:gd name="connsiteY16" fmla="*/ 1510301 h 1664413"/>
              <a:gd name="connsiteX17" fmla="*/ 7931649 w 12082409"/>
              <a:gd name="connsiteY17" fmla="*/ 1366463 h 1664413"/>
              <a:gd name="connsiteX18" fmla="*/ 5938462 w 12082409"/>
              <a:gd name="connsiteY18" fmla="*/ 1243173 h 1664413"/>
              <a:gd name="connsiteX19" fmla="*/ 5393932 w 12082409"/>
              <a:gd name="connsiteY19" fmla="*/ 1335640 h 1664413"/>
              <a:gd name="connsiteX20" fmla="*/ 2126750 w 12082409"/>
              <a:gd name="connsiteY20" fmla="*/ 1315092 h 1664413"/>
              <a:gd name="connsiteX21" fmla="*/ 0 w 12082409"/>
              <a:gd name="connsiteY21" fmla="*/ 1397285 h 166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82409" h="1664413">
                <a:moveTo>
                  <a:pt x="0" y="1397285"/>
                </a:moveTo>
                <a:lnTo>
                  <a:pt x="1356189" y="1047964"/>
                </a:lnTo>
                <a:lnTo>
                  <a:pt x="2188395" y="852755"/>
                </a:lnTo>
                <a:lnTo>
                  <a:pt x="2147298" y="575352"/>
                </a:lnTo>
                <a:lnTo>
                  <a:pt x="2332233" y="267128"/>
                </a:lnTo>
                <a:lnTo>
                  <a:pt x="2640458" y="226031"/>
                </a:lnTo>
                <a:lnTo>
                  <a:pt x="3339101" y="174661"/>
                </a:lnTo>
                <a:lnTo>
                  <a:pt x="3595955" y="113016"/>
                </a:lnTo>
                <a:lnTo>
                  <a:pt x="6935056" y="30822"/>
                </a:lnTo>
                <a:lnTo>
                  <a:pt x="8887146" y="30822"/>
                </a:lnTo>
                <a:lnTo>
                  <a:pt x="10171415" y="0"/>
                </a:lnTo>
                <a:lnTo>
                  <a:pt x="11198831" y="20548"/>
                </a:lnTo>
                <a:lnTo>
                  <a:pt x="12082409" y="10274"/>
                </a:lnTo>
                <a:lnTo>
                  <a:pt x="12082409" y="1376737"/>
                </a:lnTo>
                <a:lnTo>
                  <a:pt x="11568701" y="1664413"/>
                </a:lnTo>
                <a:lnTo>
                  <a:pt x="10099496" y="1284270"/>
                </a:lnTo>
                <a:lnTo>
                  <a:pt x="8815227" y="1510301"/>
                </a:lnTo>
                <a:lnTo>
                  <a:pt x="7931649" y="1366463"/>
                </a:lnTo>
                <a:lnTo>
                  <a:pt x="5938462" y="1243173"/>
                </a:lnTo>
                <a:lnTo>
                  <a:pt x="5393932" y="1335640"/>
                </a:lnTo>
                <a:lnTo>
                  <a:pt x="2126750" y="1315092"/>
                </a:lnTo>
                <a:lnTo>
                  <a:pt x="0" y="139728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dirty="0" smtClean="0"/>
              <a:t>Poor heathland</a:t>
            </a:r>
            <a:endParaRPr lang="en-US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EBF5373-A4FB-4A8D-93C0-D13BC0EFE7AC}"/>
              </a:ext>
            </a:extLst>
          </p:cNvPr>
          <p:cNvSpPr/>
          <p:nvPr/>
        </p:nvSpPr>
        <p:spPr>
          <a:xfrm>
            <a:off x="7706" y="678095"/>
            <a:ext cx="2704672" cy="1458931"/>
          </a:xfrm>
          <a:custGeom>
            <a:avLst/>
            <a:gdLst>
              <a:gd name="connsiteX0" fmla="*/ 3369924 w 3606229"/>
              <a:gd name="connsiteY0" fmla="*/ 246580 h 1458931"/>
              <a:gd name="connsiteX1" fmla="*/ 3606229 w 3606229"/>
              <a:gd name="connsiteY1" fmla="*/ 164387 h 1458931"/>
              <a:gd name="connsiteX2" fmla="*/ 1715784 w 3606229"/>
              <a:gd name="connsiteY2" fmla="*/ 82194 h 1458931"/>
              <a:gd name="connsiteX3" fmla="*/ 1458930 w 3606229"/>
              <a:gd name="connsiteY3" fmla="*/ 123290 h 1458931"/>
              <a:gd name="connsiteX4" fmla="*/ 924674 w 3606229"/>
              <a:gd name="connsiteY4" fmla="*/ 51371 h 1458931"/>
              <a:gd name="connsiteX5" fmla="*/ 493160 w 3606229"/>
              <a:gd name="connsiteY5" fmla="*/ 0 h 1458931"/>
              <a:gd name="connsiteX6" fmla="*/ 400692 w 3606229"/>
              <a:gd name="connsiteY6" fmla="*/ 0 h 1458931"/>
              <a:gd name="connsiteX7" fmla="*/ 472611 w 3606229"/>
              <a:gd name="connsiteY7" fmla="*/ 184935 h 1458931"/>
              <a:gd name="connsiteX8" fmla="*/ 184935 w 3606229"/>
              <a:gd name="connsiteY8" fmla="*/ 267128 h 1458931"/>
              <a:gd name="connsiteX9" fmla="*/ 0 w 3606229"/>
              <a:gd name="connsiteY9" fmla="*/ 328773 h 1458931"/>
              <a:gd name="connsiteX10" fmla="*/ 0 w 3606229"/>
              <a:gd name="connsiteY10" fmla="*/ 1458931 h 1458931"/>
              <a:gd name="connsiteX11" fmla="*/ 2229492 w 3606229"/>
              <a:gd name="connsiteY11" fmla="*/ 955497 h 1458931"/>
              <a:gd name="connsiteX12" fmla="*/ 2229492 w 3606229"/>
              <a:gd name="connsiteY12" fmla="*/ 667821 h 1458931"/>
              <a:gd name="connsiteX13" fmla="*/ 2383605 w 3606229"/>
              <a:gd name="connsiteY13" fmla="*/ 359596 h 1458931"/>
              <a:gd name="connsiteX14" fmla="*/ 3369924 w 3606229"/>
              <a:gd name="connsiteY14" fmla="*/ 246580 h 145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6229" h="1458931">
                <a:moveTo>
                  <a:pt x="3369924" y="246580"/>
                </a:moveTo>
                <a:lnTo>
                  <a:pt x="3606229" y="164387"/>
                </a:lnTo>
                <a:lnTo>
                  <a:pt x="1715784" y="82194"/>
                </a:lnTo>
                <a:lnTo>
                  <a:pt x="1458930" y="123290"/>
                </a:lnTo>
                <a:lnTo>
                  <a:pt x="924674" y="51371"/>
                </a:lnTo>
                <a:lnTo>
                  <a:pt x="493160" y="0"/>
                </a:lnTo>
                <a:lnTo>
                  <a:pt x="400692" y="0"/>
                </a:lnTo>
                <a:lnTo>
                  <a:pt x="472611" y="184935"/>
                </a:lnTo>
                <a:lnTo>
                  <a:pt x="184935" y="267128"/>
                </a:lnTo>
                <a:lnTo>
                  <a:pt x="0" y="328773"/>
                </a:lnTo>
                <a:lnTo>
                  <a:pt x="0" y="1458931"/>
                </a:lnTo>
                <a:lnTo>
                  <a:pt x="2229492" y="955497"/>
                </a:lnTo>
                <a:lnTo>
                  <a:pt x="2229492" y="667821"/>
                </a:lnTo>
                <a:lnTo>
                  <a:pt x="2383605" y="359596"/>
                </a:lnTo>
                <a:lnTo>
                  <a:pt x="3369924" y="24658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s-IS" sz="2400" dirty="0"/>
              <a:t>Grassland</a:t>
            </a:r>
            <a:endParaRPr lang="en-US" sz="2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3DC1B0E-6C85-4CFF-9171-63AF70651531}"/>
              </a:ext>
            </a:extLst>
          </p:cNvPr>
          <p:cNvSpPr/>
          <p:nvPr/>
        </p:nvSpPr>
        <p:spPr>
          <a:xfrm>
            <a:off x="2827962" y="472611"/>
            <a:ext cx="6318607" cy="380144"/>
          </a:xfrm>
          <a:custGeom>
            <a:avLst/>
            <a:gdLst>
              <a:gd name="connsiteX0" fmla="*/ 0 w 8424809"/>
              <a:gd name="connsiteY0" fmla="*/ 380144 h 380144"/>
              <a:gd name="connsiteX1" fmla="*/ 1767155 w 8424809"/>
              <a:gd name="connsiteY1" fmla="*/ 164387 h 380144"/>
              <a:gd name="connsiteX2" fmla="*/ 3667874 w 8424809"/>
              <a:gd name="connsiteY2" fmla="*/ 61645 h 380144"/>
              <a:gd name="connsiteX3" fmla="*/ 4582274 w 8424809"/>
              <a:gd name="connsiteY3" fmla="*/ 10274 h 380144"/>
              <a:gd name="connsiteX4" fmla="*/ 6339155 w 8424809"/>
              <a:gd name="connsiteY4" fmla="*/ 61645 h 380144"/>
              <a:gd name="connsiteX5" fmla="*/ 6955604 w 8424809"/>
              <a:gd name="connsiteY5" fmla="*/ 0 h 380144"/>
              <a:gd name="connsiteX6" fmla="*/ 8383712 w 8424809"/>
              <a:gd name="connsiteY6" fmla="*/ 71919 h 380144"/>
              <a:gd name="connsiteX7" fmla="*/ 8424809 w 8424809"/>
              <a:gd name="connsiteY7" fmla="*/ 71919 h 380144"/>
              <a:gd name="connsiteX8" fmla="*/ 8424809 w 8424809"/>
              <a:gd name="connsiteY8" fmla="*/ 277402 h 380144"/>
              <a:gd name="connsiteX9" fmla="*/ 4150759 w 8424809"/>
              <a:gd name="connsiteY9" fmla="*/ 308225 h 380144"/>
              <a:gd name="connsiteX10" fmla="*/ 2743200 w 8424809"/>
              <a:gd name="connsiteY10" fmla="*/ 308225 h 380144"/>
              <a:gd name="connsiteX11" fmla="*/ 0 w 8424809"/>
              <a:gd name="connsiteY11" fmla="*/ 380144 h 38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24809" h="380144">
                <a:moveTo>
                  <a:pt x="0" y="380144"/>
                </a:moveTo>
                <a:lnTo>
                  <a:pt x="1767155" y="164387"/>
                </a:lnTo>
                <a:lnTo>
                  <a:pt x="3667874" y="61645"/>
                </a:lnTo>
                <a:lnTo>
                  <a:pt x="4582274" y="10274"/>
                </a:lnTo>
                <a:lnTo>
                  <a:pt x="6339155" y="61645"/>
                </a:lnTo>
                <a:lnTo>
                  <a:pt x="6955604" y="0"/>
                </a:lnTo>
                <a:lnTo>
                  <a:pt x="8383712" y="71919"/>
                </a:lnTo>
                <a:lnTo>
                  <a:pt x="8424809" y="71919"/>
                </a:lnTo>
                <a:lnTo>
                  <a:pt x="8424809" y="277402"/>
                </a:lnTo>
                <a:lnTo>
                  <a:pt x="4150759" y="308225"/>
                </a:lnTo>
                <a:lnTo>
                  <a:pt x="2743200" y="308225"/>
                </a:lnTo>
                <a:lnTo>
                  <a:pt x="0" y="380144"/>
                </a:lnTo>
                <a:close/>
              </a:path>
            </a:pathLst>
          </a:custGeom>
          <a:solidFill>
            <a:srgbClr val="7030A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dirty="0" smtClean="0"/>
              <a:t>Mossy hill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2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C8F04-FD6C-49EC-A27A-1097B7BE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F8C39E25-583F-4D63-9EB3-ABB43D5FE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399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1C3577-F1DB-4970-A45E-0CD5AD7BCBFA}"/>
              </a:ext>
            </a:extLst>
          </p:cNvPr>
          <p:cNvSpPr txBox="1"/>
          <p:nvPr/>
        </p:nvSpPr>
        <p:spPr>
          <a:xfrm>
            <a:off x="323528" y="735142"/>
            <a:ext cx="2810769" cy="7694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s-IS" sz="4400" u="sng" dirty="0">
                <a:solidFill>
                  <a:schemeClr val="bg1">
                    <a:lumMod val="95000"/>
                  </a:schemeClr>
                </a:solidFill>
              </a:rPr>
              <a:t>Úlfljótsvatn</a:t>
            </a:r>
            <a:endParaRPr lang="en-US" sz="4400" u="sng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Dario\Desktop\Islandia\Presentaciones Islandia\Imagenes reatauración y hongos Islandia\FB_IMG_1560559038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2" y="2394509"/>
            <a:ext cx="9174952" cy="44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rio\Desktop\Islandia\Presentaciones Islandia\Imagenes reatauración y hongos Islandia\FB_IMG_1560559190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40" y="-421591"/>
            <a:ext cx="4487660" cy="79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C:\Users\Dario\Desktop\Islandia\Presentaciones Islandia\Imagenes reatauración y hongos Islandia\IMG_20190511_092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" y="1052736"/>
            <a:ext cx="9368808" cy="70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rio\Desktop\Islandia\Presentaciones Islandia\Imagenes reatauración y hongos Islandia\IMG_20190511_092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8808" cy="70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rio\Desktop\Islandia\Presentaciones Islandia\Imagenes reatauración y hongos Islandia\IMG_20190511_092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" y="3752"/>
            <a:ext cx="9363806" cy="70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ario\Desktop\Islandia\Presentaciones Islandia\Charla restauración (islandia)\IMG_20190626_160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3575"/>
            <a:ext cx="9612560" cy="72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7" name="Picture 3" descr="C:\Users\Dario\Desktop\Islandia\Presentaciones Islandia\Charla restauración (islandia)\IMG_20190626_16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70213" y="874269"/>
            <a:ext cx="7213229" cy="54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C:\Users\Dario\Desktop\Islandia\Presentaciones Islandia\Charla restauración (islandia)\IMG_20190716_17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5076"/>
            <a:ext cx="9364101" cy="7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rio\Desktop\Islandia\Presentaciones Islandia\Charla restauración (islandia)\IMG_20190716_17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5076"/>
            <a:ext cx="9364101" cy="7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rio\Desktop\Islandia\Presentaciones Islandia\Charla restauración (islandia)\IMG_20190716_17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32" y="-165076"/>
            <a:ext cx="9364101" cy="7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ario\Desktop\Islandia\Presentaciones Islandia\Charla restauración (islandia)\IMG_20190717_16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48" y="0"/>
            <a:ext cx="9298044" cy="69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C:\Users\Dario\Desktop\Islandia\Presentaciones Islandia\Charla restauración (islandia)\IMG_20190716_103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71956" y="866367"/>
            <a:ext cx="6979620" cy="52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rio\Desktop\Islandia\Presentaciones Islandia\Charla restauración (islandia)\IMG_20190820_114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83" y="-6086"/>
            <a:ext cx="5234716" cy="69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9" name="Picture 3" descr="C:\Users\Dario\Desktop\Islandia\Presentaciones Islandia\Charla restauración (islandia)\IMG_20190802_075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0" y="-27384"/>
            <a:ext cx="512093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rio\Desktop\Islandia\Presentaciones Islandia\Charla restauración (islandia)\IMG_20190802_0758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66" y="0"/>
            <a:ext cx="5120934" cy="68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115616" y="2492896"/>
            <a:ext cx="1584176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5436096" y="2645296"/>
            <a:ext cx="1584176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01" name="Picture 5" descr="C:\Users\Dario\Desktop\Islandia\Presentaciones Islandia\Charla restauración (islandia)\IMG_20190802_0758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7384"/>
            <a:ext cx="512093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2711015" y="2353171"/>
            <a:ext cx="187220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C:\Users\Dario\Desktop\Islandia\Presentaciones Islandia\Charla restauración (islandia)\IMG_20190802_0756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05" y="-27384"/>
            <a:ext cx="9176700" cy="688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8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Dario\Desktop\Islandia\Presentaciones Islandia\Charla restauración (islandia)\IMG_20190815_145040_BURS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rio\Desktop\Islandia\Presentaciones Islandia\Charla restauración (islandia)\IMG_20190813_131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15" y="-18151"/>
            <a:ext cx="9168515" cy="68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rio\Desktop\Islandia\Presentaciones Islandia\Charla restauración (islandia)\IMG_20190828_1406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9" y="20960"/>
            <a:ext cx="9172459" cy="68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4C8BACFF-42E4-481B-9849-1BC803A45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1" r="17390"/>
          <a:stretch/>
        </p:blipFill>
        <p:spPr>
          <a:xfrm>
            <a:off x="2051720" y="0"/>
            <a:ext cx="485335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C:\Users\Dario\Desktop\Islandia\Presentaciones Islandia\Charla restauración (islandia)\IMG_20190828_14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3" y="21027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rio\Desktop\Islandia\Presentaciones Islandia\Charla restauración (islandia)\IMG_20190828_1407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8502" y="-1175072"/>
            <a:ext cx="7050427" cy="94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6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C:\Users\Dario\Desktop\Islandia\Presentaciones Islandia\Charla restauración (islandia)\IMG_20190814_163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27" y="0"/>
            <a:ext cx="9195427" cy="68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rio\Desktop\Islandia\Presentaciones Islandia\Charla restauración (islandia)\IMG_20190814_163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12" y="0"/>
            <a:ext cx="9288596" cy="69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rio\Desktop\Islandia\Presentaciones Islandia\Charla restauración (islandia)\IMG_20190814_1639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24" y="-13684"/>
            <a:ext cx="9306841" cy="69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ario\Desktop\Islandia\Presentaciones Islandia\Charla restauración (islandia)\Oveja Islande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82" y="4459900"/>
            <a:ext cx="3151088" cy="250654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Dario\Desktop\Islandia\Presentaciones Islandia\Charla restauración (islandia)\IMG_20190813_135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rio\Desktop\Islandia\Presentaciones Islandia\Charla restauración (islandia)\IMG_20190813_135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46" y="-283722"/>
            <a:ext cx="9900592" cy="74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C:\Users\Dario\Desktop\Islandia\Presentaciones Islandia\Charla restauración (islandia)\IMG_20190913_092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139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Dario\Desktop\Islandia\Presentaciones Islandia\Charla restauración (islandia)\IMG_20190903_112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ario\Desktop\Islandia\Presentaciones Islandia\Charla restauración (islandia)\IMG_20190903_12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ario\Desktop\Islandia\Presentaciones Islandia\Charla restauración (islandia)\IMG_20190903_121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3762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orest in iceland new york times">
            <a:extLst>
              <a:ext uri="{FF2B5EF4-FFF2-40B4-BE49-F238E27FC236}">
                <a16:creationId xmlns="" xmlns:a16="http://schemas.microsoft.com/office/drawing/2014/main" xmlns:lc="http://schemas.openxmlformats.org/drawingml/2006/lockedCanvas" id="{D531C7E1-89F9-419B-AFA9-5D40EF32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409"/>
            <a:ext cx="10945216" cy="68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ario\Desktop\Islandia\Presentaciones Islandia\Charla restauración (islandia)\IMG_20190903_1124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6008" cy="69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Dario\Desktop\Islandia\Presentaciones Islandia\Charla restauración (islandia)\IMG_20190904_120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6069" y="857249"/>
            <a:ext cx="6858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ario\Desktop\Islandia\Presentaciones Islandia\Charla restauración (islandia)\IMG_20190904_12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8011" y="858010"/>
            <a:ext cx="6864085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5" name="Picture 5" descr="C:\Users\Dario\Desktop\Islandia\Presentaciones Islandia\Charla restauración (islandia)\IMG_20190904_145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8012" y="851248"/>
            <a:ext cx="6864086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ario\Desktop\Islandia\Presentaciones Islandia\Charla restauración (islandia)\IMG_20190905_125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" y="60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CF1E75B-1E10-4896-859F-15119CF5E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59" y="1052736"/>
            <a:ext cx="759330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5CA5CBD5-F98D-4B59-8AE1-9AF935C6D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99" y="631977"/>
            <a:ext cx="4890603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>
            <a:extLst>
              <a:ext uri="{FF2B5EF4-FFF2-40B4-BE49-F238E27FC236}">
                <a16:creationId xmlns="" xmlns:a16="http://schemas.microsoft.com/office/drawing/2014/main" id="{84574769-622A-4DC6-9C80-C21D1899F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8" name="Rectangle 50">
            <a:extLst>
              <a:ext uri="{FF2B5EF4-FFF2-40B4-BE49-F238E27FC236}">
                <a16:creationId xmlns="" xmlns:a16="http://schemas.microsoft.com/office/drawing/2014/main" id="{AE0022E2-857A-4FF7-B6FA-C9DC7E280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52">
            <a:extLst>
              <a:ext uri="{FF2B5EF4-FFF2-40B4-BE49-F238E27FC236}">
                <a16:creationId xmlns="" xmlns:a16="http://schemas.microsoft.com/office/drawing/2014/main" id="{6D635E1A-A1A1-45A4-925B-0E9429DEB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52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4">
            <a:extLst>
              <a:ext uri="{FF2B5EF4-FFF2-40B4-BE49-F238E27FC236}">
                <a16:creationId xmlns="" xmlns:a16="http://schemas.microsoft.com/office/drawing/2014/main" id="{E89A53E9-0901-4726-BF5E-6D7A64533B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7746" y="0"/>
            <a:ext cx="212598" cy="6858000"/>
          </a:xfrm>
          <a:prstGeom prst="rect">
            <a:avLst/>
          </a:prstGeom>
          <a:solidFill>
            <a:srgbClr val="B78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outdoor, red, water, man&#10;&#10;Description automatically generated">
            <a:extLst>
              <a:ext uri="{FF2B5EF4-FFF2-40B4-BE49-F238E27FC236}">
                <a16:creationId xmlns="" xmlns:a16="http://schemas.microsoft.com/office/drawing/2014/main" id="{BA371136-4317-4DFB-9F1D-4A580E18F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9" r="1" b="55081"/>
          <a:stretch/>
        </p:blipFill>
        <p:spPr>
          <a:xfrm>
            <a:off x="664369" y="908720"/>
            <a:ext cx="7966202" cy="4801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1A1022-4159-4571-88AC-AE0D8CF8D5C1}"/>
              </a:ext>
            </a:extLst>
          </p:cNvPr>
          <p:cNvSpPr txBox="1"/>
          <p:nvPr/>
        </p:nvSpPr>
        <p:spPr>
          <a:xfrm>
            <a:off x="2987271" y="5744404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c.a.1990 (Anno Domini Islandia)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3">
            <a:extLst>
              <a:ext uri="{FF2B5EF4-FFF2-40B4-BE49-F238E27FC236}">
                <a16:creationId xmlns:a16="http://schemas.microsoft.com/office/drawing/2014/main" xmlns="" id="{7C615D28-8D37-47CB-9D5B-9ACFDA3089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A6009-0D6A-4D94-B1FD-CB4AD515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6672"/>
            <a:ext cx="4238625" cy="1681709"/>
          </a:xfrm>
        </p:spPr>
        <p:txBody>
          <a:bodyPr>
            <a:normAutofit/>
          </a:bodyPr>
          <a:lstStyle/>
          <a:p>
            <a:r>
              <a:rPr lang="is-IS" sz="3600" dirty="0" smtClean="0"/>
              <a:t>Marco de plantación</a:t>
            </a:r>
            <a:endParaRPr lang="en-US" sz="3600" dirty="0"/>
          </a:p>
        </p:txBody>
      </p:sp>
      <p:sp>
        <p:nvSpPr>
          <p:cNvPr id="30" name="Freeform: Shape 15">
            <a:extLst>
              <a:ext uri="{FF2B5EF4-FFF2-40B4-BE49-F238E27FC236}">
                <a16:creationId xmlns:a16="http://schemas.microsoft.com/office/drawing/2014/main" xmlns="" id="{41FDC264-1201-436C-919B-101837D607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0"/>
            <a:ext cx="504349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83BCCC2-7155-4A4E-8EAB-8BA5F1519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2871982"/>
            <a:ext cx="3127539" cy="3181684"/>
          </a:xfrm>
        </p:spPr>
        <p:txBody>
          <a:bodyPr anchor="t">
            <a:normAutofit fontScale="92500"/>
          </a:bodyPr>
          <a:lstStyle/>
          <a:p>
            <a:r>
              <a:rPr lang="is-IS" sz="2400" dirty="0" smtClean="0">
                <a:solidFill>
                  <a:schemeClr val="tx1"/>
                </a:solidFill>
              </a:rPr>
              <a:t>Separación entre plantas de unos 2-2,5 metros (</a:t>
            </a:r>
            <a:r>
              <a:rPr lang="is-IS" sz="2400" dirty="0">
                <a:solidFill>
                  <a:schemeClr val="tx1"/>
                </a:solidFill>
              </a:rPr>
              <a:t>1700-2500 p.ha</a:t>
            </a:r>
            <a:r>
              <a:rPr lang="is-IS" sz="2400" dirty="0" smtClean="0">
                <a:solidFill>
                  <a:schemeClr val="tx1"/>
                </a:solidFill>
              </a:rPr>
              <a:t>).</a:t>
            </a:r>
            <a:endParaRPr lang="is-I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Una forma de plantar de forma </a:t>
            </a:r>
            <a:r>
              <a:rPr lang="en-US" sz="2400" dirty="0" err="1" smtClean="0">
                <a:solidFill>
                  <a:schemeClr val="tx1"/>
                </a:solidFill>
              </a:rPr>
              <a:t>homogenea</a:t>
            </a:r>
            <a:r>
              <a:rPr lang="en-US" sz="2400" dirty="0" smtClean="0">
                <a:solidFill>
                  <a:schemeClr val="tx1"/>
                </a:solidFill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</a:rPr>
              <a:t>algo</a:t>
            </a:r>
            <a:r>
              <a:rPr lang="en-US" sz="2400" dirty="0" smtClean="0">
                <a:solidFill>
                  <a:schemeClr val="tx1"/>
                </a:solidFill>
              </a:rPr>
              <a:t> natural </a:t>
            </a:r>
            <a:r>
              <a:rPr lang="en-US" sz="2400" dirty="0" err="1" smtClean="0">
                <a:solidFill>
                  <a:schemeClr val="tx1"/>
                </a:solidFill>
              </a:rPr>
              <a:t>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en</a:t>
            </a:r>
            <a:r>
              <a:rPr lang="en-US" sz="2400" dirty="0"/>
              <a:t> </a:t>
            </a:r>
            <a:r>
              <a:rPr lang="en-US" sz="2400" dirty="0" err="1" smtClean="0"/>
              <a:t>estructura</a:t>
            </a:r>
            <a:r>
              <a:rPr lang="en-US" sz="2400" dirty="0" smtClean="0"/>
              <a:t> de red de </a:t>
            </a:r>
            <a:r>
              <a:rPr lang="en-US" sz="2400" dirty="0" err="1" smtClean="0"/>
              <a:t>pesca</a:t>
            </a:r>
            <a:r>
              <a:rPr lang="en-US" sz="2400" dirty="0" smtClean="0"/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Freeform: Shape 17">
            <a:extLst>
              <a:ext uri="{FF2B5EF4-FFF2-40B4-BE49-F238E27FC236}">
                <a16:creationId xmlns:a16="http://schemas.microsoft.com/office/drawing/2014/main" xmlns="" id="{D6B215F4-747D-4CC6-A400-179A94AB8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9751" y="0"/>
            <a:ext cx="3174249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Freeform: Shape 19">
            <a:extLst>
              <a:ext uri="{FF2B5EF4-FFF2-40B4-BE49-F238E27FC236}">
                <a16:creationId xmlns:a16="http://schemas.microsoft.com/office/drawing/2014/main" xmlns="" id="{C336FE1A-0BAD-4B17-A0E2-47F328026E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6337" y="0"/>
            <a:ext cx="3087664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B1C2FD-8772-4D34-BF31-36D262E2F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94" y="1628800"/>
            <a:ext cx="2820963" cy="1410481"/>
          </a:xfrm>
          <a:prstGeom prst="rect">
            <a:avLst/>
          </a:prstGeom>
        </p:spPr>
      </p:pic>
      <p:sp>
        <p:nvSpPr>
          <p:cNvPr id="33" name="Freeform: Shape 21">
            <a:extLst>
              <a:ext uri="{FF2B5EF4-FFF2-40B4-BE49-F238E27FC236}">
                <a16:creationId xmlns:a16="http://schemas.microsoft.com/office/drawing/2014/main" xmlns="" id="{9563FBA8-D302-415D-ACB8-C0406838D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0266" y="2584797"/>
            <a:ext cx="2446284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: Shape 23">
            <a:extLst>
              <a:ext uri="{FF2B5EF4-FFF2-40B4-BE49-F238E27FC236}">
                <a16:creationId xmlns:a16="http://schemas.microsoft.com/office/drawing/2014/main" xmlns="" id="{94AF41C3-8948-4210-91C5-1285DC5E9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22704" y="2694563"/>
            <a:ext cx="2281409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7582A6-400E-4D48-A2B5-D8978392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66" y="2694564"/>
            <a:ext cx="1942483" cy="1735818"/>
          </a:xfrm>
          <a:prstGeom prst="rect">
            <a:avLst/>
          </a:prstGeom>
        </p:spPr>
      </p:pic>
      <p:sp>
        <p:nvSpPr>
          <p:cNvPr id="35" name="Freeform: Shape 25">
            <a:extLst>
              <a:ext uri="{FF2B5EF4-FFF2-40B4-BE49-F238E27FC236}">
                <a16:creationId xmlns:a16="http://schemas.microsoft.com/office/drawing/2014/main" xmlns="" id="{5D3DD866-9865-42E4-989A-17A2755F2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58948" y="3909953"/>
            <a:ext cx="248505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9E2E6A6E-803E-4838-AD5C-113793CC2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418" y="4009103"/>
            <a:ext cx="2410583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3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5BC1D5D5-6F5E-439A-B2CD-A4CBB4DBD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937"/>
          <a:stretch/>
        </p:blipFill>
        <p:spPr>
          <a:xfrm>
            <a:off x="6484934" y="4430382"/>
            <a:ext cx="2143882" cy="18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644A93-8F23-44A5-A74F-2CB17634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365997-8435-49D3-99FE-4C78BCB19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3E1DFF-386F-4A51-B734-004FCC7C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831E4-9DE9-4E77-995B-9F7DC213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744733-C2F2-4CB6-A849-4C5B94F9E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6D578-CA0D-48B5-B7CE-DA9F5FA0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DB281-6D4A-4688-BB1F-32FA118A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D382AD-45F2-4AC4-B472-42CD3EBBA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00ADCF-3916-4533-93A5-53243011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F4EDB6-EFA0-4FA6-8A05-345A15B93617}"/>
              </a:ext>
            </a:extLst>
          </p:cNvPr>
          <p:cNvSpPr txBox="1"/>
          <p:nvPr/>
        </p:nvSpPr>
        <p:spPr>
          <a:xfrm>
            <a:off x="3971116" y="116632"/>
            <a:ext cx="4963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solidFill>
                  <a:schemeClr val="bg1"/>
                </a:solidFill>
                <a:highlight>
                  <a:srgbClr val="FF0000"/>
                </a:highlight>
              </a:rPr>
              <a:t>Especies con demanda nutricional alta</a:t>
            </a: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/>
            </a:r>
            <a:b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-Spruces</a:t>
            </a:r>
          </a:p>
          <a:p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-(</a:t>
            </a:r>
            <a:r>
              <a:rPr lang="is-IS" sz="2400" dirty="0" err="1">
                <a:solidFill>
                  <a:schemeClr val="bg1"/>
                </a:solidFill>
                <a:highlight>
                  <a:srgbClr val="FF0000"/>
                </a:highlight>
              </a:rPr>
              <a:t>Aspen</a:t>
            </a: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)</a:t>
            </a:r>
            <a:endParaRPr lang="en-US" sz="24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0A3538-2823-44F2-8654-FE0013D1F208}"/>
              </a:ext>
            </a:extLst>
          </p:cNvPr>
          <p:cNvSpPr txBox="1"/>
          <p:nvPr/>
        </p:nvSpPr>
        <p:spPr>
          <a:xfrm>
            <a:off x="611560" y="3263317"/>
            <a:ext cx="5029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solidFill>
                  <a:schemeClr val="bg1"/>
                </a:solidFill>
                <a:highlight>
                  <a:srgbClr val="FF0000"/>
                </a:highlight>
              </a:rPr>
              <a:t>Especies con demanda nutricional baja</a:t>
            </a: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/>
            </a:r>
            <a:b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-Pine</a:t>
            </a:r>
            <a:b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-Larch</a:t>
            </a:r>
            <a:b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r>
              <a:rPr lang="is-IS" sz="2400" dirty="0">
                <a:solidFill>
                  <a:schemeClr val="bg1"/>
                </a:solidFill>
                <a:highlight>
                  <a:srgbClr val="FF0000"/>
                </a:highlight>
              </a:rPr>
              <a:t>-(Birch)</a:t>
            </a:r>
            <a:endParaRPr lang="en-US" sz="24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xmlns="" id="{A5BD48DE-1383-4514-ABF4-9A046A7261DE}"/>
              </a:ext>
            </a:extLst>
          </p:cNvPr>
          <p:cNvSpPr/>
          <p:nvPr/>
        </p:nvSpPr>
        <p:spPr>
          <a:xfrm>
            <a:off x="5517859" y="2286001"/>
            <a:ext cx="830510" cy="97731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70</Words>
  <Application>Microsoft Office PowerPoint</Application>
  <PresentationFormat>Presentación en pantalla (4:3)</PresentationFormat>
  <Paragraphs>20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de plantación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Dario</dc:creator>
  <cp:lastModifiedBy>Dario</cp:lastModifiedBy>
  <cp:revision>16</cp:revision>
  <dcterms:created xsi:type="dcterms:W3CDTF">2019-10-22T11:14:21Z</dcterms:created>
  <dcterms:modified xsi:type="dcterms:W3CDTF">2020-03-12T12:42:40Z</dcterms:modified>
</cp:coreProperties>
</file>