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98" r:id="rId10"/>
    <p:sldId id="305" r:id="rId11"/>
    <p:sldId id="264" r:id="rId12"/>
    <p:sldId id="302" r:id="rId13"/>
    <p:sldId id="265" r:id="rId14"/>
    <p:sldId id="269" r:id="rId15"/>
    <p:sldId id="270" r:id="rId16"/>
    <p:sldId id="266" r:id="rId17"/>
    <p:sldId id="279" r:id="rId18"/>
    <p:sldId id="267" r:id="rId19"/>
    <p:sldId id="268" r:id="rId20"/>
    <p:sldId id="271" r:id="rId21"/>
    <p:sldId id="303" r:id="rId22"/>
    <p:sldId id="272" r:id="rId23"/>
    <p:sldId id="273" r:id="rId24"/>
    <p:sldId id="274" r:id="rId25"/>
    <p:sldId id="275" r:id="rId26"/>
    <p:sldId id="301" r:id="rId27"/>
    <p:sldId id="278" r:id="rId28"/>
    <p:sldId id="304" r:id="rId29"/>
    <p:sldId id="280" r:id="rId30"/>
    <p:sldId id="283" r:id="rId31"/>
    <p:sldId id="284" r:id="rId32"/>
    <p:sldId id="285" r:id="rId33"/>
    <p:sldId id="286" r:id="rId34"/>
    <p:sldId id="287" r:id="rId35"/>
    <p:sldId id="288" r:id="rId36"/>
    <p:sldId id="306" r:id="rId37"/>
    <p:sldId id="289" r:id="rId38"/>
    <p:sldId id="290" r:id="rId39"/>
    <p:sldId id="291" r:id="rId40"/>
    <p:sldId id="307" r:id="rId41"/>
    <p:sldId id="292" r:id="rId42"/>
    <p:sldId id="293" r:id="rId43"/>
    <p:sldId id="308" r:id="rId44"/>
    <p:sldId id="294" r:id="rId45"/>
    <p:sldId id="295" r:id="rId46"/>
    <p:sldId id="296" r:id="rId47"/>
    <p:sldId id="297" r:id="rId48"/>
    <p:sldId id="299" r:id="rId49"/>
    <p:sldId id="30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5239C-8896-9149-1F61-16A7D2DD9EAD}" v="1736" dt="2024-11-11T10:31:54.178"/>
    <p1510:client id="{EFD83F50-0010-D405-AE7A-9F96778D6D2A}" v="17" dt="2024-11-11T10:34:20.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MARTIN HERRERA" userId="S::cmartinherrera@educa.jcyl.es::d25a58cd-ee14-4bc0-9530-a4d8991085dc" providerId="AD" clId="Web-{113A7399-98D7-9A56-8760-B4084A335622}"/>
    <pc:docChg chg="addSld delSld modSld sldOrd">
      <pc:chgData name="CRISTINA MARTIN HERRERA" userId="S::cmartinherrera@educa.jcyl.es::d25a58cd-ee14-4bc0-9530-a4d8991085dc" providerId="AD" clId="Web-{113A7399-98D7-9A56-8760-B4084A335622}" dt="2024-10-29T18:28:58.864" v="195"/>
      <pc:docMkLst>
        <pc:docMk/>
      </pc:docMkLst>
      <pc:sldChg chg="delSp modSp">
        <pc:chgData name="CRISTINA MARTIN HERRERA" userId="S::cmartinherrera@educa.jcyl.es::d25a58cd-ee14-4bc0-9530-a4d8991085dc" providerId="AD" clId="Web-{113A7399-98D7-9A56-8760-B4084A335622}" dt="2024-10-29T17:54:04.866" v="97" actId="1076"/>
        <pc:sldMkLst>
          <pc:docMk/>
          <pc:sldMk cId="2746798574" sldId="256"/>
        </pc:sldMkLst>
        <pc:spChg chg="mod">
          <ac:chgData name="CRISTINA MARTIN HERRERA" userId="S::cmartinherrera@educa.jcyl.es::d25a58cd-ee14-4bc0-9530-a4d8991085dc" providerId="AD" clId="Web-{113A7399-98D7-9A56-8760-B4084A335622}" dt="2024-10-29T17:54:04.866" v="97" actId="1076"/>
          <ac:spMkLst>
            <pc:docMk/>
            <pc:sldMk cId="2746798574" sldId="256"/>
            <ac:spMk id="2" creationId="{347B18F0-3A0D-48F6-BF2D-FD1F7D3CCF70}"/>
          </ac:spMkLst>
        </pc:spChg>
        <pc:spChg chg="del">
          <ac:chgData name="CRISTINA MARTIN HERRERA" userId="S::cmartinherrera@educa.jcyl.es::d25a58cd-ee14-4bc0-9530-a4d8991085dc" providerId="AD" clId="Web-{113A7399-98D7-9A56-8760-B4084A335622}" dt="2024-10-29T17:29:33.961" v="94"/>
          <ac:spMkLst>
            <pc:docMk/>
            <pc:sldMk cId="2746798574" sldId="256"/>
            <ac:spMk id="3" creationId="{4C80A96F-4358-43BF-8BD4-059CF667F8EB}"/>
          </ac:spMkLst>
        </pc:spChg>
      </pc:sldChg>
      <pc:sldChg chg="modSp">
        <pc:chgData name="CRISTINA MARTIN HERRERA" userId="S::cmartinherrera@educa.jcyl.es::d25a58cd-ee14-4bc0-9530-a4d8991085dc" providerId="AD" clId="Web-{113A7399-98D7-9A56-8760-B4084A335622}" dt="2024-10-29T17:56:26.697" v="100" actId="20577"/>
        <pc:sldMkLst>
          <pc:docMk/>
          <pc:sldMk cId="2371640038" sldId="258"/>
        </pc:sldMkLst>
        <pc:spChg chg="mod">
          <ac:chgData name="CRISTINA MARTIN HERRERA" userId="S::cmartinherrera@educa.jcyl.es::d25a58cd-ee14-4bc0-9530-a4d8991085dc" providerId="AD" clId="Web-{113A7399-98D7-9A56-8760-B4084A335622}" dt="2024-10-29T17:56:26.697" v="100" actId="20577"/>
          <ac:spMkLst>
            <pc:docMk/>
            <pc:sldMk cId="2371640038" sldId="258"/>
            <ac:spMk id="5" creationId="{6D12C3F8-B82C-412D-8AF9-41AD3190C396}"/>
          </ac:spMkLst>
        </pc:spChg>
      </pc:sldChg>
      <pc:sldChg chg="modSp">
        <pc:chgData name="CRISTINA MARTIN HERRERA" userId="S::cmartinherrera@educa.jcyl.es::d25a58cd-ee14-4bc0-9530-a4d8991085dc" providerId="AD" clId="Web-{113A7399-98D7-9A56-8760-B4084A335622}" dt="2024-10-29T17:59:06.873" v="105" actId="20577"/>
        <pc:sldMkLst>
          <pc:docMk/>
          <pc:sldMk cId="1673319347" sldId="261"/>
        </pc:sldMkLst>
        <pc:spChg chg="mod">
          <ac:chgData name="CRISTINA MARTIN HERRERA" userId="S::cmartinherrera@educa.jcyl.es::d25a58cd-ee14-4bc0-9530-a4d8991085dc" providerId="AD" clId="Web-{113A7399-98D7-9A56-8760-B4084A335622}" dt="2024-10-29T17:59:06.873" v="105" actId="20577"/>
          <ac:spMkLst>
            <pc:docMk/>
            <pc:sldMk cId="1673319347" sldId="261"/>
            <ac:spMk id="5" creationId="{6D12C3F8-B82C-412D-8AF9-41AD3190C396}"/>
          </ac:spMkLst>
        </pc:spChg>
      </pc:sldChg>
      <pc:sldChg chg="modSp">
        <pc:chgData name="CRISTINA MARTIN HERRERA" userId="S::cmartinherrera@educa.jcyl.es::d25a58cd-ee14-4bc0-9530-a4d8991085dc" providerId="AD" clId="Web-{113A7399-98D7-9A56-8760-B4084A335622}" dt="2024-10-29T18:00:06.296" v="109" actId="20577"/>
        <pc:sldMkLst>
          <pc:docMk/>
          <pc:sldMk cId="725492532" sldId="265"/>
        </pc:sldMkLst>
        <pc:spChg chg="mod">
          <ac:chgData name="CRISTINA MARTIN HERRERA" userId="S::cmartinherrera@educa.jcyl.es::d25a58cd-ee14-4bc0-9530-a4d8991085dc" providerId="AD" clId="Web-{113A7399-98D7-9A56-8760-B4084A335622}" dt="2024-10-29T17:59:55.343" v="108" actId="1076"/>
          <ac:spMkLst>
            <pc:docMk/>
            <pc:sldMk cId="725492532" sldId="265"/>
            <ac:spMk id="3" creationId="{D00916F0-95FC-4FC1-83AC-24F0D4A8F1C8}"/>
          </ac:spMkLst>
        </pc:spChg>
        <pc:spChg chg="mod">
          <ac:chgData name="CRISTINA MARTIN HERRERA" userId="S::cmartinherrera@educa.jcyl.es::d25a58cd-ee14-4bc0-9530-a4d8991085dc" providerId="AD" clId="Web-{113A7399-98D7-9A56-8760-B4084A335622}" dt="2024-10-29T18:00:06.296" v="109" actId="20577"/>
          <ac:spMkLst>
            <pc:docMk/>
            <pc:sldMk cId="725492532" sldId="265"/>
            <ac:spMk id="4" creationId="{5F80DFE8-EB90-4A18-9FDC-88711FE95992}"/>
          </ac:spMkLst>
        </pc:spChg>
      </pc:sldChg>
      <pc:sldChg chg="modSp">
        <pc:chgData name="CRISTINA MARTIN HERRERA" userId="S::cmartinherrera@educa.jcyl.es::d25a58cd-ee14-4bc0-9530-a4d8991085dc" providerId="AD" clId="Web-{113A7399-98D7-9A56-8760-B4084A335622}" dt="2024-10-29T18:05:13.068" v="130" actId="20577"/>
        <pc:sldMkLst>
          <pc:docMk/>
          <pc:sldMk cId="2570427993" sldId="267"/>
        </pc:sldMkLst>
        <pc:spChg chg="mod">
          <ac:chgData name="CRISTINA MARTIN HERRERA" userId="S::cmartinherrera@educa.jcyl.es::d25a58cd-ee14-4bc0-9530-a4d8991085dc" providerId="AD" clId="Web-{113A7399-98D7-9A56-8760-B4084A335622}" dt="2024-10-29T18:05:13.068" v="130" actId="20577"/>
          <ac:spMkLst>
            <pc:docMk/>
            <pc:sldMk cId="2570427993" sldId="267"/>
            <ac:spMk id="7" creationId="{05FBC2F1-4AC6-445B-ACA7-C71A84CD1B57}"/>
          </ac:spMkLst>
        </pc:spChg>
      </pc:sldChg>
      <pc:sldChg chg="modSp">
        <pc:chgData name="CRISTINA MARTIN HERRERA" userId="S::cmartinherrera@educa.jcyl.es::d25a58cd-ee14-4bc0-9530-a4d8991085dc" providerId="AD" clId="Web-{113A7399-98D7-9A56-8760-B4084A335622}" dt="2024-10-29T18:07:09.180" v="135" actId="1076"/>
        <pc:sldMkLst>
          <pc:docMk/>
          <pc:sldMk cId="1177449619" sldId="268"/>
        </pc:sldMkLst>
        <pc:spChg chg="mod">
          <ac:chgData name="CRISTINA MARTIN HERRERA" userId="S::cmartinherrera@educa.jcyl.es::d25a58cd-ee14-4bc0-9530-a4d8991085dc" providerId="AD" clId="Web-{113A7399-98D7-9A56-8760-B4084A335622}" dt="2024-10-29T18:07:09.180" v="135" actId="1076"/>
          <ac:spMkLst>
            <pc:docMk/>
            <pc:sldMk cId="1177449619" sldId="268"/>
            <ac:spMk id="9" creationId="{F130DEF2-8F0D-4010-876F-BB9EDB501D04}"/>
          </ac:spMkLst>
        </pc:spChg>
      </pc:sldChg>
      <pc:sldChg chg="modSp">
        <pc:chgData name="CRISTINA MARTIN HERRERA" userId="S::cmartinherrera@educa.jcyl.es::d25a58cd-ee14-4bc0-9530-a4d8991085dc" providerId="AD" clId="Web-{113A7399-98D7-9A56-8760-B4084A335622}" dt="2024-10-29T18:00:57.875" v="110" actId="20577"/>
        <pc:sldMkLst>
          <pc:docMk/>
          <pc:sldMk cId="2271745825" sldId="270"/>
        </pc:sldMkLst>
        <pc:spChg chg="mod">
          <ac:chgData name="CRISTINA MARTIN HERRERA" userId="S::cmartinherrera@educa.jcyl.es::d25a58cd-ee14-4bc0-9530-a4d8991085dc" providerId="AD" clId="Web-{113A7399-98D7-9A56-8760-B4084A335622}" dt="2024-10-29T18:00:57.875" v="110" actId="20577"/>
          <ac:spMkLst>
            <pc:docMk/>
            <pc:sldMk cId="2271745825" sldId="270"/>
            <ac:spMk id="5" creationId="{66D8BDAF-7869-4146-A070-66CA2492194F}"/>
          </ac:spMkLst>
        </pc:spChg>
      </pc:sldChg>
      <pc:sldChg chg="delSp modSp">
        <pc:chgData name="CRISTINA MARTIN HERRERA" userId="S::cmartinherrera@educa.jcyl.es::d25a58cd-ee14-4bc0-9530-a4d8991085dc" providerId="AD" clId="Web-{113A7399-98D7-9A56-8760-B4084A335622}" dt="2024-10-29T18:25:35.547" v="174" actId="1076"/>
        <pc:sldMkLst>
          <pc:docMk/>
          <pc:sldMk cId="108501458" sldId="274"/>
        </pc:sldMkLst>
        <pc:spChg chg="del mod">
          <ac:chgData name="CRISTINA MARTIN HERRERA" userId="S::cmartinherrera@educa.jcyl.es::d25a58cd-ee14-4bc0-9530-a4d8991085dc" providerId="AD" clId="Web-{113A7399-98D7-9A56-8760-B4084A335622}" dt="2024-10-29T18:13:42.469" v="142"/>
          <ac:spMkLst>
            <pc:docMk/>
            <pc:sldMk cId="108501458" sldId="274"/>
            <ac:spMk id="6" creationId="{A2914D91-EB3E-D82B-C546-23113FA265FA}"/>
          </ac:spMkLst>
        </pc:spChg>
        <pc:spChg chg="mod">
          <ac:chgData name="CRISTINA MARTIN HERRERA" userId="S::cmartinherrera@educa.jcyl.es::d25a58cd-ee14-4bc0-9530-a4d8991085dc" providerId="AD" clId="Web-{113A7399-98D7-9A56-8760-B4084A335622}" dt="2024-10-29T18:25:35.547" v="174" actId="1076"/>
          <ac:spMkLst>
            <pc:docMk/>
            <pc:sldMk cId="108501458" sldId="274"/>
            <ac:spMk id="9" creationId="{F130DEF2-8F0D-4010-876F-BB9EDB501D04}"/>
          </ac:spMkLst>
        </pc:spChg>
      </pc:sldChg>
      <pc:sldChg chg="modSp del">
        <pc:chgData name="CRISTINA MARTIN HERRERA" userId="S::cmartinherrera@educa.jcyl.es::d25a58cd-ee14-4bc0-9530-a4d8991085dc" providerId="AD" clId="Web-{113A7399-98D7-9A56-8760-B4084A335622}" dt="2024-10-29T18:26:36.392" v="175"/>
        <pc:sldMkLst>
          <pc:docMk/>
          <pc:sldMk cId="364546776" sldId="277"/>
        </pc:sldMkLst>
        <pc:spChg chg="mod">
          <ac:chgData name="CRISTINA MARTIN HERRERA" userId="S::cmartinherrera@educa.jcyl.es::d25a58cd-ee14-4bc0-9530-a4d8991085dc" providerId="AD" clId="Web-{113A7399-98D7-9A56-8760-B4084A335622}" dt="2024-10-29T18:17:44.865" v="151" actId="20577"/>
          <ac:spMkLst>
            <pc:docMk/>
            <pc:sldMk cId="364546776" sldId="277"/>
            <ac:spMk id="7" creationId="{7D407E66-C484-BE30-27EF-1FF4B6B7E0F5}"/>
          </ac:spMkLst>
        </pc:spChg>
      </pc:sldChg>
      <pc:sldChg chg="modSp">
        <pc:chgData name="CRISTINA MARTIN HERRERA" userId="S::cmartinherrera@educa.jcyl.es::d25a58cd-ee14-4bc0-9530-a4d8991085dc" providerId="AD" clId="Web-{113A7399-98D7-9A56-8760-B4084A335622}" dt="2024-10-29T18:04:16.926" v="115" actId="1076"/>
        <pc:sldMkLst>
          <pc:docMk/>
          <pc:sldMk cId="2456458990" sldId="279"/>
        </pc:sldMkLst>
        <pc:spChg chg="mod">
          <ac:chgData name="CRISTINA MARTIN HERRERA" userId="S::cmartinherrera@educa.jcyl.es::d25a58cd-ee14-4bc0-9530-a4d8991085dc" providerId="AD" clId="Web-{113A7399-98D7-9A56-8760-B4084A335622}" dt="2024-10-29T18:04:16.926" v="115" actId="1076"/>
          <ac:spMkLst>
            <pc:docMk/>
            <pc:sldMk cId="2456458990" sldId="279"/>
            <ac:spMk id="7" creationId="{05FBC2F1-4AC6-445B-ACA7-C71A84CD1B57}"/>
          </ac:spMkLst>
        </pc:spChg>
      </pc:sldChg>
      <pc:sldChg chg="modSp add ord replId">
        <pc:chgData name="CRISTINA MARTIN HERRERA" userId="S::cmartinherrera@educa.jcyl.es::d25a58cd-ee14-4bc0-9530-a4d8991085dc" providerId="AD" clId="Web-{113A7399-98D7-9A56-8760-B4084A335622}" dt="2024-10-29T18:27:59.347" v="189" actId="20577"/>
        <pc:sldMkLst>
          <pc:docMk/>
          <pc:sldMk cId="921903255" sldId="300"/>
        </pc:sldMkLst>
        <pc:spChg chg="mod">
          <ac:chgData name="CRISTINA MARTIN HERRERA" userId="S::cmartinherrera@educa.jcyl.es::d25a58cd-ee14-4bc0-9530-a4d8991085dc" providerId="AD" clId="Web-{113A7399-98D7-9A56-8760-B4084A335622}" dt="2024-10-29T18:27:59.347" v="189" actId="20577"/>
          <ac:spMkLst>
            <pc:docMk/>
            <pc:sldMk cId="921903255" sldId="300"/>
            <ac:spMk id="7" creationId="{7D407E66-C484-BE30-27EF-1FF4B6B7E0F5}"/>
          </ac:spMkLst>
        </pc:spChg>
      </pc:sldChg>
      <pc:sldChg chg="addSp delSp modSp add replId">
        <pc:chgData name="CRISTINA MARTIN HERRERA" userId="S::cmartinherrera@educa.jcyl.es::d25a58cd-ee14-4bc0-9530-a4d8991085dc" providerId="AD" clId="Web-{113A7399-98D7-9A56-8760-B4084A335622}" dt="2024-10-29T18:28:11.613" v="193"/>
        <pc:sldMkLst>
          <pc:docMk/>
          <pc:sldMk cId="3460896603" sldId="301"/>
        </pc:sldMkLst>
        <pc:spChg chg="add del mod">
          <ac:chgData name="CRISTINA MARTIN HERRERA" userId="S::cmartinherrera@educa.jcyl.es::d25a58cd-ee14-4bc0-9530-a4d8991085dc" providerId="AD" clId="Web-{113A7399-98D7-9A56-8760-B4084A335622}" dt="2024-10-29T18:28:11.613" v="193"/>
          <ac:spMkLst>
            <pc:docMk/>
            <pc:sldMk cId="3460896603" sldId="301"/>
            <ac:spMk id="4" creationId="{A1FADF46-1977-8FFE-87F8-B382A87DFDA3}"/>
          </ac:spMkLst>
        </pc:spChg>
        <pc:spChg chg="del mod">
          <ac:chgData name="CRISTINA MARTIN HERRERA" userId="S::cmartinherrera@educa.jcyl.es::d25a58cd-ee14-4bc0-9530-a4d8991085dc" providerId="AD" clId="Web-{113A7399-98D7-9A56-8760-B4084A335622}" dt="2024-10-29T18:27:37.550" v="179"/>
          <ac:spMkLst>
            <pc:docMk/>
            <pc:sldMk cId="3460896603" sldId="301"/>
            <ac:spMk id="7" creationId="{7D407E66-C484-BE30-27EF-1FF4B6B7E0F5}"/>
          </ac:spMkLst>
        </pc:spChg>
      </pc:sldChg>
      <pc:sldChg chg="new del">
        <pc:chgData name="CRISTINA MARTIN HERRERA" userId="S::cmartinherrera@educa.jcyl.es::d25a58cd-ee14-4bc0-9530-a4d8991085dc" providerId="AD" clId="Web-{113A7399-98D7-9A56-8760-B4084A335622}" dt="2024-10-29T18:28:58.864" v="195"/>
        <pc:sldMkLst>
          <pc:docMk/>
          <pc:sldMk cId="559829852" sldId="302"/>
        </pc:sldMkLst>
      </pc:sldChg>
      <pc:sldChg chg="modSp add del replId">
        <pc:chgData name="CRISTINA MARTIN HERRERA" userId="S::cmartinherrera@educa.jcyl.es::d25a58cd-ee14-4bc0-9530-a4d8991085dc" providerId="AD" clId="Web-{113A7399-98D7-9A56-8760-B4084A335622}" dt="2024-10-29T18:27:05.971" v="176"/>
        <pc:sldMkLst>
          <pc:docMk/>
          <pc:sldMk cId="2159097876" sldId="302"/>
        </pc:sldMkLst>
        <pc:spChg chg="mod">
          <ac:chgData name="CRISTINA MARTIN HERRERA" userId="S::cmartinherrera@educa.jcyl.es::d25a58cd-ee14-4bc0-9530-a4d8991085dc" providerId="AD" clId="Web-{113A7399-98D7-9A56-8760-B4084A335622}" dt="2024-10-29T18:25:15.437" v="165" actId="20577"/>
          <ac:spMkLst>
            <pc:docMk/>
            <pc:sldMk cId="2159097876" sldId="302"/>
            <ac:spMk id="9" creationId="{F130DEF2-8F0D-4010-876F-BB9EDB501D04}"/>
          </ac:spMkLst>
        </pc:spChg>
      </pc:sldChg>
    </pc:docChg>
  </pc:docChgLst>
  <pc:docChgLst>
    <pc:chgData name="CRISTINA MARTIN HERRERA" userId="S::cmartinherrera@educa.jcyl.es::d25a58cd-ee14-4bc0-9530-a4d8991085dc" providerId="AD" clId="Web-{6BD5C545-A7CC-C929-5F90-7F46F646166E}"/>
    <pc:docChg chg="addSld delSld modSld">
      <pc:chgData name="CRISTINA MARTIN HERRERA" userId="S::cmartinherrera@educa.jcyl.es::d25a58cd-ee14-4bc0-9530-a4d8991085dc" providerId="AD" clId="Web-{6BD5C545-A7CC-C929-5F90-7F46F646166E}" dt="2024-11-08T09:10:40.832" v="447" actId="20577"/>
      <pc:docMkLst>
        <pc:docMk/>
      </pc:docMkLst>
      <pc:sldChg chg="modSp">
        <pc:chgData name="CRISTINA MARTIN HERRERA" userId="S::cmartinherrera@educa.jcyl.es::d25a58cd-ee14-4bc0-9530-a4d8991085dc" providerId="AD" clId="Web-{6BD5C545-A7CC-C929-5F90-7F46F646166E}" dt="2024-11-08T08:44:36.441" v="16" actId="20577"/>
        <pc:sldMkLst>
          <pc:docMk/>
          <pc:sldMk cId="1925473395" sldId="259"/>
        </pc:sldMkLst>
        <pc:spChg chg="mod">
          <ac:chgData name="CRISTINA MARTIN HERRERA" userId="S::cmartinherrera@educa.jcyl.es::d25a58cd-ee14-4bc0-9530-a4d8991085dc" providerId="AD" clId="Web-{6BD5C545-A7CC-C929-5F90-7F46F646166E}" dt="2024-11-08T08:43:27.516" v="5" actId="20577"/>
          <ac:spMkLst>
            <pc:docMk/>
            <pc:sldMk cId="1925473395" sldId="259"/>
            <ac:spMk id="5" creationId="{6D12C3F8-B82C-412D-8AF9-41AD3190C396}"/>
          </ac:spMkLst>
        </pc:spChg>
        <pc:spChg chg="mod">
          <ac:chgData name="CRISTINA MARTIN HERRERA" userId="S::cmartinherrera@educa.jcyl.es::d25a58cd-ee14-4bc0-9530-a4d8991085dc" providerId="AD" clId="Web-{6BD5C545-A7CC-C929-5F90-7F46F646166E}" dt="2024-11-08T08:44:36.441" v="16" actId="20577"/>
          <ac:spMkLst>
            <pc:docMk/>
            <pc:sldMk cId="1925473395" sldId="259"/>
            <ac:spMk id="7" creationId="{0E993C8E-FCB3-49DC-AFFB-5F9018B08FB2}"/>
          </ac:spMkLst>
        </pc:spChg>
      </pc:sldChg>
      <pc:sldChg chg="modSp">
        <pc:chgData name="CRISTINA MARTIN HERRERA" userId="S::cmartinherrera@educa.jcyl.es::d25a58cd-ee14-4bc0-9530-a4d8991085dc" providerId="AD" clId="Web-{6BD5C545-A7CC-C929-5F90-7F46F646166E}" dt="2024-11-08T08:43:18.907" v="4" actId="20577"/>
        <pc:sldMkLst>
          <pc:docMk/>
          <pc:sldMk cId="1675420346" sldId="260"/>
        </pc:sldMkLst>
        <pc:spChg chg="mod">
          <ac:chgData name="CRISTINA MARTIN HERRERA" userId="S::cmartinherrera@educa.jcyl.es::d25a58cd-ee14-4bc0-9530-a4d8991085dc" providerId="AD" clId="Web-{6BD5C545-A7CC-C929-5F90-7F46F646166E}" dt="2024-11-08T08:43:18.907" v="4" actId="20577"/>
          <ac:spMkLst>
            <pc:docMk/>
            <pc:sldMk cId="1675420346" sldId="260"/>
            <ac:spMk id="5" creationId="{6D12C3F8-B82C-412D-8AF9-41AD3190C396}"/>
          </ac:spMkLst>
        </pc:spChg>
      </pc:sldChg>
      <pc:sldChg chg="modSp add del">
        <pc:chgData name="CRISTINA MARTIN HERRERA" userId="S::cmartinherrera@educa.jcyl.es::d25a58cd-ee14-4bc0-9530-a4d8991085dc" providerId="AD" clId="Web-{6BD5C545-A7CC-C929-5F90-7F46F646166E}" dt="2024-11-08T08:45:23.380" v="18"/>
        <pc:sldMkLst>
          <pc:docMk/>
          <pc:sldMk cId="1673319347" sldId="261"/>
        </pc:sldMkLst>
        <pc:spChg chg="mod">
          <ac:chgData name="CRISTINA MARTIN HERRERA" userId="S::cmartinherrera@educa.jcyl.es::d25a58cd-ee14-4bc0-9530-a4d8991085dc" providerId="AD" clId="Web-{6BD5C545-A7CC-C929-5F90-7F46F646166E}" dt="2024-11-08T08:43:06.484" v="2" actId="20577"/>
          <ac:spMkLst>
            <pc:docMk/>
            <pc:sldMk cId="1673319347" sldId="261"/>
            <ac:spMk id="5" creationId="{6D12C3F8-B82C-412D-8AF9-41AD3190C396}"/>
          </ac:spMkLst>
        </pc:spChg>
      </pc:sldChg>
      <pc:sldChg chg="modSp">
        <pc:chgData name="CRISTINA MARTIN HERRERA" userId="S::cmartinherrera@educa.jcyl.es::d25a58cd-ee14-4bc0-9530-a4d8991085dc" providerId="AD" clId="Web-{6BD5C545-A7CC-C929-5F90-7F46F646166E}" dt="2024-11-08T08:46:25.805" v="20" actId="20577"/>
        <pc:sldMkLst>
          <pc:docMk/>
          <pc:sldMk cId="2287054901" sldId="264"/>
        </pc:sldMkLst>
        <pc:spChg chg="mod">
          <ac:chgData name="CRISTINA MARTIN HERRERA" userId="S::cmartinherrera@educa.jcyl.es::d25a58cd-ee14-4bc0-9530-a4d8991085dc" providerId="AD" clId="Web-{6BD5C545-A7CC-C929-5F90-7F46F646166E}" dt="2024-11-08T08:46:25.805" v="20" actId="20577"/>
          <ac:spMkLst>
            <pc:docMk/>
            <pc:sldMk cId="2287054901" sldId="264"/>
            <ac:spMk id="3" creationId="{D00916F0-95FC-4FC1-83AC-24F0D4A8F1C8}"/>
          </ac:spMkLst>
        </pc:spChg>
      </pc:sldChg>
      <pc:sldChg chg="modSp">
        <pc:chgData name="CRISTINA MARTIN HERRERA" userId="S::cmartinherrera@educa.jcyl.es::d25a58cd-ee14-4bc0-9530-a4d8991085dc" providerId="AD" clId="Web-{6BD5C545-A7CC-C929-5F90-7F46F646166E}" dt="2024-11-08T08:50:55.269" v="116" actId="20577"/>
        <pc:sldMkLst>
          <pc:docMk/>
          <pc:sldMk cId="3820046899" sldId="266"/>
        </pc:sldMkLst>
        <pc:spChg chg="mod">
          <ac:chgData name="CRISTINA MARTIN HERRERA" userId="S::cmartinherrera@educa.jcyl.es::d25a58cd-ee14-4bc0-9530-a4d8991085dc" providerId="AD" clId="Web-{6BD5C545-A7CC-C929-5F90-7F46F646166E}" dt="2024-11-08T08:50:55.269" v="116" actId="20577"/>
          <ac:spMkLst>
            <pc:docMk/>
            <pc:sldMk cId="3820046899" sldId="266"/>
            <ac:spMk id="4" creationId="{5F80DFE8-EB90-4A18-9FDC-88711FE95992}"/>
          </ac:spMkLst>
        </pc:spChg>
      </pc:sldChg>
      <pc:sldChg chg="modSp">
        <pc:chgData name="CRISTINA MARTIN HERRERA" userId="S::cmartinherrera@educa.jcyl.es::d25a58cd-ee14-4bc0-9530-a4d8991085dc" providerId="AD" clId="Web-{6BD5C545-A7CC-C929-5F90-7F46F646166E}" dt="2024-11-08T08:52:36.195" v="146" actId="20577"/>
        <pc:sldMkLst>
          <pc:docMk/>
          <pc:sldMk cId="2570427993" sldId="267"/>
        </pc:sldMkLst>
        <pc:spChg chg="mod">
          <ac:chgData name="CRISTINA MARTIN HERRERA" userId="S::cmartinherrera@educa.jcyl.es::d25a58cd-ee14-4bc0-9530-a4d8991085dc" providerId="AD" clId="Web-{6BD5C545-A7CC-C929-5F90-7F46F646166E}" dt="2024-11-08T08:52:36.195" v="146" actId="20577"/>
          <ac:spMkLst>
            <pc:docMk/>
            <pc:sldMk cId="2570427993" sldId="267"/>
            <ac:spMk id="7" creationId="{05FBC2F1-4AC6-445B-ACA7-C71A84CD1B57}"/>
          </ac:spMkLst>
        </pc:spChg>
      </pc:sldChg>
      <pc:sldChg chg="modSp">
        <pc:chgData name="CRISTINA MARTIN HERRERA" userId="S::cmartinherrera@educa.jcyl.es::d25a58cd-ee14-4bc0-9530-a4d8991085dc" providerId="AD" clId="Web-{6BD5C545-A7CC-C929-5F90-7F46F646166E}" dt="2024-11-08T08:54:39.903" v="172" actId="20577"/>
        <pc:sldMkLst>
          <pc:docMk/>
          <pc:sldMk cId="1177449619" sldId="268"/>
        </pc:sldMkLst>
        <pc:spChg chg="mod">
          <ac:chgData name="CRISTINA MARTIN HERRERA" userId="S::cmartinherrera@educa.jcyl.es::d25a58cd-ee14-4bc0-9530-a4d8991085dc" providerId="AD" clId="Web-{6BD5C545-A7CC-C929-5F90-7F46F646166E}" dt="2024-11-08T08:54:29.965" v="171" actId="1076"/>
          <ac:spMkLst>
            <pc:docMk/>
            <pc:sldMk cId="1177449619" sldId="268"/>
            <ac:spMk id="2" creationId="{347B18F0-3A0D-48F6-BF2D-FD1F7D3CCF70}"/>
          </ac:spMkLst>
        </pc:spChg>
        <pc:spChg chg="mod">
          <ac:chgData name="CRISTINA MARTIN HERRERA" userId="S::cmartinherrera@educa.jcyl.es::d25a58cd-ee14-4bc0-9530-a4d8991085dc" providerId="AD" clId="Web-{6BD5C545-A7CC-C929-5F90-7F46F646166E}" dt="2024-11-08T08:54:06.073" v="162" actId="1076"/>
          <ac:spMkLst>
            <pc:docMk/>
            <pc:sldMk cId="1177449619" sldId="268"/>
            <ac:spMk id="3" creationId="{D00916F0-95FC-4FC1-83AC-24F0D4A8F1C8}"/>
          </ac:spMkLst>
        </pc:spChg>
        <pc:spChg chg="mod">
          <ac:chgData name="CRISTINA MARTIN HERRERA" userId="S::cmartinherrera@educa.jcyl.es::d25a58cd-ee14-4bc0-9530-a4d8991085dc" providerId="AD" clId="Web-{6BD5C545-A7CC-C929-5F90-7F46F646166E}" dt="2024-11-08T08:54:39.903" v="172" actId="20577"/>
          <ac:spMkLst>
            <pc:docMk/>
            <pc:sldMk cId="1177449619" sldId="268"/>
            <ac:spMk id="9" creationId="{F130DEF2-8F0D-4010-876F-BB9EDB501D04}"/>
          </ac:spMkLst>
        </pc:spChg>
      </pc:sldChg>
      <pc:sldChg chg="modSp">
        <pc:chgData name="CRISTINA MARTIN HERRERA" userId="S::cmartinherrera@educa.jcyl.es::d25a58cd-ee14-4bc0-9530-a4d8991085dc" providerId="AD" clId="Web-{6BD5C545-A7CC-C929-5F90-7F46F646166E}" dt="2024-11-08T08:47:37.323" v="28" actId="20577"/>
        <pc:sldMkLst>
          <pc:docMk/>
          <pc:sldMk cId="2401028117" sldId="269"/>
        </pc:sldMkLst>
        <pc:spChg chg="mod">
          <ac:chgData name="CRISTINA MARTIN HERRERA" userId="S::cmartinherrera@educa.jcyl.es::d25a58cd-ee14-4bc0-9530-a4d8991085dc" providerId="AD" clId="Web-{6BD5C545-A7CC-C929-5F90-7F46F646166E}" dt="2024-11-08T08:47:37.323" v="28" actId="20577"/>
          <ac:spMkLst>
            <pc:docMk/>
            <pc:sldMk cId="2401028117" sldId="269"/>
            <ac:spMk id="9" creationId="{8DA2BB37-1C2D-48CE-9AA5-A4937009893A}"/>
          </ac:spMkLst>
        </pc:spChg>
      </pc:sldChg>
      <pc:sldChg chg="modSp">
        <pc:chgData name="CRISTINA MARTIN HERRERA" userId="S::cmartinherrera@educa.jcyl.es::d25a58cd-ee14-4bc0-9530-a4d8991085dc" providerId="AD" clId="Web-{6BD5C545-A7CC-C929-5F90-7F46F646166E}" dt="2024-11-08T08:50:13.236" v="108" actId="20577"/>
        <pc:sldMkLst>
          <pc:docMk/>
          <pc:sldMk cId="2271745825" sldId="270"/>
        </pc:sldMkLst>
        <pc:spChg chg="mod">
          <ac:chgData name="CRISTINA MARTIN HERRERA" userId="S::cmartinherrera@educa.jcyl.es::d25a58cd-ee14-4bc0-9530-a4d8991085dc" providerId="AD" clId="Web-{6BD5C545-A7CC-C929-5F90-7F46F646166E}" dt="2024-11-08T08:50:13.236" v="108" actId="20577"/>
          <ac:spMkLst>
            <pc:docMk/>
            <pc:sldMk cId="2271745825" sldId="270"/>
            <ac:spMk id="5" creationId="{66D8BDAF-7869-4146-A070-66CA2492194F}"/>
          </ac:spMkLst>
        </pc:spChg>
      </pc:sldChg>
      <pc:sldChg chg="modSp">
        <pc:chgData name="CRISTINA MARTIN HERRERA" userId="S::cmartinherrera@educa.jcyl.es::d25a58cd-ee14-4bc0-9530-a4d8991085dc" providerId="AD" clId="Web-{6BD5C545-A7CC-C929-5F90-7F46F646166E}" dt="2024-11-08T08:59:26.680" v="247" actId="20577"/>
        <pc:sldMkLst>
          <pc:docMk/>
          <pc:sldMk cId="1083106029" sldId="272"/>
        </pc:sldMkLst>
        <pc:spChg chg="mod">
          <ac:chgData name="CRISTINA MARTIN HERRERA" userId="S::cmartinherrera@educa.jcyl.es::d25a58cd-ee14-4bc0-9530-a4d8991085dc" providerId="AD" clId="Web-{6BD5C545-A7CC-C929-5F90-7F46F646166E}" dt="2024-11-08T08:59:26.680" v="247" actId="20577"/>
          <ac:spMkLst>
            <pc:docMk/>
            <pc:sldMk cId="1083106029" sldId="272"/>
            <ac:spMk id="9" creationId="{F130DEF2-8F0D-4010-876F-BB9EDB501D04}"/>
          </ac:spMkLst>
        </pc:spChg>
      </pc:sldChg>
      <pc:sldChg chg="modSp">
        <pc:chgData name="CRISTINA MARTIN HERRERA" userId="S::cmartinherrera@educa.jcyl.es::d25a58cd-ee14-4bc0-9530-a4d8991085dc" providerId="AD" clId="Web-{6BD5C545-A7CC-C929-5F90-7F46F646166E}" dt="2024-11-08T09:01:22.091" v="277" actId="20577"/>
        <pc:sldMkLst>
          <pc:docMk/>
          <pc:sldMk cId="2669121573" sldId="273"/>
        </pc:sldMkLst>
        <pc:spChg chg="mod">
          <ac:chgData name="CRISTINA MARTIN HERRERA" userId="S::cmartinherrera@educa.jcyl.es::d25a58cd-ee14-4bc0-9530-a4d8991085dc" providerId="AD" clId="Web-{6BD5C545-A7CC-C929-5F90-7F46F646166E}" dt="2024-11-08T09:00:03.447" v="262" actId="1076"/>
          <ac:spMkLst>
            <pc:docMk/>
            <pc:sldMk cId="2669121573" sldId="273"/>
            <ac:spMk id="3" creationId="{D00916F0-95FC-4FC1-83AC-24F0D4A8F1C8}"/>
          </ac:spMkLst>
        </pc:spChg>
        <pc:spChg chg="mod">
          <ac:chgData name="CRISTINA MARTIN HERRERA" userId="S::cmartinherrera@educa.jcyl.es::d25a58cd-ee14-4bc0-9530-a4d8991085dc" providerId="AD" clId="Web-{6BD5C545-A7CC-C929-5F90-7F46F646166E}" dt="2024-11-08T09:01:22.091" v="277" actId="20577"/>
          <ac:spMkLst>
            <pc:docMk/>
            <pc:sldMk cId="2669121573" sldId="273"/>
            <ac:spMk id="9" creationId="{F130DEF2-8F0D-4010-876F-BB9EDB501D04}"/>
          </ac:spMkLst>
        </pc:spChg>
      </pc:sldChg>
      <pc:sldChg chg="modSp">
        <pc:chgData name="CRISTINA MARTIN HERRERA" userId="S::cmartinherrera@educa.jcyl.es::d25a58cd-ee14-4bc0-9530-a4d8991085dc" providerId="AD" clId="Web-{6BD5C545-A7CC-C929-5F90-7F46F646166E}" dt="2024-11-08T09:01:48.092" v="289" actId="1076"/>
        <pc:sldMkLst>
          <pc:docMk/>
          <pc:sldMk cId="108501458" sldId="274"/>
        </pc:sldMkLst>
        <pc:spChg chg="mod">
          <ac:chgData name="CRISTINA MARTIN HERRERA" userId="S::cmartinherrera@educa.jcyl.es::d25a58cd-ee14-4bc0-9530-a4d8991085dc" providerId="AD" clId="Web-{6BD5C545-A7CC-C929-5F90-7F46F646166E}" dt="2024-11-08T09:01:48.092" v="289" actId="1076"/>
          <ac:spMkLst>
            <pc:docMk/>
            <pc:sldMk cId="108501458" sldId="274"/>
            <ac:spMk id="9" creationId="{F130DEF2-8F0D-4010-876F-BB9EDB501D04}"/>
          </ac:spMkLst>
        </pc:spChg>
      </pc:sldChg>
      <pc:sldChg chg="modSp">
        <pc:chgData name="CRISTINA MARTIN HERRERA" userId="S::cmartinherrera@educa.jcyl.es::d25a58cd-ee14-4bc0-9530-a4d8991085dc" providerId="AD" clId="Web-{6BD5C545-A7CC-C929-5F90-7F46F646166E}" dt="2024-11-08T09:05:40.148" v="355" actId="20577"/>
        <pc:sldMkLst>
          <pc:docMk/>
          <pc:sldMk cId="1203335703" sldId="275"/>
        </pc:sldMkLst>
        <pc:spChg chg="mod">
          <ac:chgData name="CRISTINA MARTIN HERRERA" userId="S::cmartinherrera@educa.jcyl.es::d25a58cd-ee14-4bc0-9530-a4d8991085dc" providerId="AD" clId="Web-{6BD5C545-A7CC-C929-5F90-7F46F646166E}" dt="2024-11-08T09:02:27.344" v="297" actId="1076"/>
          <ac:spMkLst>
            <pc:docMk/>
            <pc:sldMk cId="1203335703" sldId="275"/>
            <ac:spMk id="3" creationId="{D00916F0-95FC-4FC1-83AC-24F0D4A8F1C8}"/>
          </ac:spMkLst>
        </pc:spChg>
        <pc:spChg chg="mod">
          <ac:chgData name="CRISTINA MARTIN HERRERA" userId="S::cmartinherrera@educa.jcyl.es::d25a58cd-ee14-4bc0-9530-a4d8991085dc" providerId="AD" clId="Web-{6BD5C545-A7CC-C929-5F90-7F46F646166E}" dt="2024-11-08T09:02:17.671" v="293" actId="20577"/>
          <ac:spMkLst>
            <pc:docMk/>
            <pc:sldMk cId="1203335703" sldId="275"/>
            <ac:spMk id="6" creationId="{A2914D91-EB3E-D82B-C546-23113FA265FA}"/>
          </ac:spMkLst>
        </pc:spChg>
        <pc:spChg chg="mod">
          <ac:chgData name="CRISTINA MARTIN HERRERA" userId="S::cmartinherrera@educa.jcyl.es::d25a58cd-ee14-4bc0-9530-a4d8991085dc" providerId="AD" clId="Web-{6BD5C545-A7CC-C929-5F90-7F46F646166E}" dt="2024-11-08T09:05:40.148" v="355" actId="20577"/>
          <ac:spMkLst>
            <pc:docMk/>
            <pc:sldMk cId="1203335703" sldId="275"/>
            <ac:spMk id="9" creationId="{F130DEF2-8F0D-4010-876F-BB9EDB501D04}"/>
          </ac:spMkLst>
        </pc:spChg>
      </pc:sldChg>
      <pc:sldChg chg="modSp">
        <pc:chgData name="CRISTINA MARTIN HERRERA" userId="S::cmartinherrera@educa.jcyl.es::d25a58cd-ee14-4bc0-9530-a4d8991085dc" providerId="AD" clId="Web-{6BD5C545-A7CC-C929-5F90-7F46F646166E}" dt="2024-11-08T09:06:38.151" v="370" actId="14100"/>
        <pc:sldMkLst>
          <pc:docMk/>
          <pc:sldMk cId="253348578" sldId="278"/>
        </pc:sldMkLst>
        <pc:spChg chg="mod">
          <ac:chgData name="CRISTINA MARTIN HERRERA" userId="S::cmartinherrera@educa.jcyl.es::d25a58cd-ee14-4bc0-9530-a4d8991085dc" providerId="AD" clId="Web-{6BD5C545-A7CC-C929-5F90-7F46F646166E}" dt="2024-11-08T09:06:38.151" v="370" actId="14100"/>
          <ac:spMkLst>
            <pc:docMk/>
            <pc:sldMk cId="253348578" sldId="278"/>
            <ac:spMk id="7" creationId="{7D407E66-C484-BE30-27EF-1FF4B6B7E0F5}"/>
          </ac:spMkLst>
        </pc:spChg>
      </pc:sldChg>
      <pc:sldChg chg="modSp">
        <pc:chgData name="CRISTINA MARTIN HERRERA" userId="S::cmartinherrera@educa.jcyl.es::d25a58cd-ee14-4bc0-9530-a4d8991085dc" providerId="AD" clId="Web-{6BD5C545-A7CC-C929-5F90-7F46F646166E}" dt="2024-11-08T08:53:33.744" v="161" actId="20577"/>
        <pc:sldMkLst>
          <pc:docMk/>
          <pc:sldMk cId="2456458990" sldId="279"/>
        </pc:sldMkLst>
        <pc:spChg chg="mod">
          <ac:chgData name="CRISTINA MARTIN HERRERA" userId="S::cmartinherrera@educa.jcyl.es::d25a58cd-ee14-4bc0-9530-a4d8991085dc" providerId="AD" clId="Web-{6BD5C545-A7CC-C929-5F90-7F46F646166E}" dt="2024-11-08T08:53:33.744" v="161" actId="20577"/>
          <ac:spMkLst>
            <pc:docMk/>
            <pc:sldMk cId="2456458990" sldId="279"/>
            <ac:spMk id="7" creationId="{05FBC2F1-4AC6-445B-ACA7-C71A84CD1B57}"/>
          </ac:spMkLst>
        </pc:spChg>
      </pc:sldChg>
      <pc:sldChg chg="modSp">
        <pc:chgData name="CRISTINA MARTIN HERRERA" userId="S::cmartinherrera@educa.jcyl.es::d25a58cd-ee14-4bc0-9530-a4d8991085dc" providerId="AD" clId="Web-{6BD5C545-A7CC-C929-5F90-7F46F646166E}" dt="2024-11-08T09:10:00.971" v="430" actId="1076"/>
        <pc:sldMkLst>
          <pc:docMk/>
          <pc:sldMk cId="1504256313" sldId="280"/>
        </pc:sldMkLst>
        <pc:spChg chg="mod">
          <ac:chgData name="CRISTINA MARTIN HERRERA" userId="S::cmartinherrera@educa.jcyl.es::d25a58cd-ee14-4bc0-9530-a4d8991085dc" providerId="AD" clId="Web-{6BD5C545-A7CC-C929-5F90-7F46F646166E}" dt="2024-11-08T09:10:00.971" v="430" actId="1076"/>
          <ac:spMkLst>
            <pc:docMk/>
            <pc:sldMk cId="1504256313" sldId="280"/>
            <ac:spMk id="3" creationId="{D00916F0-95FC-4FC1-83AC-24F0D4A8F1C8}"/>
          </ac:spMkLst>
        </pc:spChg>
        <pc:spChg chg="mod">
          <ac:chgData name="CRISTINA MARTIN HERRERA" userId="S::cmartinherrera@educa.jcyl.es::d25a58cd-ee14-4bc0-9530-a4d8991085dc" providerId="AD" clId="Web-{6BD5C545-A7CC-C929-5F90-7F46F646166E}" dt="2024-11-08T09:09:58.362" v="429" actId="1076"/>
          <ac:spMkLst>
            <pc:docMk/>
            <pc:sldMk cId="1504256313" sldId="280"/>
            <ac:spMk id="5" creationId="{34AFB1DB-99C6-F5CB-557F-1F24B0D09C4B}"/>
          </ac:spMkLst>
        </pc:spChg>
      </pc:sldChg>
      <pc:sldChg chg="modSp">
        <pc:chgData name="CRISTINA MARTIN HERRERA" userId="S::cmartinherrera@educa.jcyl.es::d25a58cd-ee14-4bc0-9530-a4d8991085dc" providerId="AD" clId="Web-{6BD5C545-A7CC-C929-5F90-7F46F646166E}" dt="2024-11-08T09:10:40.832" v="447" actId="20577"/>
        <pc:sldMkLst>
          <pc:docMk/>
          <pc:sldMk cId="2587104128" sldId="281"/>
        </pc:sldMkLst>
        <pc:spChg chg="mod">
          <ac:chgData name="CRISTINA MARTIN HERRERA" userId="S::cmartinherrera@educa.jcyl.es::d25a58cd-ee14-4bc0-9530-a4d8991085dc" providerId="AD" clId="Web-{6BD5C545-A7CC-C929-5F90-7F46F646166E}" dt="2024-11-08T09:10:40.832" v="447" actId="20577"/>
          <ac:spMkLst>
            <pc:docMk/>
            <pc:sldMk cId="2587104128" sldId="281"/>
            <ac:spMk id="5" creationId="{34AFB1DB-99C6-F5CB-557F-1F24B0D09C4B}"/>
          </ac:spMkLst>
        </pc:spChg>
      </pc:sldChg>
      <pc:sldChg chg="delSp modSp del">
        <pc:chgData name="CRISTINA MARTIN HERRERA" userId="S::cmartinherrera@educa.jcyl.es::d25a58cd-ee14-4bc0-9530-a4d8991085dc" providerId="AD" clId="Web-{6BD5C545-A7CC-C929-5F90-7F46F646166E}" dt="2024-11-08T09:06:05.024" v="357"/>
        <pc:sldMkLst>
          <pc:docMk/>
          <pc:sldMk cId="921903255" sldId="300"/>
        </pc:sldMkLst>
        <pc:spChg chg="del mod">
          <ac:chgData name="CRISTINA MARTIN HERRERA" userId="S::cmartinherrera@educa.jcyl.es::d25a58cd-ee14-4bc0-9530-a4d8991085dc" providerId="AD" clId="Web-{6BD5C545-A7CC-C929-5F90-7F46F646166E}" dt="2024-11-08T09:03:54.378" v="327"/>
          <ac:spMkLst>
            <pc:docMk/>
            <pc:sldMk cId="921903255" sldId="300"/>
            <ac:spMk id="7" creationId="{7D407E66-C484-BE30-27EF-1FF4B6B7E0F5}"/>
          </ac:spMkLst>
        </pc:spChg>
      </pc:sldChg>
      <pc:sldChg chg="addSp modSp">
        <pc:chgData name="CRISTINA MARTIN HERRERA" userId="S::cmartinherrera@educa.jcyl.es::d25a58cd-ee14-4bc0-9530-a4d8991085dc" providerId="AD" clId="Web-{6BD5C545-A7CC-C929-5F90-7F46F646166E}" dt="2024-11-08T09:05:50.133" v="356" actId="1076"/>
        <pc:sldMkLst>
          <pc:docMk/>
          <pc:sldMk cId="3460896603" sldId="301"/>
        </pc:sldMkLst>
        <pc:spChg chg="add mod">
          <ac:chgData name="CRISTINA MARTIN HERRERA" userId="S::cmartinherrera@educa.jcyl.es::d25a58cd-ee14-4bc0-9530-a4d8991085dc" providerId="AD" clId="Web-{6BD5C545-A7CC-C929-5F90-7F46F646166E}" dt="2024-11-08T09:05:50.133" v="356" actId="1076"/>
          <ac:spMkLst>
            <pc:docMk/>
            <pc:sldMk cId="3460896603" sldId="301"/>
            <ac:spMk id="4" creationId="{A81699A4-6736-4B26-25B8-C71896EAA8E0}"/>
          </ac:spMkLst>
        </pc:spChg>
        <pc:spChg chg="mod">
          <ac:chgData name="CRISTINA MARTIN HERRERA" userId="S::cmartinherrera@educa.jcyl.es::d25a58cd-ee14-4bc0-9530-a4d8991085dc" providerId="AD" clId="Web-{6BD5C545-A7CC-C929-5F90-7F46F646166E}" dt="2024-11-08T09:04:04.191" v="334" actId="1076"/>
          <ac:spMkLst>
            <pc:docMk/>
            <pc:sldMk cId="3460896603" sldId="301"/>
            <ac:spMk id="9" creationId="{F130DEF2-8F0D-4010-876F-BB9EDB501D04}"/>
          </ac:spMkLst>
        </pc:spChg>
      </pc:sldChg>
      <pc:sldChg chg="addSp modSp add replId">
        <pc:chgData name="CRISTINA MARTIN HERRERA" userId="S::cmartinherrera@educa.jcyl.es::d25a58cd-ee14-4bc0-9530-a4d8991085dc" providerId="AD" clId="Web-{6BD5C545-A7CC-C929-5F90-7F46F646166E}" dt="2024-11-08T08:57:23.597" v="224" actId="1076"/>
        <pc:sldMkLst>
          <pc:docMk/>
          <pc:sldMk cId="3803249378" sldId="302"/>
        </pc:sldMkLst>
        <pc:spChg chg="mod">
          <ac:chgData name="CRISTINA MARTIN HERRERA" userId="S::cmartinherrera@educa.jcyl.es::d25a58cd-ee14-4bc0-9530-a4d8991085dc" providerId="AD" clId="Web-{6BD5C545-A7CC-C929-5F90-7F46F646166E}" dt="2024-11-08T08:57:23.597" v="224" actId="1076"/>
          <ac:spMkLst>
            <pc:docMk/>
            <pc:sldMk cId="3803249378" sldId="302"/>
            <ac:spMk id="2" creationId="{347B18F0-3A0D-48F6-BF2D-FD1F7D3CCF70}"/>
          </ac:spMkLst>
        </pc:spChg>
        <pc:picChg chg="add mod">
          <ac:chgData name="CRISTINA MARTIN HERRERA" userId="S::cmartinherrera@educa.jcyl.es::d25a58cd-ee14-4bc0-9530-a4d8991085dc" providerId="AD" clId="Web-{6BD5C545-A7CC-C929-5F90-7F46F646166E}" dt="2024-11-08T08:57:19.097" v="223" actId="14100"/>
          <ac:picMkLst>
            <pc:docMk/>
            <pc:sldMk cId="3803249378" sldId="302"/>
            <ac:picMk id="3" creationId="{953CFB35-3E5B-DE7C-32C8-F5C26073F8E5}"/>
          </ac:picMkLst>
        </pc:picChg>
      </pc:sldChg>
      <pc:sldChg chg="addSp delSp modSp add replId">
        <pc:chgData name="CRISTINA MARTIN HERRERA" userId="S::cmartinherrera@educa.jcyl.es::d25a58cd-ee14-4bc0-9530-a4d8991085dc" providerId="AD" clId="Web-{6BD5C545-A7CC-C929-5F90-7F46F646166E}" dt="2024-11-08T08:58:47.522" v="246" actId="1076"/>
        <pc:sldMkLst>
          <pc:docMk/>
          <pc:sldMk cId="1837936956" sldId="303"/>
        </pc:sldMkLst>
        <pc:spChg chg="mod">
          <ac:chgData name="CRISTINA MARTIN HERRERA" userId="S::cmartinherrera@educa.jcyl.es::d25a58cd-ee14-4bc0-9530-a4d8991085dc" providerId="AD" clId="Web-{6BD5C545-A7CC-C929-5F90-7F46F646166E}" dt="2024-11-08T08:58:38.944" v="243" actId="20577"/>
          <ac:spMkLst>
            <pc:docMk/>
            <pc:sldMk cId="1837936956" sldId="303"/>
            <ac:spMk id="2" creationId="{347B18F0-3A0D-48F6-BF2D-FD1F7D3CCF70}"/>
          </ac:spMkLst>
        </pc:spChg>
        <pc:picChg chg="del">
          <ac:chgData name="CRISTINA MARTIN HERRERA" userId="S::cmartinherrera@educa.jcyl.es::d25a58cd-ee14-4bc0-9530-a4d8991085dc" providerId="AD" clId="Web-{6BD5C545-A7CC-C929-5F90-7F46F646166E}" dt="2024-11-08T08:57:51.020" v="226"/>
          <ac:picMkLst>
            <pc:docMk/>
            <pc:sldMk cId="1837936956" sldId="303"/>
            <ac:picMk id="3" creationId="{953CFB35-3E5B-DE7C-32C8-F5C26073F8E5}"/>
          </ac:picMkLst>
        </pc:picChg>
        <pc:picChg chg="add mod">
          <ac:chgData name="CRISTINA MARTIN HERRERA" userId="S::cmartinherrera@educa.jcyl.es::d25a58cd-ee14-4bc0-9530-a4d8991085dc" providerId="AD" clId="Web-{6BD5C545-A7CC-C929-5F90-7F46F646166E}" dt="2024-11-08T08:58:47.522" v="246" actId="1076"/>
          <ac:picMkLst>
            <pc:docMk/>
            <pc:sldMk cId="1837936956" sldId="303"/>
            <ac:picMk id="4" creationId="{42606BA4-1352-AC8B-31EE-96C76FFA8511}"/>
          </ac:picMkLst>
        </pc:picChg>
      </pc:sldChg>
      <pc:sldChg chg="addSp delSp modSp add replId">
        <pc:chgData name="CRISTINA MARTIN HERRERA" userId="S::cmartinherrera@educa.jcyl.es::d25a58cd-ee14-4bc0-9530-a4d8991085dc" providerId="AD" clId="Web-{6BD5C545-A7CC-C929-5F90-7F46F646166E}" dt="2024-11-08T09:09:37.908" v="428" actId="20577"/>
        <pc:sldMkLst>
          <pc:docMk/>
          <pc:sldMk cId="1546326651" sldId="304"/>
        </pc:sldMkLst>
        <pc:spChg chg="mod">
          <ac:chgData name="CRISTINA MARTIN HERRERA" userId="S::cmartinherrera@educa.jcyl.es::d25a58cd-ee14-4bc0-9530-a4d8991085dc" providerId="AD" clId="Web-{6BD5C545-A7CC-C929-5F90-7F46F646166E}" dt="2024-11-08T09:09:37.908" v="428" actId="20577"/>
          <ac:spMkLst>
            <pc:docMk/>
            <pc:sldMk cId="1546326651" sldId="304"/>
            <ac:spMk id="2" creationId="{347B18F0-3A0D-48F6-BF2D-FD1F7D3CCF70}"/>
          </ac:spMkLst>
        </pc:spChg>
        <pc:picChg chg="add mod">
          <ac:chgData name="CRISTINA MARTIN HERRERA" userId="S::cmartinherrera@educa.jcyl.es::d25a58cd-ee14-4bc0-9530-a4d8991085dc" providerId="AD" clId="Web-{6BD5C545-A7CC-C929-5F90-7F46F646166E}" dt="2024-11-08T09:09:18.970" v="412" actId="1076"/>
          <ac:picMkLst>
            <pc:docMk/>
            <pc:sldMk cId="1546326651" sldId="304"/>
            <ac:picMk id="3" creationId="{29536A9D-23E5-07E4-0802-CE0E6B642597}"/>
          </ac:picMkLst>
        </pc:picChg>
        <pc:picChg chg="del">
          <ac:chgData name="CRISTINA MARTIN HERRERA" userId="S::cmartinherrera@educa.jcyl.es::d25a58cd-ee14-4bc0-9530-a4d8991085dc" providerId="AD" clId="Web-{6BD5C545-A7CC-C929-5F90-7F46F646166E}" dt="2024-11-08T09:07:25.746" v="372"/>
          <ac:picMkLst>
            <pc:docMk/>
            <pc:sldMk cId="1546326651" sldId="304"/>
            <ac:picMk id="4" creationId="{42606BA4-1352-AC8B-31EE-96C76FFA8511}"/>
          </ac:picMkLst>
        </pc:picChg>
      </pc:sldChg>
    </pc:docChg>
  </pc:docChgLst>
  <pc:docChgLst>
    <pc:chgData name="CRISTINA MARTIN HERRERA" userId="S::cmartinherrera@educa.jcyl.es::d25a58cd-ee14-4bc0-9530-a4d8991085dc" providerId="AD" clId="Web-{087CA6B3-0AA8-E12E-69DF-ACA126DAB9F3}"/>
    <pc:docChg chg="addSld modSld">
      <pc:chgData name="CRISTINA MARTIN HERRERA" userId="S::cmartinherrera@educa.jcyl.es::d25a58cd-ee14-4bc0-9530-a4d8991085dc" providerId="AD" clId="Web-{087CA6B3-0AA8-E12E-69DF-ACA126DAB9F3}" dt="2024-10-22T11:13:08.250" v="111" actId="1076"/>
      <pc:docMkLst>
        <pc:docMk/>
      </pc:docMkLst>
      <pc:sldChg chg="modSp">
        <pc:chgData name="CRISTINA MARTIN HERRERA" userId="S::cmartinherrera@educa.jcyl.es::d25a58cd-ee14-4bc0-9530-a4d8991085dc" providerId="AD" clId="Web-{087CA6B3-0AA8-E12E-69DF-ACA126DAB9F3}" dt="2024-10-22T11:06:13.669" v="67" actId="1076"/>
        <pc:sldMkLst>
          <pc:docMk/>
          <pc:sldMk cId="3057292192" sldId="292"/>
        </pc:sldMkLst>
        <pc:spChg chg="mod">
          <ac:chgData name="CRISTINA MARTIN HERRERA" userId="S::cmartinherrera@educa.jcyl.es::d25a58cd-ee14-4bc0-9530-a4d8991085dc" providerId="AD" clId="Web-{087CA6B3-0AA8-E12E-69DF-ACA126DAB9F3}" dt="2024-10-22T11:06:13.669" v="67" actId="1076"/>
          <ac:spMkLst>
            <pc:docMk/>
            <pc:sldMk cId="3057292192" sldId="292"/>
            <ac:spMk id="3" creationId="{D00916F0-95FC-4FC1-83AC-24F0D4A8F1C8}"/>
          </ac:spMkLst>
        </pc:spChg>
        <pc:spChg chg="mod">
          <ac:chgData name="CRISTINA MARTIN HERRERA" userId="S::cmartinherrera@educa.jcyl.es::d25a58cd-ee14-4bc0-9530-a4d8991085dc" providerId="AD" clId="Web-{087CA6B3-0AA8-E12E-69DF-ACA126DAB9F3}" dt="2024-10-22T10:59:32.604" v="12"/>
          <ac:spMkLst>
            <pc:docMk/>
            <pc:sldMk cId="3057292192" sldId="292"/>
            <ac:spMk id="9" creationId="{BE079E00-AEA4-51CF-D501-B820FB30CC6F}"/>
          </ac:spMkLst>
        </pc:spChg>
      </pc:sldChg>
      <pc:sldChg chg="addSp delSp modSp add replId">
        <pc:chgData name="CRISTINA MARTIN HERRERA" userId="S::cmartinherrera@educa.jcyl.es::d25a58cd-ee14-4bc0-9530-a4d8991085dc" providerId="AD" clId="Web-{087CA6B3-0AA8-E12E-69DF-ACA126DAB9F3}" dt="2024-10-22T11:08:06.538" v="75" actId="1076"/>
        <pc:sldMkLst>
          <pc:docMk/>
          <pc:sldMk cId="620683114" sldId="293"/>
        </pc:sldMkLst>
        <pc:spChg chg="del mod">
          <ac:chgData name="CRISTINA MARTIN HERRERA" userId="S::cmartinherrera@educa.jcyl.es::d25a58cd-ee14-4bc0-9530-a4d8991085dc" providerId="AD" clId="Web-{087CA6B3-0AA8-E12E-69DF-ACA126DAB9F3}" dt="2024-10-22T11:07:58.568" v="73"/>
          <ac:spMkLst>
            <pc:docMk/>
            <pc:sldMk cId="620683114" sldId="293"/>
            <ac:spMk id="3" creationId="{D00916F0-95FC-4FC1-83AC-24F0D4A8F1C8}"/>
          </ac:spMkLst>
        </pc:spChg>
        <pc:spChg chg="add mod">
          <ac:chgData name="CRISTINA MARTIN HERRERA" userId="S::cmartinherrera@educa.jcyl.es::d25a58cd-ee14-4bc0-9530-a4d8991085dc" providerId="AD" clId="Web-{087CA6B3-0AA8-E12E-69DF-ACA126DAB9F3}" dt="2024-10-22T11:08:06.538" v="75" actId="1076"/>
          <ac:spMkLst>
            <pc:docMk/>
            <pc:sldMk cId="620683114" sldId="293"/>
            <ac:spMk id="5" creationId="{CD1340EC-3346-297F-44D4-B1A9FC4444B1}"/>
          </ac:spMkLst>
        </pc:spChg>
        <pc:spChg chg="mod">
          <ac:chgData name="CRISTINA MARTIN HERRERA" userId="S::cmartinherrera@educa.jcyl.es::d25a58cd-ee14-4bc0-9530-a4d8991085dc" providerId="AD" clId="Web-{087CA6B3-0AA8-E12E-69DF-ACA126DAB9F3}" dt="2024-10-22T11:07:51.193" v="72" actId="1076"/>
          <ac:spMkLst>
            <pc:docMk/>
            <pc:sldMk cId="620683114" sldId="293"/>
            <ac:spMk id="9" creationId="{BE079E00-AEA4-51CF-D501-B820FB30CC6F}"/>
          </ac:spMkLst>
        </pc:spChg>
      </pc:sldChg>
      <pc:sldChg chg="modSp add replId">
        <pc:chgData name="CRISTINA MARTIN HERRERA" userId="S::cmartinherrera@educa.jcyl.es::d25a58cd-ee14-4bc0-9530-a4d8991085dc" providerId="AD" clId="Web-{087CA6B3-0AA8-E12E-69DF-ACA126DAB9F3}" dt="2024-10-22T11:11:14.178" v="98" actId="1076"/>
        <pc:sldMkLst>
          <pc:docMk/>
          <pc:sldMk cId="1718468620" sldId="294"/>
        </pc:sldMkLst>
        <pc:spChg chg="mod">
          <ac:chgData name="CRISTINA MARTIN HERRERA" userId="S::cmartinherrera@educa.jcyl.es::d25a58cd-ee14-4bc0-9530-a4d8991085dc" providerId="AD" clId="Web-{087CA6B3-0AA8-E12E-69DF-ACA126DAB9F3}" dt="2024-10-22T11:10:09.892" v="96" actId="1076"/>
          <ac:spMkLst>
            <pc:docMk/>
            <pc:sldMk cId="1718468620" sldId="294"/>
            <ac:spMk id="2" creationId="{347B18F0-3A0D-48F6-BF2D-FD1F7D3CCF70}"/>
          </ac:spMkLst>
        </pc:spChg>
        <pc:spChg chg="mod">
          <ac:chgData name="CRISTINA MARTIN HERRERA" userId="S::cmartinherrera@educa.jcyl.es::d25a58cd-ee14-4bc0-9530-a4d8991085dc" providerId="AD" clId="Web-{087CA6B3-0AA8-E12E-69DF-ACA126DAB9F3}" dt="2024-10-22T11:11:14.178" v="98" actId="1076"/>
          <ac:spMkLst>
            <pc:docMk/>
            <pc:sldMk cId="1718468620" sldId="294"/>
            <ac:spMk id="3" creationId="{D00916F0-95FC-4FC1-83AC-24F0D4A8F1C8}"/>
          </ac:spMkLst>
        </pc:spChg>
        <pc:spChg chg="mod">
          <ac:chgData name="CRISTINA MARTIN HERRERA" userId="S::cmartinherrera@educa.jcyl.es::d25a58cd-ee14-4bc0-9530-a4d8991085dc" providerId="AD" clId="Web-{087CA6B3-0AA8-E12E-69DF-ACA126DAB9F3}" dt="2024-10-22T11:09:56.328" v="94" actId="14100"/>
          <ac:spMkLst>
            <pc:docMk/>
            <pc:sldMk cId="1718468620" sldId="294"/>
            <ac:spMk id="9" creationId="{BE079E00-AEA4-51CF-D501-B820FB30CC6F}"/>
          </ac:spMkLst>
        </pc:spChg>
      </pc:sldChg>
      <pc:sldChg chg="modSp add replId">
        <pc:chgData name="CRISTINA MARTIN HERRERA" userId="S::cmartinherrera@educa.jcyl.es::d25a58cd-ee14-4bc0-9530-a4d8991085dc" providerId="AD" clId="Web-{087CA6B3-0AA8-E12E-69DF-ACA126DAB9F3}" dt="2024-10-22T11:13:08.250" v="111" actId="1076"/>
        <pc:sldMkLst>
          <pc:docMk/>
          <pc:sldMk cId="1228054654" sldId="295"/>
        </pc:sldMkLst>
        <pc:spChg chg="mod">
          <ac:chgData name="CRISTINA MARTIN HERRERA" userId="S::cmartinherrera@educa.jcyl.es::d25a58cd-ee14-4bc0-9530-a4d8991085dc" providerId="AD" clId="Web-{087CA6B3-0AA8-E12E-69DF-ACA126DAB9F3}" dt="2024-10-22T11:13:05.297" v="110" actId="1076"/>
          <ac:spMkLst>
            <pc:docMk/>
            <pc:sldMk cId="1228054654" sldId="295"/>
            <ac:spMk id="3" creationId="{D00916F0-95FC-4FC1-83AC-24F0D4A8F1C8}"/>
          </ac:spMkLst>
        </pc:spChg>
        <pc:spChg chg="mod">
          <ac:chgData name="CRISTINA MARTIN HERRERA" userId="S::cmartinherrera@educa.jcyl.es::d25a58cd-ee14-4bc0-9530-a4d8991085dc" providerId="AD" clId="Web-{087CA6B3-0AA8-E12E-69DF-ACA126DAB9F3}" dt="2024-10-22T11:13:08.250" v="111" actId="1076"/>
          <ac:spMkLst>
            <pc:docMk/>
            <pc:sldMk cId="1228054654" sldId="295"/>
            <ac:spMk id="9" creationId="{BE079E00-AEA4-51CF-D501-B820FB30CC6F}"/>
          </ac:spMkLst>
        </pc:spChg>
      </pc:sldChg>
    </pc:docChg>
  </pc:docChgLst>
  <pc:docChgLst>
    <pc:chgData name="CRISTINA MARTIN HERRERA" userId="S::cmartinherrera@educa.jcyl.es::d25a58cd-ee14-4bc0-9530-a4d8991085dc" providerId="AD" clId="Web-{EFD83F50-0010-D405-AE7A-9F96778D6D2A}"/>
    <pc:docChg chg="modSld">
      <pc:chgData name="CRISTINA MARTIN HERRERA" userId="S::cmartinherrera@educa.jcyl.es::d25a58cd-ee14-4bc0-9530-a4d8991085dc" providerId="AD" clId="Web-{EFD83F50-0010-D405-AE7A-9F96778D6D2A}" dt="2024-11-11T10:34:20.263" v="15" actId="1076"/>
      <pc:docMkLst>
        <pc:docMk/>
      </pc:docMkLst>
      <pc:sldChg chg="addSp delSp modSp">
        <pc:chgData name="CRISTINA MARTIN HERRERA" userId="S::cmartinherrera@educa.jcyl.es::d25a58cd-ee14-4bc0-9530-a4d8991085dc" providerId="AD" clId="Web-{EFD83F50-0010-D405-AE7A-9F96778D6D2A}" dt="2024-11-11T10:34:20.263" v="15" actId="1076"/>
        <pc:sldMkLst>
          <pc:docMk/>
          <pc:sldMk cId="3042057425" sldId="309"/>
        </pc:sldMkLst>
        <pc:spChg chg="del mod">
          <ac:chgData name="CRISTINA MARTIN HERRERA" userId="S::cmartinherrera@educa.jcyl.es::d25a58cd-ee14-4bc0-9530-a4d8991085dc" providerId="AD" clId="Web-{EFD83F50-0010-D405-AE7A-9F96778D6D2A}" dt="2024-11-11T10:34:05.716" v="12"/>
          <ac:spMkLst>
            <pc:docMk/>
            <pc:sldMk cId="3042057425" sldId="309"/>
            <ac:spMk id="2" creationId="{347B18F0-3A0D-48F6-BF2D-FD1F7D3CCF70}"/>
          </ac:spMkLst>
        </pc:spChg>
        <pc:spChg chg="mod">
          <ac:chgData name="CRISTINA MARTIN HERRERA" userId="S::cmartinherrera@educa.jcyl.es::d25a58cd-ee14-4bc0-9530-a4d8991085dc" providerId="AD" clId="Web-{EFD83F50-0010-D405-AE7A-9F96778D6D2A}" dt="2024-11-11T10:34:20.263" v="15" actId="1076"/>
          <ac:spMkLst>
            <pc:docMk/>
            <pc:sldMk cId="3042057425" sldId="309"/>
            <ac:spMk id="3" creationId="{2141D3E1-6C6A-DD9D-5A27-71F7805A1083}"/>
          </ac:spMkLst>
        </pc:spChg>
        <pc:spChg chg="add del mod">
          <ac:chgData name="CRISTINA MARTIN HERRERA" userId="S::cmartinherrera@educa.jcyl.es::d25a58cd-ee14-4bc0-9530-a4d8991085dc" providerId="AD" clId="Web-{EFD83F50-0010-D405-AE7A-9F96778D6D2A}" dt="2024-11-11T10:34:16.841" v="14"/>
          <ac:spMkLst>
            <pc:docMk/>
            <pc:sldMk cId="3042057425" sldId="309"/>
            <ac:spMk id="5" creationId="{7C29DF0A-7D7A-164E-BC87-59AF0F8259BB}"/>
          </ac:spMkLst>
        </pc:spChg>
      </pc:sldChg>
    </pc:docChg>
  </pc:docChgLst>
  <pc:docChgLst>
    <pc:chgData name="CRISTINA MARTIN HERRERA" userId="S::cmartinherrera@educa.jcyl.es::d25a58cd-ee14-4bc0-9530-a4d8991085dc" providerId="AD" clId="Web-{06D0BAA0-D57D-9772-A811-1239E3D777F9}"/>
    <pc:docChg chg="addSld modSld">
      <pc:chgData name="CRISTINA MARTIN HERRERA" userId="S::cmartinherrera@educa.jcyl.es::d25a58cd-ee14-4bc0-9530-a4d8991085dc" providerId="AD" clId="Web-{06D0BAA0-D57D-9772-A811-1239E3D777F9}" dt="2024-10-24T08:55:33.941" v="303" actId="20577"/>
      <pc:docMkLst>
        <pc:docMk/>
      </pc:docMkLst>
      <pc:sldChg chg="modSp">
        <pc:chgData name="CRISTINA MARTIN HERRERA" userId="S::cmartinherrera@educa.jcyl.es::d25a58cd-ee14-4bc0-9530-a4d8991085dc" providerId="AD" clId="Web-{06D0BAA0-D57D-9772-A811-1239E3D777F9}" dt="2024-10-24T08:34:57.708" v="6" actId="1076"/>
        <pc:sldMkLst>
          <pc:docMk/>
          <pc:sldMk cId="2287054901" sldId="264"/>
        </pc:sldMkLst>
        <pc:spChg chg="mod">
          <ac:chgData name="CRISTINA MARTIN HERRERA" userId="S::cmartinherrera@educa.jcyl.es::d25a58cd-ee14-4bc0-9530-a4d8991085dc" providerId="AD" clId="Web-{06D0BAA0-D57D-9772-A811-1239E3D777F9}" dt="2024-10-24T08:34:57.708" v="6" actId="1076"/>
          <ac:spMkLst>
            <pc:docMk/>
            <pc:sldMk cId="2287054901" sldId="264"/>
            <ac:spMk id="3" creationId="{D00916F0-95FC-4FC1-83AC-24F0D4A8F1C8}"/>
          </ac:spMkLst>
        </pc:spChg>
        <pc:spChg chg="mod">
          <ac:chgData name="CRISTINA MARTIN HERRERA" userId="S::cmartinherrera@educa.jcyl.es::d25a58cd-ee14-4bc0-9530-a4d8991085dc" providerId="AD" clId="Web-{06D0BAA0-D57D-9772-A811-1239E3D777F9}" dt="2024-10-24T08:34:52.677" v="5" actId="1076"/>
          <ac:spMkLst>
            <pc:docMk/>
            <pc:sldMk cId="2287054901" sldId="264"/>
            <ac:spMk id="10" creationId="{9BC20648-72A0-4792-BA40-C5D23C78C965}"/>
          </ac:spMkLst>
        </pc:spChg>
      </pc:sldChg>
      <pc:sldChg chg="modSp">
        <pc:chgData name="CRISTINA MARTIN HERRERA" userId="S::cmartinherrera@educa.jcyl.es::d25a58cd-ee14-4bc0-9530-a4d8991085dc" providerId="AD" clId="Web-{06D0BAA0-D57D-9772-A811-1239E3D777F9}" dt="2024-10-24T08:54:14.750" v="274" actId="20577"/>
        <pc:sldMkLst>
          <pc:docMk/>
          <pc:sldMk cId="1718468620" sldId="294"/>
        </pc:sldMkLst>
        <pc:spChg chg="mod">
          <ac:chgData name="CRISTINA MARTIN HERRERA" userId="S::cmartinherrera@educa.jcyl.es::d25a58cd-ee14-4bc0-9530-a4d8991085dc" providerId="AD" clId="Web-{06D0BAA0-D57D-9772-A811-1239E3D777F9}" dt="2024-10-24T08:54:14.750" v="274" actId="20577"/>
          <ac:spMkLst>
            <pc:docMk/>
            <pc:sldMk cId="1718468620" sldId="294"/>
            <ac:spMk id="9" creationId="{BE079E00-AEA4-51CF-D501-B820FB30CC6F}"/>
          </ac:spMkLst>
        </pc:spChg>
      </pc:sldChg>
      <pc:sldChg chg="modSp">
        <pc:chgData name="CRISTINA MARTIN HERRERA" userId="S::cmartinherrera@educa.jcyl.es::d25a58cd-ee14-4bc0-9530-a4d8991085dc" providerId="AD" clId="Web-{06D0BAA0-D57D-9772-A811-1239E3D777F9}" dt="2024-10-24T08:54:27.501" v="280" actId="20577"/>
        <pc:sldMkLst>
          <pc:docMk/>
          <pc:sldMk cId="1228054654" sldId="295"/>
        </pc:sldMkLst>
        <pc:spChg chg="mod">
          <ac:chgData name="CRISTINA MARTIN HERRERA" userId="S::cmartinherrera@educa.jcyl.es::d25a58cd-ee14-4bc0-9530-a4d8991085dc" providerId="AD" clId="Web-{06D0BAA0-D57D-9772-A811-1239E3D777F9}" dt="2024-10-24T08:54:27.501" v="280" actId="20577"/>
          <ac:spMkLst>
            <pc:docMk/>
            <pc:sldMk cId="1228054654" sldId="295"/>
            <ac:spMk id="9" creationId="{BE079E00-AEA4-51CF-D501-B820FB30CC6F}"/>
          </ac:spMkLst>
        </pc:spChg>
      </pc:sldChg>
      <pc:sldChg chg="modSp add replId">
        <pc:chgData name="CRISTINA MARTIN HERRERA" userId="S::cmartinherrera@educa.jcyl.es::d25a58cd-ee14-4bc0-9530-a4d8991085dc" providerId="AD" clId="Web-{06D0BAA0-D57D-9772-A811-1239E3D777F9}" dt="2024-10-24T08:46:48.328" v="79" actId="14100"/>
        <pc:sldMkLst>
          <pc:docMk/>
          <pc:sldMk cId="1521448579" sldId="296"/>
        </pc:sldMkLst>
        <pc:spChg chg="mod">
          <ac:chgData name="CRISTINA MARTIN HERRERA" userId="S::cmartinherrera@educa.jcyl.es::d25a58cd-ee14-4bc0-9530-a4d8991085dc" providerId="AD" clId="Web-{06D0BAA0-D57D-9772-A811-1239E3D777F9}" dt="2024-10-24T08:46:35.296" v="76" actId="1076"/>
          <ac:spMkLst>
            <pc:docMk/>
            <pc:sldMk cId="1521448579" sldId="296"/>
            <ac:spMk id="2" creationId="{347B18F0-3A0D-48F6-BF2D-FD1F7D3CCF70}"/>
          </ac:spMkLst>
        </pc:spChg>
        <pc:spChg chg="mod">
          <ac:chgData name="CRISTINA MARTIN HERRERA" userId="S::cmartinherrera@educa.jcyl.es::d25a58cd-ee14-4bc0-9530-a4d8991085dc" providerId="AD" clId="Web-{06D0BAA0-D57D-9772-A811-1239E3D777F9}" dt="2024-10-24T08:46:39.375" v="77" actId="1076"/>
          <ac:spMkLst>
            <pc:docMk/>
            <pc:sldMk cId="1521448579" sldId="296"/>
            <ac:spMk id="3" creationId="{D00916F0-95FC-4FC1-83AC-24F0D4A8F1C8}"/>
          </ac:spMkLst>
        </pc:spChg>
        <pc:spChg chg="mod">
          <ac:chgData name="CRISTINA MARTIN HERRERA" userId="S::cmartinherrera@educa.jcyl.es::d25a58cd-ee14-4bc0-9530-a4d8991085dc" providerId="AD" clId="Web-{06D0BAA0-D57D-9772-A811-1239E3D777F9}" dt="2024-10-24T08:46:48.328" v="79" actId="14100"/>
          <ac:spMkLst>
            <pc:docMk/>
            <pc:sldMk cId="1521448579" sldId="296"/>
            <ac:spMk id="9" creationId="{BE079E00-AEA4-51CF-D501-B820FB30CC6F}"/>
          </ac:spMkLst>
        </pc:spChg>
      </pc:sldChg>
      <pc:sldChg chg="modSp add replId">
        <pc:chgData name="CRISTINA MARTIN HERRERA" userId="S::cmartinherrera@educa.jcyl.es::d25a58cd-ee14-4bc0-9530-a4d8991085dc" providerId="AD" clId="Web-{06D0BAA0-D57D-9772-A811-1239E3D777F9}" dt="2024-10-24T08:55:33.941" v="303" actId="20577"/>
        <pc:sldMkLst>
          <pc:docMk/>
          <pc:sldMk cId="2597239463" sldId="297"/>
        </pc:sldMkLst>
        <pc:spChg chg="mod">
          <ac:chgData name="CRISTINA MARTIN HERRERA" userId="S::cmartinherrera@educa.jcyl.es::d25a58cd-ee14-4bc0-9530-a4d8991085dc" providerId="AD" clId="Web-{06D0BAA0-D57D-9772-A811-1239E3D777F9}" dt="2024-10-24T08:55:33.941" v="303" actId="20577"/>
          <ac:spMkLst>
            <pc:docMk/>
            <pc:sldMk cId="2597239463" sldId="297"/>
            <ac:spMk id="9" creationId="{BE079E00-AEA4-51CF-D501-B820FB30CC6F}"/>
          </ac:spMkLst>
        </pc:spChg>
      </pc:sldChg>
    </pc:docChg>
  </pc:docChgLst>
  <pc:docChgLst>
    <pc:chgData name="CRISTINA MARTIN HERRERA" userId="S::cmartinherrera@educa.jcyl.es::d25a58cd-ee14-4bc0-9530-a4d8991085dc" providerId="AD" clId="Web-{2CA5239C-8896-9149-1F61-16A7D2DD9EAD}"/>
    <pc:docChg chg="addSld delSld modSld">
      <pc:chgData name="CRISTINA MARTIN HERRERA" userId="S::cmartinherrera@educa.jcyl.es::d25a58cd-ee14-4bc0-9530-a4d8991085dc" providerId="AD" clId="Web-{2CA5239C-8896-9149-1F61-16A7D2DD9EAD}" dt="2024-11-11T10:31:54.178" v="949" actId="1076"/>
      <pc:docMkLst>
        <pc:docMk/>
      </pc:docMkLst>
      <pc:sldChg chg="modSp">
        <pc:chgData name="CRISTINA MARTIN HERRERA" userId="S::cmartinherrera@educa.jcyl.es::d25a58cd-ee14-4bc0-9530-a4d8991085dc" providerId="AD" clId="Web-{2CA5239C-8896-9149-1F61-16A7D2DD9EAD}" dt="2024-11-11T08:49:43.411" v="0" actId="20577"/>
        <pc:sldMkLst>
          <pc:docMk/>
          <pc:sldMk cId="2746798574" sldId="256"/>
        </pc:sldMkLst>
        <pc:spChg chg="mod">
          <ac:chgData name="CRISTINA MARTIN HERRERA" userId="S::cmartinherrera@educa.jcyl.es::d25a58cd-ee14-4bc0-9530-a4d8991085dc" providerId="AD" clId="Web-{2CA5239C-8896-9149-1F61-16A7D2DD9EAD}" dt="2024-11-11T08:49:43.411" v="0" actId="20577"/>
          <ac:spMkLst>
            <pc:docMk/>
            <pc:sldMk cId="2746798574" sldId="256"/>
            <ac:spMk id="2" creationId="{347B18F0-3A0D-48F6-BF2D-FD1F7D3CCF70}"/>
          </ac:spMkLst>
        </pc:spChg>
      </pc:sldChg>
      <pc:sldChg chg="modSp">
        <pc:chgData name="CRISTINA MARTIN HERRERA" userId="S::cmartinherrera@educa.jcyl.es::d25a58cd-ee14-4bc0-9530-a4d8991085dc" providerId="AD" clId="Web-{2CA5239C-8896-9149-1F61-16A7D2DD9EAD}" dt="2024-11-11T08:59:41.560" v="55" actId="20577"/>
        <pc:sldMkLst>
          <pc:docMk/>
          <pc:sldMk cId="1504256313" sldId="280"/>
        </pc:sldMkLst>
        <pc:spChg chg="mod">
          <ac:chgData name="CRISTINA MARTIN HERRERA" userId="S::cmartinherrera@educa.jcyl.es::d25a58cd-ee14-4bc0-9530-a4d8991085dc" providerId="AD" clId="Web-{2CA5239C-8896-9149-1F61-16A7D2DD9EAD}" dt="2024-11-11T08:55:54.348" v="46" actId="1076"/>
          <ac:spMkLst>
            <pc:docMk/>
            <pc:sldMk cId="1504256313" sldId="280"/>
            <ac:spMk id="2" creationId="{347B18F0-3A0D-48F6-BF2D-FD1F7D3CCF70}"/>
          </ac:spMkLst>
        </pc:spChg>
        <pc:spChg chg="mod">
          <ac:chgData name="CRISTINA MARTIN HERRERA" userId="S::cmartinherrera@educa.jcyl.es::d25a58cd-ee14-4bc0-9530-a4d8991085dc" providerId="AD" clId="Web-{2CA5239C-8896-9149-1F61-16A7D2DD9EAD}" dt="2024-11-11T08:59:41.560" v="55" actId="20577"/>
          <ac:spMkLst>
            <pc:docMk/>
            <pc:sldMk cId="1504256313" sldId="280"/>
            <ac:spMk id="5" creationId="{34AFB1DB-99C6-F5CB-557F-1F24B0D09C4B}"/>
          </ac:spMkLst>
        </pc:spChg>
      </pc:sldChg>
      <pc:sldChg chg="modSp del">
        <pc:chgData name="CRISTINA MARTIN HERRERA" userId="S::cmartinherrera@educa.jcyl.es::d25a58cd-ee14-4bc0-9530-a4d8991085dc" providerId="AD" clId="Web-{2CA5239C-8896-9149-1F61-16A7D2DD9EAD}" dt="2024-11-11T09:20:00.951" v="784"/>
        <pc:sldMkLst>
          <pc:docMk/>
          <pc:sldMk cId="2587104128" sldId="281"/>
        </pc:sldMkLst>
        <pc:spChg chg="mod">
          <ac:chgData name="CRISTINA MARTIN HERRERA" userId="S::cmartinherrera@educa.jcyl.es::d25a58cd-ee14-4bc0-9530-a4d8991085dc" providerId="AD" clId="Web-{2CA5239C-8896-9149-1F61-16A7D2DD9EAD}" dt="2024-11-11T09:06:16.778" v="385" actId="20577"/>
          <ac:spMkLst>
            <pc:docMk/>
            <pc:sldMk cId="2587104128" sldId="281"/>
            <ac:spMk id="5" creationId="{34AFB1DB-99C6-F5CB-557F-1F24B0D09C4B}"/>
          </ac:spMkLst>
        </pc:spChg>
      </pc:sldChg>
      <pc:sldChg chg="delSp modSp del">
        <pc:chgData name="CRISTINA MARTIN HERRERA" userId="S::cmartinherrera@educa.jcyl.es::d25a58cd-ee14-4bc0-9530-a4d8991085dc" providerId="AD" clId="Web-{2CA5239C-8896-9149-1F61-16A7D2DD9EAD}" dt="2024-11-11T09:10:57.383" v="671"/>
        <pc:sldMkLst>
          <pc:docMk/>
          <pc:sldMk cId="4138553341" sldId="282"/>
        </pc:sldMkLst>
        <pc:spChg chg="del mod">
          <ac:chgData name="CRISTINA MARTIN HERRERA" userId="S::cmartinherrera@educa.jcyl.es::d25a58cd-ee14-4bc0-9530-a4d8991085dc" providerId="AD" clId="Web-{2CA5239C-8896-9149-1F61-16A7D2DD9EAD}" dt="2024-11-11T09:00:56.609" v="60"/>
          <ac:spMkLst>
            <pc:docMk/>
            <pc:sldMk cId="4138553341" sldId="282"/>
            <ac:spMk id="5" creationId="{34AFB1DB-99C6-F5CB-557F-1F24B0D09C4B}"/>
          </ac:spMkLst>
        </pc:spChg>
      </pc:sldChg>
      <pc:sldChg chg="modSp">
        <pc:chgData name="CRISTINA MARTIN HERRERA" userId="S::cmartinherrera@educa.jcyl.es::d25a58cd-ee14-4bc0-9530-a4d8991085dc" providerId="AD" clId="Web-{2CA5239C-8896-9149-1F61-16A7D2DD9EAD}" dt="2024-11-11T09:52:10.917" v="861" actId="20577"/>
        <pc:sldMkLst>
          <pc:docMk/>
          <pc:sldMk cId="1539279524" sldId="289"/>
        </pc:sldMkLst>
        <pc:spChg chg="mod">
          <ac:chgData name="CRISTINA MARTIN HERRERA" userId="S::cmartinherrera@educa.jcyl.es::d25a58cd-ee14-4bc0-9530-a4d8991085dc" providerId="AD" clId="Web-{2CA5239C-8896-9149-1F61-16A7D2DD9EAD}" dt="2024-11-11T09:52:10.917" v="861" actId="20577"/>
          <ac:spMkLst>
            <pc:docMk/>
            <pc:sldMk cId="1539279524" sldId="289"/>
            <ac:spMk id="9" creationId="{BE079E00-AEA4-51CF-D501-B820FB30CC6F}"/>
          </ac:spMkLst>
        </pc:spChg>
      </pc:sldChg>
      <pc:sldChg chg="modSp">
        <pc:chgData name="CRISTINA MARTIN HERRERA" userId="S::cmartinherrera@educa.jcyl.es::d25a58cd-ee14-4bc0-9530-a4d8991085dc" providerId="AD" clId="Web-{2CA5239C-8896-9149-1F61-16A7D2DD9EAD}" dt="2024-11-11T09:52:36.528" v="871" actId="20577"/>
        <pc:sldMkLst>
          <pc:docMk/>
          <pc:sldMk cId="1334658027" sldId="290"/>
        </pc:sldMkLst>
        <pc:spChg chg="mod">
          <ac:chgData name="CRISTINA MARTIN HERRERA" userId="S::cmartinherrera@educa.jcyl.es::d25a58cd-ee14-4bc0-9530-a4d8991085dc" providerId="AD" clId="Web-{2CA5239C-8896-9149-1F61-16A7D2DD9EAD}" dt="2024-11-11T09:52:36.528" v="871" actId="20577"/>
          <ac:spMkLst>
            <pc:docMk/>
            <pc:sldMk cId="1334658027" sldId="290"/>
            <ac:spMk id="9" creationId="{BE079E00-AEA4-51CF-D501-B820FB30CC6F}"/>
          </ac:spMkLst>
        </pc:spChg>
      </pc:sldChg>
      <pc:sldChg chg="modSp">
        <pc:chgData name="CRISTINA MARTIN HERRERA" userId="S::cmartinherrera@educa.jcyl.es::d25a58cd-ee14-4bc0-9530-a4d8991085dc" providerId="AD" clId="Web-{2CA5239C-8896-9149-1F61-16A7D2DD9EAD}" dt="2024-11-11T09:52:28.231" v="864" actId="20577"/>
        <pc:sldMkLst>
          <pc:docMk/>
          <pc:sldMk cId="1394077931" sldId="291"/>
        </pc:sldMkLst>
        <pc:spChg chg="mod">
          <ac:chgData name="CRISTINA MARTIN HERRERA" userId="S::cmartinherrera@educa.jcyl.es::d25a58cd-ee14-4bc0-9530-a4d8991085dc" providerId="AD" clId="Web-{2CA5239C-8896-9149-1F61-16A7D2DD9EAD}" dt="2024-11-11T09:52:28.231" v="864" actId="20577"/>
          <ac:spMkLst>
            <pc:docMk/>
            <pc:sldMk cId="1394077931" sldId="291"/>
            <ac:spMk id="9" creationId="{BE079E00-AEA4-51CF-D501-B820FB30CC6F}"/>
          </ac:spMkLst>
        </pc:spChg>
      </pc:sldChg>
      <pc:sldChg chg="addSp delSp modSp">
        <pc:chgData name="CRISTINA MARTIN HERRERA" userId="S::cmartinherrera@educa.jcyl.es::d25a58cd-ee14-4bc0-9530-a4d8991085dc" providerId="AD" clId="Web-{2CA5239C-8896-9149-1F61-16A7D2DD9EAD}" dt="2024-11-11T10:00:08.733" v="889"/>
        <pc:sldMkLst>
          <pc:docMk/>
          <pc:sldMk cId="620683114" sldId="293"/>
        </pc:sldMkLst>
        <pc:spChg chg="mod">
          <ac:chgData name="CRISTINA MARTIN HERRERA" userId="S::cmartinherrera@educa.jcyl.es::d25a58cd-ee14-4bc0-9530-a4d8991085dc" providerId="AD" clId="Web-{2CA5239C-8896-9149-1F61-16A7D2DD9EAD}" dt="2024-11-11T09:59:43.779" v="887" actId="20577"/>
          <ac:spMkLst>
            <pc:docMk/>
            <pc:sldMk cId="620683114" sldId="293"/>
            <ac:spMk id="9" creationId="{BE079E00-AEA4-51CF-D501-B820FB30CC6F}"/>
          </ac:spMkLst>
        </pc:spChg>
        <pc:picChg chg="add del mod">
          <ac:chgData name="CRISTINA MARTIN HERRERA" userId="S::cmartinherrera@educa.jcyl.es::d25a58cd-ee14-4bc0-9530-a4d8991085dc" providerId="AD" clId="Web-{2CA5239C-8896-9149-1F61-16A7D2DD9EAD}" dt="2024-11-11T10:00:08.733" v="889"/>
          <ac:picMkLst>
            <pc:docMk/>
            <pc:sldMk cId="620683114" sldId="293"/>
            <ac:picMk id="3" creationId="{7BA370CA-6C3F-76DA-A84A-1B3A2538293E}"/>
          </ac:picMkLst>
        </pc:picChg>
      </pc:sldChg>
      <pc:sldChg chg="modSp">
        <pc:chgData name="CRISTINA MARTIN HERRERA" userId="S::cmartinherrera@educa.jcyl.es::d25a58cd-ee14-4bc0-9530-a4d8991085dc" providerId="AD" clId="Web-{2CA5239C-8896-9149-1F61-16A7D2DD9EAD}" dt="2024-11-11T10:02:40.427" v="904" actId="20577"/>
        <pc:sldMkLst>
          <pc:docMk/>
          <pc:sldMk cId="1521448579" sldId="296"/>
        </pc:sldMkLst>
        <pc:spChg chg="mod">
          <ac:chgData name="CRISTINA MARTIN HERRERA" userId="S::cmartinherrera@educa.jcyl.es::d25a58cd-ee14-4bc0-9530-a4d8991085dc" providerId="AD" clId="Web-{2CA5239C-8896-9149-1F61-16A7D2DD9EAD}" dt="2024-11-11T10:02:40.427" v="904" actId="20577"/>
          <ac:spMkLst>
            <pc:docMk/>
            <pc:sldMk cId="1521448579" sldId="296"/>
            <ac:spMk id="9" creationId="{BE079E00-AEA4-51CF-D501-B820FB30CC6F}"/>
          </ac:spMkLst>
        </pc:spChg>
      </pc:sldChg>
      <pc:sldChg chg="modSp">
        <pc:chgData name="CRISTINA MARTIN HERRERA" userId="S::cmartinherrera@educa.jcyl.es::d25a58cd-ee14-4bc0-9530-a4d8991085dc" providerId="AD" clId="Web-{2CA5239C-8896-9149-1F61-16A7D2DD9EAD}" dt="2024-11-11T10:03:41.101" v="913" actId="20577"/>
        <pc:sldMkLst>
          <pc:docMk/>
          <pc:sldMk cId="2597239463" sldId="297"/>
        </pc:sldMkLst>
        <pc:spChg chg="mod">
          <ac:chgData name="CRISTINA MARTIN HERRERA" userId="S::cmartinherrera@educa.jcyl.es::d25a58cd-ee14-4bc0-9530-a4d8991085dc" providerId="AD" clId="Web-{2CA5239C-8896-9149-1F61-16A7D2DD9EAD}" dt="2024-11-11T10:03:41.101" v="913" actId="20577"/>
          <ac:spMkLst>
            <pc:docMk/>
            <pc:sldMk cId="2597239463" sldId="297"/>
            <ac:spMk id="4" creationId="{F90C8C4F-E6B5-C1D5-5A60-969EC9C13421}"/>
          </ac:spMkLst>
        </pc:spChg>
      </pc:sldChg>
      <pc:sldChg chg="modSp">
        <pc:chgData name="CRISTINA MARTIN HERRERA" userId="S::cmartinherrera@educa.jcyl.es::d25a58cd-ee14-4bc0-9530-a4d8991085dc" providerId="AD" clId="Web-{2CA5239C-8896-9149-1F61-16A7D2DD9EAD}" dt="2024-11-11T10:04:46.291" v="922" actId="1076"/>
        <pc:sldMkLst>
          <pc:docMk/>
          <pc:sldMk cId="1854657935" sldId="299"/>
        </pc:sldMkLst>
        <pc:spChg chg="mod">
          <ac:chgData name="CRISTINA MARTIN HERRERA" userId="S::cmartinherrera@educa.jcyl.es::d25a58cd-ee14-4bc0-9530-a4d8991085dc" providerId="AD" clId="Web-{2CA5239C-8896-9149-1F61-16A7D2DD9EAD}" dt="2024-11-11T10:04:46.291" v="922" actId="1076"/>
          <ac:spMkLst>
            <pc:docMk/>
            <pc:sldMk cId="1854657935" sldId="299"/>
            <ac:spMk id="3" creationId="{D00916F0-95FC-4FC1-83AC-24F0D4A8F1C8}"/>
          </ac:spMkLst>
        </pc:spChg>
        <pc:spChg chg="mod">
          <ac:chgData name="CRISTINA MARTIN HERRERA" userId="S::cmartinherrera@educa.jcyl.es::d25a58cd-ee14-4bc0-9530-a4d8991085dc" providerId="AD" clId="Web-{2CA5239C-8896-9149-1F61-16A7D2DD9EAD}" dt="2024-11-11T10:04:37.666" v="920" actId="1076"/>
          <ac:spMkLst>
            <pc:docMk/>
            <pc:sldMk cId="1854657935" sldId="299"/>
            <ac:spMk id="4" creationId="{F90C8C4F-E6B5-C1D5-5A60-969EC9C13421}"/>
          </ac:spMkLst>
        </pc:spChg>
      </pc:sldChg>
      <pc:sldChg chg="delSp modSp add replId">
        <pc:chgData name="CRISTINA MARTIN HERRERA" userId="S::cmartinherrera@educa.jcyl.es::d25a58cd-ee14-4bc0-9530-a4d8991085dc" providerId="AD" clId="Web-{2CA5239C-8896-9149-1F61-16A7D2DD9EAD}" dt="2024-11-11T08:52:49.731" v="45" actId="1076"/>
        <pc:sldMkLst>
          <pc:docMk/>
          <pc:sldMk cId="702742149" sldId="305"/>
        </pc:sldMkLst>
        <pc:spChg chg="mod">
          <ac:chgData name="CRISTINA MARTIN HERRERA" userId="S::cmartinherrera@educa.jcyl.es::d25a58cd-ee14-4bc0-9530-a4d8991085dc" providerId="AD" clId="Web-{2CA5239C-8896-9149-1F61-16A7D2DD9EAD}" dt="2024-11-11T08:52:49.731" v="45" actId="1076"/>
          <ac:spMkLst>
            <pc:docMk/>
            <pc:sldMk cId="702742149" sldId="305"/>
            <ac:spMk id="2" creationId="{347B18F0-3A0D-48F6-BF2D-FD1F7D3CCF70}"/>
          </ac:spMkLst>
        </pc:spChg>
        <pc:spChg chg="del mod">
          <ac:chgData name="CRISTINA MARTIN HERRERA" userId="S::cmartinherrera@educa.jcyl.es::d25a58cd-ee14-4bc0-9530-a4d8991085dc" providerId="AD" clId="Web-{2CA5239C-8896-9149-1F61-16A7D2DD9EAD}" dt="2024-11-11T08:51:23.462" v="4"/>
          <ac:spMkLst>
            <pc:docMk/>
            <pc:sldMk cId="702742149" sldId="305"/>
            <ac:spMk id="3" creationId="{110F0871-02DD-DF72-D9DF-17D6BAD52423}"/>
          </ac:spMkLst>
        </pc:spChg>
        <pc:picChg chg="del">
          <ac:chgData name="CRISTINA MARTIN HERRERA" userId="S::cmartinherrera@educa.jcyl.es::d25a58cd-ee14-4bc0-9530-a4d8991085dc" providerId="AD" clId="Web-{2CA5239C-8896-9149-1F61-16A7D2DD9EAD}" dt="2024-11-11T08:51:26.540" v="5"/>
          <ac:picMkLst>
            <pc:docMk/>
            <pc:sldMk cId="702742149" sldId="305"/>
            <ac:picMk id="4" creationId="{1D4A72D2-C27B-7A40-981A-0847BF0B437D}"/>
          </ac:picMkLst>
        </pc:picChg>
      </pc:sldChg>
      <pc:sldChg chg="addSp delSp modSp add replId">
        <pc:chgData name="CRISTINA MARTIN HERRERA" userId="S::cmartinherrera@educa.jcyl.es::d25a58cd-ee14-4bc0-9530-a4d8991085dc" providerId="AD" clId="Web-{2CA5239C-8896-9149-1F61-16A7D2DD9EAD}" dt="2024-11-11T09:37:22.586" v="854" actId="20577"/>
        <pc:sldMkLst>
          <pc:docMk/>
          <pc:sldMk cId="2540710788" sldId="306"/>
        </pc:sldMkLst>
        <pc:spChg chg="mod">
          <ac:chgData name="CRISTINA MARTIN HERRERA" userId="S::cmartinherrera@educa.jcyl.es::d25a58cd-ee14-4bc0-9530-a4d8991085dc" providerId="AD" clId="Web-{2CA5239C-8896-9149-1F61-16A7D2DD9EAD}" dt="2024-11-11T09:37:22.586" v="854" actId="20577"/>
          <ac:spMkLst>
            <pc:docMk/>
            <pc:sldMk cId="2540710788" sldId="306"/>
            <ac:spMk id="2" creationId="{347B18F0-3A0D-48F6-BF2D-FD1F7D3CCF70}"/>
          </ac:spMkLst>
        </pc:spChg>
        <pc:picChg chg="del">
          <ac:chgData name="CRISTINA MARTIN HERRERA" userId="S::cmartinherrera@educa.jcyl.es::d25a58cd-ee14-4bc0-9530-a4d8991085dc" providerId="AD" clId="Web-{2CA5239C-8896-9149-1F61-16A7D2DD9EAD}" dt="2024-11-11T09:22:20.144" v="822"/>
          <ac:picMkLst>
            <pc:docMk/>
            <pc:sldMk cId="2540710788" sldId="306"/>
            <ac:picMk id="3" creationId="{29536A9D-23E5-07E4-0802-CE0E6B642597}"/>
          </ac:picMkLst>
        </pc:picChg>
        <pc:picChg chg="add mod">
          <ac:chgData name="CRISTINA MARTIN HERRERA" userId="S::cmartinherrera@educa.jcyl.es::d25a58cd-ee14-4bc0-9530-a4d8991085dc" providerId="AD" clId="Web-{2CA5239C-8896-9149-1F61-16A7D2DD9EAD}" dt="2024-11-11T09:36:13.771" v="826" actId="1076"/>
          <ac:picMkLst>
            <pc:docMk/>
            <pc:sldMk cId="2540710788" sldId="306"/>
            <ac:picMk id="4" creationId="{899AD817-C139-BB9B-C8C2-92FE83F6D892}"/>
          </ac:picMkLst>
        </pc:picChg>
      </pc:sldChg>
      <pc:sldChg chg="modSp add del replId">
        <pc:chgData name="CRISTINA MARTIN HERRERA" userId="S::cmartinherrera@educa.jcyl.es::d25a58cd-ee14-4bc0-9530-a4d8991085dc" providerId="AD" clId="Web-{2CA5239C-8896-9149-1F61-16A7D2DD9EAD}" dt="2024-11-11T09:20:12.170" v="785"/>
        <pc:sldMkLst>
          <pc:docMk/>
          <pc:sldMk cId="2936525932" sldId="306"/>
        </pc:sldMkLst>
        <pc:spChg chg="mod">
          <ac:chgData name="CRISTINA MARTIN HERRERA" userId="S::cmartinherrera@educa.jcyl.es::d25a58cd-ee14-4bc0-9530-a4d8991085dc" providerId="AD" clId="Web-{2CA5239C-8896-9149-1F61-16A7D2DD9EAD}" dt="2024-11-11T09:10:03.771" v="667" actId="20577"/>
          <ac:spMkLst>
            <pc:docMk/>
            <pc:sldMk cId="2936525932" sldId="306"/>
            <ac:spMk id="5" creationId="{34AFB1DB-99C6-F5CB-557F-1F24B0D09C4B}"/>
          </ac:spMkLst>
        </pc:spChg>
      </pc:sldChg>
      <pc:sldChg chg="modSp add del replId">
        <pc:chgData name="CRISTINA MARTIN HERRERA" userId="S::cmartinherrera@educa.jcyl.es::d25a58cd-ee14-4bc0-9530-a4d8991085dc" providerId="AD" clId="Web-{2CA5239C-8896-9149-1F61-16A7D2DD9EAD}" dt="2024-11-11T09:20:16.749" v="786"/>
        <pc:sldMkLst>
          <pc:docMk/>
          <pc:sldMk cId="958805149" sldId="307"/>
        </pc:sldMkLst>
        <pc:spChg chg="mod">
          <ac:chgData name="CRISTINA MARTIN HERRERA" userId="S::cmartinherrera@educa.jcyl.es::d25a58cd-ee14-4bc0-9530-a4d8991085dc" providerId="AD" clId="Web-{2CA5239C-8896-9149-1F61-16A7D2DD9EAD}" dt="2024-11-11T09:12:41.403" v="783" actId="1076"/>
          <ac:spMkLst>
            <pc:docMk/>
            <pc:sldMk cId="958805149" sldId="307"/>
            <ac:spMk id="5" creationId="{34AFB1DB-99C6-F5CB-557F-1F24B0D09C4B}"/>
          </ac:spMkLst>
        </pc:spChg>
      </pc:sldChg>
      <pc:sldChg chg="addSp delSp modSp add replId">
        <pc:chgData name="CRISTINA MARTIN HERRERA" userId="S::cmartinherrera@educa.jcyl.es::d25a58cd-ee14-4bc0-9530-a4d8991085dc" providerId="AD" clId="Web-{2CA5239C-8896-9149-1F61-16A7D2DD9EAD}" dt="2024-11-11T09:58:28.885" v="881" actId="1076"/>
        <pc:sldMkLst>
          <pc:docMk/>
          <pc:sldMk cId="1772858817" sldId="307"/>
        </pc:sldMkLst>
        <pc:spChg chg="mod">
          <ac:chgData name="CRISTINA MARTIN HERRERA" userId="S::cmartinherrera@educa.jcyl.es::d25a58cd-ee14-4bc0-9530-a4d8991085dc" providerId="AD" clId="Web-{2CA5239C-8896-9149-1F61-16A7D2DD9EAD}" dt="2024-11-11T09:58:28.885" v="881" actId="1076"/>
          <ac:spMkLst>
            <pc:docMk/>
            <pc:sldMk cId="1772858817" sldId="307"/>
            <ac:spMk id="2" creationId="{347B18F0-3A0D-48F6-BF2D-FD1F7D3CCF70}"/>
          </ac:spMkLst>
        </pc:spChg>
        <pc:picChg chg="add mod">
          <ac:chgData name="CRISTINA MARTIN HERRERA" userId="S::cmartinherrera@educa.jcyl.es::d25a58cd-ee14-4bc0-9530-a4d8991085dc" providerId="AD" clId="Web-{2CA5239C-8896-9149-1F61-16A7D2DD9EAD}" dt="2024-11-11T09:58:23.088" v="880" actId="1076"/>
          <ac:picMkLst>
            <pc:docMk/>
            <pc:sldMk cId="1772858817" sldId="307"/>
            <ac:picMk id="3" creationId="{91502057-B38F-3424-BE03-51005B41F0BB}"/>
          </ac:picMkLst>
        </pc:picChg>
        <pc:picChg chg="del">
          <ac:chgData name="CRISTINA MARTIN HERRERA" userId="S::cmartinherrera@educa.jcyl.es::d25a58cd-ee14-4bc0-9530-a4d8991085dc" providerId="AD" clId="Web-{2CA5239C-8896-9149-1F61-16A7D2DD9EAD}" dt="2024-11-11T09:56:34.443" v="877"/>
          <ac:picMkLst>
            <pc:docMk/>
            <pc:sldMk cId="1772858817" sldId="307"/>
            <ac:picMk id="4" creationId="{899AD817-C139-BB9B-C8C2-92FE83F6D892}"/>
          </ac:picMkLst>
        </pc:picChg>
      </pc:sldChg>
      <pc:sldChg chg="add del replId">
        <pc:chgData name="CRISTINA MARTIN HERRERA" userId="S::cmartinherrera@educa.jcyl.es::d25a58cd-ee14-4bc0-9530-a4d8991085dc" providerId="AD" clId="Web-{2CA5239C-8896-9149-1F61-16A7D2DD9EAD}" dt="2024-11-11T09:10:26.835" v="669"/>
        <pc:sldMkLst>
          <pc:docMk/>
          <pc:sldMk cId="4106715049" sldId="307"/>
        </pc:sldMkLst>
      </pc:sldChg>
      <pc:sldChg chg="addSp delSp modSp add replId">
        <pc:chgData name="CRISTINA MARTIN HERRERA" userId="S::cmartinherrera@educa.jcyl.es::d25a58cd-ee14-4bc0-9530-a4d8991085dc" providerId="AD" clId="Web-{2CA5239C-8896-9149-1F61-16A7D2DD9EAD}" dt="2024-11-11T10:01:49.425" v="902" actId="1076"/>
        <pc:sldMkLst>
          <pc:docMk/>
          <pc:sldMk cId="2013101811" sldId="308"/>
        </pc:sldMkLst>
        <pc:spChg chg="mod">
          <ac:chgData name="CRISTINA MARTIN HERRERA" userId="S::cmartinherrera@educa.jcyl.es::d25a58cd-ee14-4bc0-9530-a4d8991085dc" providerId="AD" clId="Web-{2CA5239C-8896-9149-1F61-16A7D2DD9EAD}" dt="2024-11-11T10:01:40.877" v="899" actId="20577"/>
          <ac:spMkLst>
            <pc:docMk/>
            <pc:sldMk cId="2013101811" sldId="308"/>
            <ac:spMk id="2" creationId="{347B18F0-3A0D-48F6-BF2D-FD1F7D3CCF70}"/>
          </ac:spMkLst>
        </pc:spChg>
        <pc:picChg chg="del">
          <ac:chgData name="CRISTINA MARTIN HERRERA" userId="S::cmartinherrera@educa.jcyl.es::d25a58cd-ee14-4bc0-9530-a4d8991085dc" providerId="AD" clId="Web-{2CA5239C-8896-9149-1F61-16A7D2DD9EAD}" dt="2024-11-11T10:00:32.703" v="891"/>
          <ac:picMkLst>
            <pc:docMk/>
            <pc:sldMk cId="2013101811" sldId="308"/>
            <ac:picMk id="3" creationId="{91502057-B38F-3424-BE03-51005B41F0BB}"/>
          </ac:picMkLst>
        </pc:picChg>
        <pc:picChg chg="add mod">
          <ac:chgData name="CRISTINA MARTIN HERRERA" userId="S::cmartinherrera@educa.jcyl.es::d25a58cd-ee14-4bc0-9530-a4d8991085dc" providerId="AD" clId="Web-{2CA5239C-8896-9149-1F61-16A7D2DD9EAD}" dt="2024-11-11T10:01:49.425" v="902" actId="1076"/>
          <ac:picMkLst>
            <pc:docMk/>
            <pc:sldMk cId="2013101811" sldId="308"/>
            <ac:picMk id="4" creationId="{3808DCFA-E458-D932-F83B-44A3C125F6FC}"/>
          </ac:picMkLst>
        </pc:picChg>
      </pc:sldChg>
      <pc:sldChg chg="addSp delSp modSp add replId">
        <pc:chgData name="CRISTINA MARTIN HERRERA" userId="S::cmartinherrera@educa.jcyl.es::d25a58cd-ee14-4bc0-9530-a4d8991085dc" providerId="AD" clId="Web-{2CA5239C-8896-9149-1F61-16A7D2DD9EAD}" dt="2024-11-11T10:31:54.178" v="949" actId="1076"/>
        <pc:sldMkLst>
          <pc:docMk/>
          <pc:sldMk cId="3042057425" sldId="309"/>
        </pc:sldMkLst>
        <pc:spChg chg="add mod">
          <ac:chgData name="CRISTINA MARTIN HERRERA" userId="S::cmartinherrera@educa.jcyl.es::d25a58cd-ee14-4bc0-9530-a4d8991085dc" providerId="AD" clId="Web-{2CA5239C-8896-9149-1F61-16A7D2DD9EAD}" dt="2024-11-11T10:31:54.178" v="949" actId="1076"/>
          <ac:spMkLst>
            <pc:docMk/>
            <pc:sldMk cId="3042057425" sldId="309"/>
            <ac:spMk id="3" creationId="{2141D3E1-6C6A-DD9D-5A27-71F7805A1083}"/>
          </ac:spMkLst>
        </pc:spChg>
        <pc:spChg chg="del">
          <ac:chgData name="CRISTINA MARTIN HERRERA" userId="S::cmartinherrera@educa.jcyl.es::d25a58cd-ee14-4bc0-9530-a4d8991085dc" providerId="AD" clId="Web-{2CA5239C-8896-9149-1F61-16A7D2DD9EAD}" dt="2024-11-11T10:05:07.182" v="925"/>
          <ac:spMkLst>
            <pc:docMk/>
            <pc:sldMk cId="3042057425" sldId="309"/>
            <ac:spMk id="3" creationId="{D00916F0-95FC-4FC1-83AC-24F0D4A8F1C8}"/>
          </ac:spMkLst>
        </pc:spChg>
        <pc:spChg chg="del">
          <ac:chgData name="CRISTINA MARTIN HERRERA" userId="S::cmartinherrera@educa.jcyl.es::d25a58cd-ee14-4bc0-9530-a4d8991085dc" providerId="AD" clId="Web-{2CA5239C-8896-9149-1F61-16A7D2DD9EAD}" dt="2024-11-11T10:05:04.010" v="924"/>
          <ac:spMkLst>
            <pc:docMk/>
            <pc:sldMk cId="3042057425" sldId="309"/>
            <ac:spMk id="4" creationId="{F90C8C4F-E6B5-C1D5-5A60-969EC9C13421}"/>
          </ac:spMkLst>
        </pc:spChg>
      </pc:sldChg>
    </pc:docChg>
  </pc:docChgLst>
  <pc:docChgLst>
    <pc:chgData name="CRISTINA MARTIN HERRERA" userId="S::cmartinherrera@educa.jcyl.es::d25a58cd-ee14-4bc0-9530-a4d8991085dc" providerId="AD" clId="Web-{5AED84DA-5600-337C-BCB7-AA20E71E961E}"/>
    <pc:docChg chg="addSld modSld sldOrd">
      <pc:chgData name="CRISTINA MARTIN HERRERA" userId="S::cmartinherrera@educa.jcyl.es::d25a58cd-ee14-4bc0-9530-a4d8991085dc" providerId="AD" clId="Web-{5AED84DA-5600-337C-BCB7-AA20E71E961E}" dt="2024-10-24T09:13:05.398" v="520" actId="1076"/>
      <pc:docMkLst>
        <pc:docMk/>
      </pc:docMkLst>
      <pc:sldChg chg="ord">
        <pc:chgData name="CRISTINA MARTIN HERRERA" userId="S::cmartinherrera@educa.jcyl.es::d25a58cd-ee14-4bc0-9530-a4d8991085dc" providerId="AD" clId="Web-{5AED84DA-5600-337C-BCB7-AA20E71E961E}" dt="2024-10-24T09:03:56.270" v="172"/>
        <pc:sldMkLst>
          <pc:docMk/>
          <pc:sldMk cId="1673319347" sldId="261"/>
        </pc:sldMkLst>
      </pc:sldChg>
      <pc:sldChg chg="modSp">
        <pc:chgData name="CRISTINA MARTIN HERRERA" userId="S::cmartinherrera@educa.jcyl.es::d25a58cd-ee14-4bc0-9530-a4d8991085dc" providerId="AD" clId="Web-{5AED84DA-5600-337C-BCB7-AA20E71E961E}" dt="2024-10-24T09:08:54.140" v="312" actId="20577"/>
        <pc:sldMkLst>
          <pc:docMk/>
          <pc:sldMk cId="2401028117" sldId="269"/>
        </pc:sldMkLst>
        <pc:spChg chg="mod">
          <ac:chgData name="CRISTINA MARTIN HERRERA" userId="S::cmartinherrera@educa.jcyl.es::d25a58cd-ee14-4bc0-9530-a4d8991085dc" providerId="AD" clId="Web-{5AED84DA-5600-337C-BCB7-AA20E71E961E}" dt="2024-10-24T09:08:54.140" v="312" actId="20577"/>
          <ac:spMkLst>
            <pc:docMk/>
            <pc:sldMk cId="2401028117" sldId="269"/>
            <ac:spMk id="9" creationId="{8DA2BB37-1C2D-48CE-9AA5-A4937009893A}"/>
          </ac:spMkLst>
        </pc:spChg>
      </pc:sldChg>
      <pc:sldChg chg="addSp modSp">
        <pc:chgData name="CRISTINA MARTIN HERRERA" userId="S::cmartinherrera@educa.jcyl.es::d25a58cd-ee14-4bc0-9530-a4d8991085dc" providerId="AD" clId="Web-{5AED84DA-5600-337C-BCB7-AA20E71E961E}" dt="2024-10-24T09:02:52.471" v="171" actId="20577"/>
        <pc:sldMkLst>
          <pc:docMk/>
          <pc:sldMk cId="2597239463" sldId="297"/>
        </pc:sldMkLst>
        <pc:spChg chg="mod">
          <ac:chgData name="CRISTINA MARTIN HERRERA" userId="S::cmartinherrera@educa.jcyl.es::d25a58cd-ee14-4bc0-9530-a4d8991085dc" providerId="AD" clId="Web-{5AED84DA-5600-337C-BCB7-AA20E71E961E}" dt="2024-10-24T08:59:47.808" v="85" actId="1076"/>
          <ac:spMkLst>
            <pc:docMk/>
            <pc:sldMk cId="2597239463" sldId="297"/>
            <ac:spMk id="3" creationId="{D00916F0-95FC-4FC1-83AC-24F0D4A8F1C8}"/>
          </ac:spMkLst>
        </pc:spChg>
        <pc:spChg chg="add mod">
          <ac:chgData name="CRISTINA MARTIN HERRERA" userId="S::cmartinherrera@educa.jcyl.es::d25a58cd-ee14-4bc0-9530-a4d8991085dc" providerId="AD" clId="Web-{5AED84DA-5600-337C-BCB7-AA20E71E961E}" dt="2024-10-24T09:02:52.471" v="171" actId="20577"/>
          <ac:spMkLst>
            <pc:docMk/>
            <pc:sldMk cId="2597239463" sldId="297"/>
            <ac:spMk id="4" creationId="{F90C8C4F-E6B5-C1D5-5A60-969EC9C13421}"/>
          </ac:spMkLst>
        </pc:spChg>
        <pc:spChg chg="mod">
          <ac:chgData name="CRISTINA MARTIN HERRERA" userId="S::cmartinherrera@educa.jcyl.es::d25a58cd-ee14-4bc0-9530-a4d8991085dc" providerId="AD" clId="Web-{5AED84DA-5600-337C-BCB7-AA20E71E961E}" dt="2024-10-24T08:59:44.715" v="84" actId="14100"/>
          <ac:spMkLst>
            <pc:docMk/>
            <pc:sldMk cId="2597239463" sldId="297"/>
            <ac:spMk id="9" creationId="{BE079E00-AEA4-51CF-D501-B820FB30CC6F}"/>
          </ac:spMkLst>
        </pc:spChg>
      </pc:sldChg>
      <pc:sldChg chg="addSp delSp modSp add replId">
        <pc:chgData name="CRISTINA MARTIN HERRERA" userId="S::cmartinherrera@educa.jcyl.es::d25a58cd-ee14-4bc0-9530-a4d8991085dc" providerId="AD" clId="Web-{5AED84DA-5600-337C-BCB7-AA20E71E961E}" dt="2024-10-24T09:07:33.027" v="297" actId="1076"/>
        <pc:sldMkLst>
          <pc:docMk/>
          <pc:sldMk cId="2166864160" sldId="298"/>
        </pc:sldMkLst>
        <pc:spChg chg="mod">
          <ac:chgData name="CRISTINA MARTIN HERRERA" userId="S::cmartinherrera@educa.jcyl.es::d25a58cd-ee14-4bc0-9530-a4d8991085dc" providerId="AD" clId="Web-{5AED84DA-5600-337C-BCB7-AA20E71E961E}" dt="2024-10-24T09:04:54.725" v="201" actId="20577"/>
          <ac:spMkLst>
            <pc:docMk/>
            <pc:sldMk cId="2166864160" sldId="298"/>
            <ac:spMk id="2" creationId="{347B18F0-3A0D-48F6-BF2D-FD1F7D3CCF70}"/>
          </ac:spMkLst>
        </pc:spChg>
        <pc:spChg chg="add mod">
          <ac:chgData name="CRISTINA MARTIN HERRERA" userId="S::cmartinherrera@educa.jcyl.es::d25a58cd-ee14-4bc0-9530-a4d8991085dc" providerId="AD" clId="Web-{5AED84DA-5600-337C-BCB7-AA20E71E961E}" dt="2024-10-24T09:06:21.447" v="295" actId="14100"/>
          <ac:spMkLst>
            <pc:docMk/>
            <pc:sldMk cId="2166864160" sldId="298"/>
            <ac:spMk id="3" creationId="{110F0871-02DD-DF72-D9DF-17D6BAD52423}"/>
          </ac:spMkLst>
        </pc:spChg>
        <pc:picChg chg="add mod">
          <ac:chgData name="CRISTINA MARTIN HERRERA" userId="S::cmartinherrera@educa.jcyl.es::d25a58cd-ee14-4bc0-9530-a4d8991085dc" providerId="AD" clId="Web-{5AED84DA-5600-337C-BCB7-AA20E71E961E}" dt="2024-10-24T09:07:33.027" v="297" actId="1076"/>
          <ac:picMkLst>
            <pc:docMk/>
            <pc:sldMk cId="2166864160" sldId="298"/>
            <ac:picMk id="4" creationId="{1D4A72D2-C27B-7A40-981A-0847BF0B437D}"/>
          </ac:picMkLst>
        </pc:picChg>
        <pc:picChg chg="del">
          <ac:chgData name="CRISTINA MARTIN HERRERA" userId="S::cmartinherrera@educa.jcyl.es::d25a58cd-ee14-4bc0-9530-a4d8991085dc" providerId="AD" clId="Web-{5AED84DA-5600-337C-BCB7-AA20E71E961E}" dt="2024-10-24T09:04:17.115" v="174"/>
          <ac:picMkLst>
            <pc:docMk/>
            <pc:sldMk cId="2166864160" sldId="298"/>
            <ac:picMk id="2050" creationId="{7EF6A583-E8F0-476E-ADA1-3716B87A1279}"/>
          </ac:picMkLst>
        </pc:picChg>
        <pc:picChg chg="del">
          <ac:chgData name="CRISTINA MARTIN HERRERA" userId="S::cmartinherrera@educa.jcyl.es::d25a58cd-ee14-4bc0-9530-a4d8991085dc" providerId="AD" clId="Web-{5AED84DA-5600-337C-BCB7-AA20E71E961E}" dt="2024-10-24T09:04:18.974" v="175"/>
          <ac:picMkLst>
            <pc:docMk/>
            <pc:sldMk cId="2166864160" sldId="298"/>
            <ac:picMk id="2052" creationId="{CAE65EB3-AA21-4463-878B-AE3B616C52D3}"/>
          </ac:picMkLst>
        </pc:picChg>
        <pc:picChg chg="del">
          <ac:chgData name="CRISTINA MARTIN HERRERA" userId="S::cmartinherrera@educa.jcyl.es::d25a58cd-ee14-4bc0-9530-a4d8991085dc" providerId="AD" clId="Web-{5AED84DA-5600-337C-BCB7-AA20E71E961E}" dt="2024-10-24T09:04:22.146" v="177"/>
          <ac:picMkLst>
            <pc:docMk/>
            <pc:sldMk cId="2166864160" sldId="298"/>
            <ac:picMk id="2054" creationId="{184C821B-BE9E-4346-A748-98B85DC14673}"/>
          </ac:picMkLst>
        </pc:picChg>
        <pc:picChg chg="del">
          <ac:chgData name="CRISTINA MARTIN HERRERA" userId="S::cmartinherrera@educa.jcyl.es::d25a58cd-ee14-4bc0-9530-a4d8991085dc" providerId="AD" clId="Web-{5AED84DA-5600-337C-BCB7-AA20E71E961E}" dt="2024-10-24T09:04:20.693" v="176"/>
          <ac:picMkLst>
            <pc:docMk/>
            <pc:sldMk cId="2166864160" sldId="298"/>
            <ac:picMk id="2064" creationId="{84DE149B-7FA6-4D9B-A6F9-6E82FA4CEAAE}"/>
          </ac:picMkLst>
        </pc:picChg>
      </pc:sldChg>
      <pc:sldChg chg="addSp delSp modSp add replId">
        <pc:chgData name="CRISTINA MARTIN HERRERA" userId="S::cmartinherrera@educa.jcyl.es::d25a58cd-ee14-4bc0-9530-a4d8991085dc" providerId="AD" clId="Web-{5AED84DA-5600-337C-BCB7-AA20E71E961E}" dt="2024-10-24T09:13:05.398" v="520" actId="1076"/>
        <pc:sldMkLst>
          <pc:docMk/>
          <pc:sldMk cId="1854657935" sldId="299"/>
        </pc:sldMkLst>
        <pc:spChg chg="add del mod">
          <ac:chgData name="CRISTINA MARTIN HERRERA" userId="S::cmartinherrera@educa.jcyl.es::d25a58cd-ee14-4bc0-9530-a4d8991085dc" providerId="AD" clId="Web-{5AED84DA-5600-337C-BCB7-AA20E71E961E}" dt="2024-10-24T09:13:02.414" v="519" actId="1076"/>
          <ac:spMkLst>
            <pc:docMk/>
            <pc:sldMk cId="1854657935" sldId="299"/>
            <ac:spMk id="3" creationId="{D00916F0-95FC-4FC1-83AC-24F0D4A8F1C8}"/>
          </ac:spMkLst>
        </pc:spChg>
        <pc:spChg chg="mod">
          <ac:chgData name="CRISTINA MARTIN HERRERA" userId="S::cmartinherrera@educa.jcyl.es::d25a58cd-ee14-4bc0-9530-a4d8991085dc" providerId="AD" clId="Web-{5AED84DA-5600-337C-BCB7-AA20E71E961E}" dt="2024-10-24T09:13:05.398" v="520" actId="1076"/>
          <ac:spMkLst>
            <pc:docMk/>
            <pc:sldMk cId="1854657935" sldId="299"/>
            <ac:spMk id="4" creationId="{F90C8C4F-E6B5-C1D5-5A60-969EC9C13421}"/>
          </ac:spMkLst>
        </pc:spChg>
        <pc:spChg chg="del">
          <ac:chgData name="CRISTINA MARTIN HERRERA" userId="S::cmartinherrera@educa.jcyl.es::d25a58cd-ee14-4bc0-9530-a4d8991085dc" providerId="AD" clId="Web-{5AED84DA-5600-337C-BCB7-AA20E71E961E}" dt="2024-10-24T09:09:48.173" v="314"/>
          <ac:spMkLst>
            <pc:docMk/>
            <pc:sldMk cId="1854657935" sldId="299"/>
            <ac:spMk id="9" creationId="{BE079E00-AEA4-51CF-D501-B820FB30CC6F}"/>
          </ac:spMkLst>
        </pc:spChg>
      </pc:sldChg>
    </pc:docChg>
  </pc:docChgLst>
  <pc:docChgLst>
    <pc:chgData clId="Web-{2CA5239C-8896-9149-1F61-16A7D2DD9EAD}"/>
    <pc:docChg chg="modSld">
      <pc:chgData name="" userId="" providerId="" clId="Web-{2CA5239C-8896-9149-1F61-16A7D2DD9EAD}" dt="2024-11-11T08:49:16.098" v="2" actId="20577"/>
      <pc:docMkLst>
        <pc:docMk/>
      </pc:docMkLst>
      <pc:sldChg chg="modSp">
        <pc:chgData name="" userId="" providerId="" clId="Web-{2CA5239C-8896-9149-1F61-16A7D2DD9EAD}" dt="2024-11-11T08:49:16.098" v="2" actId="20577"/>
        <pc:sldMkLst>
          <pc:docMk/>
          <pc:sldMk cId="2746798574" sldId="256"/>
        </pc:sldMkLst>
        <pc:spChg chg="mod">
          <ac:chgData name="" userId="" providerId="" clId="Web-{2CA5239C-8896-9149-1F61-16A7D2DD9EAD}" dt="2024-11-11T08:49:16.098" v="2" actId="20577"/>
          <ac:spMkLst>
            <pc:docMk/>
            <pc:sldMk cId="2746798574" sldId="256"/>
            <ac:spMk id="2" creationId="{347B18F0-3A0D-48F6-BF2D-FD1F7D3CCF70}"/>
          </ac:spMkLst>
        </pc:spChg>
      </pc:sldChg>
    </pc:docChg>
  </pc:docChgLst>
  <pc:docChgLst>
    <pc:chgData name="CRISTINA MARTIN HERRERA" userId="S::cmartinherrera@educa.jcyl.es::d25a58cd-ee14-4bc0-9530-a4d8991085dc" providerId="AD" clId="Web-{A9D7422E-5B83-AD5A-E8EF-CE05E4E43B1E}"/>
    <pc:docChg chg="addSld modSld">
      <pc:chgData name="CRISTINA MARTIN HERRERA" userId="S::cmartinherrera@educa.jcyl.es::d25a58cd-ee14-4bc0-9530-a4d8991085dc" providerId="AD" clId="Web-{A9D7422E-5B83-AD5A-E8EF-CE05E4E43B1E}" dt="2024-10-22T08:40:17.117" v="86" actId="20577"/>
      <pc:docMkLst>
        <pc:docMk/>
      </pc:docMkLst>
      <pc:sldChg chg="modSp add replId">
        <pc:chgData name="CRISTINA MARTIN HERRERA" userId="S::cmartinherrera@educa.jcyl.es::d25a58cd-ee14-4bc0-9530-a4d8991085dc" providerId="AD" clId="Web-{A9D7422E-5B83-AD5A-E8EF-CE05E4E43B1E}" dt="2024-10-22T08:40:17.117" v="86" actId="20577"/>
        <pc:sldMkLst>
          <pc:docMk/>
          <pc:sldMk cId="3057292192" sldId="292"/>
        </pc:sldMkLst>
        <pc:spChg chg="mod">
          <ac:chgData name="CRISTINA MARTIN HERRERA" userId="S::cmartinherrera@educa.jcyl.es::d25a58cd-ee14-4bc0-9530-a4d8991085dc" providerId="AD" clId="Web-{A9D7422E-5B83-AD5A-E8EF-CE05E4E43B1E}" dt="2024-10-22T08:37:21.767" v="50" actId="20577"/>
          <ac:spMkLst>
            <pc:docMk/>
            <pc:sldMk cId="3057292192" sldId="292"/>
            <ac:spMk id="3" creationId="{D00916F0-95FC-4FC1-83AC-24F0D4A8F1C8}"/>
          </ac:spMkLst>
        </pc:spChg>
        <pc:spChg chg="mod">
          <ac:chgData name="CRISTINA MARTIN HERRERA" userId="S::cmartinherrera@educa.jcyl.es::d25a58cd-ee14-4bc0-9530-a4d8991085dc" providerId="AD" clId="Web-{A9D7422E-5B83-AD5A-E8EF-CE05E4E43B1E}" dt="2024-10-22T08:40:17.117" v="86" actId="20577"/>
          <ac:spMkLst>
            <pc:docMk/>
            <pc:sldMk cId="3057292192" sldId="292"/>
            <ac:spMk id="9" creationId="{BE079E00-AEA4-51CF-D501-B820FB30CC6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MCGNdodJ7ws?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X1t9ZrJsF_M?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757423" y="369755"/>
            <a:ext cx="9800663" cy="4884957"/>
          </a:xfrm>
        </p:spPr>
        <p:txBody>
          <a:bodyPr>
            <a:normAutofit/>
          </a:bodyPr>
          <a:lstStyle/>
          <a:p>
            <a:pPr algn="ctr"/>
            <a:r>
              <a:rPr lang="es-ES" dirty="0">
                <a:solidFill>
                  <a:schemeClr val="tx1">
                    <a:lumMod val="85000"/>
                    <a:lumOff val="15000"/>
                  </a:schemeClr>
                </a:solidFill>
              </a:rPr>
              <a:t>CONSTRUYENDO COMUNIDAD: HABILIDADES PARA UNA CONVIVENCIA POSITIVA EN EL CENTRO.</a:t>
            </a:r>
          </a:p>
        </p:txBody>
      </p:sp>
    </p:spTree>
    <p:extLst>
      <p:ext uri="{BB962C8B-B14F-4D97-AF65-F5344CB8AC3E}">
        <p14:creationId xmlns:p14="http://schemas.microsoft.com/office/powerpoint/2010/main" val="274679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2045559" y="2267819"/>
            <a:ext cx="9291919" cy="2653552"/>
          </a:xfrm>
        </p:spPr>
        <p:txBody>
          <a:bodyPr>
            <a:normAutofit fontScale="90000"/>
          </a:bodyPr>
          <a:lstStyle/>
          <a:p>
            <a:pPr algn="ctr"/>
            <a:r>
              <a:rPr lang="es-ES" dirty="0"/>
              <a:t>MÉTODOS Y TÉCNICAS DE APRENDIZAJE PARA LA </a:t>
            </a:r>
            <a:r>
              <a:rPr lang="es-ES"/>
              <a:t>MEJORA DE LA CONVIVENCIA</a:t>
            </a:r>
            <a:endParaRPr lang="es-ES" dirty="0"/>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Tree>
    <p:extLst>
      <p:ext uri="{BB962C8B-B14F-4D97-AF65-F5344CB8AC3E}">
        <p14:creationId xmlns:p14="http://schemas.microsoft.com/office/powerpoint/2010/main" val="70274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1071560" y="1998694"/>
            <a:ext cx="10878670" cy="1107996"/>
          </a:xfrm>
          <a:prstGeom prst="rect">
            <a:avLst/>
          </a:prstGeom>
          <a:noFill/>
        </p:spPr>
        <p:txBody>
          <a:bodyPr wrap="square" lIns="91440" tIns="45720" rIns="91440" bIns="45720" rtlCol="0" anchor="t">
            <a:spAutoFit/>
          </a:bodyPr>
          <a:lstStyle/>
          <a:p>
            <a:r>
              <a:rPr lang="es-ES" sz="2400" b="1" dirty="0">
                <a:solidFill>
                  <a:srgbClr val="FF0000"/>
                </a:solidFill>
              </a:rPr>
              <a:t>Métodos y técnicas de aprendizaje que fomentan y mejoran la convivencia entre los alumnos </a:t>
            </a:r>
          </a:p>
          <a:p>
            <a:endParaRPr lang="es-ES"/>
          </a:p>
        </p:txBody>
      </p:sp>
      <p:sp>
        <p:nvSpPr>
          <p:cNvPr id="10" name="CuadroTexto 9">
            <a:extLst>
              <a:ext uri="{FF2B5EF4-FFF2-40B4-BE49-F238E27FC236}">
                <a16:creationId xmlns:a16="http://schemas.microsoft.com/office/drawing/2014/main" id="{9BC20648-72A0-4792-BA40-C5D23C78C965}"/>
              </a:ext>
            </a:extLst>
          </p:cNvPr>
          <p:cNvSpPr txBox="1"/>
          <p:nvPr/>
        </p:nvSpPr>
        <p:spPr>
          <a:xfrm>
            <a:off x="2727269" y="3236086"/>
            <a:ext cx="7197537" cy="2792111"/>
          </a:xfrm>
          <a:prstGeom prst="rect">
            <a:avLst/>
          </a:prstGeom>
          <a:noFill/>
        </p:spPr>
        <p:txBody>
          <a:bodyPr wrap="square" lIns="91440" tIns="45720" rIns="91440" bIns="45720" anchor="t">
            <a:spAutoFit/>
          </a:bodyPr>
          <a:lstStyle/>
          <a:p>
            <a:pPr marL="285750" indent="-285750">
              <a:lnSpc>
                <a:spcPct val="150000"/>
              </a:lnSpc>
              <a:buFont typeface="Wingdings" panose="05000000000000000000" pitchFamily="2" charset="2"/>
              <a:buChar char="v"/>
            </a:pPr>
            <a:r>
              <a:rPr lang="es-ES" sz="2400" dirty="0"/>
              <a:t>Aprendizaje cooperativo.</a:t>
            </a:r>
          </a:p>
          <a:p>
            <a:pPr marL="285750" indent="-285750">
              <a:lnSpc>
                <a:spcPct val="150000"/>
              </a:lnSpc>
              <a:buFont typeface="Wingdings" panose="05000000000000000000" pitchFamily="2" charset="2"/>
              <a:buChar char="v"/>
            </a:pPr>
            <a:r>
              <a:rPr lang="es-ES" sz="2400" dirty="0"/>
              <a:t>Aprendizaje basado en proyectos.</a:t>
            </a:r>
          </a:p>
          <a:p>
            <a:pPr marL="285750" indent="-285750">
              <a:lnSpc>
                <a:spcPct val="150000"/>
              </a:lnSpc>
              <a:buFont typeface="Wingdings" panose="05000000000000000000" pitchFamily="2" charset="2"/>
              <a:buChar char="v"/>
            </a:pPr>
            <a:r>
              <a:rPr lang="es-ES" sz="2400" dirty="0"/>
              <a:t>Tutoría entre iguales.</a:t>
            </a:r>
          </a:p>
          <a:p>
            <a:pPr marL="285750" indent="-285750">
              <a:lnSpc>
                <a:spcPct val="150000"/>
              </a:lnSpc>
              <a:buFont typeface="Wingdings" panose="05000000000000000000" pitchFamily="2" charset="2"/>
              <a:buChar char="v"/>
            </a:pPr>
            <a:r>
              <a:rPr lang="es-ES" sz="2400" dirty="0"/>
              <a:t>Círculos de diálogo o círculos restaurativos.</a:t>
            </a:r>
          </a:p>
          <a:p>
            <a:pPr marL="285750" indent="-285750">
              <a:lnSpc>
                <a:spcPct val="150000"/>
              </a:lnSpc>
              <a:buFont typeface="Wingdings" panose="05000000000000000000" pitchFamily="2" charset="2"/>
              <a:buChar char="v"/>
            </a:pPr>
            <a:r>
              <a:rPr lang="es-ES" sz="2400" dirty="0"/>
              <a:t>Alumnos ayudantes y mediadores.</a:t>
            </a:r>
          </a:p>
        </p:txBody>
      </p:sp>
    </p:spTree>
    <p:extLst>
      <p:ext uri="{BB962C8B-B14F-4D97-AF65-F5344CB8AC3E}">
        <p14:creationId xmlns:p14="http://schemas.microsoft.com/office/powerpoint/2010/main" val="228705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828543" y="1101275"/>
            <a:ext cx="9800663" cy="4884957"/>
          </a:xfrm>
        </p:spPr>
        <p:txBody>
          <a:bodyPr>
            <a:normAutofit/>
          </a:bodyPr>
          <a:lstStyle/>
          <a:p>
            <a:pPr algn="ctr"/>
            <a:r>
              <a:rPr lang="es-ES" dirty="0">
                <a:solidFill>
                  <a:schemeClr val="tx1">
                    <a:lumMod val="85000"/>
                    <a:lumOff val="15000"/>
                  </a:schemeClr>
                </a:solidFill>
              </a:rPr>
              <a:t>APRENDIZAJE COOPERATIVO</a:t>
            </a:r>
          </a:p>
        </p:txBody>
      </p:sp>
      <p:pic>
        <p:nvPicPr>
          <p:cNvPr id="3" name="Imagen 2" descr="Academia Galileo Fuengirola - Bienvenidos a nuestro catálogo digital -  Cursos E-learning - Cursos Online">
            <a:extLst>
              <a:ext uri="{FF2B5EF4-FFF2-40B4-BE49-F238E27FC236}">
                <a16:creationId xmlns:a16="http://schemas.microsoft.com/office/drawing/2014/main" id="{953CFB35-3E5B-DE7C-32C8-F5C26073F8E5}"/>
              </a:ext>
            </a:extLst>
          </p:cNvPr>
          <p:cNvPicPr>
            <a:picLocks noChangeAspect="1"/>
          </p:cNvPicPr>
          <p:nvPr/>
        </p:nvPicPr>
        <p:blipFill>
          <a:blip r:embed="rId2"/>
          <a:stretch>
            <a:fillRect/>
          </a:stretch>
        </p:blipFill>
        <p:spPr>
          <a:xfrm>
            <a:off x="4003040" y="333324"/>
            <a:ext cx="4328160" cy="4342231"/>
          </a:xfrm>
          <a:prstGeom prst="rect">
            <a:avLst/>
          </a:prstGeom>
        </p:spPr>
      </p:pic>
    </p:spTree>
    <p:extLst>
      <p:ext uri="{BB962C8B-B14F-4D97-AF65-F5344CB8AC3E}">
        <p14:creationId xmlns:p14="http://schemas.microsoft.com/office/powerpoint/2010/main" val="380324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775388" y="2103200"/>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4" name="CuadroTexto 3">
            <a:extLst>
              <a:ext uri="{FF2B5EF4-FFF2-40B4-BE49-F238E27FC236}">
                <a16:creationId xmlns:a16="http://schemas.microsoft.com/office/drawing/2014/main" id="{5F80DFE8-EB90-4A18-9FDC-88711FE95992}"/>
              </a:ext>
            </a:extLst>
          </p:cNvPr>
          <p:cNvSpPr txBox="1"/>
          <p:nvPr/>
        </p:nvSpPr>
        <p:spPr>
          <a:xfrm>
            <a:off x="2286000" y="3267636"/>
            <a:ext cx="9036424" cy="2246769"/>
          </a:xfrm>
          <a:prstGeom prst="rect">
            <a:avLst/>
          </a:prstGeom>
          <a:noFill/>
        </p:spPr>
        <p:txBody>
          <a:bodyPr wrap="square" lIns="91440" tIns="45720" rIns="91440" bIns="45720" rtlCol="0" anchor="t">
            <a:spAutoFit/>
          </a:bodyPr>
          <a:lstStyle/>
          <a:p>
            <a:pPr algn="just"/>
            <a:r>
              <a:rPr lang="es-ES" sz="2800"/>
              <a:t>Metodología en la que los estudiantes trabajan juntos en pequeños grupos con el fin de maximizar tanto su propio aprendizaje, como el de sus compañeros. El éxito dependerá del esfuerzo conjunto.</a:t>
            </a:r>
            <a:endParaRPr lang="es-ES"/>
          </a:p>
        </p:txBody>
      </p:sp>
    </p:spTree>
    <p:extLst>
      <p:ext uri="{BB962C8B-B14F-4D97-AF65-F5344CB8AC3E}">
        <p14:creationId xmlns:p14="http://schemas.microsoft.com/office/powerpoint/2010/main" val="72549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249053" y="1590252"/>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9" name="CuadroTexto 8">
            <a:extLst>
              <a:ext uri="{FF2B5EF4-FFF2-40B4-BE49-F238E27FC236}">
                <a16:creationId xmlns:a16="http://schemas.microsoft.com/office/drawing/2014/main" id="{8DA2BB37-1C2D-48CE-9AA5-A4937009893A}"/>
              </a:ext>
            </a:extLst>
          </p:cNvPr>
          <p:cNvSpPr txBox="1"/>
          <p:nvPr/>
        </p:nvSpPr>
        <p:spPr>
          <a:xfrm>
            <a:off x="1776601" y="2296354"/>
            <a:ext cx="9305364" cy="4154984"/>
          </a:xfrm>
          <a:prstGeom prst="rect">
            <a:avLst/>
          </a:prstGeom>
          <a:noFill/>
        </p:spPr>
        <p:txBody>
          <a:bodyPr wrap="square" lIns="91440" tIns="45720" rIns="91440" bIns="45720" anchor="t">
            <a:spAutoFit/>
          </a:bodyPr>
          <a:lstStyle/>
          <a:p>
            <a:r>
              <a:rPr lang="es-ES" sz="2400" b="1" dirty="0"/>
              <a:t>Fases del Proceso:</a:t>
            </a:r>
          </a:p>
          <a:p>
            <a:endParaRPr lang="es-ES" sz="2400"/>
          </a:p>
          <a:p>
            <a:pPr>
              <a:buFont typeface="+mj-lt"/>
              <a:buAutoNum type="arabicPeriod"/>
            </a:pPr>
            <a:r>
              <a:rPr lang="es-ES" sz="2400" u="sng" dirty="0"/>
              <a:t>Formación del Grupo:</a:t>
            </a:r>
          </a:p>
          <a:p>
            <a:pPr marL="800100" lvl="1" indent="-342900">
              <a:buFont typeface="Wingdings"/>
              <a:buChar char="§"/>
            </a:pPr>
            <a:r>
              <a:rPr lang="es-ES" sz="2400" dirty="0"/>
              <a:t>Se establecen grupos y se asignan roles.</a:t>
            </a:r>
          </a:p>
          <a:p>
            <a:pPr>
              <a:buFont typeface="+mj-lt"/>
              <a:buAutoNum type="arabicPeriod"/>
            </a:pPr>
            <a:r>
              <a:rPr lang="es-ES" sz="2400" u="sng" dirty="0"/>
              <a:t>Definición de Objetivos:</a:t>
            </a:r>
          </a:p>
          <a:p>
            <a:pPr marL="742950" lvl="1" indent="-285750">
              <a:buFont typeface="Wingdings" panose="020B0502020202020204"/>
              <a:buChar char="§"/>
            </a:pPr>
            <a:r>
              <a:rPr lang="es-ES" sz="2400" dirty="0"/>
              <a:t>El docente presenta la tarea o proyecto y los objetivos de aprendizaje.</a:t>
            </a:r>
          </a:p>
          <a:p>
            <a:pPr>
              <a:buFont typeface="+mj-lt"/>
              <a:buAutoNum type="arabicPeriod"/>
            </a:pPr>
            <a:r>
              <a:rPr lang="es-ES" sz="2400" u="sng" dirty="0"/>
              <a:t>Desarrollo de la Tarea:</a:t>
            </a:r>
            <a:endParaRPr lang="es-ES" sz="2400" dirty="0"/>
          </a:p>
          <a:p>
            <a:pPr marL="742950" lvl="1" indent="-285750">
              <a:buFont typeface="Wingdings" panose="020B0502020202020204"/>
              <a:buChar char="§"/>
            </a:pPr>
            <a:r>
              <a:rPr lang="es-ES" sz="2400" dirty="0"/>
              <a:t>Los grupos trabajan en conjunto, aplicando los roles establecidos. Durante esta fase, el docente puede observar y ofrecer apoyo.</a:t>
            </a:r>
          </a:p>
        </p:txBody>
      </p:sp>
    </p:spTree>
    <p:extLst>
      <p:ext uri="{BB962C8B-B14F-4D97-AF65-F5344CB8AC3E}">
        <p14:creationId xmlns:p14="http://schemas.microsoft.com/office/powerpoint/2010/main" val="240102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249053" y="1590252"/>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9" name="CuadroTexto 8">
            <a:extLst>
              <a:ext uri="{FF2B5EF4-FFF2-40B4-BE49-F238E27FC236}">
                <a16:creationId xmlns:a16="http://schemas.microsoft.com/office/drawing/2014/main" id="{8DA2BB37-1C2D-48CE-9AA5-A4937009893A}"/>
              </a:ext>
            </a:extLst>
          </p:cNvPr>
          <p:cNvSpPr txBox="1"/>
          <p:nvPr/>
        </p:nvSpPr>
        <p:spPr>
          <a:xfrm>
            <a:off x="1669024" y="2136494"/>
            <a:ext cx="9305364" cy="1200329"/>
          </a:xfrm>
          <a:prstGeom prst="rect">
            <a:avLst/>
          </a:prstGeom>
          <a:noFill/>
        </p:spPr>
        <p:txBody>
          <a:bodyPr wrap="square">
            <a:spAutoFit/>
          </a:bodyPr>
          <a:lstStyle/>
          <a:p>
            <a:r>
              <a:rPr lang="es-ES" sz="2400" b="1"/>
              <a:t>Fases del Proceso:</a:t>
            </a:r>
          </a:p>
          <a:p>
            <a:endParaRPr lang="es-ES" sz="2400" b="1"/>
          </a:p>
          <a:p>
            <a:endParaRPr lang="es-ES" sz="2400"/>
          </a:p>
        </p:txBody>
      </p:sp>
      <p:sp>
        <p:nvSpPr>
          <p:cNvPr id="5" name="Rectangle 2">
            <a:extLst>
              <a:ext uri="{FF2B5EF4-FFF2-40B4-BE49-F238E27FC236}">
                <a16:creationId xmlns:a16="http://schemas.microsoft.com/office/drawing/2014/main" id="{66D8BDAF-7869-4146-A070-66CA2492194F}"/>
              </a:ext>
            </a:extLst>
          </p:cNvPr>
          <p:cNvSpPr>
            <a:spLocks noChangeArrowheads="1"/>
          </p:cNvSpPr>
          <p:nvPr/>
        </p:nvSpPr>
        <p:spPr bwMode="auto">
          <a:xfrm>
            <a:off x="2043954" y="2703016"/>
            <a:ext cx="966843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indent="-914400" algn="just" defTabSz="914400" eaLnBrk="0" fontAlgn="base" hangingPunct="0">
              <a:spcBef>
                <a:spcPct val="0"/>
              </a:spcBef>
              <a:spcAft>
                <a:spcPct val="0"/>
              </a:spcAft>
            </a:pPr>
            <a:r>
              <a:rPr kumimoji="0" lang="es-ES" altLang="es-ES" sz="2400" i="0" u="sng" strike="noStrike" cap="none" normalizeH="0" baseline="0" dirty="0">
                <a:ln>
                  <a:noFill/>
                </a:ln>
                <a:effectLst/>
                <a:latin typeface="Arial"/>
                <a:cs typeface="Arial"/>
              </a:rPr>
              <a:t>4. </a:t>
            </a:r>
            <a:r>
              <a:rPr kumimoji="0" lang="es-ES" altLang="es-ES" sz="2400" i="0" u="sng" strike="noStrike" cap="none" normalizeH="0" baseline="0" dirty="0">
                <a:ln>
                  <a:noFill/>
                </a:ln>
                <a:effectLst/>
                <a:latin typeface="Century Gothic"/>
              </a:rPr>
              <a:t>Reflexión y Evaluación:</a:t>
            </a:r>
            <a:endParaRPr lang="es-ES" altLang="es-ES" sz="2400" i="0" u="sng" strike="noStrike" cap="none" normalizeH="0" baseline="0" dirty="0">
              <a:ln>
                <a:noFill/>
              </a:ln>
              <a:effectLst/>
              <a:latin typeface="Century Gothic"/>
            </a:endParaRPr>
          </a:p>
          <a:p>
            <a:pPr marL="685800" indent="-342900" algn="just" defTabSz="914400" eaLnBrk="0" fontAlgn="base" hangingPunct="0">
              <a:spcBef>
                <a:spcPct val="0"/>
              </a:spcBef>
              <a:spcAft>
                <a:spcPct val="0"/>
              </a:spcAft>
              <a:buFont typeface="Arial" panose="020B0604020202020204" pitchFamily="34" charset="0"/>
              <a:buChar char="•"/>
            </a:pPr>
            <a:r>
              <a:rPr kumimoji="0" lang="es-ES" altLang="es-ES" sz="2400" b="0" i="0" u="none" strike="noStrike" cap="none" normalizeH="0" baseline="0" dirty="0">
                <a:ln>
                  <a:noFill/>
                </a:ln>
                <a:effectLst/>
                <a:latin typeface="Century Gothic"/>
              </a:rPr>
              <a:t>Al finalizar la tarea, se lleva a cabo una reflexión grupal. Los estudiantes</a:t>
            </a:r>
            <a:r>
              <a:rPr lang="es-ES" altLang="es-ES" sz="2400" dirty="0">
                <a:latin typeface="Century Gothic"/>
              </a:rPr>
              <a:t> hablan sobre qué cosas han funcionado, cuales no y</a:t>
            </a:r>
            <a:r>
              <a:rPr kumimoji="0" lang="es-ES" altLang="es-ES" sz="2400" b="0" i="0" u="none" strike="noStrike" cap="none" normalizeH="0" baseline="0" dirty="0">
                <a:ln>
                  <a:noFill/>
                </a:ln>
                <a:effectLst/>
                <a:latin typeface="Century Gothic"/>
              </a:rPr>
              <a:t> cómo podrían mejorar.</a:t>
            </a:r>
            <a:endParaRPr lang="es-ES" altLang="es-ES" sz="2400" b="0" i="0" u="none" strike="noStrike" cap="none" normalizeH="0" baseline="0" dirty="0">
              <a:ln>
                <a:noFill/>
              </a:ln>
              <a:effectLst/>
              <a:latin typeface="Century Gothic"/>
            </a:endParaRPr>
          </a:p>
          <a:p>
            <a:pPr marL="631825" marR="0" lvl="0" indent="-26797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2400" b="0" i="0" u="none" strike="noStrike" cap="none" normalizeH="0" baseline="0" dirty="0">
                <a:ln>
                  <a:noFill/>
                </a:ln>
                <a:effectLst/>
                <a:latin typeface="Century Gothic"/>
              </a:rPr>
              <a:t>La evaluación puede incluir la autoevaluación, evaluación entre pares y evaluación del docente.</a:t>
            </a:r>
            <a:endParaRPr lang="es-ES" altLang="es-ES" sz="2400" b="0" i="0" u="none" strike="noStrike" cap="none" normalizeH="0" baseline="0" dirty="0">
              <a:ln>
                <a:noFill/>
              </a:ln>
              <a:effectLst/>
              <a:latin typeface="Century Gothic"/>
            </a:endParaRPr>
          </a:p>
          <a:p>
            <a:pPr marL="0" marR="0" lvl="0" indent="0" algn="just" defTabSz="914400" rtl="0" eaLnBrk="0" fontAlgn="base" latinLnBrk="0" hangingPunct="0">
              <a:lnSpc>
                <a:spcPct val="100000"/>
              </a:lnSpc>
              <a:spcBef>
                <a:spcPct val="0"/>
              </a:spcBef>
              <a:spcAft>
                <a:spcPct val="0"/>
              </a:spcAft>
              <a:buClrTx/>
              <a:buSzTx/>
              <a:tabLst/>
            </a:pPr>
            <a:r>
              <a:rPr kumimoji="0" lang="es-ES" altLang="es-ES" sz="2400" i="0" u="sng" strike="noStrike" cap="none" normalizeH="0" baseline="0" dirty="0">
                <a:ln>
                  <a:noFill/>
                </a:ln>
                <a:effectLst/>
                <a:latin typeface="Century Gothic"/>
              </a:rPr>
              <a:t>5. Retroalimentación:</a:t>
            </a:r>
            <a:endParaRPr lang="es-ES" altLang="es-ES" sz="2400" i="0" u="sng" strike="noStrike" cap="none" normalizeH="0" baseline="0" dirty="0">
              <a:ln>
                <a:noFill/>
              </a:ln>
              <a:effectLst/>
              <a:latin typeface="Century Gothic"/>
            </a:endParaRPr>
          </a:p>
          <a:p>
            <a:pPr marL="342900" marR="0" lvl="0" indent="2032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S" sz="2400" b="0" i="0" u="none" strike="noStrike" cap="none" normalizeH="0" baseline="0" dirty="0">
                <a:ln>
                  <a:noFill/>
                </a:ln>
                <a:effectLst/>
                <a:latin typeface="Century Gothic"/>
              </a:rPr>
              <a:t> Se proporciona retroalimentación sobre el proceso y los resultados, lo que ayuda a los estudiantes a identificar áreas de mejora.</a:t>
            </a:r>
            <a:endParaRPr lang="es-ES" altLang="es-ES" sz="2400" b="0" i="0" u="none" strike="noStrike" cap="none" normalizeH="0" baseline="0" dirty="0">
              <a:ln>
                <a:noFill/>
              </a:ln>
              <a:effectLst/>
              <a:latin typeface="Century Gothic"/>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400" b="0" i="0" u="none" strike="noStrike" cap="none" normalizeH="0" baseline="0" dirty="0">
              <a:ln>
                <a:noFill/>
              </a:ln>
              <a:effectLst/>
              <a:latin typeface="Century Gothic"/>
            </a:endParaRPr>
          </a:p>
        </p:txBody>
      </p:sp>
    </p:spTree>
    <p:extLst>
      <p:ext uri="{BB962C8B-B14F-4D97-AF65-F5344CB8AC3E}">
        <p14:creationId xmlns:p14="http://schemas.microsoft.com/office/powerpoint/2010/main" val="227174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275948" y="1678940"/>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4" name="CuadroTexto 3">
            <a:extLst>
              <a:ext uri="{FF2B5EF4-FFF2-40B4-BE49-F238E27FC236}">
                <a16:creationId xmlns:a16="http://schemas.microsoft.com/office/drawing/2014/main" id="{5F80DFE8-EB90-4A18-9FDC-88711FE95992}"/>
              </a:ext>
            </a:extLst>
          </p:cNvPr>
          <p:cNvSpPr txBox="1"/>
          <p:nvPr/>
        </p:nvSpPr>
        <p:spPr>
          <a:xfrm>
            <a:off x="2070847" y="1909772"/>
            <a:ext cx="9036424" cy="5016758"/>
          </a:xfrm>
          <a:prstGeom prst="rect">
            <a:avLst/>
          </a:prstGeom>
          <a:noFill/>
        </p:spPr>
        <p:txBody>
          <a:bodyPr wrap="square" lIns="91440" tIns="45720" rIns="91440" bIns="45720" rtlCol="0" anchor="t">
            <a:spAutoFit/>
          </a:bodyPr>
          <a:lstStyle/>
          <a:p>
            <a:endParaRPr lang="es-ES" sz="2800" b="1"/>
          </a:p>
          <a:p>
            <a:r>
              <a:rPr lang="es-ES" sz="2400" b="1" dirty="0"/>
              <a:t>Composición de los Grupos:</a:t>
            </a:r>
          </a:p>
          <a:p>
            <a:endParaRPr lang="es-ES" sz="2400"/>
          </a:p>
          <a:p>
            <a:pPr algn="just">
              <a:buFont typeface="Arial" panose="020B0604020202020204" pitchFamily="34" charset="0"/>
              <a:buChar char="•"/>
            </a:pPr>
            <a:r>
              <a:rPr lang="es-ES" sz="2400" u="sng" dirty="0"/>
              <a:t>Diversidad:</a:t>
            </a:r>
            <a:r>
              <a:rPr lang="es-ES" sz="2400" dirty="0"/>
              <a:t> Los grupos suelen estar compuestos por estudiantes con diferentes habilidades, antecedentes y estilos de aprendizaje. Esto enriquece la experiencia y fomenta la colaboración.</a:t>
            </a:r>
          </a:p>
          <a:p>
            <a:pPr algn="just">
              <a:buFont typeface="Arial" panose="020B0604020202020204" pitchFamily="34" charset="0"/>
              <a:buChar char="•"/>
            </a:pPr>
            <a:r>
              <a:rPr lang="es-ES" sz="2400" u="sng" dirty="0"/>
              <a:t>Tamaño</a:t>
            </a:r>
            <a:r>
              <a:rPr lang="es-ES" sz="2400" b="1" dirty="0"/>
              <a:t>:</a:t>
            </a:r>
            <a:r>
              <a:rPr lang="es-ES" sz="2400" dirty="0"/>
              <a:t> Generalmente, los grupos se forman con entre 3 y 6 miembros. Un tamaño más pequeño facilita la participación activa de todos.</a:t>
            </a:r>
          </a:p>
          <a:p>
            <a:pPr algn="just">
              <a:buFont typeface="Arial" panose="020B0604020202020204" pitchFamily="34" charset="0"/>
              <a:buChar char="•"/>
            </a:pPr>
            <a:r>
              <a:rPr lang="es-ES" sz="2400" i="1" u="sng" dirty="0"/>
              <a:t>Duración:</a:t>
            </a:r>
            <a:r>
              <a:rPr lang="es-ES" sz="2400" dirty="0"/>
              <a:t> Los grupos pueden ser permanentes (a lo largo de un curso) o temporales (para tareas específicas).</a:t>
            </a:r>
          </a:p>
          <a:p>
            <a:endParaRPr lang="es-ES" sz="2800"/>
          </a:p>
        </p:txBody>
      </p:sp>
    </p:spTree>
    <p:extLst>
      <p:ext uri="{BB962C8B-B14F-4D97-AF65-F5344CB8AC3E}">
        <p14:creationId xmlns:p14="http://schemas.microsoft.com/office/powerpoint/2010/main" val="382004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275948" y="1528703"/>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7" name="CuadroTexto 6">
            <a:extLst>
              <a:ext uri="{FF2B5EF4-FFF2-40B4-BE49-F238E27FC236}">
                <a16:creationId xmlns:a16="http://schemas.microsoft.com/office/drawing/2014/main" id="{05FBC2F1-4AC6-445B-ACA7-C71A84CD1B57}"/>
              </a:ext>
            </a:extLst>
          </p:cNvPr>
          <p:cNvSpPr txBox="1"/>
          <p:nvPr/>
        </p:nvSpPr>
        <p:spPr>
          <a:xfrm>
            <a:off x="1795665" y="2250181"/>
            <a:ext cx="9399495" cy="4370427"/>
          </a:xfrm>
          <a:prstGeom prst="rect">
            <a:avLst/>
          </a:prstGeom>
          <a:noFill/>
        </p:spPr>
        <p:txBody>
          <a:bodyPr wrap="square" lIns="91440" tIns="45720" rIns="91440" bIns="45720" anchor="t">
            <a:spAutoFit/>
          </a:bodyPr>
          <a:lstStyle/>
          <a:p>
            <a:endParaRPr lang="es-ES" b="1"/>
          </a:p>
          <a:p>
            <a:r>
              <a:rPr lang="es-ES" sz="2400" b="1" dirty="0"/>
              <a:t>Roles en el Grupo:</a:t>
            </a:r>
          </a:p>
          <a:p>
            <a:pPr algn="just"/>
            <a:endParaRPr lang="es-ES" sz="2400"/>
          </a:p>
          <a:p>
            <a:pPr marL="631825" indent="-187325" algn="just">
              <a:buFont typeface="Arial" panose="020B0604020202020204" pitchFamily="34" charset="0"/>
              <a:buChar char="•"/>
            </a:pPr>
            <a:r>
              <a:rPr lang="es-ES" sz="2400" u="sng" dirty="0"/>
              <a:t>Facilitador:</a:t>
            </a:r>
            <a:r>
              <a:rPr lang="es-ES" sz="2400" dirty="0"/>
              <a:t> Se encarga de guiar la discusión y asegurarse de que todos participen.</a:t>
            </a:r>
          </a:p>
          <a:p>
            <a:pPr marL="444500" algn="just"/>
            <a:endParaRPr lang="es-ES" sz="2400" dirty="0"/>
          </a:p>
          <a:p>
            <a:pPr marL="631825" indent="-187325" algn="just">
              <a:buFont typeface="Arial" panose="020B0604020202020204" pitchFamily="34" charset="0"/>
              <a:buChar char="•"/>
            </a:pPr>
            <a:r>
              <a:rPr lang="es-ES" sz="2400" u="sng" dirty="0"/>
              <a:t>Secretario:</a:t>
            </a:r>
            <a:r>
              <a:rPr lang="es-ES" sz="2400" dirty="0"/>
              <a:t> Toma notas, organiza la información y se encarga de la documentación y del material.</a:t>
            </a:r>
          </a:p>
          <a:p>
            <a:pPr marL="444500" algn="just"/>
            <a:endParaRPr lang="es-ES" sz="2400" dirty="0"/>
          </a:p>
          <a:p>
            <a:pPr marL="631825" indent="-187325" algn="just">
              <a:buFont typeface="Arial" panose="020B0604020202020204" pitchFamily="34" charset="0"/>
              <a:buChar char="•"/>
            </a:pPr>
            <a:r>
              <a:rPr lang="es-ES" sz="2400" u="sng" dirty="0"/>
              <a:t>Investigador</a:t>
            </a:r>
            <a:r>
              <a:rPr lang="es-ES" sz="2400" b="1" dirty="0"/>
              <a:t>:</a:t>
            </a:r>
            <a:r>
              <a:rPr lang="es-ES" sz="2400" dirty="0"/>
              <a:t> Busca información y recursos relevantes para la tarea.</a:t>
            </a:r>
          </a:p>
          <a:p>
            <a:pPr marL="444500"/>
            <a:endParaRPr lang="es-ES" sz="2000"/>
          </a:p>
        </p:txBody>
      </p:sp>
    </p:spTree>
    <p:extLst>
      <p:ext uri="{BB962C8B-B14F-4D97-AF65-F5344CB8AC3E}">
        <p14:creationId xmlns:p14="http://schemas.microsoft.com/office/powerpoint/2010/main" val="245645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275948" y="1528703"/>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7" name="CuadroTexto 6">
            <a:extLst>
              <a:ext uri="{FF2B5EF4-FFF2-40B4-BE49-F238E27FC236}">
                <a16:creationId xmlns:a16="http://schemas.microsoft.com/office/drawing/2014/main" id="{05FBC2F1-4AC6-445B-ACA7-C71A84CD1B57}"/>
              </a:ext>
            </a:extLst>
          </p:cNvPr>
          <p:cNvSpPr txBox="1"/>
          <p:nvPr/>
        </p:nvSpPr>
        <p:spPr>
          <a:xfrm>
            <a:off x="1999726" y="2287925"/>
            <a:ext cx="9399495" cy="4431983"/>
          </a:xfrm>
          <a:prstGeom prst="rect">
            <a:avLst/>
          </a:prstGeom>
          <a:noFill/>
        </p:spPr>
        <p:txBody>
          <a:bodyPr wrap="square" lIns="91440" tIns="45720" rIns="91440" bIns="45720" anchor="t">
            <a:spAutoFit/>
          </a:bodyPr>
          <a:lstStyle/>
          <a:p>
            <a:pPr algn="just"/>
            <a:endParaRPr lang="es-ES" b="1"/>
          </a:p>
          <a:p>
            <a:pPr algn="just"/>
            <a:r>
              <a:rPr lang="es-ES" sz="2400" b="1" dirty="0"/>
              <a:t>Roles en el Grupo:</a:t>
            </a:r>
          </a:p>
          <a:p>
            <a:pPr algn="just"/>
            <a:endParaRPr lang="es-ES" sz="2400" b="1" dirty="0"/>
          </a:p>
          <a:p>
            <a:pPr marL="631825" indent="-187325" algn="just">
              <a:buFont typeface="Arial,Sans-Serif"/>
              <a:buChar char="•"/>
            </a:pPr>
            <a:r>
              <a:rPr lang="es-ES" sz="2400" u="sng" dirty="0"/>
              <a:t>Portavoz:</a:t>
            </a:r>
            <a:r>
              <a:rPr lang="es-ES" sz="2400" dirty="0"/>
              <a:t> Expone los resultados del trabajo del grupo ante la clase o grupo mayor.</a:t>
            </a:r>
            <a:endParaRPr lang="en-US" sz="2400" dirty="0"/>
          </a:p>
          <a:p>
            <a:pPr marL="444500" algn="just"/>
            <a:endParaRPr lang="es-ES" sz="2400" dirty="0"/>
          </a:p>
          <a:p>
            <a:pPr marL="631825" indent="-187325" algn="just">
              <a:buFont typeface="Arial" panose="020B0604020202020204" pitchFamily="34" charset="0"/>
              <a:buChar char="•"/>
            </a:pPr>
            <a:r>
              <a:rPr lang="es-ES" sz="2400" u="sng" dirty="0"/>
              <a:t>Crítico Constructivo:</a:t>
            </a:r>
            <a:r>
              <a:rPr lang="es-ES" sz="2400" dirty="0"/>
              <a:t> Proporciona retroalimentación sobre las ideas y el proceso del grupo.</a:t>
            </a:r>
          </a:p>
          <a:p>
            <a:pPr marL="631825" indent="-187325" algn="just">
              <a:buFont typeface="Arial" panose="020B0604020202020204" pitchFamily="34" charset="0"/>
              <a:buChar char="•"/>
            </a:pPr>
            <a:endParaRPr lang="es-ES" sz="2400"/>
          </a:p>
          <a:p>
            <a:pPr algn="just"/>
            <a:r>
              <a:rPr lang="es-ES" sz="2400" b="1" dirty="0"/>
              <a:t>Rotación de Roles:</a:t>
            </a:r>
            <a:r>
              <a:rPr lang="es-ES" sz="2400" dirty="0"/>
              <a:t> Es recomendable que los estudiantes roten en los roles para que todos experimenten diferentes responsabilidades y desarrollen diversas habilidades.</a:t>
            </a:r>
          </a:p>
        </p:txBody>
      </p:sp>
    </p:spTree>
    <p:extLst>
      <p:ext uri="{BB962C8B-B14F-4D97-AF65-F5344CB8AC3E}">
        <p14:creationId xmlns:p14="http://schemas.microsoft.com/office/powerpoint/2010/main" val="257042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58359" y="23392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7767" y="1485599"/>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1936339" y="1968406"/>
            <a:ext cx="9399167" cy="4893647"/>
          </a:xfrm>
          <a:prstGeom prst="rect">
            <a:avLst/>
          </a:prstGeom>
          <a:noFill/>
        </p:spPr>
        <p:txBody>
          <a:bodyPr wrap="square" lIns="91440" tIns="45720" rIns="91440" bIns="45720" anchor="t">
            <a:spAutoFit/>
          </a:bodyPr>
          <a:lstStyle/>
          <a:p>
            <a:r>
              <a:rPr lang="es-ES" sz="2400" b="1" dirty="0"/>
              <a:t>Algunas Estrategias:</a:t>
            </a:r>
          </a:p>
          <a:p>
            <a:endParaRPr lang="es-ES" sz="2400" dirty="0"/>
          </a:p>
          <a:p>
            <a:pPr algn="just">
              <a:buFont typeface="Arial" panose="020B0604020202020204" pitchFamily="34" charset="0"/>
              <a:buChar char="•"/>
            </a:pPr>
            <a:r>
              <a:rPr lang="es-ES" sz="2400" b="1" err="1"/>
              <a:t>Jigsaw</a:t>
            </a:r>
            <a:r>
              <a:rPr lang="es-ES" sz="2400" b="1" dirty="0"/>
              <a:t> (Rompecabezas):</a:t>
            </a:r>
            <a:r>
              <a:rPr lang="es-ES" sz="2400" dirty="0"/>
              <a:t> Cada miembro del grupo se convierte en un "experto" en una parte del contenido. Luego, se reúnen en sus grupos para compartir lo que han aprendido.</a:t>
            </a:r>
          </a:p>
          <a:p>
            <a:pPr algn="just"/>
            <a:endParaRPr lang="es-ES" sz="2400" dirty="0"/>
          </a:p>
          <a:p>
            <a:pPr algn="just">
              <a:buFont typeface="Arial" panose="020B0604020202020204" pitchFamily="34" charset="0"/>
              <a:buChar char="•"/>
            </a:pPr>
            <a:r>
              <a:rPr lang="es-ES" sz="2400" b="1" err="1"/>
              <a:t>Think</a:t>
            </a:r>
            <a:r>
              <a:rPr lang="es-ES" sz="2400" b="1" dirty="0"/>
              <a:t>-</a:t>
            </a:r>
            <a:r>
              <a:rPr lang="es-ES" sz="2400" b="1" err="1"/>
              <a:t>Pair</a:t>
            </a:r>
            <a:r>
              <a:rPr lang="es-ES" sz="2400" b="1" dirty="0"/>
              <a:t>-Share:</a:t>
            </a:r>
            <a:r>
              <a:rPr lang="es-ES" sz="2400" dirty="0"/>
              <a:t> Los estudiantes piensan sobre una pregunta, luego discuten en parejas y finalmente comparten sus ideas con el grupo.</a:t>
            </a:r>
          </a:p>
          <a:p>
            <a:pPr algn="just"/>
            <a:endParaRPr lang="es-ES" sz="2400" dirty="0"/>
          </a:p>
          <a:p>
            <a:pPr algn="just">
              <a:buFont typeface="Arial" panose="020B0604020202020204" pitchFamily="34" charset="0"/>
              <a:buChar char="•"/>
            </a:pPr>
            <a:r>
              <a:rPr lang="es-ES" sz="2400" b="1" err="1"/>
              <a:t>Learning</a:t>
            </a:r>
            <a:r>
              <a:rPr lang="es-ES" sz="2400" b="1" dirty="0"/>
              <a:t> </a:t>
            </a:r>
            <a:r>
              <a:rPr lang="es-ES" sz="2400" b="1" err="1"/>
              <a:t>Together</a:t>
            </a:r>
            <a:r>
              <a:rPr lang="es-ES" sz="2400" b="1" dirty="0"/>
              <a:t>:</a:t>
            </a:r>
            <a:r>
              <a:rPr lang="es-ES" sz="2400" dirty="0"/>
              <a:t> Los estudiantes trabajan juntos en un mismo objetivo, compartiendo responsabilidades y recursos.</a:t>
            </a:r>
          </a:p>
        </p:txBody>
      </p:sp>
    </p:spTree>
    <p:extLst>
      <p:ext uri="{BB962C8B-B14F-4D97-AF65-F5344CB8AC3E}">
        <p14:creationId xmlns:p14="http://schemas.microsoft.com/office/powerpoint/2010/main" val="117744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638300" y="645477"/>
            <a:ext cx="8915399" cy="1126283"/>
          </a:xfrm>
        </p:spPr>
        <p:txBody>
          <a:bodyPr/>
          <a:lstStyle/>
          <a:p>
            <a:r>
              <a:rPr lang="es-ES"/>
              <a:t>Reflexionemos…</a:t>
            </a:r>
          </a:p>
        </p:txBody>
      </p:sp>
      <p:sp>
        <p:nvSpPr>
          <p:cNvPr id="3" name="Subtítulo 2">
            <a:extLst>
              <a:ext uri="{FF2B5EF4-FFF2-40B4-BE49-F238E27FC236}">
                <a16:creationId xmlns:a16="http://schemas.microsoft.com/office/drawing/2014/main" id="{4C80A96F-4358-43BF-8BD4-059CF667F8EB}"/>
              </a:ext>
            </a:extLst>
          </p:cNvPr>
          <p:cNvSpPr>
            <a:spLocks noGrp="1"/>
          </p:cNvSpPr>
          <p:nvPr>
            <p:ph type="subTitle" idx="1"/>
          </p:nvPr>
        </p:nvSpPr>
        <p:spPr>
          <a:xfrm>
            <a:off x="1486554" y="5864736"/>
            <a:ext cx="2359304" cy="695573"/>
          </a:xfrm>
        </p:spPr>
        <p:txBody>
          <a:bodyPr>
            <a:noAutofit/>
          </a:bodyPr>
          <a:lstStyle/>
          <a:p>
            <a:r>
              <a:rPr lang="es-ES" sz="2400" b="1"/>
              <a:t>Nélida </a:t>
            </a:r>
            <a:r>
              <a:rPr lang="es-ES" sz="2400" b="1" err="1"/>
              <a:t>Zaitegi</a:t>
            </a:r>
            <a:endParaRPr lang="es-ES" sz="2400" b="1"/>
          </a:p>
        </p:txBody>
      </p:sp>
      <p:pic>
        <p:nvPicPr>
          <p:cNvPr id="4" name="Elementos multimedia en línea 3" title="Seis claves para aprender a convivir. Nélida Zaitegi, maestra y pedagoga">
            <a:hlinkClick r:id="" action="ppaction://media"/>
            <a:extLst>
              <a:ext uri="{FF2B5EF4-FFF2-40B4-BE49-F238E27FC236}">
                <a16:creationId xmlns:a16="http://schemas.microsoft.com/office/drawing/2014/main" id="{B22F90D9-95C9-40F3-BC6E-35D2CFF8D304}"/>
              </a:ext>
            </a:extLst>
          </p:cNvPr>
          <p:cNvPicPr>
            <a:picLocks noRot="1" noChangeAspect="1"/>
          </p:cNvPicPr>
          <p:nvPr>
            <a:videoFile r:link="rId1"/>
          </p:nvPr>
        </p:nvPicPr>
        <p:blipFill>
          <a:blip r:embed="rId3"/>
          <a:stretch>
            <a:fillRect/>
          </a:stretch>
        </p:blipFill>
        <p:spPr>
          <a:xfrm>
            <a:off x="4135625" y="2971797"/>
            <a:ext cx="6410823" cy="3622115"/>
          </a:xfrm>
          <a:prstGeom prst="rect">
            <a:avLst/>
          </a:prstGeom>
        </p:spPr>
      </p:pic>
      <p:sp>
        <p:nvSpPr>
          <p:cNvPr id="5" name="Subtítulo 2">
            <a:extLst>
              <a:ext uri="{FF2B5EF4-FFF2-40B4-BE49-F238E27FC236}">
                <a16:creationId xmlns:a16="http://schemas.microsoft.com/office/drawing/2014/main" id="{6D12C3F8-B82C-412D-8AF9-41AD3190C396}"/>
              </a:ext>
            </a:extLst>
          </p:cNvPr>
          <p:cNvSpPr txBox="1">
            <a:spLocks/>
          </p:cNvSpPr>
          <p:nvPr/>
        </p:nvSpPr>
        <p:spPr>
          <a:xfrm>
            <a:off x="4288025" y="2173132"/>
            <a:ext cx="6418074" cy="695573"/>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s-ES" sz="2400" b="1"/>
              <a:t>¿Qué es para nosotros la convivencia?</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Tree>
    <p:extLst>
      <p:ext uri="{BB962C8B-B14F-4D97-AF65-F5344CB8AC3E}">
        <p14:creationId xmlns:p14="http://schemas.microsoft.com/office/powerpoint/2010/main" val="281368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420690" y="1801366"/>
            <a:ext cx="4644370" cy="461665"/>
          </a:xfrm>
          <a:prstGeom prst="rect">
            <a:avLst/>
          </a:prstGeom>
          <a:noFill/>
        </p:spPr>
        <p:txBody>
          <a:bodyPr wrap="square" rtlCol="0">
            <a:spAutoFit/>
          </a:bodyPr>
          <a:lstStyle/>
          <a:p>
            <a:r>
              <a:rPr lang="es-ES" sz="2400" b="1">
                <a:solidFill>
                  <a:srgbClr val="FF0000"/>
                </a:solidFill>
              </a:rPr>
              <a:t>APRENDIZAJE COOPERATIVO</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2524027" y="2907431"/>
            <a:ext cx="7143946" cy="3016210"/>
          </a:xfrm>
          <a:prstGeom prst="rect">
            <a:avLst/>
          </a:prstGeom>
          <a:noFill/>
        </p:spPr>
        <p:txBody>
          <a:bodyPr wrap="square">
            <a:spAutoFit/>
          </a:bodyPr>
          <a:lstStyle/>
          <a:p>
            <a:r>
              <a:rPr lang="es-ES" sz="2800" b="1"/>
              <a:t>Beneficios:</a:t>
            </a:r>
          </a:p>
          <a:p>
            <a:endParaRPr lang="es-ES"/>
          </a:p>
          <a:p>
            <a:pPr marL="342900" indent="-342900">
              <a:buFont typeface="Wingdings" panose="05000000000000000000" pitchFamily="2" charset="2"/>
              <a:buChar char="q"/>
            </a:pPr>
            <a:r>
              <a:rPr lang="es-ES" sz="2400"/>
              <a:t>Mejora del rendimiento académico.</a:t>
            </a:r>
          </a:p>
          <a:p>
            <a:pPr marL="342900" indent="-342900">
              <a:buFont typeface="Wingdings" panose="05000000000000000000" pitchFamily="2" charset="2"/>
              <a:buChar char="q"/>
            </a:pPr>
            <a:r>
              <a:rPr lang="es-ES" sz="2400"/>
              <a:t>Desarrollo de habilidades sociales.</a:t>
            </a:r>
          </a:p>
          <a:p>
            <a:pPr marL="342900" indent="-342900">
              <a:buFont typeface="Wingdings" panose="05000000000000000000" pitchFamily="2" charset="2"/>
              <a:buChar char="q"/>
            </a:pPr>
            <a:r>
              <a:rPr lang="es-ES" sz="2400"/>
              <a:t>Fomento de la responsabilidad.</a:t>
            </a:r>
          </a:p>
          <a:p>
            <a:pPr marL="342900" indent="-342900">
              <a:buFont typeface="Wingdings" panose="05000000000000000000" pitchFamily="2" charset="2"/>
              <a:buChar char="q"/>
            </a:pPr>
            <a:r>
              <a:rPr lang="es-ES" sz="2400"/>
              <a:t>Estimulación del pensamiento crítico.</a:t>
            </a:r>
          </a:p>
          <a:p>
            <a:pPr marL="342900" indent="-342900">
              <a:buFont typeface="Wingdings" panose="05000000000000000000" pitchFamily="2" charset="2"/>
              <a:buChar char="q"/>
            </a:pPr>
            <a:r>
              <a:rPr lang="es-ES" sz="2400"/>
              <a:t>Aumento de la motivación.</a:t>
            </a:r>
          </a:p>
          <a:p>
            <a:pPr marL="342900" indent="-342900">
              <a:buFont typeface="Wingdings" panose="05000000000000000000" pitchFamily="2" charset="2"/>
              <a:buChar char="q"/>
            </a:pPr>
            <a:r>
              <a:rPr lang="es-ES" sz="2400"/>
              <a:t>Desarrollo de la autoestima.</a:t>
            </a:r>
          </a:p>
        </p:txBody>
      </p:sp>
    </p:spTree>
    <p:extLst>
      <p:ext uri="{BB962C8B-B14F-4D97-AF65-F5344CB8AC3E}">
        <p14:creationId xmlns:p14="http://schemas.microsoft.com/office/powerpoint/2010/main" val="3521310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828543" y="1101275"/>
            <a:ext cx="9800663" cy="4884957"/>
          </a:xfrm>
        </p:spPr>
        <p:txBody>
          <a:bodyPr>
            <a:normAutofit/>
          </a:bodyPr>
          <a:lstStyle/>
          <a:p>
            <a:pPr algn="ctr"/>
            <a:r>
              <a:rPr lang="es-ES" dirty="0">
                <a:solidFill>
                  <a:schemeClr val="tx1">
                    <a:lumMod val="85000"/>
                    <a:lumOff val="15000"/>
                  </a:schemeClr>
                </a:solidFill>
              </a:rPr>
              <a:t>APRENDIZAJE BASADO EN PROYECTOS</a:t>
            </a:r>
          </a:p>
        </p:txBody>
      </p:sp>
      <p:pic>
        <p:nvPicPr>
          <p:cNvPr id="4" name="Imagen 3" descr="Programa de formación sobre Aprendizaje Basado en Proyectos (ABP) -  Facultad de Filosofía y Letras">
            <a:extLst>
              <a:ext uri="{FF2B5EF4-FFF2-40B4-BE49-F238E27FC236}">
                <a16:creationId xmlns:a16="http://schemas.microsoft.com/office/drawing/2014/main" id="{42606BA4-1352-AC8B-31EE-96C76FFA8511}"/>
              </a:ext>
            </a:extLst>
          </p:cNvPr>
          <p:cNvPicPr>
            <a:picLocks noChangeAspect="1"/>
          </p:cNvPicPr>
          <p:nvPr/>
        </p:nvPicPr>
        <p:blipFill>
          <a:blip r:embed="rId2"/>
          <a:stretch>
            <a:fillRect/>
          </a:stretch>
        </p:blipFill>
        <p:spPr>
          <a:xfrm>
            <a:off x="4297680" y="1170262"/>
            <a:ext cx="5171439" cy="2658196"/>
          </a:xfrm>
          <a:prstGeom prst="rect">
            <a:avLst/>
          </a:prstGeom>
        </p:spPr>
      </p:pic>
    </p:spTree>
    <p:extLst>
      <p:ext uri="{BB962C8B-B14F-4D97-AF65-F5344CB8AC3E}">
        <p14:creationId xmlns:p14="http://schemas.microsoft.com/office/powerpoint/2010/main" val="183793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329250" y="1960503"/>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2391947" y="3191911"/>
            <a:ext cx="8946314" cy="2677656"/>
          </a:xfrm>
          <a:prstGeom prst="rect">
            <a:avLst/>
          </a:prstGeom>
          <a:noFill/>
        </p:spPr>
        <p:txBody>
          <a:bodyPr wrap="square" lIns="91440" tIns="45720" rIns="91440" bIns="45720" anchor="t">
            <a:spAutoFit/>
          </a:bodyPr>
          <a:lstStyle/>
          <a:p>
            <a:pPr algn="just"/>
            <a:r>
              <a:rPr lang="es-ES" sz="2400" dirty="0"/>
              <a:t>El aprendizaje basado en proyectos (ABP) es una metodología educativa que permite a los estudiantes adquirir conocimientos y habilidades a través de la realización de proyectos significativos. Esta estrategia se centra en el aprendizaje activo, donde los estudiantes trabajan en grupos para investigar, diseñar y presentar un proyecto sobre un tema específico.</a:t>
            </a:r>
          </a:p>
        </p:txBody>
      </p:sp>
    </p:spTree>
    <p:extLst>
      <p:ext uri="{BB962C8B-B14F-4D97-AF65-F5344CB8AC3E}">
        <p14:creationId xmlns:p14="http://schemas.microsoft.com/office/powerpoint/2010/main" val="108310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400370" y="1483430"/>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2322268" y="1939548"/>
            <a:ext cx="8946314" cy="5262979"/>
          </a:xfrm>
          <a:prstGeom prst="rect">
            <a:avLst/>
          </a:prstGeom>
          <a:noFill/>
        </p:spPr>
        <p:txBody>
          <a:bodyPr wrap="square" lIns="91440" tIns="45720" rIns="91440" bIns="45720" anchor="t">
            <a:spAutoFit/>
          </a:bodyPr>
          <a:lstStyle/>
          <a:p>
            <a:pPr algn="just"/>
            <a:r>
              <a:rPr lang="es-ES" sz="2400" b="1" dirty="0"/>
              <a:t>Características del ABP</a:t>
            </a:r>
          </a:p>
          <a:p>
            <a:pPr algn="just"/>
            <a:endParaRPr lang="es-ES" sz="2400" b="1"/>
          </a:p>
          <a:p>
            <a:pPr algn="just">
              <a:buFont typeface="+mj-lt"/>
              <a:buAutoNum type="arabicPeriod"/>
            </a:pPr>
            <a:r>
              <a:rPr lang="es-ES" sz="2400" u="sng" dirty="0"/>
              <a:t>Enfoque en problemas reales:</a:t>
            </a:r>
            <a:r>
              <a:rPr lang="es-ES" sz="2400" dirty="0"/>
              <a:t> Los proyectos suelen basarse en cuestiones del mundo real, lo que los hace relevantes y motivadores para los estudiantes.</a:t>
            </a:r>
          </a:p>
          <a:p>
            <a:pPr algn="just"/>
            <a:endParaRPr lang="es-ES" sz="2400" dirty="0"/>
          </a:p>
          <a:p>
            <a:pPr algn="just"/>
            <a:r>
              <a:rPr lang="es-ES" sz="2400" dirty="0"/>
              <a:t>2</a:t>
            </a:r>
            <a:r>
              <a:rPr lang="es-ES" sz="2400" u="sng" dirty="0"/>
              <a:t>.Aprendizaje activo:</a:t>
            </a:r>
            <a:r>
              <a:rPr lang="es-ES" sz="2400" dirty="0"/>
              <a:t> Los estudiantes participan activamente en su aprendizaje, lo que fomenta la autonomía y la responsabilidad.</a:t>
            </a:r>
          </a:p>
          <a:p>
            <a:pPr algn="just"/>
            <a:endParaRPr lang="es-ES" sz="2400" dirty="0"/>
          </a:p>
          <a:p>
            <a:pPr algn="just"/>
            <a:r>
              <a:rPr lang="es-ES" sz="2400" dirty="0"/>
              <a:t>3</a:t>
            </a:r>
            <a:r>
              <a:rPr lang="es-ES" sz="2400" u="sng" dirty="0"/>
              <a:t>.Interdisciplinariedad:</a:t>
            </a:r>
            <a:r>
              <a:rPr lang="es-ES" sz="2400" dirty="0"/>
              <a:t> Los proyectos pueden integrar múltiples áreas del conocimiento, lo que ayuda a los estudiantes a ver conexiones entre diferentes disciplinas.</a:t>
            </a:r>
          </a:p>
          <a:p>
            <a:pPr algn="just"/>
            <a:endParaRPr lang="es-ES" sz="2400"/>
          </a:p>
        </p:txBody>
      </p:sp>
    </p:spTree>
    <p:extLst>
      <p:ext uri="{BB962C8B-B14F-4D97-AF65-F5344CB8AC3E}">
        <p14:creationId xmlns:p14="http://schemas.microsoft.com/office/powerpoint/2010/main" val="266912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559" y="345688"/>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329250" y="1696790"/>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1939115" y="2384349"/>
            <a:ext cx="8946314" cy="3785652"/>
          </a:xfrm>
          <a:prstGeom prst="rect">
            <a:avLst/>
          </a:prstGeom>
          <a:noFill/>
        </p:spPr>
        <p:txBody>
          <a:bodyPr wrap="square" lIns="91440" tIns="45720" rIns="91440" bIns="45720" anchor="t">
            <a:spAutoFit/>
          </a:bodyPr>
          <a:lstStyle/>
          <a:p>
            <a:pPr algn="just"/>
            <a:r>
              <a:rPr lang="es-ES" sz="2400" b="1" dirty="0"/>
              <a:t>Características del ABP</a:t>
            </a:r>
          </a:p>
          <a:p>
            <a:pPr algn="just"/>
            <a:endParaRPr lang="es-ES" sz="2400" b="1"/>
          </a:p>
          <a:p>
            <a:pPr algn="just"/>
            <a:r>
              <a:rPr lang="es-ES" sz="2400" u="sng" dirty="0"/>
              <a:t>4. Colaboración:</a:t>
            </a:r>
            <a:r>
              <a:rPr lang="es-ES" sz="2400" b="1" dirty="0"/>
              <a:t> </a:t>
            </a:r>
            <a:r>
              <a:rPr lang="es-ES" sz="2400" dirty="0"/>
              <a:t>Fomenta el trabajo en equipo, donde los estudiantes aprenden a comunicarse, compartir ideas y resolver conflictos.</a:t>
            </a:r>
          </a:p>
          <a:p>
            <a:pPr algn="just"/>
            <a:endParaRPr lang="es-ES" sz="2400" dirty="0"/>
          </a:p>
          <a:p>
            <a:pPr algn="just"/>
            <a:r>
              <a:rPr lang="es-ES" sz="2400" u="sng" dirty="0"/>
              <a:t>5. Reflexión:</a:t>
            </a:r>
            <a:r>
              <a:rPr lang="es-ES" sz="2400" b="1" dirty="0"/>
              <a:t> </a:t>
            </a:r>
            <a:r>
              <a:rPr lang="es-ES" sz="2400" dirty="0"/>
              <a:t>Se promueve la reflexión sobre el proceso de aprendizaje, lo que ayuda a los estudiantes a evaluar su propio progreso y el de sus compañeros.</a:t>
            </a:r>
          </a:p>
          <a:p>
            <a:pPr algn="just"/>
            <a:endParaRPr lang="es-ES" sz="2400" dirty="0"/>
          </a:p>
        </p:txBody>
      </p:sp>
    </p:spTree>
    <p:extLst>
      <p:ext uri="{BB962C8B-B14F-4D97-AF65-F5344CB8AC3E}">
        <p14:creationId xmlns:p14="http://schemas.microsoft.com/office/powerpoint/2010/main" val="10850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306036" y="1341237"/>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1869440" y="1909068"/>
            <a:ext cx="9256902" cy="4524315"/>
          </a:xfrm>
          <a:prstGeom prst="rect">
            <a:avLst/>
          </a:prstGeom>
          <a:noFill/>
        </p:spPr>
        <p:txBody>
          <a:bodyPr wrap="square" lIns="91440" tIns="45720" rIns="91440" bIns="45720" anchor="t">
            <a:spAutoFit/>
          </a:bodyPr>
          <a:lstStyle/>
          <a:p>
            <a:pPr algn="just"/>
            <a:r>
              <a:rPr lang="es-ES" sz="2400" b="1" dirty="0"/>
              <a:t>Fases del ABP</a:t>
            </a:r>
          </a:p>
          <a:p>
            <a:pPr algn="just"/>
            <a:endParaRPr lang="es-ES" sz="2400" b="1" dirty="0"/>
          </a:p>
          <a:p>
            <a:pPr algn="just">
              <a:buFont typeface="+mj-lt"/>
              <a:buAutoNum type="arabicPeriod"/>
            </a:pPr>
            <a:r>
              <a:rPr lang="es-ES" sz="2400" dirty="0"/>
              <a:t> </a:t>
            </a:r>
            <a:r>
              <a:rPr lang="es-ES" sz="2400" u="sng" dirty="0"/>
              <a:t>Selección del tema:</a:t>
            </a:r>
            <a:r>
              <a:rPr lang="es-ES" sz="2400" dirty="0"/>
              <a:t> El proceso comienza con la elección de un tema o problema que sea relevante y significativo. Esto puede ser decidido por los estudiantes o propuesto por el docente.</a:t>
            </a:r>
          </a:p>
          <a:p>
            <a:pPr algn="just"/>
            <a:endParaRPr lang="es-ES" sz="2400" dirty="0"/>
          </a:p>
          <a:p>
            <a:pPr algn="just"/>
            <a:r>
              <a:rPr lang="es-ES" sz="2400" dirty="0"/>
              <a:t>2. </a:t>
            </a:r>
            <a:r>
              <a:rPr lang="es-ES" sz="2400" u="sng" dirty="0"/>
              <a:t>Planificación</a:t>
            </a:r>
            <a:r>
              <a:rPr lang="es-ES" sz="2400" dirty="0"/>
              <a:t>: Los estudiantes diseñan un plan de acción. Esto incluye definir objetivos, roles dentro del grupo, recursos necesarios y cronograma.</a:t>
            </a:r>
          </a:p>
          <a:p>
            <a:pPr algn="just"/>
            <a:endParaRPr lang="es-ES" sz="2400" dirty="0"/>
          </a:p>
          <a:p>
            <a:pPr algn="just"/>
            <a:endParaRPr lang="es-ES" sz="2400"/>
          </a:p>
        </p:txBody>
      </p:sp>
      <p:sp>
        <p:nvSpPr>
          <p:cNvPr id="6" name="Rectangle 3">
            <a:extLst>
              <a:ext uri="{FF2B5EF4-FFF2-40B4-BE49-F238E27FC236}">
                <a16:creationId xmlns:a16="http://schemas.microsoft.com/office/drawing/2014/main" id="{A2914D91-EB3E-D82B-C546-23113FA265FA}"/>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s-ES" altLang="es-ES" sz="1800" b="0" i="0" u="none" strike="noStrike" cap="none" normalizeH="0" baseline="0" dirty="0">
              <a:ln>
                <a:noFill/>
              </a:ln>
              <a:solidFill>
                <a:schemeClr val="tx1"/>
              </a:solidFill>
              <a:effectLst/>
              <a:latin typeface="Arial" panose="020B0604020202020204" pitchFamily="34" charset="0"/>
              <a:cs typeface="Arial"/>
            </a:endParaRPr>
          </a:p>
        </p:txBody>
      </p:sp>
    </p:spTree>
    <p:extLst>
      <p:ext uri="{BB962C8B-B14F-4D97-AF65-F5344CB8AC3E}">
        <p14:creationId xmlns:p14="http://schemas.microsoft.com/office/powerpoint/2010/main" val="120333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306036" y="1483477"/>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1747520" y="1936286"/>
            <a:ext cx="2345208" cy="830997"/>
          </a:xfrm>
          <a:prstGeom prst="rect">
            <a:avLst/>
          </a:prstGeom>
          <a:noFill/>
        </p:spPr>
        <p:txBody>
          <a:bodyPr wrap="square">
            <a:spAutoFit/>
          </a:bodyPr>
          <a:lstStyle/>
          <a:p>
            <a:pPr algn="just"/>
            <a:r>
              <a:rPr lang="es-ES" sz="2400" b="1"/>
              <a:t>Fases del ABP</a:t>
            </a:r>
          </a:p>
          <a:p>
            <a:pPr algn="just"/>
            <a:endParaRPr lang="es-ES" sz="2400"/>
          </a:p>
        </p:txBody>
      </p:sp>
      <p:sp>
        <p:nvSpPr>
          <p:cNvPr id="4" name="CuadroTexto 3">
            <a:extLst>
              <a:ext uri="{FF2B5EF4-FFF2-40B4-BE49-F238E27FC236}">
                <a16:creationId xmlns:a16="http://schemas.microsoft.com/office/drawing/2014/main" id="{A81699A4-6736-4B26-25B8-C71896EAA8E0}"/>
              </a:ext>
            </a:extLst>
          </p:cNvPr>
          <p:cNvSpPr txBox="1"/>
          <p:nvPr/>
        </p:nvSpPr>
        <p:spPr>
          <a:xfrm>
            <a:off x="1859280" y="2570480"/>
            <a:ext cx="1008888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400" dirty="0">
                <a:cs typeface="Arial"/>
              </a:rPr>
              <a:t>3. </a:t>
            </a:r>
            <a:r>
              <a:rPr lang="es-ES" sz="2400" u="sng" dirty="0">
                <a:cs typeface="Arial"/>
              </a:rPr>
              <a:t>Investigación</a:t>
            </a:r>
            <a:r>
              <a:rPr lang="es-ES" sz="2400" dirty="0">
                <a:cs typeface="Arial"/>
              </a:rPr>
              <a:t>: Los estudiantes investigan el tema utilizando diversas fuentes de información (libros, artículos, entrevistas, internet, etc.). Este paso es crucial para desarrollar un entendimiento profundo del tema.</a:t>
            </a:r>
            <a:r>
              <a:rPr lang="en-US" sz="2400" dirty="0">
                <a:cs typeface="Arial"/>
              </a:rPr>
              <a:t>​</a:t>
            </a:r>
          </a:p>
          <a:p>
            <a:pPr algn="just"/>
            <a:endParaRPr lang="en-US" sz="2400" dirty="0">
              <a:cs typeface="Arial"/>
            </a:endParaRPr>
          </a:p>
          <a:p>
            <a:pPr algn="just"/>
            <a:r>
              <a:rPr lang="es-ES" sz="2400" dirty="0">
                <a:cs typeface="Arial"/>
              </a:rPr>
              <a:t>4. </a:t>
            </a:r>
            <a:r>
              <a:rPr lang="es-ES" sz="2400" u="sng" dirty="0">
                <a:cs typeface="Arial"/>
              </a:rPr>
              <a:t>Evaluación</a:t>
            </a:r>
            <a:r>
              <a:rPr lang="es-ES" sz="2400" dirty="0">
                <a:cs typeface="Arial"/>
              </a:rPr>
              <a:t>: Se evalúa tanto el producto final como el proceso de trabajo en grupo.</a:t>
            </a:r>
            <a:endParaRPr lang="en-US" sz="2400" dirty="0">
              <a:cs typeface="Arial"/>
            </a:endParaRPr>
          </a:p>
          <a:p>
            <a:pPr algn="just"/>
            <a:endParaRPr lang="es-ES" sz="2400" dirty="0">
              <a:cs typeface="Arial"/>
            </a:endParaRPr>
          </a:p>
          <a:p>
            <a:pPr algn="just"/>
            <a:r>
              <a:rPr lang="es-ES" sz="2400" dirty="0">
                <a:cs typeface="Arial"/>
              </a:rPr>
              <a:t>5. </a:t>
            </a:r>
            <a:r>
              <a:rPr lang="es-ES" sz="2400" u="sng" dirty="0">
                <a:cs typeface="Arial"/>
              </a:rPr>
              <a:t>Reflexión final:</a:t>
            </a:r>
            <a:r>
              <a:rPr lang="es-ES" sz="2400" dirty="0">
                <a:cs typeface="Arial"/>
              </a:rPr>
              <a:t> Al finalizar el proyecto, los estudiantes reflexionan sobre lo aprendido, tanto en términos de contenido como de habilidades de colaboración y gestión del tiempo.</a:t>
            </a:r>
          </a:p>
          <a:p>
            <a:pPr algn="just"/>
            <a:endParaRPr lang="es-ES" sz="2400" dirty="0">
              <a:cs typeface="Arial"/>
            </a:endParaRPr>
          </a:p>
          <a:p>
            <a:pPr algn="just"/>
            <a:endParaRPr lang="en-US" sz="2400" dirty="0">
              <a:cs typeface="Arial"/>
            </a:endParaRPr>
          </a:p>
        </p:txBody>
      </p:sp>
    </p:spTree>
    <p:extLst>
      <p:ext uri="{BB962C8B-B14F-4D97-AF65-F5344CB8AC3E}">
        <p14:creationId xmlns:p14="http://schemas.microsoft.com/office/powerpoint/2010/main" val="346089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306036" y="1483477"/>
            <a:ext cx="6383710" cy="461665"/>
          </a:xfrm>
          <a:prstGeom prst="rect">
            <a:avLst/>
          </a:prstGeom>
          <a:noFill/>
        </p:spPr>
        <p:txBody>
          <a:bodyPr wrap="square" rtlCol="0">
            <a:spAutoFit/>
          </a:bodyPr>
          <a:lstStyle/>
          <a:p>
            <a:r>
              <a:rPr lang="es-ES" sz="2400" b="1">
                <a:solidFill>
                  <a:srgbClr val="FF0000"/>
                </a:solidFill>
              </a:rPr>
              <a:t>APRENDIZAJE BASADO EN PROYECTOS</a:t>
            </a:r>
          </a:p>
        </p:txBody>
      </p:sp>
      <p:sp>
        <p:nvSpPr>
          <p:cNvPr id="9" name="CuadroTexto 8">
            <a:extLst>
              <a:ext uri="{FF2B5EF4-FFF2-40B4-BE49-F238E27FC236}">
                <a16:creationId xmlns:a16="http://schemas.microsoft.com/office/drawing/2014/main" id="{F130DEF2-8F0D-4010-876F-BB9EDB501D04}"/>
              </a:ext>
            </a:extLst>
          </p:cNvPr>
          <p:cNvSpPr txBox="1"/>
          <p:nvPr/>
        </p:nvSpPr>
        <p:spPr>
          <a:xfrm>
            <a:off x="1828800" y="2037886"/>
            <a:ext cx="3322320" cy="830997"/>
          </a:xfrm>
          <a:prstGeom prst="rect">
            <a:avLst/>
          </a:prstGeom>
          <a:noFill/>
        </p:spPr>
        <p:txBody>
          <a:bodyPr wrap="square">
            <a:spAutoFit/>
          </a:bodyPr>
          <a:lstStyle/>
          <a:p>
            <a:pPr algn="just"/>
            <a:r>
              <a:rPr lang="es-ES" sz="2400" b="1"/>
              <a:t>Beneficios del ABP</a:t>
            </a:r>
          </a:p>
          <a:p>
            <a:pPr algn="just"/>
            <a:endParaRPr lang="es-ES" sz="2400"/>
          </a:p>
        </p:txBody>
      </p:sp>
      <p:sp>
        <p:nvSpPr>
          <p:cNvPr id="7" name="CuadroTexto 6">
            <a:extLst>
              <a:ext uri="{FF2B5EF4-FFF2-40B4-BE49-F238E27FC236}">
                <a16:creationId xmlns:a16="http://schemas.microsoft.com/office/drawing/2014/main" id="{7D407E66-C484-BE30-27EF-1FF4B6B7E0F5}"/>
              </a:ext>
            </a:extLst>
          </p:cNvPr>
          <p:cNvSpPr txBox="1"/>
          <p:nvPr/>
        </p:nvSpPr>
        <p:spPr>
          <a:xfrm>
            <a:off x="1940560" y="2518232"/>
            <a:ext cx="9525084" cy="4462760"/>
          </a:xfrm>
          <a:prstGeom prst="rect">
            <a:avLst/>
          </a:prstGeom>
          <a:noFill/>
        </p:spPr>
        <p:txBody>
          <a:bodyPr wrap="square" lIns="91440" tIns="45720" rIns="91440" bIns="45720" anchor="t">
            <a:spAutoFit/>
          </a:bodyPr>
          <a:lstStyle/>
          <a:p>
            <a:pPr algn="just">
              <a:buFont typeface="Arial" panose="020B0604020202020204" pitchFamily="34" charset="0"/>
              <a:buChar char="•"/>
            </a:pPr>
            <a:r>
              <a:rPr lang="es-ES" sz="2400" u="sng" dirty="0"/>
              <a:t>Desarrollo de habilidades críticas:</a:t>
            </a:r>
            <a:r>
              <a:rPr lang="es-ES" sz="2400" dirty="0"/>
              <a:t> Fomenta habilidades como el pensamiento crítico, la resolución de problemas y la creatividad.</a:t>
            </a:r>
          </a:p>
          <a:p>
            <a:pPr algn="just"/>
            <a:endParaRPr lang="es-ES" sz="2400" dirty="0"/>
          </a:p>
          <a:p>
            <a:pPr algn="just">
              <a:buFont typeface="Arial" panose="020B0604020202020204" pitchFamily="34" charset="0"/>
              <a:buChar char="•"/>
            </a:pPr>
            <a:r>
              <a:rPr lang="es-ES" sz="2400" u="sng" dirty="0"/>
              <a:t>Compromiso del estudiante:</a:t>
            </a:r>
            <a:r>
              <a:rPr lang="es-ES" sz="2400" dirty="0"/>
              <a:t> Al trabajar en temas de interés, los estudiantes suelen estar más motivados y comprometidos con su aprendizaje.</a:t>
            </a:r>
          </a:p>
          <a:p>
            <a:pPr algn="just"/>
            <a:endParaRPr lang="es-ES" sz="2400" dirty="0"/>
          </a:p>
          <a:p>
            <a:pPr algn="just">
              <a:buFont typeface="Arial" panose="020B0604020202020204" pitchFamily="34" charset="0"/>
              <a:buChar char="•"/>
            </a:pPr>
            <a:r>
              <a:rPr lang="es-ES" sz="2400" u="sng" dirty="0"/>
              <a:t>Preparación para el futuro:</a:t>
            </a:r>
            <a:r>
              <a:rPr lang="es-ES" sz="2400" dirty="0"/>
              <a:t> Les ayuda a desarrollar competencias que son relevantes en el mundo laboral, como el trabajo en equipo y la comunicación efectiva.</a:t>
            </a:r>
          </a:p>
          <a:p>
            <a:pPr algn="just"/>
            <a:endParaRPr lang="es-ES" sz="2000"/>
          </a:p>
        </p:txBody>
      </p:sp>
    </p:spTree>
    <p:extLst>
      <p:ext uri="{BB962C8B-B14F-4D97-AF65-F5344CB8AC3E}">
        <p14:creationId xmlns:p14="http://schemas.microsoft.com/office/powerpoint/2010/main" val="253348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828543" y="1101275"/>
            <a:ext cx="9800663" cy="4884957"/>
          </a:xfrm>
        </p:spPr>
        <p:txBody>
          <a:bodyPr>
            <a:normAutofit/>
          </a:bodyPr>
          <a:lstStyle/>
          <a:p>
            <a:pPr algn="ctr"/>
            <a:r>
              <a:rPr lang="es-ES" dirty="0">
                <a:solidFill>
                  <a:schemeClr val="tx1">
                    <a:lumMod val="85000"/>
                    <a:lumOff val="15000"/>
                  </a:schemeClr>
                </a:solidFill>
              </a:rPr>
              <a:t>TUTORIA ENTRE IGUALES</a:t>
            </a:r>
            <a:br>
              <a:rPr lang="es-ES" dirty="0">
                <a:solidFill>
                  <a:schemeClr val="tx1">
                    <a:lumMod val="85000"/>
                    <a:lumOff val="15000"/>
                  </a:schemeClr>
                </a:solidFill>
              </a:rPr>
            </a:br>
            <a:r>
              <a:rPr lang="es-ES" dirty="0">
                <a:solidFill>
                  <a:schemeClr val="tx1">
                    <a:lumMod val="85000"/>
                    <a:lumOff val="15000"/>
                  </a:schemeClr>
                </a:solidFill>
              </a:rPr>
              <a:t>(Programa TEI)</a:t>
            </a:r>
          </a:p>
        </p:txBody>
      </p:sp>
      <p:pic>
        <p:nvPicPr>
          <p:cNvPr id="3" name="Imagen 2" descr="Tutoría Entre Iguales (TEI) – IES Escultor Daniel">
            <a:extLst>
              <a:ext uri="{FF2B5EF4-FFF2-40B4-BE49-F238E27FC236}">
                <a16:creationId xmlns:a16="http://schemas.microsoft.com/office/drawing/2014/main" id="{29536A9D-23E5-07E4-0802-CE0E6B642597}"/>
              </a:ext>
            </a:extLst>
          </p:cNvPr>
          <p:cNvPicPr>
            <a:picLocks noChangeAspect="1"/>
          </p:cNvPicPr>
          <p:nvPr/>
        </p:nvPicPr>
        <p:blipFill>
          <a:blip r:embed="rId2"/>
          <a:stretch>
            <a:fillRect/>
          </a:stretch>
        </p:blipFill>
        <p:spPr>
          <a:xfrm>
            <a:off x="4175760" y="1019937"/>
            <a:ext cx="5100320" cy="3375406"/>
          </a:xfrm>
          <a:prstGeom prst="rect">
            <a:avLst/>
          </a:prstGeom>
        </p:spPr>
      </p:pic>
    </p:spTree>
    <p:extLst>
      <p:ext uri="{BB962C8B-B14F-4D97-AF65-F5344CB8AC3E}">
        <p14:creationId xmlns:p14="http://schemas.microsoft.com/office/powerpoint/2010/main" val="1546326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414607"/>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4255425" y="179205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2214880" y="2580978"/>
            <a:ext cx="9164320" cy="3346109"/>
          </a:xfrm>
          <a:prstGeom prst="rect">
            <a:avLst/>
          </a:prstGeom>
          <a:noFill/>
        </p:spPr>
        <p:txBody>
          <a:bodyPr wrap="square" lIns="91440" tIns="45720" rIns="91440" bIns="45720" anchor="t">
            <a:spAutoFit/>
          </a:bodyPr>
          <a:lstStyle/>
          <a:p>
            <a:pPr algn="just">
              <a:lnSpc>
                <a:spcPct val="150000"/>
              </a:lnSpc>
            </a:pPr>
            <a:r>
              <a:rPr lang="es-ES" sz="2400" dirty="0"/>
              <a:t>La tutoría entre iguales es un enfoque educativo en el que los estudiantes se convierten en tutores o mentores de sus compañeros, facilitando el aprendizaje y el desarrollo personal y social en un entorno colaborativo. Esta estrategia no solo refuerza el conocimiento académico, sino que también promueve habilidades sociales y emocionales.</a:t>
            </a:r>
          </a:p>
        </p:txBody>
      </p:sp>
    </p:spTree>
    <p:extLst>
      <p:ext uri="{BB962C8B-B14F-4D97-AF65-F5344CB8AC3E}">
        <p14:creationId xmlns:p14="http://schemas.microsoft.com/office/powerpoint/2010/main" val="150425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6" y="749946"/>
            <a:ext cx="9545170" cy="695573"/>
          </a:xfrm>
        </p:spPr>
        <p:txBody>
          <a:bodyPr>
            <a:normAutofit fontScale="90000"/>
          </a:bodyPr>
          <a:lstStyle/>
          <a:p>
            <a:r>
              <a:rPr lang="es-ES"/>
              <a:t>6 CLAVES PARA LA MEJORA</a:t>
            </a:r>
          </a:p>
        </p:txBody>
      </p:sp>
      <p:sp>
        <p:nvSpPr>
          <p:cNvPr id="5" name="Subtítulo 2">
            <a:extLst>
              <a:ext uri="{FF2B5EF4-FFF2-40B4-BE49-F238E27FC236}">
                <a16:creationId xmlns:a16="http://schemas.microsoft.com/office/drawing/2014/main" id="{6D12C3F8-B82C-412D-8AF9-41AD3190C396}"/>
              </a:ext>
            </a:extLst>
          </p:cNvPr>
          <p:cNvSpPr txBox="1">
            <a:spLocks/>
          </p:cNvSpPr>
          <p:nvPr/>
        </p:nvSpPr>
        <p:spPr>
          <a:xfrm>
            <a:off x="1721224" y="1595457"/>
            <a:ext cx="8984875" cy="695573"/>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57200" indent="-457200">
              <a:buAutoNum type="arabicPeriod"/>
            </a:pPr>
            <a:r>
              <a:rPr lang="es-ES" sz="2400" dirty="0">
                <a:solidFill>
                  <a:schemeClr val="tx1">
                    <a:lumMod val="85000"/>
                    <a:lumOff val="15000"/>
                  </a:schemeClr>
                </a:solidFill>
              </a:rPr>
              <a:t>Concepto claro y compartido de convivencia. Centro educativo, familias y alumnado.</a:t>
            </a:r>
          </a:p>
          <a:p>
            <a:pPr marL="457200" indent="-457200">
              <a:buAutoNum type="arabicPeriod"/>
            </a:pPr>
            <a:r>
              <a:rPr lang="es-ES" sz="2400" dirty="0">
                <a:solidFill>
                  <a:schemeClr val="tx1">
                    <a:lumMod val="85000"/>
                    <a:lumOff val="15000"/>
                  </a:schemeClr>
                </a:solidFill>
              </a:rPr>
              <a:t> ¿Qué vamos a hacer con los conflictos?. Establecer pautas claras y comunes a cerca de cuándo y cómo se van a abordar.</a:t>
            </a:r>
          </a:p>
          <a:p>
            <a:pPr marL="457200" indent="-457200">
              <a:buAutoNum type="arabicPeriod"/>
            </a:pPr>
            <a:r>
              <a:rPr lang="es-ES" sz="2400" dirty="0">
                <a:solidFill>
                  <a:schemeClr val="tx1">
                    <a:lumMod val="85000"/>
                    <a:lumOff val="15000"/>
                  </a:schemeClr>
                </a:solidFill>
              </a:rPr>
              <a:t>Las normas. Revisión del RRI. Involucrar a alumnos en la elaboración de normas.</a:t>
            </a:r>
          </a:p>
          <a:p>
            <a:pPr marL="457200" indent="-457200">
              <a:buAutoNum type="arabicPeriod"/>
            </a:pPr>
            <a:r>
              <a:rPr lang="es-ES" sz="2400" dirty="0">
                <a:solidFill>
                  <a:schemeClr val="tx1">
                    <a:lumMod val="85000"/>
                    <a:lumOff val="15000"/>
                  </a:schemeClr>
                </a:solidFill>
              </a:rPr>
              <a:t>Participación del alumnado en resolución de conflictos.</a:t>
            </a:r>
          </a:p>
          <a:p>
            <a:pPr marL="457200" indent="-457200">
              <a:buAutoNum type="arabicPeriod"/>
            </a:pPr>
            <a:r>
              <a:rPr lang="es-ES" sz="2400" dirty="0">
                <a:solidFill>
                  <a:schemeClr val="tx1">
                    <a:lumMod val="85000"/>
                    <a:lumOff val="15000"/>
                  </a:schemeClr>
                </a:solidFill>
              </a:rPr>
              <a:t>Eliminación de todo tipo de violencia. </a:t>
            </a:r>
            <a:r>
              <a:rPr lang="es-ES" sz="1600" dirty="0">
                <a:solidFill>
                  <a:schemeClr val="tx1">
                    <a:lumMod val="85000"/>
                    <a:lumOff val="15000"/>
                  </a:schemeClr>
                </a:solidFill>
              </a:rPr>
              <a:t>Gandi: “</a:t>
            </a:r>
            <a:r>
              <a:rPr lang="es-ES" sz="1600" i="1" dirty="0">
                <a:solidFill>
                  <a:schemeClr val="tx1">
                    <a:lumMod val="85000"/>
                    <a:lumOff val="15000"/>
                  </a:schemeClr>
                </a:solidFill>
              </a:rPr>
              <a:t>Hay que ser duro con los problemas, pero delicado con las personas”.</a:t>
            </a:r>
          </a:p>
          <a:p>
            <a:pPr marL="457200" indent="-457200">
              <a:buFont typeface="Wingdings 3" charset="2"/>
              <a:buAutoNum type="arabicPeriod"/>
            </a:pPr>
            <a:r>
              <a:rPr lang="es-ES" sz="2400" dirty="0">
                <a:solidFill>
                  <a:schemeClr val="tx1">
                    <a:lumMod val="85000"/>
                    <a:lumOff val="15000"/>
                  </a:schemeClr>
                </a:solidFill>
              </a:rPr>
              <a:t>Metodologías de aprendizaje e implantación de programas que fomenten la mejora de la convivencia.</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Tree>
    <p:extLst>
      <p:ext uri="{BB962C8B-B14F-4D97-AF65-F5344CB8AC3E}">
        <p14:creationId xmlns:p14="http://schemas.microsoft.com/office/powerpoint/2010/main" val="237164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5185" y="164981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1838960" y="2173220"/>
            <a:ext cx="9377680" cy="3900107"/>
          </a:xfrm>
          <a:prstGeom prst="rect">
            <a:avLst/>
          </a:prstGeom>
          <a:noFill/>
        </p:spPr>
        <p:txBody>
          <a:bodyPr wrap="square">
            <a:spAutoFit/>
          </a:bodyPr>
          <a:lstStyle/>
          <a:p>
            <a:pPr algn="just">
              <a:lnSpc>
                <a:spcPct val="150000"/>
              </a:lnSpc>
            </a:pPr>
            <a:r>
              <a:rPr lang="es-ES" sz="2400" b="1"/>
              <a:t>OBJETIVOS</a:t>
            </a:r>
            <a:r>
              <a:rPr lang="es-ES" sz="2400"/>
              <a:t>:</a:t>
            </a:r>
          </a:p>
          <a:p>
            <a:pPr marL="342900" indent="-342900" algn="just">
              <a:lnSpc>
                <a:spcPct val="150000"/>
              </a:lnSpc>
              <a:buFont typeface="Wingdings" panose="05000000000000000000" pitchFamily="2" charset="2"/>
              <a:buChar char="Ø"/>
            </a:pPr>
            <a:r>
              <a:rPr lang="es-ES" sz="2400"/>
              <a:t>Fomentar la empatía y el respeto: Promover la comprensión mutua entre los estudiantes, lo que contribuye a un clima de convivencia más armonioso.</a:t>
            </a:r>
          </a:p>
          <a:p>
            <a:pPr marL="342900" indent="-342900" algn="just">
              <a:lnSpc>
                <a:spcPct val="150000"/>
              </a:lnSpc>
              <a:buFont typeface="Wingdings" panose="05000000000000000000" pitchFamily="2" charset="2"/>
              <a:buChar char="Ø"/>
            </a:pPr>
            <a:r>
              <a:rPr lang="es-ES" sz="2400"/>
              <a:t>Reducir conflictos: Al establecer relaciones de apoyo, se pueden prevenir y resolver conflictos de manera más efectiva.</a:t>
            </a:r>
          </a:p>
        </p:txBody>
      </p:sp>
    </p:spTree>
    <p:extLst>
      <p:ext uri="{BB962C8B-B14F-4D97-AF65-F5344CB8AC3E}">
        <p14:creationId xmlns:p14="http://schemas.microsoft.com/office/powerpoint/2010/main" val="279225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5185" y="164981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1838960" y="2173220"/>
            <a:ext cx="9377680" cy="2238113"/>
          </a:xfrm>
          <a:prstGeom prst="rect">
            <a:avLst/>
          </a:prstGeom>
          <a:noFill/>
        </p:spPr>
        <p:txBody>
          <a:bodyPr wrap="square">
            <a:spAutoFit/>
          </a:bodyPr>
          <a:lstStyle/>
          <a:p>
            <a:pPr algn="just">
              <a:lnSpc>
                <a:spcPct val="150000"/>
              </a:lnSpc>
            </a:pPr>
            <a:r>
              <a:rPr lang="es-ES" sz="2400" b="1"/>
              <a:t>OBJETIVOS</a:t>
            </a:r>
            <a:r>
              <a:rPr lang="es-ES" sz="2400"/>
              <a:t>:</a:t>
            </a:r>
          </a:p>
          <a:p>
            <a:pPr marL="342900" indent="-342900" algn="just">
              <a:lnSpc>
                <a:spcPct val="150000"/>
              </a:lnSpc>
              <a:buFont typeface="Wingdings" panose="05000000000000000000" pitchFamily="2" charset="2"/>
              <a:buChar char="Ø"/>
            </a:pPr>
            <a:r>
              <a:rPr lang="es-ES" sz="2400"/>
              <a:t>Mejorar el rendimiento académico: La tutoría puede ayudar a los estudiantes a superar dificultades académicas, lo que a su vez reduce el estrés y la ansiedad.</a:t>
            </a:r>
          </a:p>
        </p:txBody>
      </p:sp>
    </p:spTree>
    <p:extLst>
      <p:ext uri="{BB962C8B-B14F-4D97-AF65-F5344CB8AC3E}">
        <p14:creationId xmlns:p14="http://schemas.microsoft.com/office/powerpoint/2010/main" val="2698612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5185" y="164981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1838960" y="2173220"/>
            <a:ext cx="9377680" cy="4454104"/>
          </a:xfrm>
          <a:prstGeom prst="rect">
            <a:avLst/>
          </a:prstGeom>
          <a:noFill/>
        </p:spPr>
        <p:txBody>
          <a:bodyPr wrap="square">
            <a:spAutoFit/>
          </a:bodyPr>
          <a:lstStyle/>
          <a:p>
            <a:pPr algn="just">
              <a:lnSpc>
                <a:spcPct val="150000"/>
              </a:lnSpc>
            </a:pPr>
            <a:r>
              <a:rPr lang="es-ES" sz="2400" b="1"/>
              <a:t>IMPLEMENTACION DEL PROGRAMA.</a:t>
            </a:r>
          </a:p>
          <a:p>
            <a:pPr marL="457200" indent="-457200" algn="just">
              <a:lnSpc>
                <a:spcPct val="150000"/>
              </a:lnSpc>
              <a:buAutoNum type="arabicPeriod"/>
            </a:pPr>
            <a:r>
              <a:rPr lang="es-ES" sz="2400" b="1"/>
              <a:t>Elección de tutores</a:t>
            </a:r>
            <a:r>
              <a:rPr lang="es-ES" sz="2400"/>
              <a:t>: Se eligen estudiantes que tienen habilidades académicas y sociales, o se permite que se nominen a sí mismos. Es fundamental que los tutores sean modelos a seguir. </a:t>
            </a:r>
          </a:p>
          <a:p>
            <a:pPr marL="457200" indent="-457200" algn="just">
              <a:lnSpc>
                <a:spcPct val="150000"/>
              </a:lnSpc>
              <a:buAutoNum type="arabicPeriod"/>
            </a:pPr>
            <a:r>
              <a:rPr lang="es-ES" sz="2400" b="1"/>
              <a:t>Capacitación: </a:t>
            </a:r>
            <a:r>
              <a:rPr lang="es-ES" sz="2400"/>
              <a:t>Los tutores reciben formación sobre técnicas de enseñanza, habilidades de comunicación y resolución de conflictos, lo que les prepara para su rol.</a:t>
            </a:r>
          </a:p>
        </p:txBody>
      </p:sp>
    </p:spTree>
    <p:extLst>
      <p:ext uri="{BB962C8B-B14F-4D97-AF65-F5344CB8AC3E}">
        <p14:creationId xmlns:p14="http://schemas.microsoft.com/office/powerpoint/2010/main" val="103895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5185" y="164981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1838960" y="2173220"/>
            <a:ext cx="9377680" cy="4454104"/>
          </a:xfrm>
          <a:prstGeom prst="rect">
            <a:avLst/>
          </a:prstGeom>
          <a:noFill/>
        </p:spPr>
        <p:txBody>
          <a:bodyPr wrap="square">
            <a:spAutoFit/>
          </a:bodyPr>
          <a:lstStyle/>
          <a:p>
            <a:pPr algn="just">
              <a:lnSpc>
                <a:spcPct val="150000"/>
              </a:lnSpc>
            </a:pPr>
            <a:r>
              <a:rPr lang="es-ES" sz="2400" b="1"/>
              <a:t>IMPLEMENTACION DEL PROGRAMA.</a:t>
            </a:r>
          </a:p>
          <a:p>
            <a:pPr algn="just">
              <a:lnSpc>
                <a:spcPct val="150000"/>
              </a:lnSpc>
            </a:pPr>
            <a:r>
              <a:rPr lang="es-ES" sz="2400" b="1"/>
              <a:t>3. Emparejamiento</a:t>
            </a:r>
            <a:r>
              <a:rPr lang="es-ES" sz="2400"/>
              <a:t>: Se forman parejas en función de las características de los alumnos y se aconseja que los tutores sean alumnos de mayor edad.</a:t>
            </a:r>
          </a:p>
          <a:p>
            <a:pPr algn="just">
              <a:lnSpc>
                <a:spcPct val="150000"/>
              </a:lnSpc>
            </a:pPr>
            <a:r>
              <a:rPr lang="es-ES" sz="2400" b="1"/>
              <a:t>4. Sesiones estructuradas: </a:t>
            </a:r>
            <a:r>
              <a:rPr lang="es-ES" sz="2400"/>
              <a:t>Se establecen sesiones regulares de tutoría donde los estudiantes trabajan juntos en resolución de conflictos y en la discusión de temas sociales y emocionales.</a:t>
            </a:r>
          </a:p>
        </p:txBody>
      </p:sp>
    </p:spTree>
    <p:extLst>
      <p:ext uri="{BB962C8B-B14F-4D97-AF65-F5344CB8AC3E}">
        <p14:creationId xmlns:p14="http://schemas.microsoft.com/office/powerpoint/2010/main" val="61864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605185" y="1649814"/>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1870486" y="2111479"/>
            <a:ext cx="9377680" cy="5008102"/>
          </a:xfrm>
          <a:prstGeom prst="rect">
            <a:avLst/>
          </a:prstGeom>
          <a:noFill/>
        </p:spPr>
        <p:txBody>
          <a:bodyPr wrap="square">
            <a:spAutoFit/>
          </a:bodyPr>
          <a:lstStyle/>
          <a:p>
            <a:pPr algn="just">
              <a:lnSpc>
                <a:spcPct val="150000"/>
              </a:lnSpc>
            </a:pPr>
            <a:r>
              <a:rPr lang="es-ES" sz="2400" b="1"/>
              <a:t>IMPLEMENTACION DEL PROGRAMA.</a:t>
            </a:r>
          </a:p>
          <a:p>
            <a:pPr algn="just">
              <a:lnSpc>
                <a:spcPct val="150000"/>
              </a:lnSpc>
            </a:pPr>
            <a:r>
              <a:rPr lang="es-ES" sz="2400" b="1"/>
              <a:t>5. Supervisión docente: </a:t>
            </a:r>
            <a:r>
              <a:rPr lang="es-ES" sz="2400"/>
              <a:t>los profesores deben supervisar y apoyar el proceso, proporcionando recursos y orientación según sea necesario.</a:t>
            </a:r>
          </a:p>
          <a:p>
            <a:pPr algn="just">
              <a:lnSpc>
                <a:spcPct val="150000"/>
              </a:lnSpc>
            </a:pPr>
            <a:r>
              <a:rPr lang="es-ES" sz="2400"/>
              <a:t>6. </a:t>
            </a:r>
            <a:r>
              <a:rPr lang="es-ES" sz="2400" b="1"/>
              <a:t>Evaluación continua</a:t>
            </a:r>
            <a:r>
              <a:rPr lang="es-ES" sz="2400"/>
              <a:t>: Se evalúa tanto el progreso de los estudiantes como la efectividad del programa de tutorización. Esto puede incluir </a:t>
            </a:r>
            <a:r>
              <a:rPr lang="es-ES" sz="2400" err="1"/>
              <a:t>feedback</a:t>
            </a:r>
            <a:r>
              <a:rPr lang="es-ES" sz="2400"/>
              <a:t> de los participantes y ajustes en el enfoque.</a:t>
            </a:r>
          </a:p>
          <a:p>
            <a:pPr algn="just">
              <a:lnSpc>
                <a:spcPct val="150000"/>
              </a:lnSpc>
            </a:pPr>
            <a:endParaRPr lang="es-ES" sz="2400"/>
          </a:p>
        </p:txBody>
      </p:sp>
    </p:spTree>
    <p:extLst>
      <p:ext uri="{BB962C8B-B14F-4D97-AF65-F5344CB8AC3E}">
        <p14:creationId xmlns:p14="http://schemas.microsoft.com/office/powerpoint/2010/main" val="2834066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2131985" y="1360228"/>
            <a:ext cx="6383710" cy="461665"/>
          </a:xfrm>
          <a:prstGeom prst="rect">
            <a:avLst/>
          </a:prstGeom>
          <a:noFill/>
        </p:spPr>
        <p:txBody>
          <a:bodyPr wrap="square" rtlCol="0">
            <a:spAutoFit/>
          </a:bodyPr>
          <a:lstStyle/>
          <a:p>
            <a:r>
              <a:rPr lang="es-ES" sz="2400" b="1">
                <a:solidFill>
                  <a:srgbClr val="FF0000"/>
                </a:solidFill>
              </a:rPr>
              <a:t>TUTORIA ENTRE IGUALES</a:t>
            </a:r>
          </a:p>
        </p:txBody>
      </p:sp>
      <p:sp>
        <p:nvSpPr>
          <p:cNvPr id="5" name="CuadroTexto 4">
            <a:extLst>
              <a:ext uri="{FF2B5EF4-FFF2-40B4-BE49-F238E27FC236}">
                <a16:creationId xmlns:a16="http://schemas.microsoft.com/office/drawing/2014/main" id="{34AFB1DB-99C6-F5CB-557F-1F24B0D09C4B}"/>
              </a:ext>
            </a:extLst>
          </p:cNvPr>
          <p:cNvSpPr txBox="1"/>
          <p:nvPr/>
        </p:nvSpPr>
        <p:spPr>
          <a:xfrm>
            <a:off x="721659" y="1855257"/>
            <a:ext cx="9947686" cy="1128899"/>
          </a:xfrm>
          <a:prstGeom prst="rect">
            <a:avLst/>
          </a:prstGeom>
          <a:noFill/>
        </p:spPr>
        <p:txBody>
          <a:bodyPr wrap="square">
            <a:spAutoFit/>
          </a:bodyPr>
          <a:lstStyle/>
          <a:p>
            <a:pPr algn="just">
              <a:lnSpc>
                <a:spcPct val="150000"/>
              </a:lnSpc>
            </a:pPr>
            <a:r>
              <a:rPr lang="es-ES" sz="2400" b="1">
                <a:solidFill>
                  <a:schemeClr val="accent1">
                    <a:lumMod val="60000"/>
                    <a:lumOff val="40000"/>
                  </a:schemeClr>
                </a:solidFill>
              </a:rPr>
              <a:t>UN EJEMPLO DE TUTORIZACIÓN ENTRE IGUALES APLICADO A LA PREVENCIÓN DEL ACOSO ESCOLAR.</a:t>
            </a:r>
          </a:p>
        </p:txBody>
      </p:sp>
      <p:pic>
        <p:nvPicPr>
          <p:cNvPr id="4" name="Elementos multimedia en línea 3" title="TEI Tutoria Entre Iguales">
            <a:hlinkClick r:id="" action="ppaction://media"/>
            <a:extLst>
              <a:ext uri="{FF2B5EF4-FFF2-40B4-BE49-F238E27FC236}">
                <a16:creationId xmlns:a16="http://schemas.microsoft.com/office/drawing/2014/main" id="{9BD3FBC5-7CD8-AFDF-20DD-8F3F9BEE5CE8}"/>
              </a:ext>
            </a:extLst>
          </p:cNvPr>
          <p:cNvPicPr>
            <a:picLocks noRot="1" noChangeAspect="1"/>
          </p:cNvPicPr>
          <p:nvPr>
            <a:videoFile r:link="rId1"/>
          </p:nvPr>
        </p:nvPicPr>
        <p:blipFill>
          <a:blip r:embed="rId3"/>
          <a:stretch>
            <a:fillRect/>
          </a:stretch>
        </p:blipFill>
        <p:spPr>
          <a:xfrm>
            <a:off x="4085935" y="3232127"/>
            <a:ext cx="4550065" cy="3412549"/>
          </a:xfrm>
          <a:prstGeom prst="rect">
            <a:avLst/>
          </a:prstGeom>
        </p:spPr>
      </p:pic>
      <p:sp>
        <p:nvSpPr>
          <p:cNvPr id="6" name="CuadroTexto 5">
            <a:extLst>
              <a:ext uri="{FF2B5EF4-FFF2-40B4-BE49-F238E27FC236}">
                <a16:creationId xmlns:a16="http://schemas.microsoft.com/office/drawing/2014/main" id="{9B46E64B-4AEC-5390-5176-D347315C2F7C}"/>
              </a:ext>
            </a:extLst>
          </p:cNvPr>
          <p:cNvSpPr txBox="1"/>
          <p:nvPr/>
        </p:nvSpPr>
        <p:spPr>
          <a:xfrm>
            <a:off x="9408160" y="6146800"/>
            <a:ext cx="1422400" cy="369332"/>
          </a:xfrm>
          <a:prstGeom prst="rect">
            <a:avLst/>
          </a:prstGeom>
          <a:noFill/>
        </p:spPr>
        <p:txBody>
          <a:bodyPr wrap="square" rtlCol="0">
            <a:spAutoFit/>
          </a:bodyPr>
          <a:lstStyle/>
          <a:p>
            <a:r>
              <a:rPr lang="es-ES"/>
              <a:t>Min 6.</a:t>
            </a:r>
          </a:p>
        </p:txBody>
      </p:sp>
    </p:spTree>
    <p:extLst>
      <p:ext uri="{BB962C8B-B14F-4D97-AF65-F5344CB8AC3E}">
        <p14:creationId xmlns:p14="http://schemas.microsoft.com/office/powerpoint/2010/main" val="18301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828543" y="1101275"/>
            <a:ext cx="9800663" cy="4884957"/>
          </a:xfrm>
        </p:spPr>
        <p:txBody>
          <a:bodyPr>
            <a:normAutofit/>
          </a:bodyPr>
          <a:lstStyle/>
          <a:p>
            <a:pPr algn="ctr"/>
            <a:r>
              <a:rPr lang="es-ES" dirty="0">
                <a:solidFill>
                  <a:schemeClr val="tx1">
                    <a:lumMod val="85000"/>
                    <a:lumOff val="15000"/>
                  </a:schemeClr>
                </a:solidFill>
              </a:rPr>
              <a:t>CÍRCULOS DE DIALOGO O </a:t>
            </a:r>
            <a:br>
              <a:rPr lang="es-ES" dirty="0">
                <a:solidFill>
                  <a:schemeClr val="tx1">
                    <a:lumMod val="85000"/>
                    <a:lumOff val="15000"/>
                  </a:schemeClr>
                </a:solidFill>
              </a:rPr>
            </a:br>
            <a:r>
              <a:rPr lang="es-ES" dirty="0">
                <a:solidFill>
                  <a:schemeClr val="tx1">
                    <a:lumMod val="85000"/>
                    <a:lumOff val="15000"/>
                  </a:schemeClr>
                </a:solidFill>
              </a:rPr>
              <a:t>CÍRCULOS RESTAURATIVOS</a:t>
            </a:r>
          </a:p>
        </p:txBody>
      </p:sp>
      <p:pic>
        <p:nvPicPr>
          <p:cNvPr id="4" name="Imagen 3" descr="CÍRCULOS DE PAZ Y MEDIACIÓN">
            <a:extLst>
              <a:ext uri="{FF2B5EF4-FFF2-40B4-BE49-F238E27FC236}">
                <a16:creationId xmlns:a16="http://schemas.microsoft.com/office/drawing/2014/main" id="{899AD817-C139-BB9B-C8C2-92FE83F6D892}"/>
              </a:ext>
            </a:extLst>
          </p:cNvPr>
          <p:cNvPicPr>
            <a:picLocks noChangeAspect="1"/>
          </p:cNvPicPr>
          <p:nvPr/>
        </p:nvPicPr>
        <p:blipFill>
          <a:blip r:embed="rId2"/>
          <a:stretch>
            <a:fillRect/>
          </a:stretch>
        </p:blipFill>
        <p:spPr>
          <a:xfrm>
            <a:off x="4393182" y="769997"/>
            <a:ext cx="4225145" cy="3003250"/>
          </a:xfrm>
          <a:prstGeom prst="rect">
            <a:avLst/>
          </a:prstGeom>
        </p:spPr>
      </p:pic>
    </p:spTree>
    <p:extLst>
      <p:ext uri="{BB962C8B-B14F-4D97-AF65-F5344CB8AC3E}">
        <p14:creationId xmlns:p14="http://schemas.microsoft.com/office/powerpoint/2010/main" val="2540710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2204958" y="1765230"/>
            <a:ext cx="8261695" cy="461665"/>
          </a:xfrm>
          <a:prstGeom prst="rect">
            <a:avLst/>
          </a:prstGeom>
          <a:noFill/>
        </p:spPr>
        <p:txBody>
          <a:bodyPr wrap="square" rtlCol="0">
            <a:spAutoFit/>
          </a:bodyPr>
          <a:lstStyle/>
          <a:p>
            <a:r>
              <a:rPr lang="es-ES" sz="2400" b="1">
                <a:solidFill>
                  <a:srgbClr val="FF0000"/>
                </a:solidFill>
              </a:rPr>
              <a:t>CÍRCULOS DE DIÁLOGO O CÍRCULOS RESTAURATIVOS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2326639" y="2718057"/>
            <a:ext cx="8920181" cy="2677656"/>
          </a:xfrm>
          <a:prstGeom prst="rect">
            <a:avLst/>
          </a:prstGeom>
          <a:noFill/>
        </p:spPr>
        <p:txBody>
          <a:bodyPr wrap="square" lIns="91440" tIns="45720" rIns="91440" bIns="45720" anchor="t">
            <a:spAutoFit/>
          </a:bodyPr>
          <a:lstStyle/>
          <a:p>
            <a:pPr algn="just"/>
            <a:r>
              <a:rPr lang="es-ES" sz="2400"/>
              <a:t>Práctica restaurativa de mediación y resolución de conflictos que se basa en la comunicación abierta y el respeto mutuo.</a:t>
            </a:r>
            <a:endParaRPr lang="es-ES"/>
          </a:p>
          <a:p>
            <a:endParaRPr lang="es-ES" sz="2400"/>
          </a:p>
          <a:p>
            <a:pPr algn="just"/>
            <a:r>
              <a:rPr lang="es-ES" sz="2400" dirty="0"/>
              <a:t>En convivencia se puede utilizar cuando surge un problema en el que están involucradas más de tres o cuatro personas.</a:t>
            </a:r>
          </a:p>
        </p:txBody>
      </p:sp>
    </p:spTree>
    <p:extLst>
      <p:ext uri="{BB962C8B-B14F-4D97-AF65-F5344CB8AC3E}">
        <p14:creationId xmlns:p14="http://schemas.microsoft.com/office/powerpoint/2010/main" val="153927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2204958" y="1765230"/>
            <a:ext cx="8261695" cy="461665"/>
          </a:xfrm>
          <a:prstGeom prst="rect">
            <a:avLst/>
          </a:prstGeom>
          <a:noFill/>
        </p:spPr>
        <p:txBody>
          <a:bodyPr wrap="square" rtlCol="0">
            <a:spAutoFit/>
          </a:bodyPr>
          <a:lstStyle/>
          <a:p>
            <a:r>
              <a:rPr lang="es-ES" sz="2400" b="1">
                <a:solidFill>
                  <a:srgbClr val="FF0000"/>
                </a:solidFill>
              </a:rPr>
              <a:t>CÍRCULOS DE DIÁLOGO O CÍRCULOS RESTAURATIVOS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2296161" y="2486689"/>
            <a:ext cx="9022079" cy="4154984"/>
          </a:xfrm>
          <a:prstGeom prst="rect">
            <a:avLst/>
          </a:prstGeom>
          <a:noFill/>
        </p:spPr>
        <p:txBody>
          <a:bodyPr wrap="square" lIns="91440" tIns="45720" rIns="91440" bIns="45720" anchor="t">
            <a:spAutoFit/>
          </a:bodyPr>
          <a:lstStyle/>
          <a:p>
            <a:r>
              <a:rPr lang="es-ES" sz="2400" b="1" dirty="0"/>
              <a:t>Características</a:t>
            </a:r>
            <a:r>
              <a:rPr lang="es-ES" sz="2400" dirty="0"/>
              <a:t>:</a:t>
            </a:r>
          </a:p>
          <a:p>
            <a:endParaRPr lang="es-ES" sz="2400"/>
          </a:p>
          <a:p>
            <a:pPr marL="457200" indent="-457200" algn="just">
              <a:buAutoNum type="arabicPeriod"/>
            </a:pPr>
            <a:r>
              <a:rPr lang="es-ES" sz="2400" b="1" dirty="0"/>
              <a:t>Participación Inclusiva</a:t>
            </a:r>
            <a:r>
              <a:rPr lang="es-ES" sz="2400" dirty="0"/>
              <a:t>: Los círculos están diseñados para incluir a todas las partes interesadas, lo que puede incluir a víctimas, infractores, miembros de la comunidad y facilitadores.</a:t>
            </a:r>
          </a:p>
          <a:p>
            <a:pPr algn="just"/>
            <a:endParaRPr lang="es-ES" sz="2400" dirty="0"/>
          </a:p>
          <a:p>
            <a:pPr algn="just"/>
            <a:r>
              <a:rPr lang="es-ES" sz="2400" b="1" dirty="0"/>
              <a:t>2. Estructura Circular</a:t>
            </a:r>
            <a:r>
              <a:rPr lang="es-ES" sz="2400" dirty="0"/>
              <a:t>: La disposición física en círculo promueve la igualdad y la participación activa, eliminando jerarquías que podrían existir en otras formas de diálogo.</a:t>
            </a:r>
          </a:p>
        </p:txBody>
      </p:sp>
    </p:spTree>
    <p:extLst>
      <p:ext uri="{BB962C8B-B14F-4D97-AF65-F5344CB8AC3E}">
        <p14:creationId xmlns:p14="http://schemas.microsoft.com/office/powerpoint/2010/main" val="1334658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2204958" y="1765230"/>
            <a:ext cx="8261695" cy="461665"/>
          </a:xfrm>
          <a:prstGeom prst="rect">
            <a:avLst/>
          </a:prstGeom>
          <a:noFill/>
        </p:spPr>
        <p:txBody>
          <a:bodyPr wrap="square" rtlCol="0">
            <a:spAutoFit/>
          </a:bodyPr>
          <a:lstStyle/>
          <a:p>
            <a:r>
              <a:rPr lang="es-ES" sz="2400" b="1">
                <a:solidFill>
                  <a:srgbClr val="FF0000"/>
                </a:solidFill>
              </a:rPr>
              <a:t>CÍRCULOS DE DIÁLOGO O CÍRCULOS RESTAURATIVOS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2204958" y="2527329"/>
            <a:ext cx="9022079" cy="3785652"/>
          </a:xfrm>
          <a:prstGeom prst="rect">
            <a:avLst/>
          </a:prstGeom>
          <a:noFill/>
        </p:spPr>
        <p:txBody>
          <a:bodyPr wrap="square" lIns="91440" tIns="45720" rIns="91440" bIns="45720" anchor="t">
            <a:spAutoFit/>
          </a:bodyPr>
          <a:lstStyle/>
          <a:p>
            <a:pPr algn="just"/>
            <a:r>
              <a:rPr lang="es-ES" sz="2400" b="1" dirty="0"/>
              <a:t>Características</a:t>
            </a:r>
            <a:r>
              <a:rPr lang="es-ES" sz="2400" dirty="0"/>
              <a:t>:</a:t>
            </a:r>
          </a:p>
          <a:p>
            <a:pPr algn="just"/>
            <a:endParaRPr lang="es-ES" sz="2400"/>
          </a:p>
          <a:p>
            <a:pPr marL="447675" indent="-447675" algn="just"/>
            <a:r>
              <a:rPr lang="es-ES" sz="2400" b="1" dirty="0"/>
              <a:t>3. Facilitador Neutral: </a:t>
            </a:r>
            <a:r>
              <a:rPr lang="es-ES" sz="2400" dirty="0"/>
              <a:t>Un facilitador guía la conversación, asegurando que se sigan las reglas y se mantenga un ambiente seguro para todos los participantes.</a:t>
            </a:r>
          </a:p>
          <a:p>
            <a:pPr marL="447675" indent="-447675" algn="just"/>
            <a:endParaRPr lang="es-ES" sz="2400" dirty="0"/>
          </a:p>
          <a:p>
            <a:pPr marL="355600" indent="-355600" algn="just"/>
            <a:r>
              <a:rPr lang="es-ES" sz="2400" b="1" dirty="0"/>
              <a:t>4. Reglas de Conversación: </a:t>
            </a:r>
            <a:r>
              <a:rPr lang="es-ES" sz="2400" dirty="0"/>
              <a:t>Se establecen normas básicas para la comunicación, como el uso de un objeto para hablar (por ejemplo, un "piedra de la palabra"), lo que permite que cada persona hable sin ser interrumpida.</a:t>
            </a:r>
          </a:p>
        </p:txBody>
      </p:sp>
    </p:spTree>
    <p:extLst>
      <p:ext uri="{BB962C8B-B14F-4D97-AF65-F5344CB8AC3E}">
        <p14:creationId xmlns:p14="http://schemas.microsoft.com/office/powerpoint/2010/main" val="139407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8"/>
            <a:ext cx="10703859" cy="1828799"/>
          </a:xfrm>
        </p:spPr>
        <p:txBody>
          <a:bodyPr>
            <a:normAutofit/>
          </a:bodyPr>
          <a:lstStyle/>
          <a:p>
            <a:r>
              <a:rPr lang="es-ES"/>
              <a:t>¿Qué vamos a hacer con los con los conflictos?</a:t>
            </a:r>
          </a:p>
        </p:txBody>
      </p:sp>
      <p:sp>
        <p:nvSpPr>
          <p:cNvPr id="5" name="Subtítulo 2">
            <a:extLst>
              <a:ext uri="{FF2B5EF4-FFF2-40B4-BE49-F238E27FC236}">
                <a16:creationId xmlns:a16="http://schemas.microsoft.com/office/drawing/2014/main" id="{6D12C3F8-B82C-412D-8AF9-41AD3190C396}"/>
              </a:ext>
            </a:extLst>
          </p:cNvPr>
          <p:cNvSpPr txBox="1">
            <a:spLocks/>
          </p:cNvSpPr>
          <p:nvPr/>
        </p:nvSpPr>
        <p:spPr>
          <a:xfrm>
            <a:off x="2267277" y="2349387"/>
            <a:ext cx="8984875" cy="122368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es-ES" sz="2400" dirty="0">
                <a:solidFill>
                  <a:srgbClr val="FF0000"/>
                </a:solidFill>
              </a:rPr>
              <a:t>Determinar los tipos de conflictos </a:t>
            </a:r>
            <a:r>
              <a:rPr lang="es-ES" sz="2400" dirty="0">
                <a:solidFill>
                  <a:schemeClr val="tx1">
                    <a:lumMod val="95000"/>
                    <a:lumOff val="5000"/>
                  </a:schemeClr>
                </a:solidFill>
              </a:rPr>
              <a:t>en función de la gravedad de sus conductas: leves, moderados, graves. Reflejarlo en RRI (revisión del documento).</a:t>
            </a:r>
            <a:endParaRPr lang="es-ES" dirty="0"/>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7" name="Subtítulo 2">
            <a:extLst>
              <a:ext uri="{FF2B5EF4-FFF2-40B4-BE49-F238E27FC236}">
                <a16:creationId xmlns:a16="http://schemas.microsoft.com/office/drawing/2014/main" id="{0E993C8E-FCB3-49DC-AFFB-5F9018B08FB2}"/>
              </a:ext>
            </a:extLst>
          </p:cNvPr>
          <p:cNvSpPr txBox="1">
            <a:spLocks/>
          </p:cNvSpPr>
          <p:nvPr/>
        </p:nvSpPr>
        <p:spPr>
          <a:xfrm>
            <a:off x="2103270" y="3724609"/>
            <a:ext cx="8984875" cy="323499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s-ES" sz="2400" dirty="0">
                <a:solidFill>
                  <a:srgbClr val="FF0000"/>
                </a:solidFill>
              </a:rPr>
              <a:t>Crear un protocolo de actuación </a:t>
            </a:r>
            <a:r>
              <a:rPr lang="es-ES" sz="2400" dirty="0">
                <a:solidFill>
                  <a:schemeClr val="tx1">
                    <a:lumMod val="85000"/>
                    <a:lumOff val="15000"/>
                  </a:schemeClr>
                </a:solidFill>
              </a:rPr>
              <a:t>detallado en función del tipo de conflicto. </a:t>
            </a:r>
            <a:endParaRPr lang="es-ES" dirty="0">
              <a:solidFill>
                <a:schemeClr val="tx1">
                  <a:lumMod val="85000"/>
                  <a:lumOff val="15000"/>
                </a:schemeClr>
              </a:solidFill>
            </a:endParaRPr>
          </a:p>
          <a:p>
            <a:r>
              <a:rPr lang="es-ES" sz="2400" dirty="0">
                <a:solidFill>
                  <a:schemeClr val="tx1">
                    <a:lumMod val="85000"/>
                    <a:lumOff val="15000"/>
                  </a:schemeClr>
                </a:solidFill>
              </a:rPr>
              <a:t>              ¿Cuándo se va a abordar? </a:t>
            </a:r>
          </a:p>
          <a:p>
            <a:r>
              <a:rPr lang="es-ES" sz="2400" dirty="0">
                <a:solidFill>
                  <a:schemeClr val="tx1">
                    <a:lumMod val="85000"/>
                    <a:lumOff val="15000"/>
                  </a:schemeClr>
                </a:solidFill>
              </a:rPr>
              <a:t>         ¿Quiénes van a ser los responsables de guiar las    actuaciones?    </a:t>
            </a:r>
          </a:p>
          <a:p>
            <a:r>
              <a:rPr lang="es-ES" sz="2400" dirty="0">
                <a:solidFill>
                  <a:schemeClr val="tx1">
                    <a:lumMod val="85000"/>
                    <a:lumOff val="15000"/>
                  </a:schemeClr>
                </a:solidFill>
              </a:rPr>
              <a:t>          ¿Qué actuaciones se van a llevar a cabo?</a:t>
            </a:r>
          </a:p>
        </p:txBody>
      </p:sp>
    </p:spTree>
    <p:extLst>
      <p:ext uri="{BB962C8B-B14F-4D97-AF65-F5344CB8AC3E}">
        <p14:creationId xmlns:p14="http://schemas.microsoft.com/office/powerpoint/2010/main" val="192547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497864" y="684332"/>
            <a:ext cx="9800663" cy="4884957"/>
          </a:xfrm>
        </p:spPr>
        <p:txBody>
          <a:bodyPr>
            <a:normAutofit/>
          </a:bodyPr>
          <a:lstStyle/>
          <a:p>
            <a:pPr algn="ctr"/>
            <a:r>
              <a:rPr lang="es-ES" dirty="0">
                <a:solidFill>
                  <a:schemeClr val="tx1">
                    <a:lumMod val="85000"/>
                    <a:lumOff val="15000"/>
                  </a:schemeClr>
                </a:solidFill>
              </a:rPr>
              <a:t>MEDIACIÓN</a:t>
            </a:r>
          </a:p>
        </p:txBody>
      </p:sp>
      <p:pic>
        <p:nvPicPr>
          <p:cNvPr id="3" name="Imagen 2" descr="Se demandan Campañas de Comunicación para difundir la Mediación">
            <a:extLst>
              <a:ext uri="{FF2B5EF4-FFF2-40B4-BE49-F238E27FC236}">
                <a16:creationId xmlns:a16="http://schemas.microsoft.com/office/drawing/2014/main" id="{91502057-B38F-3424-BE03-51005B41F0BB}"/>
              </a:ext>
            </a:extLst>
          </p:cNvPr>
          <p:cNvPicPr>
            <a:picLocks noChangeAspect="1"/>
          </p:cNvPicPr>
          <p:nvPr/>
        </p:nvPicPr>
        <p:blipFill>
          <a:blip r:embed="rId2"/>
          <a:stretch>
            <a:fillRect/>
          </a:stretch>
        </p:blipFill>
        <p:spPr>
          <a:xfrm>
            <a:off x="4163683" y="890873"/>
            <a:ext cx="4497237" cy="3005914"/>
          </a:xfrm>
          <a:prstGeom prst="rect">
            <a:avLst/>
          </a:prstGeom>
        </p:spPr>
      </p:pic>
    </p:spTree>
    <p:extLst>
      <p:ext uri="{BB962C8B-B14F-4D97-AF65-F5344CB8AC3E}">
        <p14:creationId xmlns:p14="http://schemas.microsoft.com/office/powerpoint/2010/main" val="1772858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4577222" y="1333909"/>
            <a:ext cx="2323846" cy="461665"/>
          </a:xfrm>
          <a:prstGeom prst="rect">
            <a:avLst/>
          </a:prstGeom>
          <a:noFill/>
        </p:spPr>
        <p:txBody>
          <a:bodyPr wrap="square" lIns="91440" tIns="45720" rIns="91440" bIns="45720" rtlCol="0" anchor="t">
            <a:spAutoFit/>
          </a:bodyPr>
          <a:lstStyle/>
          <a:p>
            <a:r>
              <a:rPr lang="es-ES" sz="2400" b="1" dirty="0">
                <a:solidFill>
                  <a:srgbClr val="FF0000"/>
                </a:solidFill>
              </a:rPr>
              <a:t>MEDIACIÓN </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687373" y="1894725"/>
            <a:ext cx="9309626" cy="5262979"/>
          </a:xfrm>
          <a:prstGeom prst="rect">
            <a:avLst/>
          </a:prstGeom>
          <a:noFill/>
        </p:spPr>
        <p:txBody>
          <a:bodyPr wrap="square" lIns="91440" tIns="45720" rIns="91440" bIns="45720" anchor="t">
            <a:spAutoFit/>
          </a:bodyPr>
          <a:lstStyle/>
          <a:p>
            <a:pPr algn="just"/>
            <a:r>
              <a:rPr lang="es-ES" sz="2400" b="1" dirty="0"/>
              <a:t>Características</a:t>
            </a:r>
            <a:r>
              <a:rPr lang="es-ES" sz="2400" dirty="0"/>
              <a:t>:</a:t>
            </a:r>
          </a:p>
          <a:p>
            <a:pPr algn="just"/>
            <a:r>
              <a:rPr lang="es-ES" sz="2400" dirty="0">
                <a:ea typeface="+mn-lt"/>
                <a:cs typeface="+mn-lt"/>
              </a:rPr>
              <a:t>La mediación es un proceso en el que se busca resolver</a:t>
            </a:r>
            <a:endParaRPr lang="es-ES" dirty="0">
              <a:ea typeface="+mn-lt"/>
              <a:cs typeface="+mn-lt"/>
            </a:endParaRPr>
          </a:p>
          <a:p>
            <a:pPr marL="447675" indent="-447675" algn="just"/>
            <a:r>
              <a:rPr lang="es-ES" sz="2400" dirty="0">
                <a:ea typeface="+mn-lt"/>
                <a:cs typeface="+mn-lt"/>
              </a:rPr>
              <a:t>conflictos a través del diálogo, con la ayuda de un</a:t>
            </a:r>
            <a:endParaRPr lang="es-ES" dirty="0">
              <a:ea typeface="+mn-lt"/>
              <a:cs typeface="+mn-lt"/>
            </a:endParaRPr>
          </a:p>
          <a:p>
            <a:pPr algn="just"/>
            <a:r>
              <a:rPr lang="es-ES" sz="2400" dirty="0">
                <a:ea typeface="+mn-lt"/>
                <a:cs typeface="+mn-lt"/>
              </a:rPr>
              <a:t>mediador (que puede ser un alumno ayudante, un docente  o un profesional). </a:t>
            </a:r>
            <a:endParaRPr lang="es-ES" dirty="0">
              <a:ea typeface="+mn-lt"/>
              <a:cs typeface="+mn-lt"/>
            </a:endParaRPr>
          </a:p>
          <a:p>
            <a:pPr algn="just"/>
            <a:endParaRPr lang="es-ES" sz="2400" dirty="0">
              <a:ea typeface="+mn-lt"/>
              <a:cs typeface="+mn-lt"/>
            </a:endParaRPr>
          </a:p>
          <a:p>
            <a:pPr marL="447675" indent="-447675" algn="just"/>
            <a:r>
              <a:rPr lang="es-ES" sz="2400" dirty="0">
                <a:ea typeface="+mn-lt"/>
                <a:cs typeface="+mn-lt"/>
              </a:rPr>
              <a:t>Sus características son:</a:t>
            </a:r>
          </a:p>
          <a:p>
            <a:pPr marL="285750" indent="-285750" algn="just">
              <a:buFont typeface="Arial"/>
              <a:buChar char="•"/>
            </a:pPr>
            <a:r>
              <a:rPr lang="es-ES" sz="2400" b="1" dirty="0">
                <a:ea typeface="+mn-lt"/>
                <a:cs typeface="+mn-lt"/>
              </a:rPr>
              <a:t>Neutralidad</a:t>
            </a:r>
            <a:r>
              <a:rPr lang="es-ES" sz="2400" dirty="0">
                <a:ea typeface="+mn-lt"/>
                <a:cs typeface="+mn-lt"/>
              </a:rPr>
              <a:t>: El mediador no toma partido, sino que facilita la comunicación entre las partes involucradas.</a:t>
            </a:r>
            <a:endParaRPr lang="es-ES" dirty="0"/>
          </a:p>
          <a:p>
            <a:pPr marL="285750" indent="-285750" algn="just">
              <a:buFont typeface="Arial"/>
              <a:buChar char="•"/>
            </a:pPr>
            <a:r>
              <a:rPr lang="es-ES" sz="2400" b="1" dirty="0">
                <a:ea typeface="+mn-lt"/>
                <a:cs typeface="+mn-lt"/>
              </a:rPr>
              <a:t>Escucha activa</a:t>
            </a:r>
            <a:r>
              <a:rPr lang="es-ES" sz="2400" dirty="0">
                <a:ea typeface="+mn-lt"/>
                <a:cs typeface="+mn-lt"/>
              </a:rPr>
              <a:t>: Se fomenta que ambas partes expresen sus puntos de vista y sentimientos.</a:t>
            </a:r>
            <a:endParaRPr lang="es-ES" dirty="0"/>
          </a:p>
          <a:p>
            <a:pPr marL="285750" indent="-285750" algn="just">
              <a:buFont typeface="Arial"/>
              <a:buChar char="•"/>
            </a:pPr>
            <a:r>
              <a:rPr lang="es-ES" sz="2400" b="1" dirty="0">
                <a:ea typeface="+mn-lt"/>
                <a:cs typeface="+mn-lt"/>
              </a:rPr>
              <a:t>Búsqueda de soluciones</a:t>
            </a:r>
            <a:r>
              <a:rPr lang="es-ES" sz="2400" dirty="0">
                <a:ea typeface="+mn-lt"/>
                <a:cs typeface="+mn-lt"/>
              </a:rPr>
              <a:t>: Se trabaja en conjunto para encontrar una solución aceptable para todos.</a:t>
            </a:r>
            <a:endParaRPr lang="es-ES" dirty="0"/>
          </a:p>
          <a:p>
            <a:pPr marL="447675" indent="-447675" algn="just"/>
            <a:endParaRPr lang="es-ES" sz="2400" dirty="0"/>
          </a:p>
        </p:txBody>
      </p:sp>
    </p:spTree>
    <p:extLst>
      <p:ext uri="{BB962C8B-B14F-4D97-AF65-F5344CB8AC3E}">
        <p14:creationId xmlns:p14="http://schemas.microsoft.com/office/powerpoint/2010/main" val="3057292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21659" y="213324"/>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687373" y="2182272"/>
            <a:ext cx="9309626" cy="5632311"/>
          </a:xfrm>
          <a:prstGeom prst="rect">
            <a:avLst/>
          </a:prstGeom>
          <a:noFill/>
        </p:spPr>
        <p:txBody>
          <a:bodyPr wrap="square" lIns="91440" tIns="45720" rIns="91440" bIns="45720" anchor="t">
            <a:spAutoFit/>
          </a:bodyPr>
          <a:lstStyle/>
          <a:p>
            <a:pPr algn="just"/>
            <a:r>
              <a:rPr lang="es-ES" sz="2400" dirty="0">
                <a:ea typeface="+mn-lt"/>
                <a:cs typeface="+mn-lt"/>
              </a:rPr>
              <a:t>Beneficios:</a:t>
            </a:r>
            <a:endParaRPr lang="es-ES" dirty="0"/>
          </a:p>
          <a:p>
            <a:pPr algn="just"/>
            <a:endParaRPr lang="es-ES" sz="2400" dirty="0">
              <a:ea typeface="+mn-lt"/>
              <a:cs typeface="+mn-lt"/>
            </a:endParaRPr>
          </a:p>
          <a:p>
            <a:pPr marL="285750" indent="-285750" algn="just">
              <a:buFont typeface="Arial"/>
              <a:buChar char="•"/>
            </a:pPr>
            <a:r>
              <a:rPr lang="es-ES" sz="2400" b="1" dirty="0">
                <a:ea typeface="+mn-lt"/>
                <a:cs typeface="+mn-lt"/>
              </a:rPr>
              <a:t>Mejora del clima escolar</a:t>
            </a:r>
            <a:r>
              <a:rPr lang="es-ES" sz="2400" dirty="0">
                <a:ea typeface="+mn-lt"/>
                <a:cs typeface="+mn-lt"/>
              </a:rPr>
              <a:t>: Se reducen conflictos y se promueve un ambiente de respeto.</a:t>
            </a:r>
            <a:endParaRPr lang="es-ES" dirty="0"/>
          </a:p>
          <a:p>
            <a:pPr algn="just"/>
            <a:endParaRPr lang="es-ES" sz="2400" dirty="0">
              <a:ea typeface="+mn-lt"/>
              <a:cs typeface="+mn-lt"/>
            </a:endParaRPr>
          </a:p>
          <a:p>
            <a:pPr marL="285750" indent="-285750" algn="just">
              <a:buFont typeface="Arial"/>
              <a:buChar char="•"/>
            </a:pPr>
            <a:r>
              <a:rPr lang="es-ES" sz="2400" b="1" dirty="0">
                <a:ea typeface="+mn-lt"/>
                <a:cs typeface="+mn-lt"/>
              </a:rPr>
              <a:t>Desarrollo de competencias</a:t>
            </a:r>
            <a:r>
              <a:rPr lang="es-ES" sz="2400" dirty="0">
                <a:ea typeface="+mn-lt"/>
                <a:cs typeface="+mn-lt"/>
              </a:rPr>
              <a:t>: Los estudiantes desarrollan habilidades importantes para su vida futura, como la negociación y el trabajo en equipo.</a:t>
            </a:r>
            <a:endParaRPr lang="es-ES" dirty="0"/>
          </a:p>
          <a:p>
            <a:pPr algn="just"/>
            <a:endParaRPr lang="es-ES" sz="2400" dirty="0">
              <a:ea typeface="+mn-lt"/>
              <a:cs typeface="+mn-lt"/>
            </a:endParaRPr>
          </a:p>
          <a:p>
            <a:pPr marL="285750" indent="-285750" algn="just">
              <a:buFont typeface="Arial"/>
              <a:buChar char="•"/>
            </a:pPr>
            <a:r>
              <a:rPr lang="es-ES" sz="2400" b="1" dirty="0">
                <a:ea typeface="+mn-lt"/>
                <a:cs typeface="+mn-lt"/>
              </a:rPr>
              <a:t>Fortalecimiento de la comunidad educativa</a:t>
            </a:r>
            <a:r>
              <a:rPr lang="es-ES" sz="2400" dirty="0">
                <a:ea typeface="+mn-lt"/>
                <a:cs typeface="+mn-lt"/>
              </a:rPr>
              <a:t>: Fomenta relaciones más cercanas y colaborativas entre estudiantes y docentes.</a:t>
            </a:r>
            <a:endParaRPr lang="es-ES" dirty="0"/>
          </a:p>
          <a:p>
            <a:pPr algn="just"/>
            <a:endParaRPr lang="es-ES" sz="2400" dirty="0">
              <a:ea typeface="+mn-lt"/>
              <a:cs typeface="+mn-lt"/>
            </a:endParaRPr>
          </a:p>
          <a:p>
            <a:pPr marL="285750" indent="-285750" algn="just">
              <a:buFont typeface="Arial"/>
              <a:buChar char="•"/>
            </a:pPr>
            <a:endParaRPr lang="es-ES" sz="2400" dirty="0"/>
          </a:p>
          <a:p>
            <a:pPr marL="447675" indent="-447675" algn="just"/>
            <a:endParaRPr lang="es-ES" sz="2400" dirty="0"/>
          </a:p>
        </p:txBody>
      </p:sp>
      <p:sp>
        <p:nvSpPr>
          <p:cNvPr id="5" name="CuadroTexto 4">
            <a:extLst>
              <a:ext uri="{FF2B5EF4-FFF2-40B4-BE49-F238E27FC236}">
                <a16:creationId xmlns:a16="http://schemas.microsoft.com/office/drawing/2014/main" id="{CD1340EC-3346-297F-44D4-B1A9FC4444B1}"/>
              </a:ext>
            </a:extLst>
          </p:cNvPr>
          <p:cNvSpPr txBox="1"/>
          <p:nvPr/>
        </p:nvSpPr>
        <p:spPr>
          <a:xfrm>
            <a:off x="4577222" y="1477683"/>
            <a:ext cx="2323846" cy="461665"/>
          </a:xfrm>
          <a:prstGeom prst="rect">
            <a:avLst/>
          </a:prstGeom>
          <a:noFill/>
        </p:spPr>
        <p:txBody>
          <a:bodyPr wrap="square" lIns="91440" tIns="45720" rIns="91440" bIns="45720" rtlCol="0" anchor="t">
            <a:spAutoFit/>
          </a:bodyPr>
          <a:lstStyle/>
          <a:p>
            <a:r>
              <a:rPr lang="es-ES" sz="2400" b="1" dirty="0">
                <a:solidFill>
                  <a:srgbClr val="FF0000"/>
                </a:solidFill>
              </a:rPr>
              <a:t>MEDIACIÓN </a:t>
            </a:r>
          </a:p>
        </p:txBody>
      </p:sp>
    </p:spTree>
    <p:extLst>
      <p:ext uri="{BB962C8B-B14F-4D97-AF65-F5344CB8AC3E}">
        <p14:creationId xmlns:p14="http://schemas.microsoft.com/office/powerpoint/2010/main" val="62068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1497864" y="684332"/>
            <a:ext cx="9800663" cy="4884957"/>
          </a:xfrm>
        </p:spPr>
        <p:txBody>
          <a:bodyPr>
            <a:normAutofit/>
          </a:bodyPr>
          <a:lstStyle/>
          <a:p>
            <a:pPr algn="ctr"/>
            <a:r>
              <a:rPr lang="es-ES" dirty="0">
                <a:solidFill>
                  <a:schemeClr val="tx1">
                    <a:lumMod val="85000"/>
                    <a:lumOff val="15000"/>
                  </a:schemeClr>
                </a:solidFill>
              </a:rPr>
              <a:t>ALUMNOS AYUDANTES</a:t>
            </a:r>
          </a:p>
        </p:txBody>
      </p:sp>
      <p:pic>
        <p:nvPicPr>
          <p:cNvPr id="4" name="Imagen 3" descr="Iniciamos el programa de ALUMNOS AYUDANTES – IES Los Olivos Mejorada">
            <a:extLst>
              <a:ext uri="{FF2B5EF4-FFF2-40B4-BE49-F238E27FC236}">
                <a16:creationId xmlns:a16="http://schemas.microsoft.com/office/drawing/2014/main" id="{3808DCFA-E458-D932-F83B-44A3C125F6FC}"/>
              </a:ext>
            </a:extLst>
          </p:cNvPr>
          <p:cNvPicPr>
            <a:picLocks noChangeAspect="1"/>
          </p:cNvPicPr>
          <p:nvPr/>
        </p:nvPicPr>
        <p:blipFill>
          <a:blip r:embed="rId2"/>
          <a:stretch>
            <a:fillRect/>
          </a:stretch>
        </p:blipFill>
        <p:spPr>
          <a:xfrm>
            <a:off x="3861758" y="1218597"/>
            <a:ext cx="5086709" cy="2896807"/>
          </a:xfrm>
          <a:prstGeom prst="rect">
            <a:avLst/>
          </a:prstGeom>
        </p:spPr>
      </p:pic>
    </p:spTree>
    <p:extLst>
      <p:ext uri="{BB962C8B-B14F-4D97-AF65-F5344CB8AC3E}">
        <p14:creationId xmlns:p14="http://schemas.microsoft.com/office/powerpoint/2010/main" val="2013101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50414" y="414607"/>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714580" y="2182174"/>
            <a:ext cx="3732828" cy="461665"/>
          </a:xfrm>
          <a:prstGeom prst="rect">
            <a:avLst/>
          </a:prstGeom>
          <a:noFill/>
        </p:spPr>
        <p:txBody>
          <a:bodyPr wrap="square" lIns="91440" tIns="45720" rIns="91440" bIns="45720" rtlCol="0" anchor="t">
            <a:spAutoFit/>
          </a:bodyPr>
          <a:lstStyle/>
          <a:p>
            <a:pPr algn="ctr"/>
            <a:r>
              <a:rPr lang="es-ES" sz="2400" b="1" dirty="0">
                <a:solidFill>
                  <a:srgbClr val="FF0000"/>
                </a:solidFill>
              </a:rPr>
              <a:t>ALUMNOS AYUDANTES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888656" y="2182271"/>
            <a:ext cx="9309626" cy="3323987"/>
          </a:xfrm>
          <a:prstGeom prst="rect">
            <a:avLst/>
          </a:prstGeom>
          <a:noFill/>
        </p:spPr>
        <p:txBody>
          <a:bodyPr wrap="square" lIns="91440" tIns="45720" rIns="91440" bIns="45720" anchor="t">
            <a:spAutoFit/>
          </a:bodyPr>
          <a:lstStyle/>
          <a:p>
            <a:pPr algn="just"/>
            <a:endParaRPr lang="es-ES" sz="2400" dirty="0">
              <a:ea typeface="+mn-lt"/>
              <a:cs typeface="+mn-lt"/>
            </a:endParaRPr>
          </a:p>
          <a:p>
            <a:pPr algn="just"/>
            <a:endParaRPr lang="es-ES" dirty="0"/>
          </a:p>
          <a:p>
            <a:pPr algn="just"/>
            <a:r>
              <a:rPr lang="es-ES" sz="2400" dirty="0">
                <a:ea typeface="+mn-lt"/>
                <a:cs typeface="+mn-lt"/>
              </a:rPr>
              <a:t>Los alumnos ayudantes, en el ámbito de la convivencia, son estudiantes seleccionados para apoyar a sus compañeros en la resolución de conflictos y la integración de nuevos alumnos. </a:t>
            </a:r>
          </a:p>
          <a:p>
            <a:pPr algn="just"/>
            <a:r>
              <a:rPr lang="es-ES" sz="2400" dirty="0">
                <a:ea typeface="+mn-lt"/>
                <a:cs typeface="+mn-lt"/>
              </a:rPr>
              <a:t>Estos alumnos, han de ser empáticos, mostrar habilidades de comunicación, ser positivos y flexibles y estar comprometidos con la labor.</a:t>
            </a:r>
          </a:p>
        </p:txBody>
      </p:sp>
    </p:spTree>
    <p:extLst>
      <p:ext uri="{BB962C8B-B14F-4D97-AF65-F5344CB8AC3E}">
        <p14:creationId xmlns:p14="http://schemas.microsoft.com/office/powerpoint/2010/main" val="1718468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50414" y="414607"/>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829599" y="1765231"/>
            <a:ext cx="3732828" cy="461665"/>
          </a:xfrm>
          <a:prstGeom prst="rect">
            <a:avLst/>
          </a:prstGeom>
          <a:noFill/>
        </p:spPr>
        <p:txBody>
          <a:bodyPr wrap="square" lIns="91440" tIns="45720" rIns="91440" bIns="45720" rtlCol="0" anchor="t">
            <a:spAutoFit/>
          </a:bodyPr>
          <a:lstStyle/>
          <a:p>
            <a:pPr algn="ctr"/>
            <a:r>
              <a:rPr lang="es-ES" sz="2400" b="1" dirty="0">
                <a:solidFill>
                  <a:srgbClr val="FF0000"/>
                </a:solidFill>
              </a:rPr>
              <a:t>ALUMNOS AYUDANTES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931788" y="2196649"/>
            <a:ext cx="9309626" cy="5078313"/>
          </a:xfrm>
          <a:prstGeom prst="rect">
            <a:avLst/>
          </a:prstGeom>
          <a:noFill/>
        </p:spPr>
        <p:txBody>
          <a:bodyPr wrap="square" lIns="91440" tIns="45720" rIns="91440" bIns="45720" anchor="t">
            <a:spAutoFit/>
          </a:bodyPr>
          <a:lstStyle/>
          <a:p>
            <a:pPr algn="just"/>
            <a:r>
              <a:rPr lang="es-ES" sz="2400" dirty="0"/>
              <a:t>Funciones:</a:t>
            </a:r>
          </a:p>
          <a:p>
            <a:pPr algn="just"/>
            <a:endParaRPr lang="es-ES" sz="2400" dirty="0">
              <a:ea typeface="+mn-lt"/>
              <a:cs typeface="+mn-lt"/>
            </a:endParaRPr>
          </a:p>
          <a:p>
            <a:pPr marL="285750" indent="-285750" algn="just">
              <a:buFont typeface="Arial"/>
              <a:buChar char="•"/>
            </a:pPr>
            <a:r>
              <a:rPr lang="es-ES" sz="2400" b="1" dirty="0">
                <a:ea typeface="+mn-lt"/>
                <a:cs typeface="+mn-lt"/>
              </a:rPr>
              <a:t>Mediación de Conflictos</a:t>
            </a:r>
            <a:r>
              <a:rPr lang="es-ES" sz="2400" dirty="0">
                <a:ea typeface="+mn-lt"/>
                <a:cs typeface="+mn-lt"/>
              </a:rPr>
              <a:t>: El alumno ayudante puede actuar como mediador en situaciones de conflicto, ayudando a los compañeros a dialogar y encontrar soluciones de manera constructiva.</a:t>
            </a:r>
            <a:endParaRPr lang="es-ES" dirty="0"/>
          </a:p>
          <a:p>
            <a:pPr algn="just"/>
            <a:endParaRPr lang="es-ES" sz="2400" dirty="0">
              <a:ea typeface="+mn-lt"/>
              <a:cs typeface="+mn-lt"/>
            </a:endParaRPr>
          </a:p>
          <a:p>
            <a:pPr marL="285750" indent="-285750" algn="just">
              <a:buFont typeface="Arial"/>
              <a:buChar char="•"/>
            </a:pPr>
            <a:r>
              <a:rPr lang="es-ES" sz="2400" b="1" dirty="0">
                <a:ea typeface="+mn-lt"/>
                <a:cs typeface="+mn-lt"/>
              </a:rPr>
              <a:t>Promoción de Actividades de Convivencia</a:t>
            </a:r>
            <a:r>
              <a:rPr lang="es-ES" sz="2400" dirty="0">
                <a:ea typeface="+mn-lt"/>
                <a:cs typeface="+mn-lt"/>
              </a:rPr>
              <a:t>: Puede organizar y participar en actividades que fomenten la integración, como talleres, dinámicas de grupo o eventos sociales, contribuyendo a fortalecer la comunidad.</a:t>
            </a:r>
            <a:endParaRPr lang="es-ES" dirty="0"/>
          </a:p>
          <a:p>
            <a:pPr algn="just"/>
            <a:endParaRPr lang="es-ES" sz="2400" dirty="0">
              <a:ea typeface="+mn-lt"/>
              <a:cs typeface="+mn-lt"/>
            </a:endParaRPr>
          </a:p>
          <a:p>
            <a:pPr algn="just"/>
            <a:endParaRPr lang="es-ES" dirty="0"/>
          </a:p>
          <a:p>
            <a:pPr algn="just">
              <a:buFont typeface="Arial"/>
              <a:buChar char="•"/>
            </a:pPr>
            <a:endParaRPr lang="es-ES" dirty="0"/>
          </a:p>
        </p:txBody>
      </p:sp>
    </p:spTree>
    <p:extLst>
      <p:ext uri="{BB962C8B-B14F-4D97-AF65-F5344CB8AC3E}">
        <p14:creationId xmlns:p14="http://schemas.microsoft.com/office/powerpoint/2010/main" val="122805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282" y="227701"/>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3930241" y="1477684"/>
            <a:ext cx="3732828" cy="461665"/>
          </a:xfrm>
          <a:prstGeom prst="rect">
            <a:avLst/>
          </a:prstGeom>
          <a:noFill/>
        </p:spPr>
        <p:txBody>
          <a:bodyPr wrap="square" lIns="91440" tIns="45720" rIns="91440" bIns="45720" rtlCol="0" anchor="t">
            <a:spAutoFit/>
          </a:bodyPr>
          <a:lstStyle/>
          <a:p>
            <a:pPr algn="ctr"/>
            <a:r>
              <a:rPr lang="es-ES" sz="2400" b="1" dirty="0">
                <a:solidFill>
                  <a:srgbClr val="FF0000"/>
                </a:solidFill>
              </a:rPr>
              <a:t>ALUMNOS AYUDANTES</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831147" y="1937857"/>
            <a:ext cx="9640305" cy="5816977"/>
          </a:xfrm>
          <a:prstGeom prst="rect">
            <a:avLst/>
          </a:prstGeom>
          <a:noFill/>
        </p:spPr>
        <p:txBody>
          <a:bodyPr wrap="square" lIns="91440" tIns="45720" rIns="91440" bIns="45720" anchor="t">
            <a:spAutoFit/>
          </a:bodyPr>
          <a:lstStyle/>
          <a:p>
            <a:pPr algn="just"/>
            <a:r>
              <a:rPr lang="es-ES" sz="2400" dirty="0"/>
              <a:t>Funciones:</a:t>
            </a:r>
          </a:p>
          <a:p>
            <a:pPr algn="just">
              <a:buFont typeface="Arial"/>
              <a:buChar char="•"/>
            </a:pPr>
            <a:r>
              <a:rPr lang="es-ES" sz="2400" b="1" dirty="0">
                <a:ea typeface="+mn-lt"/>
                <a:cs typeface="+mn-lt"/>
              </a:rPr>
              <a:t>Apoyo Emocional</a:t>
            </a:r>
            <a:r>
              <a:rPr lang="es-ES" sz="2400" dirty="0">
                <a:ea typeface="+mn-lt"/>
                <a:cs typeface="+mn-lt"/>
              </a:rPr>
              <a:t>: Proporcionar un espacio seguro donde los compañeros puedan expresar sus preocupaciones, sentimientos o dificultades, ofreciendo apoyo y orientación.</a:t>
            </a:r>
            <a:endParaRPr lang="es-ES" sz="2400" dirty="0"/>
          </a:p>
          <a:p>
            <a:pPr algn="just"/>
            <a:endParaRPr lang="es-ES" sz="2400" dirty="0">
              <a:ea typeface="+mn-lt"/>
              <a:cs typeface="+mn-lt"/>
            </a:endParaRPr>
          </a:p>
          <a:p>
            <a:pPr algn="just">
              <a:buFont typeface="Arial"/>
              <a:buChar char="•"/>
            </a:pPr>
            <a:r>
              <a:rPr lang="es-ES" sz="2400" b="1" dirty="0">
                <a:ea typeface="+mn-lt"/>
                <a:cs typeface="+mn-lt"/>
              </a:rPr>
              <a:t>Fomento de la Inclusión</a:t>
            </a:r>
            <a:r>
              <a:rPr lang="es-ES" sz="2400" dirty="0">
                <a:ea typeface="+mn-lt"/>
                <a:cs typeface="+mn-lt"/>
              </a:rPr>
              <a:t>: Trabajar activamente para que todos los estudiantes se sientan parte del grupo, promoviendo la diversidad y el respeto por las diferencias.</a:t>
            </a:r>
            <a:endParaRPr lang="es-ES" dirty="0"/>
          </a:p>
          <a:p>
            <a:pPr algn="just">
              <a:buFont typeface="Arial"/>
              <a:buChar char="•"/>
            </a:pPr>
            <a:endParaRPr lang="es-ES" sz="2400" dirty="0">
              <a:ea typeface="+mn-lt"/>
              <a:cs typeface="+mn-lt"/>
            </a:endParaRPr>
          </a:p>
          <a:p>
            <a:pPr algn="just">
              <a:buFont typeface="Arial"/>
              <a:buChar char="•"/>
            </a:pPr>
            <a:r>
              <a:rPr lang="es-ES" sz="2400" b="1" dirty="0">
                <a:ea typeface="+mn-lt"/>
                <a:cs typeface="+mn-lt"/>
              </a:rPr>
              <a:t>Colaboración con Educadores</a:t>
            </a:r>
            <a:r>
              <a:rPr lang="es-ES" sz="2400" dirty="0">
                <a:ea typeface="+mn-lt"/>
                <a:cs typeface="+mn-lt"/>
              </a:rPr>
              <a:t>: Trabajar junto a docentes y orientadores en la implementación de programas de convivencia, aportando ideas y </a:t>
            </a:r>
            <a:r>
              <a:rPr lang="es-ES" sz="2400" err="1">
                <a:ea typeface="+mn-lt"/>
                <a:cs typeface="+mn-lt"/>
              </a:rPr>
              <a:t>feedback</a:t>
            </a:r>
            <a:r>
              <a:rPr lang="es-ES" sz="2400" dirty="0">
                <a:ea typeface="+mn-lt"/>
                <a:cs typeface="+mn-lt"/>
              </a:rPr>
              <a:t> sobre la dinámica del aula y la comunidad escolar.</a:t>
            </a:r>
            <a:endParaRPr lang="es-ES" sz="2400" dirty="0"/>
          </a:p>
          <a:p>
            <a:pPr algn="just"/>
            <a:endParaRPr lang="es-ES" sz="2400" dirty="0">
              <a:ea typeface="+mn-lt"/>
              <a:cs typeface="+mn-lt"/>
            </a:endParaRPr>
          </a:p>
          <a:p>
            <a:pPr algn="just"/>
            <a:endParaRPr lang="es-ES" dirty="0"/>
          </a:p>
          <a:p>
            <a:pPr algn="just">
              <a:buFont typeface="Arial"/>
              <a:buChar char="•"/>
            </a:pPr>
            <a:endParaRPr lang="es-ES" dirty="0"/>
          </a:p>
        </p:txBody>
      </p:sp>
    </p:spTree>
    <p:extLst>
      <p:ext uri="{BB962C8B-B14F-4D97-AF65-F5344CB8AC3E}">
        <p14:creationId xmlns:p14="http://schemas.microsoft.com/office/powerpoint/2010/main" val="1521448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282" y="227701"/>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1658618" y="2311571"/>
            <a:ext cx="10101997" cy="830997"/>
          </a:xfrm>
          <a:prstGeom prst="rect">
            <a:avLst/>
          </a:prstGeom>
          <a:noFill/>
        </p:spPr>
        <p:txBody>
          <a:bodyPr wrap="square" lIns="91440" tIns="45720" rIns="91440" bIns="45720" rtlCol="0" anchor="t">
            <a:spAutoFit/>
          </a:bodyPr>
          <a:lstStyle/>
          <a:p>
            <a:pPr algn="ctr"/>
            <a:r>
              <a:rPr lang="es-ES" sz="2400" b="1" dirty="0">
                <a:solidFill>
                  <a:srgbClr val="FF0000"/>
                </a:solidFill>
              </a:rPr>
              <a:t>ALGUNAS RECOMENDACIONES A CERCA DE EN QUÉ SITUACIONES PODEMOS LLEVAR A CABO CADA TÉCNICA O PROGRAMA </a:t>
            </a:r>
          </a:p>
        </p:txBody>
      </p:sp>
      <p:sp>
        <p:nvSpPr>
          <p:cNvPr id="9" name="CuadroTexto 8">
            <a:extLst>
              <a:ext uri="{FF2B5EF4-FFF2-40B4-BE49-F238E27FC236}">
                <a16:creationId xmlns:a16="http://schemas.microsoft.com/office/drawing/2014/main" id="{BE079E00-AEA4-51CF-D501-B820FB30CC6F}"/>
              </a:ext>
            </a:extLst>
          </p:cNvPr>
          <p:cNvSpPr txBox="1"/>
          <p:nvPr/>
        </p:nvSpPr>
        <p:spPr>
          <a:xfrm>
            <a:off x="1270430" y="1707819"/>
            <a:ext cx="4090645" cy="738664"/>
          </a:xfrm>
          <a:prstGeom prst="rect">
            <a:avLst/>
          </a:prstGeom>
          <a:noFill/>
        </p:spPr>
        <p:txBody>
          <a:bodyPr wrap="square" lIns="91440" tIns="45720" rIns="91440" bIns="45720" anchor="t">
            <a:spAutoFit/>
          </a:bodyPr>
          <a:lstStyle/>
          <a:p>
            <a:pPr algn="just"/>
            <a:r>
              <a:rPr lang="es-ES" sz="2400" dirty="0"/>
              <a:t>Llegados a este punto...</a:t>
            </a:r>
          </a:p>
          <a:p>
            <a:pPr algn="just">
              <a:buFont typeface="Arial"/>
              <a:buChar char="•"/>
            </a:pPr>
            <a:endParaRPr lang="es-ES" dirty="0"/>
          </a:p>
        </p:txBody>
      </p:sp>
      <p:sp>
        <p:nvSpPr>
          <p:cNvPr id="4" name="CuadroTexto 3">
            <a:extLst>
              <a:ext uri="{FF2B5EF4-FFF2-40B4-BE49-F238E27FC236}">
                <a16:creationId xmlns:a16="http://schemas.microsoft.com/office/drawing/2014/main" id="{F90C8C4F-E6B5-C1D5-5A60-969EC9C13421}"/>
              </a:ext>
            </a:extLst>
          </p:cNvPr>
          <p:cNvSpPr txBox="1"/>
          <p:nvPr/>
        </p:nvSpPr>
        <p:spPr>
          <a:xfrm>
            <a:off x="1892061" y="3430438"/>
            <a:ext cx="958682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sz="2400" b="1" dirty="0" err="1"/>
              <a:t>Conflictos</a:t>
            </a:r>
            <a:r>
              <a:rPr lang="en-US" sz="2400" b="1" dirty="0"/>
              <a:t> </a:t>
            </a:r>
            <a:r>
              <a:rPr lang="en-US" sz="2400" b="1" dirty="0" err="1"/>
              <a:t>Interpersonales</a:t>
            </a:r>
            <a:r>
              <a:rPr lang="en-US" sz="2400" b="1" dirty="0"/>
              <a:t>:</a:t>
            </a:r>
            <a:r>
              <a:rPr lang="en-US" sz="2400" dirty="0"/>
              <a:t> </a:t>
            </a:r>
            <a:r>
              <a:rPr lang="en-US" sz="2400" dirty="0" err="1"/>
              <a:t>Círculos</a:t>
            </a:r>
            <a:r>
              <a:rPr lang="en-US" sz="2400" dirty="0"/>
              <a:t> de </a:t>
            </a:r>
            <a:r>
              <a:rPr lang="en-US" sz="2400" dirty="0" err="1"/>
              <a:t>Diálogo</a:t>
            </a:r>
            <a:r>
              <a:rPr lang="en-US" sz="2400" dirty="0"/>
              <a:t> / </a:t>
            </a:r>
            <a:r>
              <a:rPr lang="en-US" sz="2400" dirty="0" err="1"/>
              <a:t>Mediadores</a:t>
            </a:r>
            <a:r>
              <a:rPr lang="en-US" sz="2400" dirty="0"/>
              <a:t>.</a:t>
            </a:r>
          </a:p>
          <a:p>
            <a:endParaRPr lang="en-US" sz="2400" dirty="0"/>
          </a:p>
          <a:p>
            <a:pPr>
              <a:buFont typeface=""/>
              <a:buChar char="•"/>
            </a:pPr>
            <a:r>
              <a:rPr lang="en-US" sz="2400" b="1" dirty="0"/>
              <a:t>Fomento de la </a:t>
            </a:r>
            <a:r>
              <a:rPr lang="en-US" sz="2400" b="1" err="1"/>
              <a:t>Colaboración</a:t>
            </a:r>
            <a:r>
              <a:rPr lang="en-US" sz="2400" b="1" dirty="0"/>
              <a:t>:</a:t>
            </a:r>
            <a:r>
              <a:rPr lang="en-US" sz="2400" dirty="0"/>
              <a:t> </a:t>
            </a:r>
            <a:r>
              <a:rPr lang="en-US" sz="2400" err="1"/>
              <a:t>Aprendizaje</a:t>
            </a:r>
            <a:r>
              <a:rPr lang="en-US" sz="2400" dirty="0"/>
              <a:t> Cooperativo.</a:t>
            </a:r>
          </a:p>
          <a:p>
            <a:endParaRPr lang="en-US" sz="2400" dirty="0"/>
          </a:p>
          <a:p>
            <a:pPr>
              <a:buFont typeface=""/>
              <a:buChar char="•"/>
            </a:pPr>
            <a:r>
              <a:rPr lang="en-US" sz="2400" b="1" dirty="0" err="1"/>
              <a:t>Resolución</a:t>
            </a:r>
            <a:r>
              <a:rPr lang="en-US" sz="2400" b="1" dirty="0"/>
              <a:t> de </a:t>
            </a:r>
            <a:r>
              <a:rPr lang="en-US" sz="2400" b="1" dirty="0" err="1"/>
              <a:t>Problemas</a:t>
            </a:r>
            <a:r>
              <a:rPr lang="en-US" sz="2400" b="1" dirty="0"/>
              <a:t> </a:t>
            </a:r>
            <a:r>
              <a:rPr lang="en-US" sz="2400" b="1" dirty="0" err="1"/>
              <a:t>Complejos</a:t>
            </a:r>
            <a:r>
              <a:rPr lang="en-US" sz="2400" b="1" dirty="0"/>
              <a:t>:</a:t>
            </a:r>
            <a:r>
              <a:rPr lang="en-US" sz="2400" dirty="0"/>
              <a:t> </a:t>
            </a:r>
            <a:r>
              <a:rPr lang="en-US" sz="2400" dirty="0" err="1"/>
              <a:t>Aprendizaje</a:t>
            </a:r>
            <a:r>
              <a:rPr lang="en-US" sz="2400" dirty="0"/>
              <a:t> </a:t>
            </a:r>
            <a:r>
              <a:rPr lang="en-US" sz="2400" dirty="0" err="1"/>
              <a:t>Basado</a:t>
            </a:r>
            <a:r>
              <a:rPr lang="en-US" sz="2400" dirty="0"/>
              <a:t> </a:t>
            </a:r>
            <a:r>
              <a:rPr lang="en-US" sz="2400" dirty="0" err="1"/>
              <a:t>en</a:t>
            </a:r>
            <a:r>
              <a:rPr lang="en-US" sz="2400" dirty="0"/>
              <a:t> Proyectos/ </a:t>
            </a:r>
            <a:r>
              <a:rPr lang="en-US" sz="2400" dirty="0" err="1"/>
              <a:t>Mediadores</a:t>
            </a:r>
            <a:r>
              <a:rPr lang="en-US" sz="2400" dirty="0"/>
              <a:t>.</a:t>
            </a:r>
          </a:p>
          <a:p>
            <a:endParaRPr lang="en-US" sz="2400" dirty="0"/>
          </a:p>
          <a:p>
            <a:pPr>
              <a:buFont typeface=""/>
              <a:buChar char="•"/>
            </a:pPr>
            <a:r>
              <a:rPr lang="en-US" sz="2400" b="1" dirty="0" err="1"/>
              <a:t>Prevención</a:t>
            </a:r>
            <a:r>
              <a:rPr lang="en-US" sz="2400" b="1" dirty="0"/>
              <a:t> de </a:t>
            </a:r>
            <a:r>
              <a:rPr lang="en-US" sz="2400" b="1" dirty="0" err="1"/>
              <a:t>Conflictos</a:t>
            </a:r>
            <a:r>
              <a:rPr lang="en-US" sz="2400" b="1" dirty="0"/>
              <a:t>:</a:t>
            </a:r>
            <a:r>
              <a:rPr lang="en-US" sz="2400" dirty="0"/>
              <a:t> </a:t>
            </a:r>
            <a:r>
              <a:rPr lang="en-US" sz="2400" dirty="0" err="1"/>
              <a:t>Alumnos</a:t>
            </a:r>
            <a:r>
              <a:rPr lang="en-US" sz="2400" dirty="0"/>
              <a:t> </a:t>
            </a:r>
            <a:r>
              <a:rPr lang="en-US" sz="2400" dirty="0" err="1"/>
              <a:t>Ayudantes</a:t>
            </a:r>
            <a:r>
              <a:rPr lang="en-US" sz="2400" dirty="0"/>
              <a:t>/ </a:t>
            </a:r>
            <a:r>
              <a:rPr lang="en-US" sz="2400" dirty="0" err="1"/>
              <a:t>Tutoría</a:t>
            </a:r>
            <a:r>
              <a:rPr lang="en-US" sz="2400" dirty="0"/>
              <a:t> entre </a:t>
            </a:r>
            <a:r>
              <a:rPr lang="en-US" sz="2400" dirty="0" err="1"/>
              <a:t>iguales</a:t>
            </a:r>
            <a:r>
              <a:rPr lang="en-US" sz="2400" dirty="0"/>
              <a:t>.</a:t>
            </a:r>
          </a:p>
        </p:txBody>
      </p:sp>
    </p:spTree>
    <p:extLst>
      <p:ext uri="{BB962C8B-B14F-4D97-AF65-F5344CB8AC3E}">
        <p14:creationId xmlns:p14="http://schemas.microsoft.com/office/powerpoint/2010/main" val="2597239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707282" y="227701"/>
            <a:ext cx="11228294" cy="1129552"/>
          </a:xfrm>
        </p:spPr>
        <p:txBody>
          <a:bodyPr>
            <a:noAutofit/>
          </a:bodyPr>
          <a:lstStyle/>
          <a:p>
            <a:r>
              <a:rPr lang="es-ES" sz="4400"/>
              <a:t>Desde el aula, ¿qué podemos hacer?</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D00916F0-95FC-4FC1-83AC-24F0D4A8F1C8}"/>
              </a:ext>
            </a:extLst>
          </p:cNvPr>
          <p:cNvSpPr txBox="1"/>
          <p:nvPr/>
        </p:nvSpPr>
        <p:spPr>
          <a:xfrm>
            <a:off x="1270429" y="1937760"/>
            <a:ext cx="10101997" cy="830997"/>
          </a:xfrm>
          <a:prstGeom prst="rect">
            <a:avLst/>
          </a:prstGeom>
          <a:noFill/>
        </p:spPr>
        <p:txBody>
          <a:bodyPr wrap="square" lIns="91440" tIns="45720" rIns="91440" bIns="45720" rtlCol="0" anchor="t">
            <a:spAutoFit/>
          </a:bodyPr>
          <a:lstStyle/>
          <a:p>
            <a:pPr algn="ctr"/>
            <a:r>
              <a:rPr lang="es-ES" sz="2400" b="1" dirty="0">
                <a:solidFill>
                  <a:srgbClr val="FF0000"/>
                </a:solidFill>
              </a:rPr>
              <a:t>RETOMANDO LA SITUACIÓN DESCRITA RECIENTEMENTE A CERCA DE UN PROBLEMA DE CONVIVENCIA EN EL CENTRO... </a:t>
            </a:r>
          </a:p>
        </p:txBody>
      </p:sp>
      <p:sp>
        <p:nvSpPr>
          <p:cNvPr id="4" name="CuadroTexto 3">
            <a:extLst>
              <a:ext uri="{FF2B5EF4-FFF2-40B4-BE49-F238E27FC236}">
                <a16:creationId xmlns:a16="http://schemas.microsoft.com/office/drawing/2014/main" id="{F90C8C4F-E6B5-C1D5-5A60-969EC9C13421}"/>
              </a:ext>
            </a:extLst>
          </p:cNvPr>
          <p:cNvSpPr txBox="1"/>
          <p:nvPr/>
        </p:nvSpPr>
        <p:spPr>
          <a:xfrm>
            <a:off x="1805797" y="3660476"/>
            <a:ext cx="958682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¿QUÉ MEDIDAS A NIVEL DE CENTRO CREÉIS QUE PODRÍAN HABER EVITADO ESTA SITUACIÓN?</a:t>
            </a:r>
          </a:p>
          <a:p>
            <a:endParaRPr lang="en-US" sz="2400" dirty="0"/>
          </a:p>
          <a:p>
            <a:r>
              <a:rPr lang="en-US" sz="2400" dirty="0"/>
              <a:t>¿QUÉ TÉCNICAS O PROGRAMAS LLEVARÍAIS A CABO PARA RESOLVERLO?</a:t>
            </a:r>
          </a:p>
        </p:txBody>
      </p:sp>
    </p:spTree>
    <p:extLst>
      <p:ext uri="{BB962C8B-B14F-4D97-AF65-F5344CB8AC3E}">
        <p14:creationId xmlns:p14="http://schemas.microsoft.com/office/powerpoint/2010/main" val="1854657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2141D3E1-6C6A-DD9D-5A27-71F7805A1083}"/>
              </a:ext>
            </a:extLst>
          </p:cNvPr>
          <p:cNvSpPr txBox="1"/>
          <p:nvPr/>
        </p:nvSpPr>
        <p:spPr>
          <a:xfrm>
            <a:off x="3421811" y="2918603"/>
            <a:ext cx="675735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800" dirty="0">
                <a:latin typeface="Baguet Script"/>
              </a:rPr>
              <a:t>¡GRACIAS!</a:t>
            </a:r>
          </a:p>
        </p:txBody>
      </p:sp>
    </p:spTree>
    <p:extLst>
      <p:ext uri="{BB962C8B-B14F-4D97-AF65-F5344CB8AC3E}">
        <p14:creationId xmlns:p14="http://schemas.microsoft.com/office/powerpoint/2010/main" val="304205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8"/>
            <a:ext cx="10703859" cy="1828799"/>
          </a:xfrm>
        </p:spPr>
        <p:txBody>
          <a:bodyPr>
            <a:normAutofit/>
          </a:bodyPr>
          <a:lstStyle/>
          <a:p>
            <a:r>
              <a:rPr lang="es-ES"/>
              <a:t>Somos una comunidad…todos estamos implicados.</a:t>
            </a:r>
          </a:p>
        </p:txBody>
      </p:sp>
      <p:sp>
        <p:nvSpPr>
          <p:cNvPr id="5" name="Subtítulo 2">
            <a:extLst>
              <a:ext uri="{FF2B5EF4-FFF2-40B4-BE49-F238E27FC236}">
                <a16:creationId xmlns:a16="http://schemas.microsoft.com/office/drawing/2014/main" id="{6D12C3F8-B82C-412D-8AF9-41AD3190C396}"/>
              </a:ext>
            </a:extLst>
          </p:cNvPr>
          <p:cNvSpPr txBox="1">
            <a:spLocks/>
          </p:cNvSpPr>
          <p:nvPr/>
        </p:nvSpPr>
        <p:spPr>
          <a:xfrm>
            <a:off x="2159701" y="2779692"/>
            <a:ext cx="8984875" cy="356731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es-ES" sz="2400" dirty="0">
                <a:solidFill>
                  <a:srgbClr val="FF0000"/>
                </a:solidFill>
              </a:rPr>
              <a:t>Informar a los alumnos a cerca del RRI. </a:t>
            </a:r>
            <a:endParaRPr lang="es-ES" sz="2400" dirty="0">
              <a:solidFill>
                <a:schemeClr val="tx1"/>
              </a:solidFill>
            </a:endParaRPr>
          </a:p>
          <a:p>
            <a:pPr algn="just"/>
            <a:r>
              <a:rPr lang="es-ES" sz="2400" dirty="0">
                <a:solidFill>
                  <a:schemeClr val="tx1"/>
                </a:solidFill>
              </a:rPr>
              <a:t>Sesiones de tutoría, para:</a:t>
            </a:r>
          </a:p>
          <a:p>
            <a:pPr marL="342900" indent="-342900" algn="just">
              <a:buFont typeface="Wingdings" panose="05000000000000000000" pitchFamily="2" charset="2"/>
              <a:buChar char="Ø"/>
            </a:pPr>
            <a:r>
              <a:rPr lang="es-ES" sz="2400" dirty="0">
                <a:solidFill>
                  <a:schemeClr val="tx1"/>
                </a:solidFill>
              </a:rPr>
              <a:t>  La elaboración de normas de clase e incluso de centro.     </a:t>
            </a:r>
            <a:r>
              <a:rPr lang="es-ES" dirty="0">
                <a:solidFill>
                  <a:schemeClr val="tx1"/>
                </a:solidFill>
              </a:rPr>
              <a:t>Generar documento visible para el aula (Mural, infografía, </a:t>
            </a:r>
            <a:r>
              <a:rPr lang="es-ES" dirty="0" err="1">
                <a:solidFill>
                  <a:schemeClr val="tx1"/>
                </a:solidFill>
              </a:rPr>
              <a:t>etc</a:t>
            </a:r>
            <a:r>
              <a:rPr lang="es-ES" dirty="0">
                <a:solidFill>
                  <a:schemeClr val="tx1"/>
                </a:solidFill>
              </a:rPr>
              <a:t>)</a:t>
            </a:r>
          </a:p>
          <a:p>
            <a:pPr marL="342900" indent="-342900" algn="just">
              <a:buFont typeface="Wingdings" panose="05000000000000000000" pitchFamily="2" charset="2"/>
              <a:buChar char="Ø"/>
            </a:pPr>
            <a:r>
              <a:rPr lang="es-ES" sz="2400" dirty="0">
                <a:solidFill>
                  <a:schemeClr val="tx1"/>
                </a:solidFill>
              </a:rPr>
              <a:t> Informar a los alumnos sobre qué es el RRI, qué tipos de conductas se establecen en él y que medidas se llevarán a cabo en el caso de que se de alguna de las conductas establecidas. </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Tree>
    <p:extLst>
      <p:ext uri="{BB962C8B-B14F-4D97-AF65-F5344CB8AC3E}">
        <p14:creationId xmlns:p14="http://schemas.microsoft.com/office/powerpoint/2010/main" val="167542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9"/>
            <a:ext cx="3980331" cy="1129552"/>
          </a:xfrm>
        </p:spPr>
        <p:txBody>
          <a:bodyPr>
            <a:normAutofit/>
          </a:bodyPr>
          <a:lstStyle/>
          <a:p>
            <a:r>
              <a:rPr lang="es-ES"/>
              <a:t>Al hilo…</a:t>
            </a:r>
          </a:p>
        </p:txBody>
      </p:sp>
      <p:sp>
        <p:nvSpPr>
          <p:cNvPr id="5" name="Subtítulo 2">
            <a:extLst>
              <a:ext uri="{FF2B5EF4-FFF2-40B4-BE49-F238E27FC236}">
                <a16:creationId xmlns:a16="http://schemas.microsoft.com/office/drawing/2014/main" id="{6D12C3F8-B82C-412D-8AF9-41AD3190C396}"/>
              </a:ext>
            </a:extLst>
          </p:cNvPr>
          <p:cNvSpPr txBox="1">
            <a:spLocks/>
          </p:cNvSpPr>
          <p:nvPr/>
        </p:nvSpPr>
        <p:spPr>
          <a:xfrm>
            <a:off x="2321065" y="1840174"/>
            <a:ext cx="8984875" cy="4547177"/>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just"/>
            <a:r>
              <a:rPr lang="es-ES" sz="2400" dirty="0">
                <a:solidFill>
                  <a:schemeClr val="tx1"/>
                </a:solidFill>
              </a:rPr>
              <a:t>No sólo es importante que las normas estén visibles,</a:t>
            </a:r>
          </a:p>
          <a:p>
            <a:pPr algn="just"/>
            <a:endParaRPr lang="es-ES" sz="2400">
              <a:solidFill>
                <a:schemeClr val="tx1"/>
              </a:solidFill>
            </a:endParaRPr>
          </a:p>
          <a:p>
            <a:pPr algn="just"/>
            <a:r>
              <a:rPr lang="es-ES" sz="2400" dirty="0">
                <a:solidFill>
                  <a:schemeClr val="tx1"/>
                </a:solidFill>
              </a:rPr>
              <a:t>Leer mensajes en el centro que inviten a la mejora, fomenta la empatía y el respeto, desarrolla la autoconciencia y el autocontrol, refuerza los valores éticos y promueve el bienestar social.</a:t>
            </a:r>
          </a:p>
          <a:p>
            <a:pPr algn="just"/>
            <a:endParaRPr lang="es-ES" sz="2400" dirty="0">
              <a:solidFill>
                <a:schemeClr val="tx1"/>
              </a:solidFill>
            </a:endParaRPr>
          </a:p>
          <a:p>
            <a:pPr algn="just"/>
            <a:r>
              <a:rPr lang="es-ES" sz="2400" dirty="0">
                <a:solidFill>
                  <a:schemeClr val="tx1"/>
                </a:solidFill>
              </a:rPr>
              <a:t>Para ello se pueden crear carteles, vinilos, cuadros, </a:t>
            </a:r>
            <a:r>
              <a:rPr lang="es-ES" sz="2400" err="1">
                <a:solidFill>
                  <a:schemeClr val="tx1"/>
                </a:solidFill>
              </a:rPr>
              <a:t>etc</a:t>
            </a:r>
            <a:r>
              <a:rPr lang="es-ES" sz="2400" dirty="0">
                <a:solidFill>
                  <a:schemeClr val="tx1"/>
                </a:solidFill>
              </a:rPr>
              <a:t> que pueden ser colocados en los baños, en los peldaños de las escaleras, en los pasillos, el aula…</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Tree>
    <p:extLst>
      <p:ext uri="{BB962C8B-B14F-4D97-AF65-F5344CB8AC3E}">
        <p14:creationId xmlns:p14="http://schemas.microsoft.com/office/powerpoint/2010/main" val="167331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9"/>
            <a:ext cx="9291919" cy="1129552"/>
          </a:xfrm>
        </p:spPr>
        <p:txBody>
          <a:bodyPr>
            <a:normAutofit/>
          </a:bodyPr>
          <a:lstStyle/>
          <a:p>
            <a:r>
              <a:rPr lang="es-ES"/>
              <a:t>Veamos algunos ejemplos</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pic>
        <p:nvPicPr>
          <p:cNvPr id="1026" name="Picture 2" descr="Ideas para Decorar tus Escaleras con Frases Motivadoras y Mensajes Positivos">
            <a:extLst>
              <a:ext uri="{FF2B5EF4-FFF2-40B4-BE49-F238E27FC236}">
                <a16:creationId xmlns:a16="http://schemas.microsoft.com/office/drawing/2014/main" id="{C48B6415-92F6-4785-8767-94E77735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308" y="1853622"/>
            <a:ext cx="2064964" cy="3671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escaleras de mi cole nos enseñan – CEIP ATENEA">
            <a:extLst>
              <a:ext uri="{FF2B5EF4-FFF2-40B4-BE49-F238E27FC236}">
                <a16:creationId xmlns:a16="http://schemas.microsoft.com/office/drawing/2014/main" id="{37E5FCDC-33F9-4EF1-B1F1-9077D3CDAF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 t="11002" r="-2033" b="6057"/>
          <a:stretch/>
        </p:blipFill>
        <p:spPr bwMode="auto">
          <a:xfrm>
            <a:off x="4814047" y="1880159"/>
            <a:ext cx="5230906" cy="474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3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9"/>
            <a:ext cx="9291919" cy="1129552"/>
          </a:xfrm>
        </p:spPr>
        <p:txBody>
          <a:bodyPr>
            <a:normAutofit/>
          </a:bodyPr>
          <a:lstStyle/>
          <a:p>
            <a:r>
              <a:rPr lang="es-ES"/>
              <a:t>Veamos algunos ejemplos</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pic>
        <p:nvPicPr>
          <p:cNvPr id="2050" name="Picture 2" descr="AMICUS | En una escuela en Argentina colocaron frases en los baños con el  objetivo de concientizar a las alumnas, alumnos y alumnes sobre el respeto…  | Instagram">
            <a:extLst>
              <a:ext uri="{FF2B5EF4-FFF2-40B4-BE49-F238E27FC236}">
                <a16:creationId xmlns:a16="http://schemas.microsoft.com/office/drawing/2014/main" id="{7EF6A583-E8F0-476E-ADA1-3716B87A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426" y="1840174"/>
            <a:ext cx="3701918" cy="2747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ICUS | En una escuela en Argentina colocaron frases en los baños con el  objetivo de concientizar a las alumnas, alumnos y alumnes sobre el respeto…  | Instagram">
            <a:extLst>
              <a:ext uri="{FF2B5EF4-FFF2-40B4-BE49-F238E27FC236}">
                <a16:creationId xmlns:a16="http://schemas.microsoft.com/office/drawing/2014/main" id="{CAE65EB3-AA21-4463-878B-AE3B616C5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480" y="1840173"/>
            <a:ext cx="3174620" cy="23687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ases contra el bullying en los baños de un colegio público de Puerto  Real: &quot;Ahora saben que no están solos&quot;">
            <a:extLst>
              <a:ext uri="{FF2B5EF4-FFF2-40B4-BE49-F238E27FC236}">
                <a16:creationId xmlns:a16="http://schemas.microsoft.com/office/drawing/2014/main" id="{184C821B-BE9E-4346-A748-98B85DC14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330" y="3979488"/>
            <a:ext cx="4707265" cy="26478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dres pintan los baños del colegio con mensajes motivacionales para sus  hijos">
            <a:extLst>
              <a:ext uri="{FF2B5EF4-FFF2-40B4-BE49-F238E27FC236}">
                <a16:creationId xmlns:a16="http://schemas.microsoft.com/office/drawing/2014/main" id="{84DE149B-7FA6-4D9B-A6F9-6E82FA4CE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385" y="4338019"/>
            <a:ext cx="2876023" cy="216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9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B18F0-3A0D-48F6-BF2D-FD1F7D3CCF70}"/>
              </a:ext>
            </a:extLst>
          </p:cNvPr>
          <p:cNvSpPr>
            <a:spLocks noGrp="1"/>
          </p:cNvSpPr>
          <p:nvPr>
            <p:ph type="ctrTitle"/>
          </p:nvPr>
        </p:nvSpPr>
        <p:spPr>
          <a:xfrm>
            <a:off x="981634" y="470649"/>
            <a:ext cx="9291919" cy="1129552"/>
          </a:xfrm>
        </p:spPr>
        <p:txBody>
          <a:bodyPr>
            <a:normAutofit/>
          </a:bodyPr>
          <a:lstStyle/>
          <a:p>
            <a:r>
              <a:rPr lang="es-ES" dirty="0"/>
              <a:t>Recreando una situación...</a:t>
            </a:r>
          </a:p>
        </p:txBody>
      </p:sp>
      <p:sp>
        <p:nvSpPr>
          <p:cNvPr id="8" name="CuadroTexto 7">
            <a:extLst>
              <a:ext uri="{FF2B5EF4-FFF2-40B4-BE49-F238E27FC236}">
                <a16:creationId xmlns:a16="http://schemas.microsoft.com/office/drawing/2014/main" id="{8E6BE2BB-0E5A-4B7D-BEC8-6805C2780AED}"/>
              </a:ext>
            </a:extLst>
          </p:cNvPr>
          <p:cNvSpPr txBox="1"/>
          <p:nvPr/>
        </p:nvSpPr>
        <p:spPr>
          <a:xfrm>
            <a:off x="3420690" y="230676"/>
            <a:ext cx="8049651" cy="369332"/>
          </a:xfrm>
          <a:prstGeom prst="rect">
            <a:avLst/>
          </a:prstGeom>
          <a:noFill/>
        </p:spPr>
        <p:txBody>
          <a:bodyPr wrap="square" rtlCol="0">
            <a:spAutoFit/>
          </a:bodyPr>
          <a:lstStyle/>
          <a:p>
            <a:r>
              <a:rPr lang="es-ES"/>
              <a:t>Herramientas para la mejora de la convivencia en centros educativos. </a:t>
            </a:r>
          </a:p>
        </p:txBody>
      </p:sp>
      <p:sp>
        <p:nvSpPr>
          <p:cNvPr id="3" name="CuadroTexto 2">
            <a:extLst>
              <a:ext uri="{FF2B5EF4-FFF2-40B4-BE49-F238E27FC236}">
                <a16:creationId xmlns:a16="http://schemas.microsoft.com/office/drawing/2014/main" id="{110F0871-02DD-DF72-D9DF-17D6BAD52423}"/>
              </a:ext>
            </a:extLst>
          </p:cNvPr>
          <p:cNvSpPr txBox="1"/>
          <p:nvPr/>
        </p:nvSpPr>
        <p:spPr>
          <a:xfrm>
            <a:off x="1730675" y="2190750"/>
            <a:ext cx="87468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800" dirty="0"/>
              <a:t>Describe detalladamente, una situación reciente vivida en el centro y relacionada con un problema de convivencia.</a:t>
            </a:r>
            <a:endParaRPr lang="es-ES"/>
          </a:p>
        </p:txBody>
      </p:sp>
      <p:pic>
        <p:nvPicPr>
          <p:cNvPr id="4" name="Imagen 3" descr="Lápiz amarillo Free Imágene｜Illustoon ES">
            <a:extLst>
              <a:ext uri="{FF2B5EF4-FFF2-40B4-BE49-F238E27FC236}">
                <a16:creationId xmlns:a16="http://schemas.microsoft.com/office/drawing/2014/main" id="{1D4A72D2-C27B-7A40-981A-0847BF0B437D}"/>
              </a:ext>
            </a:extLst>
          </p:cNvPr>
          <p:cNvPicPr>
            <a:picLocks noChangeAspect="1"/>
          </p:cNvPicPr>
          <p:nvPr/>
        </p:nvPicPr>
        <p:blipFill>
          <a:blip r:embed="rId2"/>
          <a:stretch>
            <a:fillRect/>
          </a:stretch>
        </p:blipFill>
        <p:spPr>
          <a:xfrm>
            <a:off x="7441721" y="3581400"/>
            <a:ext cx="2743200" cy="2743200"/>
          </a:xfrm>
          <a:prstGeom prst="rect">
            <a:avLst/>
          </a:prstGeom>
        </p:spPr>
      </p:pic>
    </p:spTree>
    <p:extLst>
      <p:ext uri="{BB962C8B-B14F-4D97-AF65-F5344CB8AC3E}">
        <p14:creationId xmlns:p14="http://schemas.microsoft.com/office/powerpoint/2010/main" val="2166864160"/>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Panorámica</PresentationFormat>
  <Slides>49</Slides>
  <Notes>0</Notes>
  <HiddenSlides>0</HiddenSlide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Espiral</vt:lpstr>
      <vt:lpstr>CONSTRUYENDO COMUNIDAD: HABILIDADES PARA UNA CONVIVENCIA POSITIVA EN EL CENTRO.</vt:lpstr>
      <vt:lpstr>Reflexionemos…</vt:lpstr>
      <vt:lpstr>6 CLAVES PARA LA MEJORA</vt:lpstr>
      <vt:lpstr>¿Qué vamos a hacer con los con los conflictos?</vt:lpstr>
      <vt:lpstr>Somos una comunidad…todos estamos implicados.</vt:lpstr>
      <vt:lpstr>Al hilo…</vt:lpstr>
      <vt:lpstr>Veamos algunos ejemplos</vt:lpstr>
      <vt:lpstr>Veamos algunos ejemplos</vt:lpstr>
      <vt:lpstr>Recreando una situación...</vt:lpstr>
      <vt:lpstr>MÉTODOS Y TÉCNICAS DE APRENDIZAJE PARA LA MEJORA DE LA CONVIVENCIA</vt:lpstr>
      <vt:lpstr>Desde el aula, ¿qué podemos hacer?</vt:lpstr>
      <vt:lpstr>APRENDIZAJE COOPERATIVO</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APRENDIZAJE BASADO EN PROYECTOS</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TUTORIA ENTRE IGUALES (Programa TEI)</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Desde el aula, ¿qué podemos hacer?</vt:lpstr>
      <vt:lpstr>CÍRCULOS DE DIALOGO O  CÍRCULOS RESTAURATIVOS</vt:lpstr>
      <vt:lpstr>Desde el aula, ¿qué podemos hacer?</vt:lpstr>
      <vt:lpstr>Desde el aula, ¿qué podemos hacer?</vt:lpstr>
      <vt:lpstr>Desde el aula, ¿qué podemos hacer?</vt:lpstr>
      <vt:lpstr>MEDIACIÓN</vt:lpstr>
      <vt:lpstr>Desde el aula, ¿qué podemos hacer?</vt:lpstr>
      <vt:lpstr>Desde el aula, ¿qué podemos hacer?</vt:lpstr>
      <vt:lpstr>ALUMNOS AYUDANTES</vt:lpstr>
      <vt:lpstr>Desde el aula, ¿qué podemos hacer?</vt:lpstr>
      <vt:lpstr>Desde el aula, ¿qué podemos hacer?</vt:lpstr>
      <vt:lpstr>Desde el aula, ¿qué podemos hacer?</vt:lpstr>
      <vt:lpstr>Desde el aula, ¿qué podemos hacer?</vt:lpstr>
      <vt:lpstr>Desde el aula, ¿qué podemos hacer?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CONVIVENCIA</dc:title>
  <dc:creator>MARIA CRISTINA MARTIN HERRERA</dc:creator>
  <cp:revision>582</cp:revision>
  <dcterms:created xsi:type="dcterms:W3CDTF">2024-10-09T12:12:00Z</dcterms:created>
  <dcterms:modified xsi:type="dcterms:W3CDTF">2024-11-11T10:34:23Z</dcterms:modified>
</cp:coreProperties>
</file>