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64" r:id="rId3"/>
    <p:sldId id="269" r:id="rId4"/>
    <p:sldId id="270" r:id="rId5"/>
    <p:sldId id="271" r:id="rId6"/>
    <p:sldId id="278" r:id="rId7"/>
    <p:sldId id="279" r:id="rId8"/>
    <p:sldId id="281" r:id="rId9"/>
    <p:sldId id="272" r:id="rId10"/>
    <p:sldId id="282" r:id="rId11"/>
    <p:sldId id="283" r:id="rId12"/>
    <p:sldId id="284" r:id="rId13"/>
    <p:sldId id="285" r:id="rId14"/>
    <p:sldId id="286" r:id="rId15"/>
    <p:sldId id="290" r:id="rId16"/>
    <p:sldId id="291" r:id="rId17"/>
    <p:sldId id="287" r:id="rId18"/>
    <p:sldId id="288" r:id="rId19"/>
    <p:sldId id="289" r:id="rId20"/>
    <p:sldId id="292" r:id="rId21"/>
    <p:sldId id="293" r:id="rId22"/>
    <p:sldId id="294" r:id="rId23"/>
    <p:sldId id="295" r:id="rId24"/>
    <p:sldId id="296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EB"/>
    <a:srgbClr val="FFEF47"/>
    <a:srgbClr val="67B437"/>
    <a:srgbClr val="F2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BE25E-8863-4187-9139-05AE3044A68D}" type="doc">
      <dgm:prSet loTypeId="urn:microsoft.com/office/officeart/2005/8/layout/chart3" loCatId="cycle" qsTypeId="urn:microsoft.com/office/officeart/2005/8/quickstyle/3d9" qsCatId="3D" csTypeId="urn:microsoft.com/office/officeart/2005/8/colors/colorful2" csCatId="colorful" phldr="1"/>
      <dgm:spPr/>
    </dgm:pt>
    <dgm:pt modelId="{8306F799-3115-45F4-AE02-701E918A3FC3}">
      <dgm:prSet/>
      <dgm:spPr/>
      <dgm:t>
        <a:bodyPr/>
        <a:lstStyle/>
        <a:p>
          <a:r>
            <a:rPr lang="pl-PL" dirty="0"/>
            <a:t>1. </a:t>
          </a:r>
          <a:r>
            <a:rPr lang="en-US" dirty="0"/>
            <a:t>Teacher traning activities and projects</a:t>
          </a:r>
          <a:endParaRPr lang="pl-PL" dirty="0"/>
        </a:p>
      </dgm:t>
    </dgm:pt>
    <dgm:pt modelId="{B8CD2B8C-6AB9-4195-B7AE-A08E3B1A7CF9}" type="parTrans" cxnId="{62804A5A-AF9C-4A51-8E26-45FABFC2D271}">
      <dgm:prSet/>
      <dgm:spPr/>
      <dgm:t>
        <a:bodyPr/>
        <a:lstStyle/>
        <a:p>
          <a:endParaRPr lang="pl-PL"/>
        </a:p>
      </dgm:t>
    </dgm:pt>
    <dgm:pt modelId="{39146A4A-93C0-4309-97DF-72332B50C086}" type="sibTrans" cxnId="{62804A5A-AF9C-4A51-8E26-45FABFC2D271}">
      <dgm:prSet/>
      <dgm:spPr/>
      <dgm:t>
        <a:bodyPr/>
        <a:lstStyle/>
        <a:p>
          <a:endParaRPr lang="pl-PL"/>
        </a:p>
      </dgm:t>
    </dgm:pt>
    <dgm:pt modelId="{BD4D8579-4735-44EE-9D62-299CBAFBDBD0}">
      <dgm:prSet/>
      <dgm:spPr/>
      <dgm:t>
        <a:bodyPr/>
        <a:lstStyle/>
        <a:p>
          <a:r>
            <a:rPr lang="pl-PL" dirty="0"/>
            <a:t>2. A</a:t>
          </a:r>
          <a:r>
            <a:rPr lang="en-US" dirty="0" err="1"/>
            <a:t>ctivities</a:t>
          </a:r>
          <a:r>
            <a:rPr lang="en-US" dirty="0"/>
            <a:t>, projects, experiences</a:t>
          </a:r>
          <a:r>
            <a:rPr lang="pl-PL" dirty="0"/>
            <a:t> in </a:t>
          </a:r>
          <a:r>
            <a:rPr lang="pl-PL" dirty="0" err="1"/>
            <a:t>schools</a:t>
          </a:r>
          <a:endParaRPr lang="pl-PL" dirty="0"/>
        </a:p>
      </dgm:t>
    </dgm:pt>
    <dgm:pt modelId="{7525D668-A4C7-4398-9962-C88D490A6BCA}" type="parTrans" cxnId="{33271AE9-6F79-4A16-89CC-B8F9053D17D2}">
      <dgm:prSet/>
      <dgm:spPr/>
      <dgm:t>
        <a:bodyPr/>
        <a:lstStyle/>
        <a:p>
          <a:endParaRPr lang="pl-PL"/>
        </a:p>
      </dgm:t>
    </dgm:pt>
    <dgm:pt modelId="{5F3F156F-75A4-458D-9337-1894F23001C5}" type="sibTrans" cxnId="{33271AE9-6F79-4A16-89CC-B8F9053D17D2}">
      <dgm:prSet/>
      <dgm:spPr/>
      <dgm:t>
        <a:bodyPr/>
        <a:lstStyle/>
        <a:p>
          <a:endParaRPr lang="pl-PL"/>
        </a:p>
      </dgm:t>
    </dgm:pt>
    <dgm:pt modelId="{AEB15FFA-B14C-451E-9700-3EB4914D392A}">
      <dgm:prSet/>
      <dgm:spPr/>
      <dgm:t>
        <a:bodyPr/>
        <a:lstStyle/>
        <a:p>
          <a:r>
            <a:rPr lang="pl-PL" b="0" i="0" dirty="0"/>
            <a:t>3. </a:t>
          </a:r>
          <a:r>
            <a:rPr lang="en-US" b="0" i="0" dirty="0"/>
            <a:t>Proposals for improvement and future </a:t>
          </a:r>
          <a:r>
            <a:rPr lang="en-US" b="0" i="0" dirty="0" err="1"/>
            <a:t>expextations</a:t>
          </a:r>
          <a:endParaRPr lang="en-US" dirty="0"/>
        </a:p>
      </dgm:t>
    </dgm:pt>
    <dgm:pt modelId="{65D28C91-0C97-406A-A669-BE3866BD8ED6}" type="parTrans" cxnId="{31022AA5-2CB9-4033-B362-F5EF52A8FE7C}">
      <dgm:prSet/>
      <dgm:spPr/>
      <dgm:t>
        <a:bodyPr/>
        <a:lstStyle/>
        <a:p>
          <a:endParaRPr lang="pl-PL"/>
        </a:p>
      </dgm:t>
    </dgm:pt>
    <dgm:pt modelId="{8F870044-7EAC-4107-8427-1CD0D4892750}" type="sibTrans" cxnId="{31022AA5-2CB9-4033-B362-F5EF52A8FE7C}">
      <dgm:prSet/>
      <dgm:spPr/>
      <dgm:t>
        <a:bodyPr/>
        <a:lstStyle/>
        <a:p>
          <a:endParaRPr lang="pl-PL"/>
        </a:p>
      </dgm:t>
    </dgm:pt>
    <dgm:pt modelId="{9308C9EE-75E1-4E98-879E-E1A7F1DFEF72}" type="pres">
      <dgm:prSet presAssocID="{673BE25E-8863-4187-9139-05AE3044A68D}" presName="compositeShape" presStyleCnt="0">
        <dgm:presLayoutVars>
          <dgm:chMax val="7"/>
          <dgm:dir/>
          <dgm:resizeHandles val="exact"/>
        </dgm:presLayoutVars>
      </dgm:prSet>
      <dgm:spPr/>
    </dgm:pt>
    <dgm:pt modelId="{5697F799-FD9B-4AC8-9F53-92105C9DE9CD}" type="pres">
      <dgm:prSet presAssocID="{673BE25E-8863-4187-9139-05AE3044A68D}" presName="wedge1" presStyleLbl="node1" presStyleIdx="0" presStyleCnt="3"/>
      <dgm:spPr/>
    </dgm:pt>
    <dgm:pt modelId="{783D1FCB-B213-4951-8106-7DDA6EB473D2}" type="pres">
      <dgm:prSet presAssocID="{673BE25E-8863-4187-9139-05AE3044A6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0BCD06-7053-43CF-9A02-AFB38E2AA04F}" type="pres">
      <dgm:prSet presAssocID="{673BE25E-8863-4187-9139-05AE3044A68D}" presName="wedge2" presStyleLbl="node1" presStyleIdx="1" presStyleCnt="3"/>
      <dgm:spPr/>
    </dgm:pt>
    <dgm:pt modelId="{2A8A1F0F-51A8-4679-8477-8264B0800EE6}" type="pres">
      <dgm:prSet presAssocID="{673BE25E-8863-4187-9139-05AE3044A6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26C1F8-05E7-49BE-906E-EE2DCAE58CCE}" type="pres">
      <dgm:prSet presAssocID="{673BE25E-8863-4187-9139-05AE3044A68D}" presName="wedge3" presStyleLbl="node1" presStyleIdx="2" presStyleCnt="3" custLinFactNeighborX="2107" custLinFactNeighborY="-2107"/>
      <dgm:spPr/>
    </dgm:pt>
    <dgm:pt modelId="{E103A121-1BA8-42C5-844A-83F832A08A13}" type="pres">
      <dgm:prSet presAssocID="{673BE25E-8863-4187-9139-05AE3044A6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29D1808-9D61-4207-8023-B756AB69A879}" type="presOf" srcId="{8306F799-3115-45F4-AE02-701E918A3FC3}" destId="{8D26C1F8-05E7-49BE-906E-EE2DCAE58CCE}" srcOrd="0" destOrd="0" presId="urn:microsoft.com/office/officeart/2005/8/layout/chart3"/>
    <dgm:cxn modelId="{91DCCE08-A223-43CC-94A7-1A58BE373A7E}" type="presOf" srcId="{AEB15FFA-B14C-451E-9700-3EB4914D392A}" destId="{570BCD06-7053-43CF-9A02-AFB38E2AA04F}" srcOrd="0" destOrd="0" presId="urn:microsoft.com/office/officeart/2005/8/layout/chart3"/>
    <dgm:cxn modelId="{629FFE43-186A-4D45-B68E-A7F64E1E1885}" type="presOf" srcId="{BD4D8579-4735-44EE-9D62-299CBAFBDBD0}" destId="{5697F799-FD9B-4AC8-9F53-92105C9DE9CD}" srcOrd="0" destOrd="0" presId="urn:microsoft.com/office/officeart/2005/8/layout/chart3"/>
    <dgm:cxn modelId="{22412B71-89AF-40FD-85D6-EB60C8AA6A4E}" type="presOf" srcId="{BD4D8579-4735-44EE-9D62-299CBAFBDBD0}" destId="{783D1FCB-B213-4951-8106-7DDA6EB473D2}" srcOrd="1" destOrd="0" presId="urn:microsoft.com/office/officeart/2005/8/layout/chart3"/>
    <dgm:cxn modelId="{9CCCB557-33D2-48D3-B54C-3CBC6A7C93B4}" type="presOf" srcId="{AEB15FFA-B14C-451E-9700-3EB4914D392A}" destId="{2A8A1F0F-51A8-4679-8477-8264B0800EE6}" srcOrd="1" destOrd="0" presId="urn:microsoft.com/office/officeart/2005/8/layout/chart3"/>
    <dgm:cxn modelId="{62804A5A-AF9C-4A51-8E26-45FABFC2D271}" srcId="{673BE25E-8863-4187-9139-05AE3044A68D}" destId="{8306F799-3115-45F4-AE02-701E918A3FC3}" srcOrd="2" destOrd="0" parTransId="{B8CD2B8C-6AB9-4195-B7AE-A08E3B1A7CF9}" sibTransId="{39146A4A-93C0-4309-97DF-72332B50C086}"/>
    <dgm:cxn modelId="{3C13B48B-B070-4281-9BFC-1C7DE5AF2C50}" type="presOf" srcId="{673BE25E-8863-4187-9139-05AE3044A68D}" destId="{9308C9EE-75E1-4E98-879E-E1A7F1DFEF72}" srcOrd="0" destOrd="0" presId="urn:microsoft.com/office/officeart/2005/8/layout/chart3"/>
    <dgm:cxn modelId="{31022AA5-2CB9-4033-B362-F5EF52A8FE7C}" srcId="{673BE25E-8863-4187-9139-05AE3044A68D}" destId="{AEB15FFA-B14C-451E-9700-3EB4914D392A}" srcOrd="1" destOrd="0" parTransId="{65D28C91-0C97-406A-A669-BE3866BD8ED6}" sibTransId="{8F870044-7EAC-4107-8427-1CD0D4892750}"/>
    <dgm:cxn modelId="{33271AE9-6F79-4A16-89CC-B8F9053D17D2}" srcId="{673BE25E-8863-4187-9139-05AE3044A68D}" destId="{BD4D8579-4735-44EE-9D62-299CBAFBDBD0}" srcOrd="0" destOrd="0" parTransId="{7525D668-A4C7-4398-9962-C88D490A6BCA}" sibTransId="{5F3F156F-75A4-458D-9337-1894F23001C5}"/>
    <dgm:cxn modelId="{D21CA2FA-A7C5-45B2-8096-B8A499167D6C}" type="presOf" srcId="{8306F799-3115-45F4-AE02-701E918A3FC3}" destId="{E103A121-1BA8-42C5-844A-83F832A08A13}" srcOrd="1" destOrd="0" presId="urn:microsoft.com/office/officeart/2005/8/layout/chart3"/>
    <dgm:cxn modelId="{E7C42ACD-1069-43E5-91F5-501A6CF22602}" type="presParOf" srcId="{9308C9EE-75E1-4E98-879E-E1A7F1DFEF72}" destId="{5697F799-FD9B-4AC8-9F53-92105C9DE9CD}" srcOrd="0" destOrd="0" presId="urn:microsoft.com/office/officeart/2005/8/layout/chart3"/>
    <dgm:cxn modelId="{AF39C45B-945D-4A6D-9F1B-75E79C8E37CC}" type="presParOf" srcId="{9308C9EE-75E1-4E98-879E-E1A7F1DFEF72}" destId="{783D1FCB-B213-4951-8106-7DDA6EB473D2}" srcOrd="1" destOrd="0" presId="urn:microsoft.com/office/officeart/2005/8/layout/chart3"/>
    <dgm:cxn modelId="{42DD3FA6-B55C-4465-B4E0-8A20B40BC6CA}" type="presParOf" srcId="{9308C9EE-75E1-4E98-879E-E1A7F1DFEF72}" destId="{570BCD06-7053-43CF-9A02-AFB38E2AA04F}" srcOrd="2" destOrd="0" presId="urn:microsoft.com/office/officeart/2005/8/layout/chart3"/>
    <dgm:cxn modelId="{435024CB-70E3-4D37-8ED0-281E164D92DF}" type="presParOf" srcId="{9308C9EE-75E1-4E98-879E-E1A7F1DFEF72}" destId="{2A8A1F0F-51A8-4679-8477-8264B0800EE6}" srcOrd="3" destOrd="0" presId="urn:microsoft.com/office/officeart/2005/8/layout/chart3"/>
    <dgm:cxn modelId="{71545B19-73C2-4EB5-8197-A54C7BD629AF}" type="presParOf" srcId="{9308C9EE-75E1-4E98-879E-E1A7F1DFEF72}" destId="{8D26C1F8-05E7-49BE-906E-EE2DCAE58CCE}" srcOrd="4" destOrd="0" presId="urn:microsoft.com/office/officeart/2005/8/layout/chart3"/>
    <dgm:cxn modelId="{97DE193F-D9C7-4C25-B97E-058218B16ECB}" type="presParOf" srcId="{9308C9EE-75E1-4E98-879E-E1A7F1DFEF72}" destId="{E103A121-1BA8-42C5-844A-83F832A08A1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6EF501-47E8-4CAC-B7DB-453D7F44B7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D35C55-B276-4AF8-9D99-2B794E39BE2D}">
      <dgm:prSet phldrT="[Tekst]" phldr="1"/>
      <dgm:spPr/>
      <dgm:t>
        <a:bodyPr/>
        <a:lstStyle/>
        <a:p>
          <a:endParaRPr lang="pl-PL"/>
        </a:p>
      </dgm:t>
    </dgm:pt>
    <dgm:pt modelId="{18D2DE2E-7185-40B5-BF18-F4F4E190E1DA}" type="parTrans" cxnId="{3A8905BC-25D9-4F76-BEE0-A06AFFE78291}">
      <dgm:prSet/>
      <dgm:spPr/>
      <dgm:t>
        <a:bodyPr/>
        <a:lstStyle/>
        <a:p>
          <a:endParaRPr lang="pl-PL"/>
        </a:p>
      </dgm:t>
    </dgm:pt>
    <dgm:pt modelId="{9574FA3A-26DF-4897-99C1-B2ABA7A3524B}" type="sibTrans" cxnId="{3A8905BC-25D9-4F76-BEE0-A06AFFE78291}">
      <dgm:prSet/>
      <dgm:spPr/>
      <dgm:t>
        <a:bodyPr/>
        <a:lstStyle/>
        <a:p>
          <a:endParaRPr lang="pl-PL"/>
        </a:p>
      </dgm:t>
    </dgm:pt>
    <dgm:pt modelId="{E18A5731-000D-4AF9-91D6-D402AFB3E5AA}">
      <dgm:prSet phldrT="[Tekst]" phldr="1"/>
      <dgm:spPr/>
      <dgm:t>
        <a:bodyPr/>
        <a:lstStyle/>
        <a:p>
          <a:endParaRPr lang="pl-PL"/>
        </a:p>
      </dgm:t>
    </dgm:pt>
    <dgm:pt modelId="{430E57F6-E47D-493C-8133-26828FFE44C2}" type="parTrans" cxnId="{56C5EC2B-93B4-448A-9A60-743909B1F07B}">
      <dgm:prSet/>
      <dgm:spPr/>
      <dgm:t>
        <a:bodyPr/>
        <a:lstStyle/>
        <a:p>
          <a:endParaRPr lang="pl-PL"/>
        </a:p>
      </dgm:t>
    </dgm:pt>
    <dgm:pt modelId="{6E631E71-60BC-44FD-A336-09CA48C09213}" type="sibTrans" cxnId="{56C5EC2B-93B4-448A-9A60-743909B1F07B}">
      <dgm:prSet/>
      <dgm:spPr/>
      <dgm:t>
        <a:bodyPr/>
        <a:lstStyle/>
        <a:p>
          <a:endParaRPr lang="pl-PL"/>
        </a:p>
      </dgm:t>
    </dgm:pt>
    <dgm:pt modelId="{26A9447F-B499-43C5-B12D-CB6EFCED20B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Quizizz</a:t>
          </a:r>
          <a:endParaRPr lang="pl-PL" dirty="0"/>
        </a:p>
      </dgm:t>
    </dgm:pt>
    <dgm:pt modelId="{507E0233-5F67-49B1-A55A-522F0B663305}" type="parTrans" cxnId="{639EA952-A247-431B-83EB-85AF4C429489}">
      <dgm:prSet/>
      <dgm:spPr/>
      <dgm:t>
        <a:bodyPr/>
        <a:lstStyle/>
        <a:p>
          <a:endParaRPr lang="pl-PL"/>
        </a:p>
      </dgm:t>
    </dgm:pt>
    <dgm:pt modelId="{E773717D-F136-41EE-A901-2165417BD893}" type="sibTrans" cxnId="{639EA952-A247-431B-83EB-85AF4C429489}">
      <dgm:prSet/>
      <dgm:spPr/>
      <dgm:t>
        <a:bodyPr/>
        <a:lstStyle/>
        <a:p>
          <a:endParaRPr lang="pl-PL"/>
        </a:p>
      </dgm:t>
    </dgm:pt>
    <dgm:pt modelId="{98B8E263-3387-4358-BFBA-E72445844096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kahoot, QR codes</a:t>
          </a:r>
          <a:endParaRPr lang="pl-PL" dirty="0"/>
        </a:p>
      </dgm:t>
    </dgm:pt>
    <dgm:pt modelId="{89EA87E6-970B-4C12-9657-52664BDEAE1F}" type="parTrans" cxnId="{2BD60B2C-B722-40C0-99F8-63973B940922}">
      <dgm:prSet/>
      <dgm:spPr/>
      <dgm:t>
        <a:bodyPr/>
        <a:lstStyle/>
        <a:p>
          <a:endParaRPr lang="pl-PL"/>
        </a:p>
      </dgm:t>
    </dgm:pt>
    <dgm:pt modelId="{9C31DAF1-1BFD-430E-BACA-E95CED90EA26}" type="sibTrans" cxnId="{2BD60B2C-B722-40C0-99F8-63973B940922}">
      <dgm:prSet/>
      <dgm:spPr/>
      <dgm:t>
        <a:bodyPr/>
        <a:lstStyle/>
        <a:p>
          <a:endParaRPr lang="pl-PL"/>
        </a:p>
      </dgm:t>
    </dgm:pt>
    <dgm:pt modelId="{18ED1E8C-17FD-432E-97A5-78E61F9DA78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dictionaries, </a:t>
          </a:r>
          <a:endParaRPr lang="pl-PL" dirty="0"/>
        </a:p>
      </dgm:t>
    </dgm:pt>
    <dgm:pt modelId="{12C2C4A0-AF22-480C-A423-3A72F6CA3AC8}" type="parTrans" cxnId="{03D5BE43-5A79-4703-82D1-84CF45F2B2E0}">
      <dgm:prSet/>
      <dgm:spPr/>
      <dgm:t>
        <a:bodyPr/>
        <a:lstStyle/>
        <a:p>
          <a:endParaRPr lang="pl-PL"/>
        </a:p>
      </dgm:t>
    </dgm:pt>
    <dgm:pt modelId="{7F28C86B-9368-4B67-B06F-711C8881A26C}" type="sibTrans" cxnId="{03D5BE43-5A79-4703-82D1-84CF45F2B2E0}">
      <dgm:prSet/>
      <dgm:spPr/>
      <dgm:t>
        <a:bodyPr/>
        <a:lstStyle/>
        <a:p>
          <a:endParaRPr lang="pl-PL"/>
        </a:p>
      </dgm:t>
    </dgm:pt>
    <dgm:pt modelId="{E31FC24F-1861-4022-A736-A7320B84283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LearnC++ / LearnSQL </a:t>
          </a:r>
          <a:endParaRPr lang="pl-PL" dirty="0"/>
        </a:p>
      </dgm:t>
    </dgm:pt>
    <dgm:pt modelId="{6A9CFCDA-322B-40C4-B7A1-23C10BE42830}" type="parTrans" cxnId="{33F5C7C5-997C-4E5F-8610-C513EC33DE7D}">
      <dgm:prSet/>
      <dgm:spPr/>
      <dgm:t>
        <a:bodyPr/>
        <a:lstStyle/>
        <a:p>
          <a:endParaRPr lang="pl-PL"/>
        </a:p>
      </dgm:t>
    </dgm:pt>
    <dgm:pt modelId="{7A200B81-829A-49D3-9741-E26D047F1D78}" type="sibTrans" cxnId="{33F5C7C5-997C-4E5F-8610-C513EC33DE7D}">
      <dgm:prSet/>
      <dgm:spPr/>
      <dgm:t>
        <a:bodyPr/>
        <a:lstStyle/>
        <a:p>
          <a:endParaRPr lang="pl-PL"/>
        </a:p>
      </dgm:t>
    </dgm:pt>
    <dgm:pt modelId="{F1A8C994-8751-4A23-AAFB-B910F2B49047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matematyczne ZOO, multiplication table, Learningapps.org,</a:t>
          </a:r>
          <a:endParaRPr lang="pl-PL" dirty="0"/>
        </a:p>
      </dgm:t>
    </dgm:pt>
    <dgm:pt modelId="{FF42B6A3-0802-4253-BB7F-217713931A98}" type="parTrans" cxnId="{A239ED83-FFD0-4450-9D33-ACBE372A858C}">
      <dgm:prSet/>
      <dgm:spPr/>
      <dgm:t>
        <a:bodyPr/>
        <a:lstStyle/>
        <a:p>
          <a:endParaRPr lang="pl-PL"/>
        </a:p>
      </dgm:t>
    </dgm:pt>
    <dgm:pt modelId="{8982AD03-C89C-4099-AC94-E36AEF98C152}" type="sibTrans" cxnId="{A239ED83-FFD0-4450-9D33-ACBE372A858C}">
      <dgm:prSet/>
      <dgm:spPr/>
      <dgm:t>
        <a:bodyPr/>
        <a:lstStyle/>
        <a:p>
          <a:endParaRPr lang="pl-PL"/>
        </a:p>
      </dgm:t>
    </dgm:pt>
    <dgm:pt modelId="{E0CE2063-7803-4F51-9799-2EAEE906A6B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calculator, </a:t>
          </a:r>
          <a:endParaRPr lang="pl-PL" dirty="0"/>
        </a:p>
      </dgm:t>
    </dgm:pt>
    <dgm:pt modelId="{39BF3F86-81E8-45E0-A45D-6D6103EC71B4}" type="parTrans" cxnId="{04251323-8D8B-4C22-BA02-9EBD222D67AE}">
      <dgm:prSet/>
      <dgm:spPr/>
      <dgm:t>
        <a:bodyPr/>
        <a:lstStyle/>
        <a:p>
          <a:endParaRPr lang="pl-PL"/>
        </a:p>
      </dgm:t>
    </dgm:pt>
    <dgm:pt modelId="{B80B5027-BD5B-4756-AF6C-E8584124F3D0}" type="sibTrans" cxnId="{04251323-8D8B-4C22-BA02-9EBD222D67AE}">
      <dgm:prSet/>
      <dgm:spPr/>
      <dgm:t>
        <a:bodyPr/>
        <a:lstStyle/>
        <a:p>
          <a:endParaRPr lang="pl-PL"/>
        </a:p>
      </dgm:t>
    </dgm:pt>
    <dgm:pt modelId="{7A61026A-F54F-45B8-8B05-12E18CAE804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/>
            <a:t>Zdrowe Zakupy, Youtube, Messenger</a:t>
          </a:r>
          <a:endParaRPr lang="pl-PL" dirty="0"/>
        </a:p>
      </dgm:t>
    </dgm:pt>
    <dgm:pt modelId="{156B16C0-C0BF-4E3E-87BA-08C764B278EE}" type="parTrans" cxnId="{0894CB24-3144-43B4-A271-42F1BDD0B35B}">
      <dgm:prSet/>
      <dgm:spPr/>
      <dgm:t>
        <a:bodyPr/>
        <a:lstStyle/>
        <a:p>
          <a:endParaRPr lang="pl-PL"/>
        </a:p>
      </dgm:t>
    </dgm:pt>
    <dgm:pt modelId="{B3385267-F11F-4A9C-A912-569050DE70BC}" type="sibTrans" cxnId="{0894CB24-3144-43B4-A271-42F1BDD0B35B}">
      <dgm:prSet/>
      <dgm:spPr/>
      <dgm:t>
        <a:bodyPr/>
        <a:lstStyle/>
        <a:p>
          <a:endParaRPr lang="pl-PL"/>
        </a:p>
      </dgm:t>
    </dgm:pt>
    <dgm:pt modelId="{543919EB-790F-402B-B222-E645C7F50EF0}">
      <dgm:prSet/>
      <dgm:spPr/>
    </dgm:pt>
    <dgm:pt modelId="{40A86ABA-C7A3-4D90-AFEE-31541F6D202B}" type="parTrans" cxnId="{42295AC9-8343-4E5B-BE18-3FF655E6FB22}">
      <dgm:prSet/>
      <dgm:spPr/>
      <dgm:t>
        <a:bodyPr/>
        <a:lstStyle/>
        <a:p>
          <a:endParaRPr lang="pl-PL"/>
        </a:p>
      </dgm:t>
    </dgm:pt>
    <dgm:pt modelId="{4DA71E93-9067-4FE2-888B-03E80D8779B0}" type="sibTrans" cxnId="{42295AC9-8343-4E5B-BE18-3FF655E6FB22}">
      <dgm:prSet/>
      <dgm:spPr/>
      <dgm:t>
        <a:bodyPr/>
        <a:lstStyle/>
        <a:p>
          <a:endParaRPr lang="pl-PL"/>
        </a:p>
      </dgm:t>
    </dgm:pt>
    <dgm:pt modelId="{07BB7045-B425-4E50-9337-1718C271DC40}">
      <dgm:prSet/>
      <dgm:spPr/>
    </dgm:pt>
    <dgm:pt modelId="{C6B89DF4-C7D2-4188-8E51-EAEACFB151F3}" type="parTrans" cxnId="{983204BE-E087-4674-9797-35AE85528E2F}">
      <dgm:prSet/>
      <dgm:spPr/>
      <dgm:t>
        <a:bodyPr/>
        <a:lstStyle/>
        <a:p>
          <a:endParaRPr lang="pl-PL"/>
        </a:p>
      </dgm:t>
    </dgm:pt>
    <dgm:pt modelId="{43654B0D-2AB8-40B6-A6CD-B1C692CA9F67}" type="sibTrans" cxnId="{983204BE-E087-4674-9797-35AE85528E2F}">
      <dgm:prSet/>
      <dgm:spPr/>
      <dgm:t>
        <a:bodyPr/>
        <a:lstStyle/>
        <a:p>
          <a:endParaRPr lang="pl-PL"/>
        </a:p>
      </dgm:t>
    </dgm:pt>
    <dgm:pt modelId="{A9CB3470-65F2-40A0-A8BE-248CBBA793D4}">
      <dgm:prSet/>
      <dgm:spPr/>
    </dgm:pt>
    <dgm:pt modelId="{412CB93D-0E72-434C-A8A3-3D9F40DA2225}" type="parTrans" cxnId="{D784A19C-2958-42A7-9DCB-1AB1CA736DB7}">
      <dgm:prSet/>
      <dgm:spPr/>
      <dgm:t>
        <a:bodyPr/>
        <a:lstStyle/>
        <a:p>
          <a:endParaRPr lang="pl-PL"/>
        </a:p>
      </dgm:t>
    </dgm:pt>
    <dgm:pt modelId="{76329D8A-8EBA-480B-8CEE-49FA6D59AE9D}" type="sibTrans" cxnId="{D784A19C-2958-42A7-9DCB-1AB1CA736DB7}">
      <dgm:prSet/>
      <dgm:spPr/>
      <dgm:t>
        <a:bodyPr/>
        <a:lstStyle/>
        <a:p>
          <a:endParaRPr lang="pl-PL"/>
        </a:p>
      </dgm:t>
    </dgm:pt>
    <dgm:pt modelId="{D39B5202-600B-4A46-8214-BC956689059D}">
      <dgm:prSet/>
      <dgm:spPr/>
    </dgm:pt>
    <dgm:pt modelId="{5569D834-51CB-4E28-8F75-8348E38CD805}" type="parTrans" cxnId="{DF05AAC0-AF65-4642-9A5D-4398F8421F57}">
      <dgm:prSet/>
      <dgm:spPr/>
      <dgm:t>
        <a:bodyPr/>
        <a:lstStyle/>
        <a:p>
          <a:endParaRPr lang="pl-PL"/>
        </a:p>
      </dgm:t>
    </dgm:pt>
    <dgm:pt modelId="{5CF5F98E-06BC-4B85-902E-8BD14A09AD57}" type="sibTrans" cxnId="{DF05AAC0-AF65-4642-9A5D-4398F8421F57}">
      <dgm:prSet/>
      <dgm:spPr/>
      <dgm:t>
        <a:bodyPr/>
        <a:lstStyle/>
        <a:p>
          <a:endParaRPr lang="pl-PL"/>
        </a:p>
      </dgm:t>
    </dgm:pt>
    <dgm:pt modelId="{A226DDCF-1F61-459B-9A53-69D21ED56177}">
      <dgm:prSet/>
      <dgm:spPr/>
    </dgm:pt>
    <dgm:pt modelId="{C88FAFD6-7640-4B24-A07F-03D3739E66A8}" type="parTrans" cxnId="{8679D392-B1A3-4AB9-BA0B-5804CE1DF4C5}">
      <dgm:prSet/>
      <dgm:spPr/>
      <dgm:t>
        <a:bodyPr/>
        <a:lstStyle/>
        <a:p>
          <a:endParaRPr lang="pl-PL"/>
        </a:p>
      </dgm:t>
    </dgm:pt>
    <dgm:pt modelId="{BCB81D40-636F-4250-9306-D5C0C2B5393F}" type="sibTrans" cxnId="{8679D392-B1A3-4AB9-BA0B-5804CE1DF4C5}">
      <dgm:prSet/>
      <dgm:spPr/>
      <dgm:t>
        <a:bodyPr/>
        <a:lstStyle/>
        <a:p>
          <a:endParaRPr lang="pl-PL"/>
        </a:p>
      </dgm:t>
    </dgm:pt>
    <dgm:pt modelId="{B399912B-C6B4-4A74-B5E2-1E5A96C54B1E}">
      <dgm:prSet/>
      <dgm:spPr/>
    </dgm:pt>
    <dgm:pt modelId="{9EE3C9F2-A67A-45B7-9B79-440763996850}" type="parTrans" cxnId="{76CAD60D-763E-4424-8166-32D4991A1CFC}">
      <dgm:prSet/>
      <dgm:spPr/>
      <dgm:t>
        <a:bodyPr/>
        <a:lstStyle/>
        <a:p>
          <a:endParaRPr lang="pl-PL"/>
        </a:p>
      </dgm:t>
    </dgm:pt>
    <dgm:pt modelId="{E0497F49-AE5B-4515-9734-4DF5A5BC6DD1}" type="sibTrans" cxnId="{76CAD60D-763E-4424-8166-32D4991A1CFC}">
      <dgm:prSet/>
      <dgm:spPr/>
      <dgm:t>
        <a:bodyPr/>
        <a:lstStyle/>
        <a:p>
          <a:endParaRPr lang="pl-PL"/>
        </a:p>
      </dgm:t>
    </dgm:pt>
    <dgm:pt modelId="{BC7F3F96-628A-4587-B748-EF1DAE431769}">
      <dgm:prSet/>
      <dgm:spPr/>
    </dgm:pt>
    <dgm:pt modelId="{587810EE-DA2F-4EF1-9D25-D33DDA887CDA}" type="parTrans" cxnId="{CA978449-F8FC-4822-9A7A-DAD2E12316CE}">
      <dgm:prSet/>
      <dgm:spPr/>
      <dgm:t>
        <a:bodyPr/>
        <a:lstStyle/>
        <a:p>
          <a:endParaRPr lang="pl-PL"/>
        </a:p>
      </dgm:t>
    </dgm:pt>
    <dgm:pt modelId="{76E58377-BAA7-4349-B60A-2A636D1EE15E}" type="sibTrans" cxnId="{CA978449-F8FC-4822-9A7A-DAD2E12316CE}">
      <dgm:prSet/>
      <dgm:spPr/>
      <dgm:t>
        <a:bodyPr/>
        <a:lstStyle/>
        <a:p>
          <a:endParaRPr lang="pl-PL"/>
        </a:p>
      </dgm:t>
    </dgm:pt>
    <dgm:pt modelId="{AEF575EB-38B7-450B-B97C-D73148B1F3DB}" type="pres">
      <dgm:prSet presAssocID="{7D6EF501-47E8-4CAC-B7DB-453D7F44B735}" presName="Name0" presStyleCnt="0">
        <dgm:presLayoutVars>
          <dgm:chMax val="7"/>
          <dgm:chPref val="7"/>
          <dgm:dir/>
        </dgm:presLayoutVars>
      </dgm:prSet>
      <dgm:spPr/>
    </dgm:pt>
    <dgm:pt modelId="{BD753EB0-5CD0-4F7E-B720-6E4AD0E900B1}" type="pres">
      <dgm:prSet presAssocID="{7D6EF501-47E8-4CAC-B7DB-453D7F44B735}" presName="Name1" presStyleCnt="0"/>
      <dgm:spPr/>
    </dgm:pt>
    <dgm:pt modelId="{D9AB68A0-1F34-4B7D-80C5-5EDEFBC55340}" type="pres">
      <dgm:prSet presAssocID="{7D6EF501-47E8-4CAC-B7DB-453D7F44B735}" presName="cycle" presStyleCnt="0"/>
      <dgm:spPr/>
    </dgm:pt>
    <dgm:pt modelId="{09DBA15D-DBD3-4604-9800-D0AE93C43DFE}" type="pres">
      <dgm:prSet presAssocID="{7D6EF501-47E8-4CAC-B7DB-453D7F44B735}" presName="srcNode" presStyleLbl="node1" presStyleIdx="0" presStyleCnt="7"/>
      <dgm:spPr/>
    </dgm:pt>
    <dgm:pt modelId="{A0DE6C6D-5C07-4F65-BC17-7951829C8E6A}" type="pres">
      <dgm:prSet presAssocID="{7D6EF501-47E8-4CAC-B7DB-453D7F44B735}" presName="conn" presStyleLbl="parChTrans1D2" presStyleIdx="0" presStyleCnt="1"/>
      <dgm:spPr/>
    </dgm:pt>
    <dgm:pt modelId="{B55225C8-ABCF-4B08-B692-057BBBD92026}" type="pres">
      <dgm:prSet presAssocID="{7D6EF501-47E8-4CAC-B7DB-453D7F44B735}" presName="extraNode" presStyleLbl="node1" presStyleIdx="0" presStyleCnt="7"/>
      <dgm:spPr/>
    </dgm:pt>
    <dgm:pt modelId="{4E0D52FF-8B84-48C7-A2BC-6B5312E19D19}" type="pres">
      <dgm:prSet presAssocID="{7D6EF501-47E8-4CAC-B7DB-453D7F44B735}" presName="dstNode" presStyleLbl="node1" presStyleIdx="0" presStyleCnt="7"/>
      <dgm:spPr/>
    </dgm:pt>
    <dgm:pt modelId="{38BA1F8B-52EA-4C67-9B60-7F7169A3BDE0}" type="pres">
      <dgm:prSet presAssocID="{26A9447F-B499-43C5-B12D-CB6EFCED20B1}" presName="text_1" presStyleLbl="node1" presStyleIdx="0" presStyleCnt="7">
        <dgm:presLayoutVars>
          <dgm:bulletEnabled val="1"/>
        </dgm:presLayoutVars>
      </dgm:prSet>
      <dgm:spPr/>
    </dgm:pt>
    <dgm:pt modelId="{7A1A2BC4-8855-45A7-A9C8-6545162D44EE}" type="pres">
      <dgm:prSet presAssocID="{26A9447F-B499-43C5-B12D-CB6EFCED20B1}" presName="accent_1" presStyleCnt="0"/>
      <dgm:spPr/>
    </dgm:pt>
    <dgm:pt modelId="{478A3336-577A-47AB-A5EA-88B20D0D5A45}" type="pres">
      <dgm:prSet presAssocID="{26A9447F-B499-43C5-B12D-CB6EFCED20B1}" presName="accentRepeatNode" presStyleLbl="solidFgAcc1" presStyleIdx="0" presStyleCnt="7"/>
      <dgm:spPr>
        <a:solidFill>
          <a:schemeClr val="accent4">
            <a:lumMod val="75000"/>
          </a:schemeClr>
        </a:solidFill>
      </dgm:spPr>
    </dgm:pt>
    <dgm:pt modelId="{4D102E8A-F314-493A-BA41-D6C17F61A40D}" type="pres">
      <dgm:prSet presAssocID="{98B8E263-3387-4358-BFBA-E72445844096}" presName="text_2" presStyleLbl="node1" presStyleIdx="1" presStyleCnt="7">
        <dgm:presLayoutVars>
          <dgm:bulletEnabled val="1"/>
        </dgm:presLayoutVars>
      </dgm:prSet>
      <dgm:spPr/>
    </dgm:pt>
    <dgm:pt modelId="{50E0DBCE-F22D-4E8E-B136-44B426F88158}" type="pres">
      <dgm:prSet presAssocID="{98B8E263-3387-4358-BFBA-E72445844096}" presName="accent_2" presStyleCnt="0"/>
      <dgm:spPr/>
    </dgm:pt>
    <dgm:pt modelId="{D91D04FE-86D5-4582-9EF1-9CFCBED6BF15}" type="pres">
      <dgm:prSet presAssocID="{98B8E263-3387-4358-BFBA-E72445844096}" presName="accentRepeatNode" presStyleLbl="solidFgAcc1" presStyleIdx="1" presStyleCnt="7"/>
      <dgm:spPr>
        <a:solidFill>
          <a:schemeClr val="accent4">
            <a:lumMod val="75000"/>
          </a:schemeClr>
        </a:solidFill>
      </dgm:spPr>
    </dgm:pt>
    <dgm:pt modelId="{F8BE16A3-8F6C-4BF2-88EB-640B011B7D37}" type="pres">
      <dgm:prSet presAssocID="{18ED1E8C-17FD-432E-97A5-78E61F9DA78C}" presName="text_3" presStyleLbl="node1" presStyleIdx="2" presStyleCnt="7">
        <dgm:presLayoutVars>
          <dgm:bulletEnabled val="1"/>
        </dgm:presLayoutVars>
      </dgm:prSet>
      <dgm:spPr/>
    </dgm:pt>
    <dgm:pt modelId="{765B11A2-6F77-4B84-97E7-F668AEA80A51}" type="pres">
      <dgm:prSet presAssocID="{18ED1E8C-17FD-432E-97A5-78E61F9DA78C}" presName="accent_3" presStyleCnt="0"/>
      <dgm:spPr/>
    </dgm:pt>
    <dgm:pt modelId="{F83FBFB7-5035-4ED5-B6B6-315FC5A2711B}" type="pres">
      <dgm:prSet presAssocID="{18ED1E8C-17FD-432E-97A5-78E61F9DA78C}" presName="accentRepeatNode" presStyleLbl="solidFgAcc1" presStyleIdx="2" presStyleCnt="7"/>
      <dgm:spPr>
        <a:solidFill>
          <a:schemeClr val="accent4">
            <a:lumMod val="75000"/>
          </a:schemeClr>
        </a:solidFill>
      </dgm:spPr>
    </dgm:pt>
    <dgm:pt modelId="{D13B5204-65AB-49E1-A2B5-E6B78F1A5878}" type="pres">
      <dgm:prSet presAssocID="{E31FC24F-1861-4022-A736-A7320B84283D}" presName="text_4" presStyleLbl="node1" presStyleIdx="3" presStyleCnt="7">
        <dgm:presLayoutVars>
          <dgm:bulletEnabled val="1"/>
        </dgm:presLayoutVars>
      </dgm:prSet>
      <dgm:spPr/>
    </dgm:pt>
    <dgm:pt modelId="{EA61A904-90F0-4D94-9B21-5DDB2A1EF804}" type="pres">
      <dgm:prSet presAssocID="{E31FC24F-1861-4022-A736-A7320B84283D}" presName="accent_4" presStyleCnt="0"/>
      <dgm:spPr/>
    </dgm:pt>
    <dgm:pt modelId="{7E6143D9-D898-4B8D-B3F1-0D175687123A}" type="pres">
      <dgm:prSet presAssocID="{E31FC24F-1861-4022-A736-A7320B84283D}" presName="accentRepeatNode" presStyleLbl="solidFgAcc1" presStyleIdx="3" presStyleCnt="7"/>
      <dgm:spPr>
        <a:solidFill>
          <a:schemeClr val="accent4">
            <a:lumMod val="75000"/>
          </a:schemeClr>
        </a:solidFill>
      </dgm:spPr>
    </dgm:pt>
    <dgm:pt modelId="{F258E18F-E24A-44BB-B99C-249B7B4573FC}" type="pres">
      <dgm:prSet presAssocID="{F1A8C994-8751-4A23-AAFB-B910F2B49047}" presName="text_5" presStyleLbl="node1" presStyleIdx="4" presStyleCnt="7">
        <dgm:presLayoutVars>
          <dgm:bulletEnabled val="1"/>
        </dgm:presLayoutVars>
      </dgm:prSet>
      <dgm:spPr/>
    </dgm:pt>
    <dgm:pt modelId="{29CA4C2D-C32D-4919-A706-BAC34ED5542C}" type="pres">
      <dgm:prSet presAssocID="{F1A8C994-8751-4A23-AAFB-B910F2B49047}" presName="accent_5" presStyleCnt="0"/>
      <dgm:spPr/>
    </dgm:pt>
    <dgm:pt modelId="{DEE296A7-40D8-4CFE-93E1-4CEDB0006E56}" type="pres">
      <dgm:prSet presAssocID="{F1A8C994-8751-4A23-AAFB-B910F2B49047}" presName="accentRepeatNode" presStyleLbl="solidFgAcc1" presStyleIdx="4" presStyleCnt="7"/>
      <dgm:spPr>
        <a:solidFill>
          <a:schemeClr val="accent4">
            <a:lumMod val="75000"/>
          </a:schemeClr>
        </a:solidFill>
      </dgm:spPr>
    </dgm:pt>
    <dgm:pt modelId="{D8BFEF64-82A6-4F1E-9563-0CFC19D7EE90}" type="pres">
      <dgm:prSet presAssocID="{E0CE2063-7803-4F51-9799-2EAEE906A6B2}" presName="text_6" presStyleLbl="node1" presStyleIdx="5" presStyleCnt="7">
        <dgm:presLayoutVars>
          <dgm:bulletEnabled val="1"/>
        </dgm:presLayoutVars>
      </dgm:prSet>
      <dgm:spPr/>
    </dgm:pt>
    <dgm:pt modelId="{C7DAA2BE-A5DC-4C30-ADB4-D67E0403495D}" type="pres">
      <dgm:prSet presAssocID="{E0CE2063-7803-4F51-9799-2EAEE906A6B2}" presName="accent_6" presStyleCnt="0"/>
      <dgm:spPr/>
    </dgm:pt>
    <dgm:pt modelId="{F9146FED-433D-4446-B7AD-D156EB8D6887}" type="pres">
      <dgm:prSet presAssocID="{E0CE2063-7803-4F51-9799-2EAEE906A6B2}" presName="accentRepeatNode" presStyleLbl="solidFgAcc1" presStyleIdx="5" presStyleCnt="7"/>
      <dgm:spPr>
        <a:solidFill>
          <a:schemeClr val="accent4">
            <a:lumMod val="75000"/>
          </a:schemeClr>
        </a:solidFill>
      </dgm:spPr>
    </dgm:pt>
    <dgm:pt modelId="{F68FC8E0-7890-4316-B86D-59FD8C5492BB}" type="pres">
      <dgm:prSet presAssocID="{7A61026A-F54F-45B8-8B05-12E18CAE804E}" presName="text_7" presStyleLbl="node1" presStyleIdx="6" presStyleCnt="7">
        <dgm:presLayoutVars>
          <dgm:bulletEnabled val="1"/>
        </dgm:presLayoutVars>
      </dgm:prSet>
      <dgm:spPr/>
    </dgm:pt>
    <dgm:pt modelId="{8657B19F-86EF-4749-BEF0-09A5AB19E61B}" type="pres">
      <dgm:prSet presAssocID="{7A61026A-F54F-45B8-8B05-12E18CAE804E}" presName="accent_7" presStyleCnt="0"/>
      <dgm:spPr/>
    </dgm:pt>
    <dgm:pt modelId="{E0FFC942-D0A6-4827-A5BA-9B481F84569E}" type="pres">
      <dgm:prSet presAssocID="{7A61026A-F54F-45B8-8B05-12E18CAE804E}" presName="accentRepeatNode" presStyleLbl="solidFgAcc1" presStyleIdx="6" presStyleCnt="7"/>
      <dgm:spPr>
        <a:solidFill>
          <a:schemeClr val="accent4">
            <a:lumMod val="75000"/>
          </a:schemeClr>
        </a:solidFill>
      </dgm:spPr>
    </dgm:pt>
  </dgm:ptLst>
  <dgm:cxnLst>
    <dgm:cxn modelId="{76CAD60D-763E-4424-8166-32D4991A1CFC}" srcId="{7D6EF501-47E8-4CAC-B7DB-453D7F44B735}" destId="{B399912B-C6B4-4A74-B5E2-1E5A96C54B1E}" srcOrd="12" destOrd="0" parTransId="{9EE3C9F2-A67A-45B7-9B79-440763996850}" sibTransId="{E0497F49-AE5B-4515-9734-4DF5A5BC6DD1}"/>
    <dgm:cxn modelId="{04251323-8D8B-4C22-BA02-9EBD222D67AE}" srcId="{7D6EF501-47E8-4CAC-B7DB-453D7F44B735}" destId="{E0CE2063-7803-4F51-9799-2EAEE906A6B2}" srcOrd="5" destOrd="0" parTransId="{39BF3F86-81E8-45E0-A45D-6D6103EC71B4}" sibTransId="{B80B5027-BD5B-4756-AF6C-E8584124F3D0}"/>
    <dgm:cxn modelId="{0894CB24-3144-43B4-A271-42F1BDD0B35B}" srcId="{7D6EF501-47E8-4CAC-B7DB-453D7F44B735}" destId="{7A61026A-F54F-45B8-8B05-12E18CAE804E}" srcOrd="6" destOrd="0" parTransId="{156B16C0-C0BF-4E3E-87BA-08C764B278EE}" sibTransId="{B3385267-F11F-4A9C-A912-569050DE70BC}"/>
    <dgm:cxn modelId="{56C5EC2B-93B4-448A-9A60-743909B1F07B}" srcId="{7D6EF501-47E8-4CAC-B7DB-453D7F44B735}" destId="{E18A5731-000D-4AF9-91D6-D402AFB3E5AA}" srcOrd="15" destOrd="0" parTransId="{430E57F6-E47D-493C-8133-26828FFE44C2}" sibTransId="{6E631E71-60BC-44FD-A336-09CA48C09213}"/>
    <dgm:cxn modelId="{2BD60B2C-B722-40C0-99F8-63973B940922}" srcId="{7D6EF501-47E8-4CAC-B7DB-453D7F44B735}" destId="{98B8E263-3387-4358-BFBA-E72445844096}" srcOrd="1" destOrd="0" parTransId="{89EA87E6-970B-4C12-9657-52664BDEAE1F}" sibTransId="{9C31DAF1-1BFD-430E-BACA-E95CED90EA26}"/>
    <dgm:cxn modelId="{25E45937-6709-4916-ADD1-F1248F035EEF}" type="presOf" srcId="{7D6EF501-47E8-4CAC-B7DB-453D7F44B735}" destId="{AEF575EB-38B7-450B-B97C-D73148B1F3DB}" srcOrd="0" destOrd="0" presId="urn:microsoft.com/office/officeart/2008/layout/VerticalCurvedList"/>
    <dgm:cxn modelId="{D1DC9D42-E61C-453B-83A0-AD930E0C8B91}" type="presOf" srcId="{E773717D-F136-41EE-A901-2165417BD893}" destId="{A0DE6C6D-5C07-4F65-BC17-7951829C8E6A}" srcOrd="0" destOrd="0" presId="urn:microsoft.com/office/officeart/2008/layout/VerticalCurvedList"/>
    <dgm:cxn modelId="{03D5BE43-5A79-4703-82D1-84CF45F2B2E0}" srcId="{7D6EF501-47E8-4CAC-B7DB-453D7F44B735}" destId="{18ED1E8C-17FD-432E-97A5-78E61F9DA78C}" srcOrd="2" destOrd="0" parTransId="{12C2C4A0-AF22-480C-A423-3A72F6CA3AC8}" sibTransId="{7F28C86B-9368-4B67-B06F-711C8881A26C}"/>
    <dgm:cxn modelId="{CA978449-F8FC-4822-9A7A-DAD2E12316CE}" srcId="{7D6EF501-47E8-4CAC-B7DB-453D7F44B735}" destId="{BC7F3F96-628A-4587-B748-EF1DAE431769}" srcOrd="13" destOrd="0" parTransId="{587810EE-DA2F-4EF1-9D25-D33DDA887CDA}" sibTransId="{76E58377-BAA7-4349-B60A-2A636D1EE15E}"/>
    <dgm:cxn modelId="{37E76B6A-6F2E-4F13-9071-20F61A5CC2B8}" type="presOf" srcId="{26A9447F-B499-43C5-B12D-CB6EFCED20B1}" destId="{38BA1F8B-52EA-4C67-9B60-7F7169A3BDE0}" srcOrd="0" destOrd="0" presId="urn:microsoft.com/office/officeart/2008/layout/VerticalCurvedList"/>
    <dgm:cxn modelId="{36098C6B-5DDA-4D41-920C-6568745F2596}" type="presOf" srcId="{7A61026A-F54F-45B8-8B05-12E18CAE804E}" destId="{F68FC8E0-7890-4316-B86D-59FD8C5492BB}" srcOrd="0" destOrd="0" presId="urn:microsoft.com/office/officeart/2008/layout/VerticalCurvedList"/>
    <dgm:cxn modelId="{639EA952-A247-431B-83EB-85AF4C429489}" srcId="{7D6EF501-47E8-4CAC-B7DB-453D7F44B735}" destId="{26A9447F-B499-43C5-B12D-CB6EFCED20B1}" srcOrd="0" destOrd="0" parTransId="{507E0233-5F67-49B1-A55A-522F0B663305}" sibTransId="{E773717D-F136-41EE-A901-2165417BD893}"/>
    <dgm:cxn modelId="{A239ED83-FFD0-4450-9D33-ACBE372A858C}" srcId="{7D6EF501-47E8-4CAC-B7DB-453D7F44B735}" destId="{F1A8C994-8751-4A23-AAFB-B910F2B49047}" srcOrd="4" destOrd="0" parTransId="{FF42B6A3-0802-4253-BB7F-217713931A98}" sibTransId="{8982AD03-C89C-4099-AC94-E36AEF98C152}"/>
    <dgm:cxn modelId="{91BEEB8D-6106-404C-98B5-F6BDE055E6CE}" type="presOf" srcId="{E31FC24F-1861-4022-A736-A7320B84283D}" destId="{D13B5204-65AB-49E1-A2B5-E6B78F1A5878}" srcOrd="0" destOrd="0" presId="urn:microsoft.com/office/officeart/2008/layout/VerticalCurvedList"/>
    <dgm:cxn modelId="{8679D392-B1A3-4AB9-BA0B-5804CE1DF4C5}" srcId="{7D6EF501-47E8-4CAC-B7DB-453D7F44B735}" destId="{A226DDCF-1F61-459B-9A53-69D21ED56177}" srcOrd="11" destOrd="0" parTransId="{C88FAFD6-7640-4B24-A07F-03D3739E66A8}" sibTransId="{BCB81D40-636F-4250-9306-D5C0C2B5393F}"/>
    <dgm:cxn modelId="{D784A19C-2958-42A7-9DCB-1AB1CA736DB7}" srcId="{7D6EF501-47E8-4CAC-B7DB-453D7F44B735}" destId="{A9CB3470-65F2-40A0-A8BE-248CBBA793D4}" srcOrd="9" destOrd="0" parTransId="{412CB93D-0E72-434C-A8A3-3D9F40DA2225}" sibTransId="{76329D8A-8EBA-480B-8CEE-49FA6D59AE9D}"/>
    <dgm:cxn modelId="{978C4FAE-9857-4C74-B8F1-A8D0736C946C}" type="presOf" srcId="{18ED1E8C-17FD-432E-97A5-78E61F9DA78C}" destId="{F8BE16A3-8F6C-4BF2-88EB-640B011B7D37}" srcOrd="0" destOrd="0" presId="urn:microsoft.com/office/officeart/2008/layout/VerticalCurvedList"/>
    <dgm:cxn modelId="{22E502B4-D930-4415-82B1-1D67AFE0144C}" type="presOf" srcId="{E0CE2063-7803-4F51-9799-2EAEE906A6B2}" destId="{D8BFEF64-82A6-4F1E-9563-0CFC19D7EE90}" srcOrd="0" destOrd="0" presId="urn:microsoft.com/office/officeart/2008/layout/VerticalCurvedList"/>
    <dgm:cxn modelId="{3A8905BC-25D9-4F76-BEE0-A06AFFE78291}" srcId="{7D6EF501-47E8-4CAC-B7DB-453D7F44B735}" destId="{C8D35C55-B276-4AF8-9D99-2B794E39BE2D}" srcOrd="14" destOrd="0" parTransId="{18D2DE2E-7185-40B5-BF18-F4F4E190E1DA}" sibTransId="{9574FA3A-26DF-4897-99C1-B2ABA7A3524B}"/>
    <dgm:cxn modelId="{983204BE-E087-4674-9797-35AE85528E2F}" srcId="{7D6EF501-47E8-4CAC-B7DB-453D7F44B735}" destId="{07BB7045-B425-4E50-9337-1718C271DC40}" srcOrd="8" destOrd="0" parTransId="{C6B89DF4-C7D2-4188-8E51-EAEACFB151F3}" sibTransId="{43654B0D-2AB8-40B6-A6CD-B1C692CA9F67}"/>
    <dgm:cxn modelId="{DF05AAC0-AF65-4642-9A5D-4398F8421F57}" srcId="{7D6EF501-47E8-4CAC-B7DB-453D7F44B735}" destId="{D39B5202-600B-4A46-8214-BC956689059D}" srcOrd="10" destOrd="0" parTransId="{5569D834-51CB-4E28-8F75-8348E38CD805}" sibTransId="{5CF5F98E-06BC-4B85-902E-8BD14A09AD57}"/>
    <dgm:cxn modelId="{33F5C7C5-997C-4E5F-8610-C513EC33DE7D}" srcId="{7D6EF501-47E8-4CAC-B7DB-453D7F44B735}" destId="{E31FC24F-1861-4022-A736-A7320B84283D}" srcOrd="3" destOrd="0" parTransId="{6A9CFCDA-322B-40C4-B7A1-23C10BE42830}" sibTransId="{7A200B81-829A-49D3-9741-E26D047F1D78}"/>
    <dgm:cxn modelId="{42295AC9-8343-4E5B-BE18-3FF655E6FB22}" srcId="{7D6EF501-47E8-4CAC-B7DB-453D7F44B735}" destId="{543919EB-790F-402B-B222-E645C7F50EF0}" srcOrd="7" destOrd="0" parTransId="{40A86ABA-C7A3-4D90-AFEE-31541F6D202B}" sibTransId="{4DA71E93-9067-4FE2-888B-03E80D8779B0}"/>
    <dgm:cxn modelId="{0FA4B5EF-ADDC-42F5-B209-052224CAAE30}" type="presOf" srcId="{F1A8C994-8751-4A23-AAFB-B910F2B49047}" destId="{F258E18F-E24A-44BB-B99C-249B7B4573FC}" srcOrd="0" destOrd="0" presId="urn:microsoft.com/office/officeart/2008/layout/VerticalCurvedList"/>
    <dgm:cxn modelId="{F30545FA-7930-45E8-9C96-0E7B6C32D38C}" type="presOf" srcId="{98B8E263-3387-4358-BFBA-E72445844096}" destId="{4D102E8A-F314-493A-BA41-D6C17F61A40D}" srcOrd="0" destOrd="0" presId="urn:microsoft.com/office/officeart/2008/layout/VerticalCurvedList"/>
    <dgm:cxn modelId="{62FF632B-2B1D-4BDB-9FBF-3E5ACFA1D8AE}" type="presParOf" srcId="{AEF575EB-38B7-450B-B97C-D73148B1F3DB}" destId="{BD753EB0-5CD0-4F7E-B720-6E4AD0E900B1}" srcOrd="0" destOrd="0" presId="urn:microsoft.com/office/officeart/2008/layout/VerticalCurvedList"/>
    <dgm:cxn modelId="{601E247F-FF2A-43C7-B546-AA134ADFC648}" type="presParOf" srcId="{BD753EB0-5CD0-4F7E-B720-6E4AD0E900B1}" destId="{D9AB68A0-1F34-4B7D-80C5-5EDEFBC55340}" srcOrd="0" destOrd="0" presId="urn:microsoft.com/office/officeart/2008/layout/VerticalCurvedList"/>
    <dgm:cxn modelId="{C0B2B658-0E81-4280-AA27-35C7961B2F14}" type="presParOf" srcId="{D9AB68A0-1F34-4B7D-80C5-5EDEFBC55340}" destId="{09DBA15D-DBD3-4604-9800-D0AE93C43DFE}" srcOrd="0" destOrd="0" presId="urn:microsoft.com/office/officeart/2008/layout/VerticalCurvedList"/>
    <dgm:cxn modelId="{13F68F08-94F4-47D8-AA21-74E022EB8A8B}" type="presParOf" srcId="{D9AB68A0-1F34-4B7D-80C5-5EDEFBC55340}" destId="{A0DE6C6D-5C07-4F65-BC17-7951829C8E6A}" srcOrd="1" destOrd="0" presId="urn:microsoft.com/office/officeart/2008/layout/VerticalCurvedList"/>
    <dgm:cxn modelId="{AF13EAE5-5A04-4C9F-BC1F-32D3718DC5AB}" type="presParOf" srcId="{D9AB68A0-1F34-4B7D-80C5-5EDEFBC55340}" destId="{B55225C8-ABCF-4B08-B692-057BBBD92026}" srcOrd="2" destOrd="0" presId="urn:microsoft.com/office/officeart/2008/layout/VerticalCurvedList"/>
    <dgm:cxn modelId="{B921487A-412E-4979-9F15-A000EA6655C8}" type="presParOf" srcId="{D9AB68A0-1F34-4B7D-80C5-5EDEFBC55340}" destId="{4E0D52FF-8B84-48C7-A2BC-6B5312E19D19}" srcOrd="3" destOrd="0" presId="urn:microsoft.com/office/officeart/2008/layout/VerticalCurvedList"/>
    <dgm:cxn modelId="{7C9A797D-D3D4-4BEE-A19C-785FCCEEE806}" type="presParOf" srcId="{BD753EB0-5CD0-4F7E-B720-6E4AD0E900B1}" destId="{38BA1F8B-52EA-4C67-9B60-7F7169A3BDE0}" srcOrd="1" destOrd="0" presId="urn:microsoft.com/office/officeart/2008/layout/VerticalCurvedList"/>
    <dgm:cxn modelId="{F497701D-4B6F-403C-8CA1-D08AF21A1667}" type="presParOf" srcId="{BD753EB0-5CD0-4F7E-B720-6E4AD0E900B1}" destId="{7A1A2BC4-8855-45A7-A9C8-6545162D44EE}" srcOrd="2" destOrd="0" presId="urn:microsoft.com/office/officeart/2008/layout/VerticalCurvedList"/>
    <dgm:cxn modelId="{AAC72E24-D2F0-4F3E-918F-D8AF0530139A}" type="presParOf" srcId="{7A1A2BC4-8855-45A7-A9C8-6545162D44EE}" destId="{478A3336-577A-47AB-A5EA-88B20D0D5A45}" srcOrd="0" destOrd="0" presId="urn:microsoft.com/office/officeart/2008/layout/VerticalCurvedList"/>
    <dgm:cxn modelId="{BE3F17B7-62B9-46C3-9BF9-25C3D83E9BB9}" type="presParOf" srcId="{BD753EB0-5CD0-4F7E-B720-6E4AD0E900B1}" destId="{4D102E8A-F314-493A-BA41-D6C17F61A40D}" srcOrd="3" destOrd="0" presId="urn:microsoft.com/office/officeart/2008/layout/VerticalCurvedList"/>
    <dgm:cxn modelId="{EEFD9ED6-533F-4810-B34B-B60B236F23D9}" type="presParOf" srcId="{BD753EB0-5CD0-4F7E-B720-6E4AD0E900B1}" destId="{50E0DBCE-F22D-4E8E-B136-44B426F88158}" srcOrd="4" destOrd="0" presId="urn:microsoft.com/office/officeart/2008/layout/VerticalCurvedList"/>
    <dgm:cxn modelId="{7D8D991F-BBE0-4F60-9F56-F4F4CCC02125}" type="presParOf" srcId="{50E0DBCE-F22D-4E8E-B136-44B426F88158}" destId="{D91D04FE-86D5-4582-9EF1-9CFCBED6BF15}" srcOrd="0" destOrd="0" presId="urn:microsoft.com/office/officeart/2008/layout/VerticalCurvedList"/>
    <dgm:cxn modelId="{1E233864-E33E-41C3-8199-9FDEBF641CEC}" type="presParOf" srcId="{BD753EB0-5CD0-4F7E-B720-6E4AD0E900B1}" destId="{F8BE16A3-8F6C-4BF2-88EB-640B011B7D37}" srcOrd="5" destOrd="0" presId="urn:microsoft.com/office/officeart/2008/layout/VerticalCurvedList"/>
    <dgm:cxn modelId="{5CFB60FA-EBEE-4688-AE2F-337D784B4FA1}" type="presParOf" srcId="{BD753EB0-5CD0-4F7E-B720-6E4AD0E900B1}" destId="{765B11A2-6F77-4B84-97E7-F668AEA80A51}" srcOrd="6" destOrd="0" presId="urn:microsoft.com/office/officeart/2008/layout/VerticalCurvedList"/>
    <dgm:cxn modelId="{1CEDA66D-A951-46C8-A8FA-ED62783267EA}" type="presParOf" srcId="{765B11A2-6F77-4B84-97E7-F668AEA80A51}" destId="{F83FBFB7-5035-4ED5-B6B6-315FC5A2711B}" srcOrd="0" destOrd="0" presId="urn:microsoft.com/office/officeart/2008/layout/VerticalCurvedList"/>
    <dgm:cxn modelId="{87A3AAEE-D802-4549-A5CC-E84554C62D5E}" type="presParOf" srcId="{BD753EB0-5CD0-4F7E-B720-6E4AD0E900B1}" destId="{D13B5204-65AB-49E1-A2B5-E6B78F1A5878}" srcOrd="7" destOrd="0" presId="urn:microsoft.com/office/officeart/2008/layout/VerticalCurvedList"/>
    <dgm:cxn modelId="{5F893A96-D75F-4A10-91F8-B5567F9EED13}" type="presParOf" srcId="{BD753EB0-5CD0-4F7E-B720-6E4AD0E900B1}" destId="{EA61A904-90F0-4D94-9B21-5DDB2A1EF804}" srcOrd="8" destOrd="0" presId="urn:microsoft.com/office/officeart/2008/layout/VerticalCurvedList"/>
    <dgm:cxn modelId="{F18B52E8-55FD-4261-A238-F96CE97F2D44}" type="presParOf" srcId="{EA61A904-90F0-4D94-9B21-5DDB2A1EF804}" destId="{7E6143D9-D898-4B8D-B3F1-0D175687123A}" srcOrd="0" destOrd="0" presId="urn:microsoft.com/office/officeart/2008/layout/VerticalCurvedList"/>
    <dgm:cxn modelId="{CAB1BC31-4F41-4F91-8EEA-1BA8C3E746E0}" type="presParOf" srcId="{BD753EB0-5CD0-4F7E-B720-6E4AD0E900B1}" destId="{F258E18F-E24A-44BB-B99C-249B7B4573FC}" srcOrd="9" destOrd="0" presId="urn:microsoft.com/office/officeart/2008/layout/VerticalCurvedList"/>
    <dgm:cxn modelId="{C2E29DD8-CDCC-4EE2-87D4-DE99BC42D5B6}" type="presParOf" srcId="{BD753EB0-5CD0-4F7E-B720-6E4AD0E900B1}" destId="{29CA4C2D-C32D-4919-A706-BAC34ED5542C}" srcOrd="10" destOrd="0" presId="urn:microsoft.com/office/officeart/2008/layout/VerticalCurvedList"/>
    <dgm:cxn modelId="{84E7EA9F-B528-46DD-8362-4267579AB931}" type="presParOf" srcId="{29CA4C2D-C32D-4919-A706-BAC34ED5542C}" destId="{DEE296A7-40D8-4CFE-93E1-4CEDB0006E56}" srcOrd="0" destOrd="0" presId="urn:microsoft.com/office/officeart/2008/layout/VerticalCurvedList"/>
    <dgm:cxn modelId="{95FF00D7-20F8-47E0-9B44-12D760B4B81E}" type="presParOf" srcId="{BD753EB0-5CD0-4F7E-B720-6E4AD0E900B1}" destId="{D8BFEF64-82A6-4F1E-9563-0CFC19D7EE90}" srcOrd="11" destOrd="0" presId="urn:microsoft.com/office/officeart/2008/layout/VerticalCurvedList"/>
    <dgm:cxn modelId="{07119152-2259-4D33-A2F5-8609D08470D6}" type="presParOf" srcId="{BD753EB0-5CD0-4F7E-B720-6E4AD0E900B1}" destId="{C7DAA2BE-A5DC-4C30-ADB4-D67E0403495D}" srcOrd="12" destOrd="0" presId="urn:microsoft.com/office/officeart/2008/layout/VerticalCurvedList"/>
    <dgm:cxn modelId="{4AE35097-0D3F-4FAA-ACA8-74B4CDFB0E3A}" type="presParOf" srcId="{C7DAA2BE-A5DC-4C30-ADB4-D67E0403495D}" destId="{F9146FED-433D-4446-B7AD-D156EB8D6887}" srcOrd="0" destOrd="0" presId="urn:microsoft.com/office/officeart/2008/layout/VerticalCurvedList"/>
    <dgm:cxn modelId="{4EEAB062-FB7E-4BDE-8A29-7FCE9719B225}" type="presParOf" srcId="{BD753EB0-5CD0-4F7E-B720-6E4AD0E900B1}" destId="{F68FC8E0-7890-4316-B86D-59FD8C5492BB}" srcOrd="13" destOrd="0" presId="urn:microsoft.com/office/officeart/2008/layout/VerticalCurvedList"/>
    <dgm:cxn modelId="{DCBDF686-F388-4AA1-AC4C-A4618101E4B1}" type="presParOf" srcId="{BD753EB0-5CD0-4F7E-B720-6E4AD0E900B1}" destId="{8657B19F-86EF-4749-BEF0-09A5AB19E61B}" srcOrd="14" destOrd="0" presId="urn:microsoft.com/office/officeart/2008/layout/VerticalCurvedList"/>
    <dgm:cxn modelId="{5C50EAF9-F1E9-4C94-8A29-4BBCB678AE68}" type="presParOf" srcId="{8657B19F-86EF-4749-BEF0-09A5AB19E61B}" destId="{E0FFC942-D0A6-4827-A5BA-9B481F8456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170511-F607-4968-B82B-C71A675AD43C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31121F4A-D06B-4AC7-A6AC-876A31D1764A}">
      <dgm:prSet/>
      <dgm:spPr/>
      <dgm:t>
        <a:bodyPr/>
        <a:lstStyle/>
        <a:p>
          <a:r>
            <a:rPr lang="pl-PL"/>
            <a:t>Maths</a:t>
          </a:r>
          <a:endParaRPr lang="pl-PL" dirty="0"/>
        </a:p>
      </dgm:t>
    </dgm:pt>
    <dgm:pt modelId="{CBDFF343-DFF2-414A-B42B-DC555DDAC090}" type="parTrans" cxnId="{83925DF3-3B57-4928-AC6F-CD2A40CCED5F}">
      <dgm:prSet/>
      <dgm:spPr/>
      <dgm:t>
        <a:bodyPr/>
        <a:lstStyle/>
        <a:p>
          <a:endParaRPr lang="pl-PL"/>
        </a:p>
      </dgm:t>
    </dgm:pt>
    <dgm:pt modelId="{F7AFB043-949E-4ED5-9213-CC75FFEF8AEC}" type="sibTrans" cxnId="{83925DF3-3B57-4928-AC6F-CD2A40CCED5F}">
      <dgm:prSet/>
      <dgm:spPr/>
      <dgm:t>
        <a:bodyPr/>
        <a:lstStyle/>
        <a:p>
          <a:endParaRPr lang="pl-PL"/>
        </a:p>
      </dgm:t>
    </dgm:pt>
    <dgm:pt modelId="{08435F95-CC0C-4A71-8918-327C6B4D1FF8}">
      <dgm:prSet/>
      <dgm:spPr/>
      <dgm:t>
        <a:bodyPr/>
        <a:lstStyle/>
        <a:p>
          <a:r>
            <a:rPr lang="pl-PL"/>
            <a:t>Foreign languages</a:t>
          </a:r>
          <a:endParaRPr lang="pl-PL" dirty="0"/>
        </a:p>
      </dgm:t>
    </dgm:pt>
    <dgm:pt modelId="{E2CDF383-66C6-49FA-9F8B-876E8773B3A1}" type="parTrans" cxnId="{6ADF45D4-0259-4488-808E-471F98126BEA}">
      <dgm:prSet/>
      <dgm:spPr/>
      <dgm:t>
        <a:bodyPr/>
        <a:lstStyle/>
        <a:p>
          <a:endParaRPr lang="pl-PL"/>
        </a:p>
      </dgm:t>
    </dgm:pt>
    <dgm:pt modelId="{DEA74267-7A1C-477F-B6C7-380397E535AF}" type="sibTrans" cxnId="{6ADF45D4-0259-4488-808E-471F98126BEA}">
      <dgm:prSet/>
      <dgm:spPr/>
      <dgm:t>
        <a:bodyPr/>
        <a:lstStyle/>
        <a:p>
          <a:endParaRPr lang="pl-PL"/>
        </a:p>
      </dgm:t>
    </dgm:pt>
    <dgm:pt modelId="{CDFAFD97-C9F2-411D-A491-5839109741B1}">
      <dgm:prSet/>
      <dgm:spPr/>
      <dgm:t>
        <a:bodyPr/>
        <a:lstStyle/>
        <a:p>
          <a:r>
            <a:rPr lang="pl-PL"/>
            <a:t>Music, History</a:t>
          </a:r>
          <a:endParaRPr lang="pl-PL" dirty="0"/>
        </a:p>
      </dgm:t>
    </dgm:pt>
    <dgm:pt modelId="{79ADE5A2-E85D-4000-B1C0-92415C26F8E5}" type="parTrans" cxnId="{634E967D-6AB2-43DC-B385-D34EF3DB5494}">
      <dgm:prSet/>
      <dgm:spPr/>
      <dgm:t>
        <a:bodyPr/>
        <a:lstStyle/>
        <a:p>
          <a:endParaRPr lang="pl-PL"/>
        </a:p>
      </dgm:t>
    </dgm:pt>
    <dgm:pt modelId="{B187F7F5-2839-4859-B27E-F5F58EEA7652}" type="sibTrans" cxnId="{634E967D-6AB2-43DC-B385-D34EF3DB5494}">
      <dgm:prSet/>
      <dgm:spPr/>
      <dgm:t>
        <a:bodyPr/>
        <a:lstStyle/>
        <a:p>
          <a:endParaRPr lang="pl-PL"/>
        </a:p>
      </dgm:t>
    </dgm:pt>
    <dgm:pt modelId="{9F22207A-529B-4077-A3BD-11905441FCDF}">
      <dgm:prSet/>
      <dgm:spPr/>
      <dgm:t>
        <a:bodyPr/>
        <a:lstStyle/>
        <a:p>
          <a:r>
            <a:rPr lang="pl-PL"/>
            <a:t>Polish language</a:t>
          </a:r>
          <a:endParaRPr lang="pl-PL" dirty="0"/>
        </a:p>
      </dgm:t>
    </dgm:pt>
    <dgm:pt modelId="{C02DCF76-A0A5-4029-A9BE-DB6C6020A8DE}" type="parTrans" cxnId="{72349663-BD86-4915-BF86-8F5A1E8A00BF}">
      <dgm:prSet/>
      <dgm:spPr/>
      <dgm:t>
        <a:bodyPr/>
        <a:lstStyle/>
        <a:p>
          <a:endParaRPr lang="pl-PL"/>
        </a:p>
      </dgm:t>
    </dgm:pt>
    <dgm:pt modelId="{487E7B75-6949-4CAD-9E7E-507DED48734A}" type="sibTrans" cxnId="{72349663-BD86-4915-BF86-8F5A1E8A00BF}">
      <dgm:prSet/>
      <dgm:spPr/>
      <dgm:t>
        <a:bodyPr/>
        <a:lstStyle/>
        <a:p>
          <a:endParaRPr lang="pl-PL"/>
        </a:p>
      </dgm:t>
    </dgm:pt>
    <dgm:pt modelId="{017AD52E-C5F2-4AAB-83EB-D4E8A8225375}">
      <dgm:prSet/>
      <dgm:spPr/>
      <dgm:t>
        <a:bodyPr/>
        <a:lstStyle/>
        <a:p>
          <a:r>
            <a:rPr lang="pl-PL"/>
            <a:t>Chemistry, Physics, Biology, Geography</a:t>
          </a:r>
          <a:endParaRPr lang="pl-PL" dirty="0"/>
        </a:p>
      </dgm:t>
    </dgm:pt>
    <dgm:pt modelId="{90BE855A-96BC-4E14-8E20-15D0E1BACD17}" type="parTrans" cxnId="{66A09491-950C-4409-B1E1-57F5017E83CC}">
      <dgm:prSet/>
      <dgm:spPr/>
      <dgm:t>
        <a:bodyPr/>
        <a:lstStyle/>
        <a:p>
          <a:endParaRPr lang="pl-PL"/>
        </a:p>
      </dgm:t>
    </dgm:pt>
    <dgm:pt modelId="{88A59C49-79B6-4163-9B33-0E8CF5E09964}" type="sibTrans" cxnId="{66A09491-950C-4409-B1E1-57F5017E83CC}">
      <dgm:prSet/>
      <dgm:spPr/>
      <dgm:t>
        <a:bodyPr/>
        <a:lstStyle/>
        <a:p>
          <a:endParaRPr lang="pl-PL"/>
        </a:p>
      </dgm:t>
    </dgm:pt>
    <dgm:pt modelId="{8BC9463D-6D00-4F50-8694-6CE0B4914040}">
      <dgm:prSet/>
      <dgm:spPr/>
      <dgm:t>
        <a:bodyPr/>
        <a:lstStyle/>
        <a:p>
          <a:r>
            <a:rPr lang="pl-PL"/>
            <a:t>IT, </a:t>
          </a:r>
          <a:endParaRPr lang="pl-PL" dirty="0"/>
        </a:p>
      </dgm:t>
    </dgm:pt>
    <dgm:pt modelId="{3C83BBBC-D98F-4F3D-9A50-4B6E784508A2}" type="parTrans" cxnId="{16CFD676-7A89-449F-9537-AB67F2AB12D5}">
      <dgm:prSet/>
      <dgm:spPr/>
      <dgm:t>
        <a:bodyPr/>
        <a:lstStyle/>
        <a:p>
          <a:endParaRPr lang="pl-PL"/>
        </a:p>
      </dgm:t>
    </dgm:pt>
    <dgm:pt modelId="{349AF770-018B-4B67-96C8-E95801B433DD}" type="sibTrans" cxnId="{16CFD676-7A89-449F-9537-AB67F2AB12D5}">
      <dgm:prSet/>
      <dgm:spPr/>
      <dgm:t>
        <a:bodyPr/>
        <a:lstStyle/>
        <a:p>
          <a:endParaRPr lang="pl-PL"/>
        </a:p>
      </dgm:t>
    </dgm:pt>
    <dgm:pt modelId="{16AB8368-40AA-4425-9328-2F6A60D16254}">
      <dgm:prSet/>
      <dgm:spPr/>
      <dgm:t>
        <a:bodyPr/>
        <a:lstStyle/>
        <a:p>
          <a:r>
            <a:rPr lang="pl-PL"/>
            <a:t>Additional activities</a:t>
          </a:r>
          <a:endParaRPr lang="pl-PL" dirty="0"/>
        </a:p>
      </dgm:t>
    </dgm:pt>
    <dgm:pt modelId="{5B9853B7-E871-40C0-A63D-EF07BBA224A2}" type="parTrans" cxnId="{0CDDD9CE-F553-4EF8-AC69-173298C1A5F2}">
      <dgm:prSet/>
      <dgm:spPr/>
      <dgm:t>
        <a:bodyPr/>
        <a:lstStyle/>
        <a:p>
          <a:endParaRPr lang="pl-PL"/>
        </a:p>
      </dgm:t>
    </dgm:pt>
    <dgm:pt modelId="{5C62BB2D-3942-4118-8216-ABE082D8CA98}" type="sibTrans" cxnId="{0CDDD9CE-F553-4EF8-AC69-173298C1A5F2}">
      <dgm:prSet/>
      <dgm:spPr/>
      <dgm:t>
        <a:bodyPr/>
        <a:lstStyle/>
        <a:p>
          <a:endParaRPr lang="pl-PL"/>
        </a:p>
      </dgm:t>
    </dgm:pt>
    <dgm:pt modelId="{9BF10857-7850-4C57-8CA6-A861634E1296}">
      <dgm:prSet/>
      <dgm:spPr/>
      <dgm:t>
        <a:bodyPr/>
        <a:lstStyle/>
        <a:p>
          <a:r>
            <a:rPr lang="pl-PL"/>
            <a:t>programming</a:t>
          </a:r>
          <a:endParaRPr lang="pl-PL" dirty="0"/>
        </a:p>
      </dgm:t>
    </dgm:pt>
    <dgm:pt modelId="{65B7150A-510A-4201-9482-D669BA2FE570}" type="parTrans" cxnId="{5FB5E2DD-5A50-416D-BCE2-6866150429D0}">
      <dgm:prSet/>
      <dgm:spPr/>
      <dgm:t>
        <a:bodyPr/>
        <a:lstStyle/>
        <a:p>
          <a:endParaRPr lang="pl-PL"/>
        </a:p>
      </dgm:t>
    </dgm:pt>
    <dgm:pt modelId="{ACF224C8-34AB-4FEF-81FA-0C7208EF2F37}" type="sibTrans" cxnId="{5FB5E2DD-5A50-416D-BCE2-6866150429D0}">
      <dgm:prSet/>
      <dgm:spPr/>
      <dgm:t>
        <a:bodyPr/>
        <a:lstStyle/>
        <a:p>
          <a:endParaRPr lang="pl-PL"/>
        </a:p>
      </dgm:t>
    </dgm:pt>
    <dgm:pt modelId="{D73DC69B-5DD3-4B8D-BF05-8870D47E79CB}" type="pres">
      <dgm:prSet presAssocID="{DF170511-F607-4968-B82B-C71A675AD43C}" presName="linearFlow" presStyleCnt="0">
        <dgm:presLayoutVars>
          <dgm:dir/>
          <dgm:resizeHandles val="exact"/>
        </dgm:presLayoutVars>
      </dgm:prSet>
      <dgm:spPr/>
    </dgm:pt>
    <dgm:pt modelId="{E05EDA1D-5C21-493D-AFA6-74F5C501C12C}" type="pres">
      <dgm:prSet presAssocID="{31121F4A-D06B-4AC7-A6AC-876A31D1764A}" presName="composite" presStyleCnt="0"/>
      <dgm:spPr/>
    </dgm:pt>
    <dgm:pt modelId="{89A78F68-EDBB-4FD4-9974-AFCF39A8FF37}" type="pres">
      <dgm:prSet presAssocID="{31121F4A-D06B-4AC7-A6AC-876A31D1764A}" presName="imgShp" presStyleLbl="fgImgPlace1" presStyleIdx="0" presStyleCnt="8"/>
      <dgm:spPr>
        <a:solidFill>
          <a:schemeClr val="accent4">
            <a:lumMod val="75000"/>
          </a:schemeClr>
        </a:solidFill>
      </dgm:spPr>
    </dgm:pt>
    <dgm:pt modelId="{DBD04328-D790-471F-AA94-B29B5B997DD7}" type="pres">
      <dgm:prSet presAssocID="{31121F4A-D06B-4AC7-A6AC-876A31D1764A}" presName="txShp" presStyleLbl="node1" presStyleIdx="0" presStyleCnt="8">
        <dgm:presLayoutVars>
          <dgm:bulletEnabled val="1"/>
        </dgm:presLayoutVars>
      </dgm:prSet>
      <dgm:spPr/>
    </dgm:pt>
    <dgm:pt modelId="{1309C949-A136-4F2C-A32D-B371669F9200}" type="pres">
      <dgm:prSet presAssocID="{F7AFB043-949E-4ED5-9213-CC75FFEF8AEC}" presName="spacing" presStyleCnt="0"/>
      <dgm:spPr/>
    </dgm:pt>
    <dgm:pt modelId="{BCE66FC6-4A30-41A9-87DF-396D2F081A29}" type="pres">
      <dgm:prSet presAssocID="{08435F95-CC0C-4A71-8918-327C6B4D1FF8}" presName="composite" presStyleCnt="0"/>
      <dgm:spPr/>
    </dgm:pt>
    <dgm:pt modelId="{9264DDBC-03F5-476C-ACE3-E36ACE581E73}" type="pres">
      <dgm:prSet presAssocID="{08435F95-CC0C-4A71-8918-327C6B4D1FF8}" presName="imgShp" presStyleLbl="fgImgPlace1" presStyleIdx="1" presStyleCnt="8"/>
      <dgm:spPr>
        <a:solidFill>
          <a:schemeClr val="accent4">
            <a:lumMod val="75000"/>
          </a:schemeClr>
        </a:solidFill>
      </dgm:spPr>
    </dgm:pt>
    <dgm:pt modelId="{748171F3-8AF6-43FA-9EBF-95494F066B96}" type="pres">
      <dgm:prSet presAssocID="{08435F95-CC0C-4A71-8918-327C6B4D1FF8}" presName="txShp" presStyleLbl="node1" presStyleIdx="1" presStyleCnt="8">
        <dgm:presLayoutVars>
          <dgm:bulletEnabled val="1"/>
        </dgm:presLayoutVars>
      </dgm:prSet>
      <dgm:spPr/>
    </dgm:pt>
    <dgm:pt modelId="{C0D147E0-80B7-4705-8FB1-CF6A9F11F043}" type="pres">
      <dgm:prSet presAssocID="{DEA74267-7A1C-477F-B6C7-380397E535AF}" presName="spacing" presStyleCnt="0"/>
      <dgm:spPr/>
    </dgm:pt>
    <dgm:pt modelId="{24F6614C-D9DF-4FEB-98E4-2B3D4F38D886}" type="pres">
      <dgm:prSet presAssocID="{CDFAFD97-C9F2-411D-A491-5839109741B1}" presName="composite" presStyleCnt="0"/>
      <dgm:spPr/>
    </dgm:pt>
    <dgm:pt modelId="{6B71E25D-E8A0-4558-8D16-16742E4FA04B}" type="pres">
      <dgm:prSet presAssocID="{CDFAFD97-C9F2-411D-A491-5839109741B1}" presName="imgShp" presStyleLbl="fgImgPlace1" presStyleIdx="2" presStyleCnt="8"/>
      <dgm:spPr>
        <a:solidFill>
          <a:schemeClr val="accent4">
            <a:lumMod val="75000"/>
          </a:schemeClr>
        </a:solidFill>
      </dgm:spPr>
    </dgm:pt>
    <dgm:pt modelId="{D8FB4120-71A9-45B1-B96A-6C86DD381A0C}" type="pres">
      <dgm:prSet presAssocID="{CDFAFD97-C9F2-411D-A491-5839109741B1}" presName="txShp" presStyleLbl="node1" presStyleIdx="2" presStyleCnt="8">
        <dgm:presLayoutVars>
          <dgm:bulletEnabled val="1"/>
        </dgm:presLayoutVars>
      </dgm:prSet>
      <dgm:spPr/>
    </dgm:pt>
    <dgm:pt modelId="{4C003CB6-1108-4A52-82EF-BF13483D9990}" type="pres">
      <dgm:prSet presAssocID="{B187F7F5-2839-4859-B27E-F5F58EEA7652}" presName="spacing" presStyleCnt="0"/>
      <dgm:spPr/>
    </dgm:pt>
    <dgm:pt modelId="{B73B5C5A-3F07-4667-B801-540255302FC0}" type="pres">
      <dgm:prSet presAssocID="{9F22207A-529B-4077-A3BD-11905441FCDF}" presName="composite" presStyleCnt="0"/>
      <dgm:spPr/>
    </dgm:pt>
    <dgm:pt modelId="{3515ED7D-D575-4363-AF00-FE9E5EBAE3C1}" type="pres">
      <dgm:prSet presAssocID="{9F22207A-529B-4077-A3BD-11905441FCDF}" presName="imgShp" presStyleLbl="fgImgPlace1" presStyleIdx="3" presStyleCnt="8"/>
      <dgm:spPr>
        <a:solidFill>
          <a:schemeClr val="accent4">
            <a:lumMod val="75000"/>
          </a:schemeClr>
        </a:solidFill>
      </dgm:spPr>
    </dgm:pt>
    <dgm:pt modelId="{54A2665E-7206-4665-BB72-3E1C42C0D702}" type="pres">
      <dgm:prSet presAssocID="{9F22207A-529B-4077-A3BD-11905441FCDF}" presName="txShp" presStyleLbl="node1" presStyleIdx="3" presStyleCnt="8">
        <dgm:presLayoutVars>
          <dgm:bulletEnabled val="1"/>
        </dgm:presLayoutVars>
      </dgm:prSet>
      <dgm:spPr/>
    </dgm:pt>
    <dgm:pt modelId="{E9853C37-8398-4617-94F9-7E77F5473A6F}" type="pres">
      <dgm:prSet presAssocID="{487E7B75-6949-4CAD-9E7E-507DED48734A}" presName="spacing" presStyleCnt="0"/>
      <dgm:spPr/>
    </dgm:pt>
    <dgm:pt modelId="{B2969AD1-2EAE-474B-87B5-BDDE7B287ECC}" type="pres">
      <dgm:prSet presAssocID="{017AD52E-C5F2-4AAB-83EB-D4E8A8225375}" presName="composite" presStyleCnt="0"/>
      <dgm:spPr/>
    </dgm:pt>
    <dgm:pt modelId="{86828617-9B17-4B26-A1A2-7312A86A9889}" type="pres">
      <dgm:prSet presAssocID="{017AD52E-C5F2-4AAB-83EB-D4E8A8225375}" presName="imgShp" presStyleLbl="fgImgPlace1" presStyleIdx="4" presStyleCnt="8"/>
      <dgm:spPr>
        <a:solidFill>
          <a:schemeClr val="accent4">
            <a:lumMod val="75000"/>
          </a:schemeClr>
        </a:solidFill>
      </dgm:spPr>
    </dgm:pt>
    <dgm:pt modelId="{BDF4E3E4-40A9-4F13-B079-BEF27E399F74}" type="pres">
      <dgm:prSet presAssocID="{017AD52E-C5F2-4AAB-83EB-D4E8A8225375}" presName="txShp" presStyleLbl="node1" presStyleIdx="4" presStyleCnt="8">
        <dgm:presLayoutVars>
          <dgm:bulletEnabled val="1"/>
        </dgm:presLayoutVars>
      </dgm:prSet>
      <dgm:spPr/>
    </dgm:pt>
    <dgm:pt modelId="{EDAAC11E-FE15-48A1-93A0-DA0D663DD276}" type="pres">
      <dgm:prSet presAssocID="{88A59C49-79B6-4163-9B33-0E8CF5E09964}" presName="spacing" presStyleCnt="0"/>
      <dgm:spPr/>
    </dgm:pt>
    <dgm:pt modelId="{031B9B96-38B7-4FDE-A429-D3A4D8B6D2B5}" type="pres">
      <dgm:prSet presAssocID="{8BC9463D-6D00-4F50-8694-6CE0B4914040}" presName="composite" presStyleCnt="0"/>
      <dgm:spPr/>
    </dgm:pt>
    <dgm:pt modelId="{7ACCD05C-AF78-42E0-84D7-797024970D22}" type="pres">
      <dgm:prSet presAssocID="{8BC9463D-6D00-4F50-8694-6CE0B4914040}" presName="imgShp" presStyleLbl="fgImgPlace1" presStyleIdx="5" presStyleCnt="8"/>
      <dgm:spPr>
        <a:solidFill>
          <a:schemeClr val="accent4">
            <a:lumMod val="75000"/>
          </a:schemeClr>
        </a:solidFill>
      </dgm:spPr>
    </dgm:pt>
    <dgm:pt modelId="{48C29042-DDE6-4C89-9B2F-AF17F6F30D9C}" type="pres">
      <dgm:prSet presAssocID="{8BC9463D-6D00-4F50-8694-6CE0B4914040}" presName="txShp" presStyleLbl="node1" presStyleIdx="5" presStyleCnt="8">
        <dgm:presLayoutVars>
          <dgm:bulletEnabled val="1"/>
        </dgm:presLayoutVars>
      </dgm:prSet>
      <dgm:spPr/>
    </dgm:pt>
    <dgm:pt modelId="{AE8BBDF5-F670-42B6-B7AA-A5DA1CE393B7}" type="pres">
      <dgm:prSet presAssocID="{349AF770-018B-4B67-96C8-E95801B433DD}" presName="spacing" presStyleCnt="0"/>
      <dgm:spPr/>
    </dgm:pt>
    <dgm:pt modelId="{ABDB575F-BC13-4FE0-8C32-A0E981A0CA6A}" type="pres">
      <dgm:prSet presAssocID="{16AB8368-40AA-4425-9328-2F6A60D16254}" presName="composite" presStyleCnt="0"/>
      <dgm:spPr/>
    </dgm:pt>
    <dgm:pt modelId="{761932E9-B77A-4326-9AB2-0DC5CBCE5749}" type="pres">
      <dgm:prSet presAssocID="{16AB8368-40AA-4425-9328-2F6A60D16254}" presName="imgShp" presStyleLbl="fgImgPlace1" presStyleIdx="6" presStyleCnt="8"/>
      <dgm:spPr>
        <a:solidFill>
          <a:schemeClr val="accent4">
            <a:lumMod val="75000"/>
          </a:schemeClr>
        </a:solidFill>
      </dgm:spPr>
    </dgm:pt>
    <dgm:pt modelId="{2A120A86-30A5-43D8-8063-538E4BEA3261}" type="pres">
      <dgm:prSet presAssocID="{16AB8368-40AA-4425-9328-2F6A60D16254}" presName="txShp" presStyleLbl="node1" presStyleIdx="6" presStyleCnt="8">
        <dgm:presLayoutVars>
          <dgm:bulletEnabled val="1"/>
        </dgm:presLayoutVars>
      </dgm:prSet>
      <dgm:spPr/>
    </dgm:pt>
    <dgm:pt modelId="{11CDB011-6CDD-46C8-845B-C7F8277DE2E8}" type="pres">
      <dgm:prSet presAssocID="{5C62BB2D-3942-4118-8216-ABE082D8CA98}" presName="spacing" presStyleCnt="0"/>
      <dgm:spPr/>
    </dgm:pt>
    <dgm:pt modelId="{952FA2C1-F595-4ABF-A5E8-DBF75DA0CC42}" type="pres">
      <dgm:prSet presAssocID="{9BF10857-7850-4C57-8CA6-A861634E1296}" presName="composite" presStyleCnt="0"/>
      <dgm:spPr/>
    </dgm:pt>
    <dgm:pt modelId="{949CE4CC-989A-4B94-A988-F0B89A81BAB9}" type="pres">
      <dgm:prSet presAssocID="{9BF10857-7850-4C57-8CA6-A861634E1296}" presName="imgShp" presStyleLbl="fgImgPlace1" presStyleIdx="7" presStyleCnt="8"/>
      <dgm:spPr>
        <a:solidFill>
          <a:schemeClr val="accent4">
            <a:lumMod val="75000"/>
          </a:schemeClr>
        </a:solidFill>
      </dgm:spPr>
    </dgm:pt>
    <dgm:pt modelId="{145CDE8A-5D1A-4731-B110-F3FAB8677FF2}" type="pres">
      <dgm:prSet presAssocID="{9BF10857-7850-4C57-8CA6-A861634E1296}" presName="txShp" presStyleLbl="node1" presStyleIdx="7" presStyleCnt="8">
        <dgm:presLayoutVars>
          <dgm:bulletEnabled val="1"/>
        </dgm:presLayoutVars>
      </dgm:prSet>
      <dgm:spPr/>
    </dgm:pt>
  </dgm:ptLst>
  <dgm:cxnLst>
    <dgm:cxn modelId="{6EEB200B-E680-4900-882A-F91F60391637}" type="presOf" srcId="{DF170511-F607-4968-B82B-C71A675AD43C}" destId="{D73DC69B-5DD3-4B8D-BF05-8870D47E79CB}" srcOrd="0" destOrd="0" presId="urn:microsoft.com/office/officeart/2005/8/layout/vList3"/>
    <dgm:cxn modelId="{F956D317-3460-4130-B0BF-E3BAB281B75A}" type="presOf" srcId="{8BC9463D-6D00-4F50-8694-6CE0B4914040}" destId="{48C29042-DDE6-4C89-9B2F-AF17F6F30D9C}" srcOrd="0" destOrd="0" presId="urn:microsoft.com/office/officeart/2005/8/layout/vList3"/>
    <dgm:cxn modelId="{FDC91E25-C1F1-4C30-A1A2-A5A07931FD07}" type="presOf" srcId="{9F22207A-529B-4077-A3BD-11905441FCDF}" destId="{54A2665E-7206-4665-BB72-3E1C42C0D702}" srcOrd="0" destOrd="0" presId="urn:microsoft.com/office/officeart/2005/8/layout/vList3"/>
    <dgm:cxn modelId="{0DD5CD29-182E-46DF-9E97-8436ABD346BF}" type="presOf" srcId="{CDFAFD97-C9F2-411D-A491-5839109741B1}" destId="{D8FB4120-71A9-45B1-B96A-6C86DD381A0C}" srcOrd="0" destOrd="0" presId="urn:microsoft.com/office/officeart/2005/8/layout/vList3"/>
    <dgm:cxn modelId="{72349663-BD86-4915-BF86-8F5A1E8A00BF}" srcId="{DF170511-F607-4968-B82B-C71A675AD43C}" destId="{9F22207A-529B-4077-A3BD-11905441FCDF}" srcOrd="3" destOrd="0" parTransId="{C02DCF76-A0A5-4029-A9BE-DB6C6020A8DE}" sibTransId="{487E7B75-6949-4CAD-9E7E-507DED48734A}"/>
    <dgm:cxn modelId="{DA68D56C-2108-41EE-A332-A24C6C2CDD5C}" type="presOf" srcId="{31121F4A-D06B-4AC7-A6AC-876A31D1764A}" destId="{DBD04328-D790-471F-AA94-B29B5B997DD7}" srcOrd="0" destOrd="0" presId="urn:microsoft.com/office/officeart/2005/8/layout/vList3"/>
    <dgm:cxn modelId="{16CFD676-7A89-449F-9537-AB67F2AB12D5}" srcId="{DF170511-F607-4968-B82B-C71A675AD43C}" destId="{8BC9463D-6D00-4F50-8694-6CE0B4914040}" srcOrd="5" destOrd="0" parTransId="{3C83BBBC-D98F-4F3D-9A50-4B6E784508A2}" sibTransId="{349AF770-018B-4B67-96C8-E95801B433DD}"/>
    <dgm:cxn modelId="{4184BD77-EC99-4B69-B415-509A49C22286}" type="presOf" srcId="{16AB8368-40AA-4425-9328-2F6A60D16254}" destId="{2A120A86-30A5-43D8-8063-538E4BEA3261}" srcOrd="0" destOrd="0" presId="urn:microsoft.com/office/officeart/2005/8/layout/vList3"/>
    <dgm:cxn modelId="{634E967D-6AB2-43DC-B385-D34EF3DB5494}" srcId="{DF170511-F607-4968-B82B-C71A675AD43C}" destId="{CDFAFD97-C9F2-411D-A491-5839109741B1}" srcOrd="2" destOrd="0" parTransId="{79ADE5A2-E85D-4000-B1C0-92415C26F8E5}" sibTransId="{B187F7F5-2839-4859-B27E-F5F58EEA7652}"/>
    <dgm:cxn modelId="{66A09491-950C-4409-B1E1-57F5017E83CC}" srcId="{DF170511-F607-4968-B82B-C71A675AD43C}" destId="{017AD52E-C5F2-4AAB-83EB-D4E8A8225375}" srcOrd="4" destOrd="0" parTransId="{90BE855A-96BC-4E14-8E20-15D0E1BACD17}" sibTransId="{88A59C49-79B6-4163-9B33-0E8CF5E09964}"/>
    <dgm:cxn modelId="{857E2293-2040-4C01-8EA4-D44C4A142DD2}" type="presOf" srcId="{08435F95-CC0C-4A71-8918-327C6B4D1FF8}" destId="{748171F3-8AF6-43FA-9EBF-95494F066B96}" srcOrd="0" destOrd="0" presId="urn:microsoft.com/office/officeart/2005/8/layout/vList3"/>
    <dgm:cxn modelId="{246FCCB2-2EF7-4CEB-812C-EE4C25A5E756}" type="presOf" srcId="{9BF10857-7850-4C57-8CA6-A861634E1296}" destId="{145CDE8A-5D1A-4731-B110-F3FAB8677FF2}" srcOrd="0" destOrd="0" presId="urn:microsoft.com/office/officeart/2005/8/layout/vList3"/>
    <dgm:cxn modelId="{0CDDD9CE-F553-4EF8-AC69-173298C1A5F2}" srcId="{DF170511-F607-4968-B82B-C71A675AD43C}" destId="{16AB8368-40AA-4425-9328-2F6A60D16254}" srcOrd="6" destOrd="0" parTransId="{5B9853B7-E871-40C0-A63D-EF07BBA224A2}" sibTransId="{5C62BB2D-3942-4118-8216-ABE082D8CA98}"/>
    <dgm:cxn modelId="{E258F2D0-15AA-4865-B004-5C5AA82248AC}" type="presOf" srcId="{017AD52E-C5F2-4AAB-83EB-D4E8A8225375}" destId="{BDF4E3E4-40A9-4F13-B079-BEF27E399F74}" srcOrd="0" destOrd="0" presId="urn:microsoft.com/office/officeart/2005/8/layout/vList3"/>
    <dgm:cxn modelId="{6ADF45D4-0259-4488-808E-471F98126BEA}" srcId="{DF170511-F607-4968-B82B-C71A675AD43C}" destId="{08435F95-CC0C-4A71-8918-327C6B4D1FF8}" srcOrd="1" destOrd="0" parTransId="{E2CDF383-66C6-49FA-9F8B-876E8773B3A1}" sibTransId="{DEA74267-7A1C-477F-B6C7-380397E535AF}"/>
    <dgm:cxn modelId="{5FB5E2DD-5A50-416D-BCE2-6866150429D0}" srcId="{DF170511-F607-4968-B82B-C71A675AD43C}" destId="{9BF10857-7850-4C57-8CA6-A861634E1296}" srcOrd="7" destOrd="0" parTransId="{65B7150A-510A-4201-9482-D669BA2FE570}" sibTransId="{ACF224C8-34AB-4FEF-81FA-0C7208EF2F37}"/>
    <dgm:cxn modelId="{83925DF3-3B57-4928-AC6F-CD2A40CCED5F}" srcId="{DF170511-F607-4968-B82B-C71A675AD43C}" destId="{31121F4A-D06B-4AC7-A6AC-876A31D1764A}" srcOrd="0" destOrd="0" parTransId="{CBDFF343-DFF2-414A-B42B-DC555DDAC090}" sibTransId="{F7AFB043-949E-4ED5-9213-CC75FFEF8AEC}"/>
    <dgm:cxn modelId="{66970289-1DA0-4E82-8E5B-B4EAB3BCCB8A}" type="presParOf" srcId="{D73DC69B-5DD3-4B8D-BF05-8870D47E79CB}" destId="{E05EDA1D-5C21-493D-AFA6-74F5C501C12C}" srcOrd="0" destOrd="0" presId="urn:microsoft.com/office/officeart/2005/8/layout/vList3"/>
    <dgm:cxn modelId="{0986DBDD-E084-41AB-8594-A846A94C2F0A}" type="presParOf" srcId="{E05EDA1D-5C21-493D-AFA6-74F5C501C12C}" destId="{89A78F68-EDBB-4FD4-9974-AFCF39A8FF37}" srcOrd="0" destOrd="0" presId="urn:microsoft.com/office/officeart/2005/8/layout/vList3"/>
    <dgm:cxn modelId="{149E5E97-C955-4698-9C2D-A7827D49EC9C}" type="presParOf" srcId="{E05EDA1D-5C21-493D-AFA6-74F5C501C12C}" destId="{DBD04328-D790-471F-AA94-B29B5B997DD7}" srcOrd="1" destOrd="0" presId="urn:microsoft.com/office/officeart/2005/8/layout/vList3"/>
    <dgm:cxn modelId="{0A2A4F30-33D2-4D2E-B6E4-2B1EB474B6CE}" type="presParOf" srcId="{D73DC69B-5DD3-4B8D-BF05-8870D47E79CB}" destId="{1309C949-A136-4F2C-A32D-B371669F9200}" srcOrd="1" destOrd="0" presId="urn:microsoft.com/office/officeart/2005/8/layout/vList3"/>
    <dgm:cxn modelId="{14EF5DFE-B34F-42DD-ACD3-116D903FAAB1}" type="presParOf" srcId="{D73DC69B-5DD3-4B8D-BF05-8870D47E79CB}" destId="{BCE66FC6-4A30-41A9-87DF-396D2F081A29}" srcOrd="2" destOrd="0" presId="urn:microsoft.com/office/officeart/2005/8/layout/vList3"/>
    <dgm:cxn modelId="{0A12176D-0442-4D8D-964F-F246914EAC1D}" type="presParOf" srcId="{BCE66FC6-4A30-41A9-87DF-396D2F081A29}" destId="{9264DDBC-03F5-476C-ACE3-E36ACE581E73}" srcOrd="0" destOrd="0" presId="urn:microsoft.com/office/officeart/2005/8/layout/vList3"/>
    <dgm:cxn modelId="{C6E7FDE9-F1A8-489C-9023-DBDC7D462075}" type="presParOf" srcId="{BCE66FC6-4A30-41A9-87DF-396D2F081A29}" destId="{748171F3-8AF6-43FA-9EBF-95494F066B96}" srcOrd="1" destOrd="0" presId="urn:microsoft.com/office/officeart/2005/8/layout/vList3"/>
    <dgm:cxn modelId="{6E06626C-939B-4EBB-B146-AF08EB9DE000}" type="presParOf" srcId="{D73DC69B-5DD3-4B8D-BF05-8870D47E79CB}" destId="{C0D147E0-80B7-4705-8FB1-CF6A9F11F043}" srcOrd="3" destOrd="0" presId="urn:microsoft.com/office/officeart/2005/8/layout/vList3"/>
    <dgm:cxn modelId="{90F59462-3EC8-489E-B057-F5CA8087EC5A}" type="presParOf" srcId="{D73DC69B-5DD3-4B8D-BF05-8870D47E79CB}" destId="{24F6614C-D9DF-4FEB-98E4-2B3D4F38D886}" srcOrd="4" destOrd="0" presId="urn:microsoft.com/office/officeart/2005/8/layout/vList3"/>
    <dgm:cxn modelId="{9BBC55A8-6621-4979-BCFF-BD2204F2D1FB}" type="presParOf" srcId="{24F6614C-D9DF-4FEB-98E4-2B3D4F38D886}" destId="{6B71E25D-E8A0-4558-8D16-16742E4FA04B}" srcOrd="0" destOrd="0" presId="urn:microsoft.com/office/officeart/2005/8/layout/vList3"/>
    <dgm:cxn modelId="{83C80AC5-490F-4B42-847E-C006816479CC}" type="presParOf" srcId="{24F6614C-D9DF-4FEB-98E4-2B3D4F38D886}" destId="{D8FB4120-71A9-45B1-B96A-6C86DD381A0C}" srcOrd="1" destOrd="0" presId="urn:microsoft.com/office/officeart/2005/8/layout/vList3"/>
    <dgm:cxn modelId="{C4E18F53-451D-4024-9373-DCB0B78BF387}" type="presParOf" srcId="{D73DC69B-5DD3-4B8D-BF05-8870D47E79CB}" destId="{4C003CB6-1108-4A52-82EF-BF13483D9990}" srcOrd="5" destOrd="0" presId="urn:microsoft.com/office/officeart/2005/8/layout/vList3"/>
    <dgm:cxn modelId="{D7A2F5B2-D166-4606-AF90-B9DFF08D1119}" type="presParOf" srcId="{D73DC69B-5DD3-4B8D-BF05-8870D47E79CB}" destId="{B73B5C5A-3F07-4667-B801-540255302FC0}" srcOrd="6" destOrd="0" presId="urn:microsoft.com/office/officeart/2005/8/layout/vList3"/>
    <dgm:cxn modelId="{00137D4B-A6FF-4024-9C66-ABB58F0075C4}" type="presParOf" srcId="{B73B5C5A-3F07-4667-B801-540255302FC0}" destId="{3515ED7D-D575-4363-AF00-FE9E5EBAE3C1}" srcOrd="0" destOrd="0" presId="urn:microsoft.com/office/officeart/2005/8/layout/vList3"/>
    <dgm:cxn modelId="{F5A4A3D2-8A66-48C1-9391-CB2F1DC1BC34}" type="presParOf" srcId="{B73B5C5A-3F07-4667-B801-540255302FC0}" destId="{54A2665E-7206-4665-BB72-3E1C42C0D702}" srcOrd="1" destOrd="0" presId="urn:microsoft.com/office/officeart/2005/8/layout/vList3"/>
    <dgm:cxn modelId="{FFC064A6-4D2A-4891-B1CA-A33D1E5C7F73}" type="presParOf" srcId="{D73DC69B-5DD3-4B8D-BF05-8870D47E79CB}" destId="{E9853C37-8398-4617-94F9-7E77F5473A6F}" srcOrd="7" destOrd="0" presId="urn:microsoft.com/office/officeart/2005/8/layout/vList3"/>
    <dgm:cxn modelId="{8E4BE0F0-162D-41F2-ABD0-39D0D5479711}" type="presParOf" srcId="{D73DC69B-5DD3-4B8D-BF05-8870D47E79CB}" destId="{B2969AD1-2EAE-474B-87B5-BDDE7B287ECC}" srcOrd="8" destOrd="0" presId="urn:microsoft.com/office/officeart/2005/8/layout/vList3"/>
    <dgm:cxn modelId="{7299FF50-154B-48E3-80D7-4162C21631C8}" type="presParOf" srcId="{B2969AD1-2EAE-474B-87B5-BDDE7B287ECC}" destId="{86828617-9B17-4B26-A1A2-7312A86A9889}" srcOrd="0" destOrd="0" presId="urn:microsoft.com/office/officeart/2005/8/layout/vList3"/>
    <dgm:cxn modelId="{B4A6B84B-1998-4E1E-9BA9-50130BEC8ECE}" type="presParOf" srcId="{B2969AD1-2EAE-474B-87B5-BDDE7B287ECC}" destId="{BDF4E3E4-40A9-4F13-B079-BEF27E399F74}" srcOrd="1" destOrd="0" presId="urn:microsoft.com/office/officeart/2005/8/layout/vList3"/>
    <dgm:cxn modelId="{2D30E8E3-43ED-41BD-AAA8-F3871876B0DC}" type="presParOf" srcId="{D73DC69B-5DD3-4B8D-BF05-8870D47E79CB}" destId="{EDAAC11E-FE15-48A1-93A0-DA0D663DD276}" srcOrd="9" destOrd="0" presId="urn:microsoft.com/office/officeart/2005/8/layout/vList3"/>
    <dgm:cxn modelId="{583D3799-F67E-4772-A9A3-E6E11DDB8688}" type="presParOf" srcId="{D73DC69B-5DD3-4B8D-BF05-8870D47E79CB}" destId="{031B9B96-38B7-4FDE-A429-D3A4D8B6D2B5}" srcOrd="10" destOrd="0" presId="urn:microsoft.com/office/officeart/2005/8/layout/vList3"/>
    <dgm:cxn modelId="{1FB0D56E-EAA0-4960-9981-E0C23C0CAE69}" type="presParOf" srcId="{031B9B96-38B7-4FDE-A429-D3A4D8B6D2B5}" destId="{7ACCD05C-AF78-42E0-84D7-797024970D22}" srcOrd="0" destOrd="0" presId="urn:microsoft.com/office/officeart/2005/8/layout/vList3"/>
    <dgm:cxn modelId="{DA8F1312-F167-44C9-B1BC-5154C6B7DDE1}" type="presParOf" srcId="{031B9B96-38B7-4FDE-A429-D3A4D8B6D2B5}" destId="{48C29042-DDE6-4C89-9B2F-AF17F6F30D9C}" srcOrd="1" destOrd="0" presId="urn:microsoft.com/office/officeart/2005/8/layout/vList3"/>
    <dgm:cxn modelId="{F9094AA6-B56C-421D-8098-0F1046EEAB29}" type="presParOf" srcId="{D73DC69B-5DD3-4B8D-BF05-8870D47E79CB}" destId="{AE8BBDF5-F670-42B6-B7AA-A5DA1CE393B7}" srcOrd="11" destOrd="0" presId="urn:microsoft.com/office/officeart/2005/8/layout/vList3"/>
    <dgm:cxn modelId="{8B54D795-69C3-4F48-96BB-1F56747D6AE7}" type="presParOf" srcId="{D73DC69B-5DD3-4B8D-BF05-8870D47E79CB}" destId="{ABDB575F-BC13-4FE0-8C32-A0E981A0CA6A}" srcOrd="12" destOrd="0" presId="urn:microsoft.com/office/officeart/2005/8/layout/vList3"/>
    <dgm:cxn modelId="{3A1033F4-3EB3-4255-B91C-9044B74FDCDF}" type="presParOf" srcId="{ABDB575F-BC13-4FE0-8C32-A0E981A0CA6A}" destId="{761932E9-B77A-4326-9AB2-0DC5CBCE5749}" srcOrd="0" destOrd="0" presId="urn:microsoft.com/office/officeart/2005/8/layout/vList3"/>
    <dgm:cxn modelId="{8F36AF7F-E12A-4718-9C33-F17610FF9319}" type="presParOf" srcId="{ABDB575F-BC13-4FE0-8C32-A0E981A0CA6A}" destId="{2A120A86-30A5-43D8-8063-538E4BEA3261}" srcOrd="1" destOrd="0" presId="urn:microsoft.com/office/officeart/2005/8/layout/vList3"/>
    <dgm:cxn modelId="{B4A3C458-035C-4A4A-8832-6DC7562225D0}" type="presParOf" srcId="{D73DC69B-5DD3-4B8D-BF05-8870D47E79CB}" destId="{11CDB011-6CDD-46C8-845B-C7F8277DE2E8}" srcOrd="13" destOrd="0" presId="urn:microsoft.com/office/officeart/2005/8/layout/vList3"/>
    <dgm:cxn modelId="{F88267F5-D2DC-4D89-8AA0-29A271D768FF}" type="presParOf" srcId="{D73DC69B-5DD3-4B8D-BF05-8870D47E79CB}" destId="{952FA2C1-F595-4ABF-A5E8-DBF75DA0CC42}" srcOrd="14" destOrd="0" presId="urn:microsoft.com/office/officeart/2005/8/layout/vList3"/>
    <dgm:cxn modelId="{166EEAC9-B08B-4AD3-B2F6-BCAAA8511615}" type="presParOf" srcId="{952FA2C1-F595-4ABF-A5E8-DBF75DA0CC42}" destId="{949CE4CC-989A-4B94-A988-F0B89A81BAB9}" srcOrd="0" destOrd="0" presId="urn:microsoft.com/office/officeart/2005/8/layout/vList3"/>
    <dgm:cxn modelId="{D2FB9F00-6552-430A-8E7F-344B81133474}" type="presParOf" srcId="{952FA2C1-F595-4ABF-A5E8-DBF75DA0CC42}" destId="{145CDE8A-5D1A-4731-B110-F3FAB8677F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5D2371-2526-4ED6-AEDA-1001EF0761D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E3C90DD-266C-4E5A-8B4F-F71813FC4C5A}">
      <dgm:prSet/>
      <dgm:spPr/>
      <dgm:t>
        <a:bodyPr/>
        <a:lstStyle/>
        <a:p>
          <a:r>
            <a:rPr lang="pl-PL"/>
            <a:t>in programming</a:t>
          </a:r>
          <a:endParaRPr lang="pl-PL" dirty="0"/>
        </a:p>
      </dgm:t>
    </dgm:pt>
    <dgm:pt modelId="{9CC1C760-C52C-407A-B249-A65027AF43B8}" type="parTrans" cxnId="{6B24CF08-532B-4751-B2F6-006A74BD7DA3}">
      <dgm:prSet/>
      <dgm:spPr/>
      <dgm:t>
        <a:bodyPr/>
        <a:lstStyle/>
        <a:p>
          <a:endParaRPr lang="pl-PL"/>
        </a:p>
      </dgm:t>
    </dgm:pt>
    <dgm:pt modelId="{D3F385DE-524F-43E4-8B2F-A937C4C76AAF}" type="sibTrans" cxnId="{6B24CF08-532B-4751-B2F6-006A74BD7DA3}">
      <dgm:prSet/>
      <dgm:spPr/>
      <dgm:t>
        <a:bodyPr/>
        <a:lstStyle/>
        <a:p>
          <a:endParaRPr lang="pl-PL"/>
        </a:p>
      </dgm:t>
    </dgm:pt>
    <dgm:pt modelId="{92D51D6F-4F73-4C6A-9D5C-0FF2C90B2150}" type="pres">
      <dgm:prSet presAssocID="{835D2371-2526-4ED6-AEDA-1001EF0761D5}" presName="Name0" presStyleCnt="0">
        <dgm:presLayoutVars>
          <dgm:dir/>
          <dgm:resizeHandles val="exact"/>
        </dgm:presLayoutVars>
      </dgm:prSet>
      <dgm:spPr/>
    </dgm:pt>
    <dgm:pt modelId="{8BCEEACA-B67D-4337-BD42-C8B9540E0835}" type="pres">
      <dgm:prSet presAssocID="{4E3C90DD-266C-4E5A-8B4F-F71813FC4C5A}" presName="composite" presStyleCnt="0"/>
      <dgm:spPr/>
    </dgm:pt>
    <dgm:pt modelId="{BE7EBF77-CCA5-49B2-9AB0-63F7FF179CDC}" type="pres">
      <dgm:prSet presAssocID="{4E3C90DD-266C-4E5A-8B4F-F71813FC4C5A}" presName="rect1" presStyleLbl="trAlignAcc1" presStyleIdx="0" presStyleCnt="1">
        <dgm:presLayoutVars>
          <dgm:bulletEnabled val="1"/>
        </dgm:presLayoutVars>
      </dgm:prSet>
      <dgm:spPr/>
    </dgm:pt>
    <dgm:pt modelId="{0994EC19-2688-41B8-A8C7-0ACA87976AB0}" type="pres">
      <dgm:prSet presAssocID="{4E3C90DD-266C-4E5A-8B4F-F71813FC4C5A}" presName="rect2" presStyleLbl="fgImgPlace1" presStyleIdx="0" presStyleCnt="1" custLinFactNeighborX="-3776" custLinFactNeighborY="1036"/>
      <dgm:spPr>
        <a:solidFill>
          <a:schemeClr val="accent4">
            <a:lumMod val="75000"/>
          </a:schemeClr>
        </a:solidFill>
      </dgm:spPr>
    </dgm:pt>
  </dgm:ptLst>
  <dgm:cxnLst>
    <dgm:cxn modelId="{6B24CF08-532B-4751-B2F6-006A74BD7DA3}" srcId="{835D2371-2526-4ED6-AEDA-1001EF0761D5}" destId="{4E3C90DD-266C-4E5A-8B4F-F71813FC4C5A}" srcOrd="0" destOrd="0" parTransId="{9CC1C760-C52C-407A-B249-A65027AF43B8}" sibTransId="{D3F385DE-524F-43E4-8B2F-A937C4C76AAF}"/>
    <dgm:cxn modelId="{5E6C3B3C-688B-4355-93CF-7B6A7BA0C211}" type="presOf" srcId="{835D2371-2526-4ED6-AEDA-1001EF0761D5}" destId="{92D51D6F-4F73-4C6A-9D5C-0FF2C90B2150}" srcOrd="0" destOrd="0" presId="urn:microsoft.com/office/officeart/2008/layout/PictureStrips"/>
    <dgm:cxn modelId="{14B92DBC-C21F-4E4B-B7D0-D1BFFAAEB658}" type="presOf" srcId="{4E3C90DD-266C-4E5A-8B4F-F71813FC4C5A}" destId="{BE7EBF77-CCA5-49B2-9AB0-63F7FF179CDC}" srcOrd="0" destOrd="0" presId="urn:microsoft.com/office/officeart/2008/layout/PictureStrips"/>
    <dgm:cxn modelId="{43013155-B4E6-4785-BEB2-D7DEE7FA3F65}" type="presParOf" srcId="{92D51D6F-4F73-4C6A-9D5C-0FF2C90B2150}" destId="{8BCEEACA-B67D-4337-BD42-C8B9540E0835}" srcOrd="0" destOrd="0" presId="urn:microsoft.com/office/officeart/2008/layout/PictureStrips"/>
    <dgm:cxn modelId="{BCFC9EEE-3FE8-453E-B098-851A3DA34900}" type="presParOf" srcId="{8BCEEACA-B67D-4337-BD42-C8B9540E0835}" destId="{BE7EBF77-CCA5-49B2-9AB0-63F7FF179CDC}" srcOrd="0" destOrd="0" presId="urn:microsoft.com/office/officeart/2008/layout/PictureStrips"/>
    <dgm:cxn modelId="{9D80C110-CFD1-459A-9F02-047BEDF665C0}" type="presParOf" srcId="{8BCEEACA-B67D-4337-BD42-C8B9540E0835}" destId="{0994EC19-2688-41B8-A8C7-0ACA87976A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7A7D12-1102-4D9F-8119-536630D97798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DC24D16-B9FA-4FBD-AA2E-03966D6E9814}">
      <dgm:prSet/>
      <dgm:spPr/>
      <dgm:t>
        <a:bodyPr/>
        <a:lstStyle/>
        <a:p>
          <a:r>
            <a:rPr lang="pl-PL"/>
            <a:t>Learningapps.org, Scholaris, Jigsawplanet, Matzoo, Ortofigle, Kahoot, Kod QR, Koło foruny, Niezbędnik multimedialny MAC, </a:t>
          </a:r>
          <a:endParaRPr lang="pl-PL" dirty="0"/>
        </a:p>
      </dgm:t>
    </dgm:pt>
    <dgm:pt modelId="{C71D3A5D-2ACE-470A-90FA-B0A5EB91211A}" type="parTrans" cxnId="{6524D4FC-34BB-4A7F-BFCF-3E3C8C6C097B}">
      <dgm:prSet/>
      <dgm:spPr/>
      <dgm:t>
        <a:bodyPr/>
        <a:lstStyle/>
        <a:p>
          <a:endParaRPr lang="pl-PL"/>
        </a:p>
      </dgm:t>
    </dgm:pt>
    <dgm:pt modelId="{E9447FC9-A0C4-48B7-BFCD-AE4CCF50817A}" type="sibTrans" cxnId="{6524D4FC-34BB-4A7F-BFCF-3E3C8C6C097B}">
      <dgm:prSet/>
      <dgm:spPr/>
      <dgm:t>
        <a:bodyPr/>
        <a:lstStyle/>
        <a:p>
          <a:endParaRPr lang="pl-PL"/>
        </a:p>
      </dgm:t>
    </dgm:pt>
    <dgm:pt modelId="{472335A6-A91D-4357-A6A5-464783D9B3A2}">
      <dgm:prSet/>
      <dgm:spPr/>
      <dgm:t>
        <a:bodyPr/>
        <a:lstStyle/>
        <a:p>
          <a:r>
            <a:rPr lang="pl-PL"/>
            <a:t>e- podręczniki ( multimedial  coursebooks)</a:t>
          </a:r>
          <a:endParaRPr lang="pl-PL" dirty="0"/>
        </a:p>
      </dgm:t>
    </dgm:pt>
    <dgm:pt modelId="{B261C26B-10A9-4FAF-AA14-47A53FADC4B9}" type="parTrans" cxnId="{77954319-2EBB-471E-9FE5-7C96B2DD15B9}">
      <dgm:prSet/>
      <dgm:spPr/>
      <dgm:t>
        <a:bodyPr/>
        <a:lstStyle/>
        <a:p>
          <a:endParaRPr lang="pl-PL"/>
        </a:p>
      </dgm:t>
    </dgm:pt>
    <dgm:pt modelId="{E1B72119-C89F-43C8-A6C1-D0FE2B8AC88E}" type="sibTrans" cxnId="{77954319-2EBB-471E-9FE5-7C96B2DD15B9}">
      <dgm:prSet/>
      <dgm:spPr/>
      <dgm:t>
        <a:bodyPr/>
        <a:lstStyle/>
        <a:p>
          <a:endParaRPr lang="pl-PL"/>
        </a:p>
      </dgm:t>
    </dgm:pt>
    <dgm:pt modelId="{AEC948A2-7EBE-4C96-8A47-FE9607200049}" type="pres">
      <dgm:prSet presAssocID="{D87A7D12-1102-4D9F-8119-536630D97798}" presName="Name0" presStyleCnt="0">
        <dgm:presLayoutVars>
          <dgm:dir/>
          <dgm:resizeHandles val="exact"/>
        </dgm:presLayoutVars>
      </dgm:prSet>
      <dgm:spPr/>
    </dgm:pt>
    <dgm:pt modelId="{FF2B8BB4-1A2C-4234-979B-1651DC415803}" type="pres">
      <dgm:prSet presAssocID="{5DC24D16-B9FA-4FBD-AA2E-03966D6E9814}" presName="composite" presStyleCnt="0"/>
      <dgm:spPr/>
    </dgm:pt>
    <dgm:pt modelId="{7C839DD6-2F7F-47E2-BCB4-81CD2F54D49C}" type="pres">
      <dgm:prSet presAssocID="{5DC24D16-B9FA-4FBD-AA2E-03966D6E9814}" presName="rect1" presStyleLbl="trAlignAcc1" presStyleIdx="0" presStyleCnt="2">
        <dgm:presLayoutVars>
          <dgm:bulletEnabled val="1"/>
        </dgm:presLayoutVars>
      </dgm:prSet>
      <dgm:spPr/>
    </dgm:pt>
    <dgm:pt modelId="{C1FF3D43-33EF-411A-A3C5-2D51934009B4}" type="pres">
      <dgm:prSet presAssocID="{5DC24D16-B9FA-4FBD-AA2E-03966D6E9814}" presName="rect2" presStyleLbl="fgImgPlace1" presStyleIdx="0" presStyleCnt="2"/>
      <dgm:spPr>
        <a:solidFill>
          <a:schemeClr val="accent4">
            <a:lumMod val="75000"/>
          </a:schemeClr>
        </a:solidFill>
      </dgm:spPr>
    </dgm:pt>
    <dgm:pt modelId="{987A6654-F90E-4EDC-B3D1-A29989C74EE4}" type="pres">
      <dgm:prSet presAssocID="{E9447FC9-A0C4-48B7-BFCD-AE4CCF50817A}" presName="sibTrans" presStyleCnt="0"/>
      <dgm:spPr/>
    </dgm:pt>
    <dgm:pt modelId="{89064774-75D0-4F8D-AF01-4DA8C7C39CAC}" type="pres">
      <dgm:prSet presAssocID="{472335A6-A91D-4357-A6A5-464783D9B3A2}" presName="composite" presStyleCnt="0"/>
      <dgm:spPr/>
    </dgm:pt>
    <dgm:pt modelId="{E850835C-C5AC-4A5C-A50F-F572E89CF7C7}" type="pres">
      <dgm:prSet presAssocID="{472335A6-A91D-4357-A6A5-464783D9B3A2}" presName="rect1" presStyleLbl="trAlignAcc1" presStyleIdx="1" presStyleCnt="2">
        <dgm:presLayoutVars>
          <dgm:bulletEnabled val="1"/>
        </dgm:presLayoutVars>
      </dgm:prSet>
      <dgm:spPr/>
    </dgm:pt>
    <dgm:pt modelId="{B67FEB88-3270-4A5D-8CA0-0EE2AEF93295}" type="pres">
      <dgm:prSet presAssocID="{472335A6-A91D-4357-A6A5-464783D9B3A2}" presName="rect2" presStyleLbl="fgImgPlace1" presStyleIdx="1" presStyleCnt="2"/>
      <dgm:spPr>
        <a:solidFill>
          <a:schemeClr val="accent4">
            <a:lumMod val="75000"/>
          </a:schemeClr>
        </a:solidFill>
      </dgm:spPr>
    </dgm:pt>
  </dgm:ptLst>
  <dgm:cxnLst>
    <dgm:cxn modelId="{77954319-2EBB-471E-9FE5-7C96B2DD15B9}" srcId="{D87A7D12-1102-4D9F-8119-536630D97798}" destId="{472335A6-A91D-4357-A6A5-464783D9B3A2}" srcOrd="1" destOrd="0" parTransId="{B261C26B-10A9-4FAF-AA14-47A53FADC4B9}" sibTransId="{E1B72119-C89F-43C8-A6C1-D0FE2B8AC88E}"/>
    <dgm:cxn modelId="{9233441E-3C8C-479D-99E7-3D0E3734053F}" type="presOf" srcId="{D87A7D12-1102-4D9F-8119-536630D97798}" destId="{AEC948A2-7EBE-4C96-8A47-FE9607200049}" srcOrd="0" destOrd="0" presId="urn:microsoft.com/office/officeart/2008/layout/PictureStrips"/>
    <dgm:cxn modelId="{5A498B6F-4346-4AE8-B16E-382D430B35A4}" type="presOf" srcId="{472335A6-A91D-4357-A6A5-464783D9B3A2}" destId="{E850835C-C5AC-4A5C-A50F-F572E89CF7C7}" srcOrd="0" destOrd="0" presId="urn:microsoft.com/office/officeart/2008/layout/PictureStrips"/>
    <dgm:cxn modelId="{45A78E9A-81B4-4364-833A-0807E7E140E3}" type="presOf" srcId="{5DC24D16-B9FA-4FBD-AA2E-03966D6E9814}" destId="{7C839DD6-2F7F-47E2-BCB4-81CD2F54D49C}" srcOrd="0" destOrd="0" presId="urn:microsoft.com/office/officeart/2008/layout/PictureStrips"/>
    <dgm:cxn modelId="{6524D4FC-34BB-4A7F-BFCF-3E3C8C6C097B}" srcId="{D87A7D12-1102-4D9F-8119-536630D97798}" destId="{5DC24D16-B9FA-4FBD-AA2E-03966D6E9814}" srcOrd="0" destOrd="0" parTransId="{C71D3A5D-2ACE-470A-90FA-B0A5EB91211A}" sibTransId="{E9447FC9-A0C4-48B7-BFCD-AE4CCF50817A}"/>
    <dgm:cxn modelId="{6B72E036-0176-4FDD-91EF-A92CCF743095}" type="presParOf" srcId="{AEC948A2-7EBE-4C96-8A47-FE9607200049}" destId="{FF2B8BB4-1A2C-4234-979B-1651DC415803}" srcOrd="0" destOrd="0" presId="urn:microsoft.com/office/officeart/2008/layout/PictureStrips"/>
    <dgm:cxn modelId="{960EB556-253E-461B-B6D1-F8144EC7BD8A}" type="presParOf" srcId="{FF2B8BB4-1A2C-4234-979B-1651DC415803}" destId="{7C839DD6-2F7F-47E2-BCB4-81CD2F54D49C}" srcOrd="0" destOrd="0" presId="urn:microsoft.com/office/officeart/2008/layout/PictureStrips"/>
    <dgm:cxn modelId="{CF9EAC80-5AD6-4020-B364-C13D7B365B5B}" type="presParOf" srcId="{FF2B8BB4-1A2C-4234-979B-1651DC415803}" destId="{C1FF3D43-33EF-411A-A3C5-2D51934009B4}" srcOrd="1" destOrd="0" presId="urn:microsoft.com/office/officeart/2008/layout/PictureStrips"/>
    <dgm:cxn modelId="{099A2D2D-0285-4206-AF7D-9FB544412E34}" type="presParOf" srcId="{AEC948A2-7EBE-4C96-8A47-FE9607200049}" destId="{987A6654-F90E-4EDC-B3D1-A29989C74EE4}" srcOrd="1" destOrd="0" presId="urn:microsoft.com/office/officeart/2008/layout/PictureStrips"/>
    <dgm:cxn modelId="{A65F3BB1-6605-45E4-A752-5C88E0632227}" type="presParOf" srcId="{AEC948A2-7EBE-4C96-8A47-FE9607200049}" destId="{89064774-75D0-4F8D-AF01-4DA8C7C39CAC}" srcOrd="2" destOrd="0" presId="urn:microsoft.com/office/officeart/2008/layout/PictureStrips"/>
    <dgm:cxn modelId="{178A1C63-C729-45AF-9237-207193F8BAE7}" type="presParOf" srcId="{89064774-75D0-4F8D-AF01-4DA8C7C39CAC}" destId="{E850835C-C5AC-4A5C-A50F-F572E89CF7C7}" srcOrd="0" destOrd="0" presId="urn:microsoft.com/office/officeart/2008/layout/PictureStrips"/>
    <dgm:cxn modelId="{DE950CE7-BF6A-4281-BCDB-DA2C9601F10E}" type="presParOf" srcId="{89064774-75D0-4F8D-AF01-4DA8C7C39CAC}" destId="{B67FEB88-3270-4A5D-8CA0-0EE2AEF932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6F8A48-C68A-49A9-86B6-4555F69EE3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3BCBCFC-75CB-4CC7-95A3-CB8B28588656}">
      <dgm:prSet phldrT="[Tekst]"/>
      <dgm:spPr/>
      <dgm:t>
        <a:bodyPr/>
        <a:lstStyle/>
        <a:p>
          <a:r>
            <a:rPr lang="pl-PL" dirty="0" err="1"/>
            <a:t>Changing</a:t>
          </a:r>
          <a:r>
            <a:rPr lang="pl-PL" dirty="0"/>
            <a:t> the </a:t>
          </a:r>
          <a:r>
            <a:rPr lang="pl-PL" dirty="0" err="1"/>
            <a:t>teacher</a:t>
          </a:r>
          <a:r>
            <a:rPr lang="pl-PL" dirty="0"/>
            <a:t> </a:t>
          </a:r>
          <a:r>
            <a:rPr lang="pl-PL" dirty="0" err="1"/>
            <a:t>centered</a:t>
          </a:r>
          <a:r>
            <a:rPr lang="pl-PL" dirty="0"/>
            <a:t> </a:t>
          </a:r>
          <a:r>
            <a:rPr lang="pl-PL" dirty="0" err="1"/>
            <a:t>teaching</a:t>
          </a:r>
          <a:r>
            <a:rPr lang="pl-PL" dirty="0"/>
            <a:t> to </a:t>
          </a:r>
          <a:r>
            <a:rPr lang="pl-PL" dirty="0" err="1"/>
            <a:t>learner</a:t>
          </a:r>
          <a:r>
            <a:rPr lang="pl-PL" dirty="0"/>
            <a:t> </a:t>
          </a:r>
          <a:r>
            <a:rPr lang="pl-PL" dirty="0" err="1"/>
            <a:t>centered</a:t>
          </a:r>
          <a:r>
            <a:rPr lang="pl-PL" dirty="0"/>
            <a:t> </a:t>
          </a:r>
          <a:r>
            <a:rPr lang="pl-PL" dirty="0" err="1"/>
            <a:t>teaching</a:t>
          </a:r>
          <a:endParaRPr lang="pl-PL" dirty="0"/>
        </a:p>
      </dgm:t>
    </dgm:pt>
    <dgm:pt modelId="{6CA35379-FD7B-4CC7-8019-0309E0DCB68C}" type="parTrans" cxnId="{147279CD-F79C-4BAE-BC59-CF90BF2A9A33}">
      <dgm:prSet/>
      <dgm:spPr/>
      <dgm:t>
        <a:bodyPr/>
        <a:lstStyle/>
        <a:p>
          <a:endParaRPr lang="pl-PL"/>
        </a:p>
      </dgm:t>
    </dgm:pt>
    <dgm:pt modelId="{8C2FB4E0-A118-4C45-AE08-191871E3D060}" type="sibTrans" cxnId="{147279CD-F79C-4BAE-BC59-CF90BF2A9A33}">
      <dgm:prSet/>
      <dgm:spPr/>
      <dgm:t>
        <a:bodyPr/>
        <a:lstStyle/>
        <a:p>
          <a:endParaRPr lang="pl-PL"/>
        </a:p>
      </dgm:t>
    </dgm:pt>
    <dgm:pt modelId="{FC2EB7F1-62A3-4018-BDDC-A7936B462D06}">
      <dgm:prSet phldrT="[Tekst]"/>
      <dgm:spPr/>
      <dgm:t>
        <a:bodyPr/>
        <a:lstStyle/>
        <a:p>
          <a:r>
            <a:rPr lang="pl-PL" dirty="0" err="1"/>
            <a:t>Improving</a:t>
          </a:r>
          <a:r>
            <a:rPr lang="pl-PL" dirty="0"/>
            <a:t>  </a:t>
          </a:r>
          <a:r>
            <a:rPr lang="pl-PL" dirty="0" err="1"/>
            <a:t>teachers</a:t>
          </a:r>
          <a:r>
            <a:rPr lang="pl-PL" dirty="0"/>
            <a:t> ICT </a:t>
          </a:r>
          <a:r>
            <a:rPr lang="pl-PL" dirty="0" err="1"/>
            <a:t>competences</a:t>
          </a:r>
          <a:endParaRPr lang="pl-PL" dirty="0"/>
        </a:p>
      </dgm:t>
    </dgm:pt>
    <dgm:pt modelId="{57E4DEEA-60CB-44BE-9946-C98E42FD8C39}" type="parTrans" cxnId="{5A411CEA-8BDA-451E-BD67-E8F68CA4A5DA}">
      <dgm:prSet/>
      <dgm:spPr/>
      <dgm:t>
        <a:bodyPr/>
        <a:lstStyle/>
        <a:p>
          <a:endParaRPr lang="pl-PL"/>
        </a:p>
      </dgm:t>
    </dgm:pt>
    <dgm:pt modelId="{2AFBD15C-EB63-470C-B2D2-D90CFF0CECFB}" type="sibTrans" cxnId="{5A411CEA-8BDA-451E-BD67-E8F68CA4A5DA}">
      <dgm:prSet/>
      <dgm:spPr/>
      <dgm:t>
        <a:bodyPr/>
        <a:lstStyle/>
        <a:p>
          <a:endParaRPr lang="pl-PL"/>
        </a:p>
      </dgm:t>
    </dgm:pt>
    <dgm:pt modelId="{6FABBA1B-4B3D-48D9-9CBE-3E1523890D46}">
      <dgm:prSet/>
      <dgm:spPr/>
      <dgm:t>
        <a:bodyPr/>
        <a:lstStyle/>
        <a:p>
          <a:r>
            <a:rPr lang="en-US"/>
            <a:t>supplementing traditional teaching methods with e-learning and m-learning solutions</a:t>
          </a:r>
          <a:endParaRPr lang="pl-PL"/>
        </a:p>
      </dgm:t>
    </dgm:pt>
    <dgm:pt modelId="{63CCA310-2D04-4D5E-BA51-745A0C13378A}" type="parTrans" cxnId="{33A82E6D-BFA2-4281-A8FD-D10BEF499799}">
      <dgm:prSet/>
      <dgm:spPr/>
      <dgm:t>
        <a:bodyPr/>
        <a:lstStyle/>
        <a:p>
          <a:endParaRPr lang="pl-PL"/>
        </a:p>
      </dgm:t>
    </dgm:pt>
    <dgm:pt modelId="{E53BC00A-5B71-4FF3-A76F-86905E1D1B02}" type="sibTrans" cxnId="{33A82E6D-BFA2-4281-A8FD-D10BEF499799}">
      <dgm:prSet/>
      <dgm:spPr/>
      <dgm:t>
        <a:bodyPr/>
        <a:lstStyle/>
        <a:p>
          <a:endParaRPr lang="pl-PL"/>
        </a:p>
      </dgm:t>
    </dgm:pt>
    <dgm:pt modelId="{977108A2-152D-47D4-838E-DE01EC1E60D7}">
      <dgm:prSet/>
      <dgm:spPr/>
      <dgm:t>
        <a:bodyPr/>
        <a:lstStyle/>
        <a:p>
          <a:r>
            <a:rPr lang="en-US"/>
            <a:t>adaptation of the teaching process to the changing perceptual model (iconography, comprehensive reading, short texts, difficulty concentrating on long text)</a:t>
          </a:r>
          <a:endParaRPr lang="pl-PL"/>
        </a:p>
      </dgm:t>
    </dgm:pt>
    <dgm:pt modelId="{53E8323A-054D-45DA-9E99-5AC42FCAE048}" type="parTrans" cxnId="{3A17300D-7B10-42FF-BBBC-2BC66B4C9E45}">
      <dgm:prSet/>
      <dgm:spPr/>
      <dgm:t>
        <a:bodyPr/>
        <a:lstStyle/>
        <a:p>
          <a:endParaRPr lang="pl-PL"/>
        </a:p>
      </dgm:t>
    </dgm:pt>
    <dgm:pt modelId="{038C1C8B-09C3-4815-9352-09DACB6B071C}" type="sibTrans" cxnId="{3A17300D-7B10-42FF-BBBC-2BC66B4C9E45}">
      <dgm:prSet/>
      <dgm:spPr/>
      <dgm:t>
        <a:bodyPr/>
        <a:lstStyle/>
        <a:p>
          <a:endParaRPr lang="pl-PL"/>
        </a:p>
      </dgm:t>
    </dgm:pt>
    <dgm:pt modelId="{7436F32E-1BCD-4BCC-A1F0-0FFC097A0BB7}" type="pres">
      <dgm:prSet presAssocID="{316F8A48-C68A-49A9-86B6-4555F69EE3A2}" presName="Name0" presStyleCnt="0">
        <dgm:presLayoutVars>
          <dgm:chMax val="7"/>
          <dgm:chPref val="7"/>
          <dgm:dir/>
        </dgm:presLayoutVars>
      </dgm:prSet>
      <dgm:spPr/>
    </dgm:pt>
    <dgm:pt modelId="{FD5A8BD0-1A96-4E7B-B19F-A03C06A085DF}" type="pres">
      <dgm:prSet presAssocID="{316F8A48-C68A-49A9-86B6-4555F69EE3A2}" presName="Name1" presStyleCnt="0"/>
      <dgm:spPr/>
    </dgm:pt>
    <dgm:pt modelId="{8E55C678-298A-4B74-B3D8-D45CD483258D}" type="pres">
      <dgm:prSet presAssocID="{316F8A48-C68A-49A9-86B6-4555F69EE3A2}" presName="cycle" presStyleCnt="0"/>
      <dgm:spPr/>
    </dgm:pt>
    <dgm:pt modelId="{60F1FC22-FDB5-4EC0-83BD-E34C5AE2A50B}" type="pres">
      <dgm:prSet presAssocID="{316F8A48-C68A-49A9-86B6-4555F69EE3A2}" presName="srcNode" presStyleLbl="node1" presStyleIdx="0" presStyleCnt="4"/>
      <dgm:spPr/>
    </dgm:pt>
    <dgm:pt modelId="{877DDE5F-FD94-41C5-90E6-75931147B78E}" type="pres">
      <dgm:prSet presAssocID="{316F8A48-C68A-49A9-86B6-4555F69EE3A2}" presName="conn" presStyleLbl="parChTrans1D2" presStyleIdx="0" presStyleCnt="1"/>
      <dgm:spPr/>
    </dgm:pt>
    <dgm:pt modelId="{0BA9158B-F75B-403B-BDA3-58F8DF3D2F30}" type="pres">
      <dgm:prSet presAssocID="{316F8A48-C68A-49A9-86B6-4555F69EE3A2}" presName="extraNode" presStyleLbl="node1" presStyleIdx="0" presStyleCnt="4"/>
      <dgm:spPr/>
    </dgm:pt>
    <dgm:pt modelId="{0834963F-EC50-49B4-BF06-252BC4C19150}" type="pres">
      <dgm:prSet presAssocID="{316F8A48-C68A-49A9-86B6-4555F69EE3A2}" presName="dstNode" presStyleLbl="node1" presStyleIdx="0" presStyleCnt="4"/>
      <dgm:spPr/>
    </dgm:pt>
    <dgm:pt modelId="{282F105F-300F-4421-B815-2023EC58FEF0}" type="pres">
      <dgm:prSet presAssocID="{A3BCBCFC-75CB-4CC7-95A3-CB8B28588656}" presName="text_1" presStyleLbl="node1" presStyleIdx="0" presStyleCnt="4">
        <dgm:presLayoutVars>
          <dgm:bulletEnabled val="1"/>
        </dgm:presLayoutVars>
      </dgm:prSet>
      <dgm:spPr/>
    </dgm:pt>
    <dgm:pt modelId="{169E5D0D-8F58-4E0F-B4BB-42912480AEDC}" type="pres">
      <dgm:prSet presAssocID="{A3BCBCFC-75CB-4CC7-95A3-CB8B28588656}" presName="accent_1" presStyleCnt="0"/>
      <dgm:spPr/>
    </dgm:pt>
    <dgm:pt modelId="{0783F212-A9B5-4C36-9202-4CE801351135}" type="pres">
      <dgm:prSet presAssocID="{A3BCBCFC-75CB-4CC7-95A3-CB8B28588656}" presName="accentRepeatNode" presStyleLbl="solidFgAcc1" presStyleIdx="0" presStyleCnt="4"/>
      <dgm:spPr/>
    </dgm:pt>
    <dgm:pt modelId="{8F1D443E-5084-451E-8803-343F5F202737}" type="pres">
      <dgm:prSet presAssocID="{6FABBA1B-4B3D-48D9-9CBE-3E1523890D46}" presName="text_2" presStyleLbl="node1" presStyleIdx="1" presStyleCnt="4">
        <dgm:presLayoutVars>
          <dgm:bulletEnabled val="1"/>
        </dgm:presLayoutVars>
      </dgm:prSet>
      <dgm:spPr/>
    </dgm:pt>
    <dgm:pt modelId="{08325B3C-10DD-4BAB-9263-A25356BA222C}" type="pres">
      <dgm:prSet presAssocID="{6FABBA1B-4B3D-48D9-9CBE-3E1523890D46}" presName="accent_2" presStyleCnt="0"/>
      <dgm:spPr/>
    </dgm:pt>
    <dgm:pt modelId="{40882326-56C4-454B-96CA-708451F2DA31}" type="pres">
      <dgm:prSet presAssocID="{6FABBA1B-4B3D-48D9-9CBE-3E1523890D46}" presName="accentRepeatNode" presStyleLbl="solidFgAcc1" presStyleIdx="1" presStyleCnt="4"/>
      <dgm:spPr/>
    </dgm:pt>
    <dgm:pt modelId="{57B34720-914E-420F-9377-ADF4F9047810}" type="pres">
      <dgm:prSet presAssocID="{FC2EB7F1-62A3-4018-BDDC-A7936B462D06}" presName="text_3" presStyleLbl="node1" presStyleIdx="2" presStyleCnt="4">
        <dgm:presLayoutVars>
          <dgm:bulletEnabled val="1"/>
        </dgm:presLayoutVars>
      </dgm:prSet>
      <dgm:spPr/>
    </dgm:pt>
    <dgm:pt modelId="{C09587EE-1BF8-4001-9190-4ABE5CD261D8}" type="pres">
      <dgm:prSet presAssocID="{FC2EB7F1-62A3-4018-BDDC-A7936B462D06}" presName="accent_3" presStyleCnt="0"/>
      <dgm:spPr/>
    </dgm:pt>
    <dgm:pt modelId="{C9A42193-5A02-4AB6-AF9E-40CCE06E5C6B}" type="pres">
      <dgm:prSet presAssocID="{FC2EB7F1-62A3-4018-BDDC-A7936B462D06}" presName="accentRepeatNode" presStyleLbl="solidFgAcc1" presStyleIdx="2" presStyleCnt="4"/>
      <dgm:spPr/>
    </dgm:pt>
    <dgm:pt modelId="{340989BD-7EEB-45E7-B76D-93FF2BC4E0BE}" type="pres">
      <dgm:prSet presAssocID="{977108A2-152D-47D4-838E-DE01EC1E60D7}" presName="text_4" presStyleLbl="node1" presStyleIdx="3" presStyleCnt="4">
        <dgm:presLayoutVars>
          <dgm:bulletEnabled val="1"/>
        </dgm:presLayoutVars>
      </dgm:prSet>
      <dgm:spPr/>
    </dgm:pt>
    <dgm:pt modelId="{6D3A08B8-0F94-4200-BB3B-C7CC2DA2680A}" type="pres">
      <dgm:prSet presAssocID="{977108A2-152D-47D4-838E-DE01EC1E60D7}" presName="accent_4" presStyleCnt="0"/>
      <dgm:spPr/>
    </dgm:pt>
    <dgm:pt modelId="{66DFB2A2-5DC5-4D9D-BE45-D214B83C8679}" type="pres">
      <dgm:prSet presAssocID="{977108A2-152D-47D4-838E-DE01EC1E60D7}" presName="accentRepeatNode" presStyleLbl="solidFgAcc1" presStyleIdx="3" presStyleCnt="4"/>
      <dgm:spPr/>
    </dgm:pt>
  </dgm:ptLst>
  <dgm:cxnLst>
    <dgm:cxn modelId="{3A17300D-7B10-42FF-BBBC-2BC66B4C9E45}" srcId="{316F8A48-C68A-49A9-86B6-4555F69EE3A2}" destId="{977108A2-152D-47D4-838E-DE01EC1E60D7}" srcOrd="3" destOrd="0" parTransId="{53E8323A-054D-45DA-9E99-5AC42FCAE048}" sibTransId="{038C1C8B-09C3-4815-9352-09DACB6B071C}"/>
    <dgm:cxn modelId="{7C7F831B-20D4-4B63-8785-A42D3085DB68}" type="presOf" srcId="{A3BCBCFC-75CB-4CC7-95A3-CB8B28588656}" destId="{282F105F-300F-4421-B815-2023EC58FEF0}" srcOrd="0" destOrd="0" presId="urn:microsoft.com/office/officeart/2008/layout/VerticalCurvedList"/>
    <dgm:cxn modelId="{8174781F-CECB-4AFF-8F65-E92740AE6D81}" type="presOf" srcId="{FC2EB7F1-62A3-4018-BDDC-A7936B462D06}" destId="{57B34720-914E-420F-9377-ADF4F9047810}" srcOrd="0" destOrd="0" presId="urn:microsoft.com/office/officeart/2008/layout/VerticalCurvedList"/>
    <dgm:cxn modelId="{65344A48-A196-4488-A38E-37B7CF33DCDE}" type="presOf" srcId="{6FABBA1B-4B3D-48D9-9CBE-3E1523890D46}" destId="{8F1D443E-5084-451E-8803-343F5F202737}" srcOrd="0" destOrd="0" presId="urn:microsoft.com/office/officeart/2008/layout/VerticalCurvedList"/>
    <dgm:cxn modelId="{33A82E6D-BFA2-4281-A8FD-D10BEF499799}" srcId="{316F8A48-C68A-49A9-86B6-4555F69EE3A2}" destId="{6FABBA1B-4B3D-48D9-9CBE-3E1523890D46}" srcOrd="1" destOrd="0" parTransId="{63CCA310-2D04-4D5E-BA51-745A0C13378A}" sibTransId="{E53BC00A-5B71-4FF3-A76F-86905E1D1B02}"/>
    <dgm:cxn modelId="{517E5B4F-1380-4072-A253-06CD7E999988}" type="presOf" srcId="{8C2FB4E0-A118-4C45-AE08-191871E3D060}" destId="{877DDE5F-FD94-41C5-90E6-75931147B78E}" srcOrd="0" destOrd="0" presId="urn:microsoft.com/office/officeart/2008/layout/VerticalCurvedList"/>
    <dgm:cxn modelId="{4AE3F18A-1146-49BE-BB9D-86EC71FDFD3D}" type="presOf" srcId="{316F8A48-C68A-49A9-86B6-4555F69EE3A2}" destId="{7436F32E-1BCD-4BCC-A1F0-0FFC097A0BB7}" srcOrd="0" destOrd="0" presId="urn:microsoft.com/office/officeart/2008/layout/VerticalCurvedList"/>
    <dgm:cxn modelId="{F713328E-ABE8-4586-A965-1F3294C6C09F}" type="presOf" srcId="{977108A2-152D-47D4-838E-DE01EC1E60D7}" destId="{340989BD-7EEB-45E7-B76D-93FF2BC4E0BE}" srcOrd="0" destOrd="0" presId="urn:microsoft.com/office/officeart/2008/layout/VerticalCurvedList"/>
    <dgm:cxn modelId="{147279CD-F79C-4BAE-BC59-CF90BF2A9A33}" srcId="{316F8A48-C68A-49A9-86B6-4555F69EE3A2}" destId="{A3BCBCFC-75CB-4CC7-95A3-CB8B28588656}" srcOrd="0" destOrd="0" parTransId="{6CA35379-FD7B-4CC7-8019-0309E0DCB68C}" sibTransId="{8C2FB4E0-A118-4C45-AE08-191871E3D060}"/>
    <dgm:cxn modelId="{5A411CEA-8BDA-451E-BD67-E8F68CA4A5DA}" srcId="{316F8A48-C68A-49A9-86B6-4555F69EE3A2}" destId="{FC2EB7F1-62A3-4018-BDDC-A7936B462D06}" srcOrd="2" destOrd="0" parTransId="{57E4DEEA-60CB-44BE-9946-C98E42FD8C39}" sibTransId="{2AFBD15C-EB63-470C-B2D2-D90CFF0CECFB}"/>
    <dgm:cxn modelId="{BC43EDAD-BEDA-4A28-BA2F-937ACAB3E252}" type="presParOf" srcId="{7436F32E-1BCD-4BCC-A1F0-0FFC097A0BB7}" destId="{FD5A8BD0-1A96-4E7B-B19F-A03C06A085DF}" srcOrd="0" destOrd="0" presId="urn:microsoft.com/office/officeart/2008/layout/VerticalCurvedList"/>
    <dgm:cxn modelId="{7EB75224-26D5-4E23-980F-E81CB86C1690}" type="presParOf" srcId="{FD5A8BD0-1A96-4E7B-B19F-A03C06A085DF}" destId="{8E55C678-298A-4B74-B3D8-D45CD483258D}" srcOrd="0" destOrd="0" presId="urn:microsoft.com/office/officeart/2008/layout/VerticalCurvedList"/>
    <dgm:cxn modelId="{CF3CC993-F7C2-4EC8-9DB4-37327D8E375E}" type="presParOf" srcId="{8E55C678-298A-4B74-B3D8-D45CD483258D}" destId="{60F1FC22-FDB5-4EC0-83BD-E34C5AE2A50B}" srcOrd="0" destOrd="0" presId="urn:microsoft.com/office/officeart/2008/layout/VerticalCurvedList"/>
    <dgm:cxn modelId="{84717007-A24B-4CF2-826B-1FDB32B52576}" type="presParOf" srcId="{8E55C678-298A-4B74-B3D8-D45CD483258D}" destId="{877DDE5F-FD94-41C5-90E6-75931147B78E}" srcOrd="1" destOrd="0" presId="urn:microsoft.com/office/officeart/2008/layout/VerticalCurvedList"/>
    <dgm:cxn modelId="{3AD2FB51-FD8E-4662-AA94-3631D52A6B3B}" type="presParOf" srcId="{8E55C678-298A-4B74-B3D8-D45CD483258D}" destId="{0BA9158B-F75B-403B-BDA3-58F8DF3D2F30}" srcOrd="2" destOrd="0" presId="urn:microsoft.com/office/officeart/2008/layout/VerticalCurvedList"/>
    <dgm:cxn modelId="{F23E7B8E-61CC-4501-AEB7-6440DABD6D1A}" type="presParOf" srcId="{8E55C678-298A-4B74-B3D8-D45CD483258D}" destId="{0834963F-EC50-49B4-BF06-252BC4C19150}" srcOrd="3" destOrd="0" presId="urn:microsoft.com/office/officeart/2008/layout/VerticalCurvedList"/>
    <dgm:cxn modelId="{62F902BD-DF91-4C76-9441-C8AFC59F18D5}" type="presParOf" srcId="{FD5A8BD0-1A96-4E7B-B19F-A03C06A085DF}" destId="{282F105F-300F-4421-B815-2023EC58FEF0}" srcOrd="1" destOrd="0" presId="urn:microsoft.com/office/officeart/2008/layout/VerticalCurvedList"/>
    <dgm:cxn modelId="{BA663BEE-2FB0-407F-B712-EBBD98BB96BC}" type="presParOf" srcId="{FD5A8BD0-1A96-4E7B-B19F-A03C06A085DF}" destId="{169E5D0D-8F58-4E0F-B4BB-42912480AEDC}" srcOrd="2" destOrd="0" presId="urn:microsoft.com/office/officeart/2008/layout/VerticalCurvedList"/>
    <dgm:cxn modelId="{277A2F09-FCCA-488F-B00E-F15D372FF8AE}" type="presParOf" srcId="{169E5D0D-8F58-4E0F-B4BB-42912480AEDC}" destId="{0783F212-A9B5-4C36-9202-4CE801351135}" srcOrd="0" destOrd="0" presId="urn:microsoft.com/office/officeart/2008/layout/VerticalCurvedList"/>
    <dgm:cxn modelId="{8536A2C0-E9CF-480E-A63E-577071331B4B}" type="presParOf" srcId="{FD5A8BD0-1A96-4E7B-B19F-A03C06A085DF}" destId="{8F1D443E-5084-451E-8803-343F5F202737}" srcOrd="3" destOrd="0" presId="urn:microsoft.com/office/officeart/2008/layout/VerticalCurvedList"/>
    <dgm:cxn modelId="{69819354-CB9B-44CA-A172-EDC19CF8F7A9}" type="presParOf" srcId="{FD5A8BD0-1A96-4E7B-B19F-A03C06A085DF}" destId="{08325B3C-10DD-4BAB-9263-A25356BA222C}" srcOrd="4" destOrd="0" presId="urn:microsoft.com/office/officeart/2008/layout/VerticalCurvedList"/>
    <dgm:cxn modelId="{47451DF9-F734-4FCE-A9E7-2930AF62737A}" type="presParOf" srcId="{08325B3C-10DD-4BAB-9263-A25356BA222C}" destId="{40882326-56C4-454B-96CA-708451F2DA31}" srcOrd="0" destOrd="0" presId="urn:microsoft.com/office/officeart/2008/layout/VerticalCurvedList"/>
    <dgm:cxn modelId="{2DEA77CA-09D7-439A-9B56-D0B25F93066A}" type="presParOf" srcId="{FD5A8BD0-1A96-4E7B-B19F-A03C06A085DF}" destId="{57B34720-914E-420F-9377-ADF4F9047810}" srcOrd="5" destOrd="0" presId="urn:microsoft.com/office/officeart/2008/layout/VerticalCurvedList"/>
    <dgm:cxn modelId="{632FE238-39D3-464B-83C5-01BD7DBE3C12}" type="presParOf" srcId="{FD5A8BD0-1A96-4E7B-B19F-A03C06A085DF}" destId="{C09587EE-1BF8-4001-9190-4ABE5CD261D8}" srcOrd="6" destOrd="0" presId="urn:microsoft.com/office/officeart/2008/layout/VerticalCurvedList"/>
    <dgm:cxn modelId="{81541F71-0BD6-4EDD-BA5E-1F77FACA6B1A}" type="presParOf" srcId="{C09587EE-1BF8-4001-9190-4ABE5CD261D8}" destId="{C9A42193-5A02-4AB6-AF9E-40CCE06E5C6B}" srcOrd="0" destOrd="0" presId="urn:microsoft.com/office/officeart/2008/layout/VerticalCurvedList"/>
    <dgm:cxn modelId="{C007B8A8-0D79-4292-AF97-1979F95E043F}" type="presParOf" srcId="{FD5A8BD0-1A96-4E7B-B19F-A03C06A085DF}" destId="{340989BD-7EEB-45E7-B76D-93FF2BC4E0BE}" srcOrd="7" destOrd="0" presId="urn:microsoft.com/office/officeart/2008/layout/VerticalCurvedList"/>
    <dgm:cxn modelId="{FDBEFAAD-82AC-425E-A8D1-4C4A4DD523F5}" type="presParOf" srcId="{FD5A8BD0-1A96-4E7B-B19F-A03C06A085DF}" destId="{6D3A08B8-0F94-4200-BB3B-C7CC2DA2680A}" srcOrd="8" destOrd="0" presId="urn:microsoft.com/office/officeart/2008/layout/VerticalCurvedList"/>
    <dgm:cxn modelId="{FA179A71-1FE1-4EFF-A986-526F9C7BD4E4}" type="presParOf" srcId="{6D3A08B8-0F94-4200-BB3B-C7CC2DA2680A}" destId="{66DFB2A2-5DC5-4D9D-BE45-D214B83C86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570B2-52F3-4D05-9CED-3C36ABCA61B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2736BB7E-33EF-4128-9700-B15216C7F990}">
      <dgm:prSet phldrT="[Tekst]" custT="1"/>
      <dgm:spPr/>
      <dgm:t>
        <a:bodyPr/>
        <a:lstStyle/>
        <a:p>
          <a:endParaRPr lang="pl-PL" sz="2300" dirty="0"/>
        </a:p>
        <a:p>
          <a:r>
            <a:rPr lang="pl-PL" sz="3200" b="1" dirty="0" err="1"/>
            <a:t>Projects</a:t>
          </a:r>
          <a:endParaRPr lang="pl-PL" sz="3200" b="1" dirty="0"/>
        </a:p>
      </dgm:t>
    </dgm:pt>
    <dgm:pt modelId="{DAFA9C59-80ED-495E-AD86-3724694D313D}" type="parTrans" cxnId="{5D24BF7E-4FFB-439C-8EC3-DFB7D44C6A86}">
      <dgm:prSet/>
      <dgm:spPr/>
      <dgm:t>
        <a:bodyPr/>
        <a:lstStyle/>
        <a:p>
          <a:endParaRPr lang="pl-PL"/>
        </a:p>
      </dgm:t>
    </dgm:pt>
    <dgm:pt modelId="{FCFD160B-41C5-4F91-9696-D2EDAF36197D}" type="sibTrans" cxnId="{5D24BF7E-4FFB-439C-8EC3-DFB7D44C6A86}">
      <dgm:prSet/>
      <dgm:spPr/>
      <dgm:t>
        <a:bodyPr/>
        <a:lstStyle/>
        <a:p>
          <a:endParaRPr lang="pl-PL"/>
        </a:p>
      </dgm:t>
    </dgm:pt>
    <dgm:pt modelId="{8EB902B8-A40F-4B1D-A6C4-543DC144BF25}">
      <dgm:prSet phldrT="[Tekst]"/>
      <dgm:spPr/>
      <dgm:t>
        <a:bodyPr/>
        <a:lstStyle/>
        <a:p>
          <a:r>
            <a:rPr lang="pl-PL" dirty="0" err="1"/>
            <a:t>Workshops</a:t>
          </a:r>
          <a:r>
            <a:rPr lang="pl-PL" dirty="0"/>
            <a:t> for  </a:t>
          </a:r>
          <a:r>
            <a:rPr lang="pl-PL" dirty="0" err="1"/>
            <a:t>teachers</a:t>
          </a:r>
          <a:endParaRPr lang="pl-PL" dirty="0"/>
        </a:p>
      </dgm:t>
    </dgm:pt>
    <dgm:pt modelId="{7F4E7BA8-0494-47E7-BABD-B4956E121A6C}" type="parTrans" cxnId="{448C0A7E-58EF-4CE9-988D-12D02AD2C41D}">
      <dgm:prSet/>
      <dgm:spPr/>
      <dgm:t>
        <a:bodyPr/>
        <a:lstStyle/>
        <a:p>
          <a:endParaRPr lang="pl-PL"/>
        </a:p>
      </dgm:t>
    </dgm:pt>
    <dgm:pt modelId="{4B6496A1-EE20-46FE-A53B-30D59A57705D}" type="sibTrans" cxnId="{448C0A7E-58EF-4CE9-988D-12D02AD2C41D}">
      <dgm:prSet/>
      <dgm:spPr/>
      <dgm:t>
        <a:bodyPr/>
        <a:lstStyle/>
        <a:p>
          <a:endParaRPr lang="pl-PL"/>
        </a:p>
      </dgm:t>
    </dgm:pt>
    <dgm:pt modelId="{1C7C3FC3-3FCD-4256-81C5-746232C049DE}">
      <dgm:prSet phldrT="[Tekst]"/>
      <dgm:spPr/>
      <dgm:t>
        <a:bodyPr/>
        <a:lstStyle/>
        <a:p>
          <a:r>
            <a:rPr lang="pl-PL" dirty="0" err="1"/>
            <a:t>Platforms</a:t>
          </a:r>
          <a:r>
            <a:rPr lang="pl-PL" dirty="0"/>
            <a:t> for </a:t>
          </a:r>
          <a:r>
            <a:rPr lang="pl-PL" dirty="0" err="1"/>
            <a:t>teachers</a:t>
          </a:r>
          <a:r>
            <a:rPr lang="pl-PL" dirty="0"/>
            <a:t> </a:t>
          </a:r>
        </a:p>
      </dgm:t>
    </dgm:pt>
    <dgm:pt modelId="{173A5F33-EE62-4CA0-B5F5-968605B27932}" type="sibTrans" cxnId="{4349D065-6EBD-4C65-8A55-5743F83B76E8}">
      <dgm:prSet/>
      <dgm:spPr/>
      <dgm:t>
        <a:bodyPr/>
        <a:lstStyle/>
        <a:p>
          <a:endParaRPr lang="pl-PL"/>
        </a:p>
      </dgm:t>
    </dgm:pt>
    <dgm:pt modelId="{4DEA4E1A-FE8B-4ADB-BAFF-DB8C0B0A6E88}" type="parTrans" cxnId="{4349D065-6EBD-4C65-8A55-5743F83B76E8}">
      <dgm:prSet/>
      <dgm:spPr/>
      <dgm:t>
        <a:bodyPr/>
        <a:lstStyle/>
        <a:p>
          <a:endParaRPr lang="pl-PL"/>
        </a:p>
      </dgm:t>
    </dgm:pt>
    <dgm:pt modelId="{84A69917-F0E1-4A42-95F4-72CA651594A1}">
      <dgm:prSet phldrT="[Tekst]"/>
      <dgm:spPr/>
      <dgm:t>
        <a:bodyPr/>
        <a:lstStyle/>
        <a:p>
          <a:r>
            <a:rPr lang="pl-PL" dirty="0"/>
            <a:t>Niwki </a:t>
          </a:r>
          <a:r>
            <a:rPr lang="pl-PL" dirty="0" err="1"/>
            <a:t>programme</a:t>
          </a:r>
          <a:endParaRPr lang="pl-PL" dirty="0"/>
        </a:p>
      </dgm:t>
    </dgm:pt>
    <dgm:pt modelId="{9F0CED6E-1580-481C-BDE6-A6724C353C26}" type="sibTrans" cxnId="{E0D81229-B436-48AF-BE54-96F1A0E2F573}">
      <dgm:prSet/>
      <dgm:spPr/>
      <dgm:t>
        <a:bodyPr/>
        <a:lstStyle/>
        <a:p>
          <a:endParaRPr lang="pl-PL"/>
        </a:p>
      </dgm:t>
    </dgm:pt>
    <dgm:pt modelId="{A2F9EA10-94E2-40FB-9C05-59E46BC54E90}" type="parTrans" cxnId="{E0D81229-B436-48AF-BE54-96F1A0E2F573}">
      <dgm:prSet/>
      <dgm:spPr/>
      <dgm:t>
        <a:bodyPr/>
        <a:lstStyle/>
        <a:p>
          <a:endParaRPr lang="pl-PL"/>
        </a:p>
      </dgm:t>
    </dgm:pt>
    <dgm:pt modelId="{97682A61-A773-4625-BCBD-E553BAA9C46D}" type="pres">
      <dgm:prSet presAssocID="{553570B2-52F3-4D05-9CED-3C36ABCA61B9}" presName="matrix" presStyleCnt="0">
        <dgm:presLayoutVars>
          <dgm:chMax val="1"/>
          <dgm:dir/>
          <dgm:resizeHandles val="exact"/>
        </dgm:presLayoutVars>
      </dgm:prSet>
      <dgm:spPr/>
    </dgm:pt>
    <dgm:pt modelId="{B3C2E5D3-FC32-4041-BC70-443EC928F26C}" type="pres">
      <dgm:prSet presAssocID="{553570B2-52F3-4D05-9CED-3C36ABCA61B9}" presName="diamond" presStyleLbl="bgShp" presStyleIdx="0" presStyleCnt="1"/>
      <dgm:spPr/>
    </dgm:pt>
    <dgm:pt modelId="{6404B107-53D3-4789-9578-C523F457526A}" type="pres">
      <dgm:prSet presAssocID="{553570B2-52F3-4D05-9CED-3C36ABCA61B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433071-70DF-4297-A5BF-A9E068FB6906}" type="pres">
      <dgm:prSet presAssocID="{553570B2-52F3-4D05-9CED-3C36ABCA61B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75ABEB-23BC-44B9-99D2-FCD7141FB2ED}" type="pres">
      <dgm:prSet presAssocID="{553570B2-52F3-4D05-9CED-3C36ABCA61B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347238-975C-4962-A3C1-86E766918D88}" type="pres">
      <dgm:prSet presAssocID="{553570B2-52F3-4D05-9CED-3C36ABCA61B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1F1F921-2F65-425C-8BD9-51E95C6AA930}" type="presOf" srcId="{84A69917-F0E1-4A42-95F4-72CA651594A1}" destId="{4875ABEB-23BC-44B9-99D2-FCD7141FB2ED}" srcOrd="0" destOrd="0" presId="urn:microsoft.com/office/officeart/2005/8/layout/matrix3"/>
    <dgm:cxn modelId="{E0D81229-B436-48AF-BE54-96F1A0E2F573}" srcId="{553570B2-52F3-4D05-9CED-3C36ABCA61B9}" destId="{84A69917-F0E1-4A42-95F4-72CA651594A1}" srcOrd="2" destOrd="0" parTransId="{A2F9EA10-94E2-40FB-9C05-59E46BC54E90}" sibTransId="{9F0CED6E-1580-481C-BDE6-A6724C353C26}"/>
    <dgm:cxn modelId="{6E39D530-C515-4EB0-8ADF-17DC822413F4}" type="presOf" srcId="{8EB902B8-A40F-4B1D-A6C4-543DC144BF25}" destId="{22433071-70DF-4297-A5BF-A9E068FB6906}" srcOrd="0" destOrd="0" presId="urn:microsoft.com/office/officeart/2005/8/layout/matrix3"/>
    <dgm:cxn modelId="{841F6F38-C20E-4709-B295-02A8B9BFDF1E}" type="presOf" srcId="{1C7C3FC3-3FCD-4256-81C5-746232C049DE}" destId="{BB347238-975C-4962-A3C1-86E766918D88}" srcOrd="0" destOrd="0" presId="urn:microsoft.com/office/officeart/2005/8/layout/matrix3"/>
    <dgm:cxn modelId="{4349D065-6EBD-4C65-8A55-5743F83B76E8}" srcId="{553570B2-52F3-4D05-9CED-3C36ABCA61B9}" destId="{1C7C3FC3-3FCD-4256-81C5-746232C049DE}" srcOrd="3" destOrd="0" parTransId="{4DEA4E1A-FE8B-4ADB-BAFF-DB8C0B0A6E88}" sibTransId="{173A5F33-EE62-4CA0-B5F5-968605B27932}"/>
    <dgm:cxn modelId="{448C0A7E-58EF-4CE9-988D-12D02AD2C41D}" srcId="{553570B2-52F3-4D05-9CED-3C36ABCA61B9}" destId="{8EB902B8-A40F-4B1D-A6C4-543DC144BF25}" srcOrd="1" destOrd="0" parTransId="{7F4E7BA8-0494-47E7-BABD-B4956E121A6C}" sibTransId="{4B6496A1-EE20-46FE-A53B-30D59A57705D}"/>
    <dgm:cxn modelId="{5D24BF7E-4FFB-439C-8EC3-DFB7D44C6A86}" srcId="{553570B2-52F3-4D05-9CED-3C36ABCA61B9}" destId="{2736BB7E-33EF-4128-9700-B15216C7F990}" srcOrd="0" destOrd="0" parTransId="{DAFA9C59-80ED-495E-AD86-3724694D313D}" sibTransId="{FCFD160B-41C5-4F91-9696-D2EDAF36197D}"/>
    <dgm:cxn modelId="{A09FA299-B75E-4AA2-9EE5-0CE7FDDFC992}" type="presOf" srcId="{553570B2-52F3-4D05-9CED-3C36ABCA61B9}" destId="{97682A61-A773-4625-BCBD-E553BAA9C46D}" srcOrd="0" destOrd="0" presId="urn:microsoft.com/office/officeart/2005/8/layout/matrix3"/>
    <dgm:cxn modelId="{13B9F1DB-AE67-45F5-AC5E-3F24677CDF25}" type="presOf" srcId="{2736BB7E-33EF-4128-9700-B15216C7F990}" destId="{6404B107-53D3-4789-9578-C523F457526A}" srcOrd="0" destOrd="0" presId="urn:microsoft.com/office/officeart/2005/8/layout/matrix3"/>
    <dgm:cxn modelId="{765939B6-AB4B-44E2-8CD6-3AF52FA0F990}" type="presParOf" srcId="{97682A61-A773-4625-BCBD-E553BAA9C46D}" destId="{B3C2E5D3-FC32-4041-BC70-443EC928F26C}" srcOrd="0" destOrd="0" presId="urn:microsoft.com/office/officeart/2005/8/layout/matrix3"/>
    <dgm:cxn modelId="{F1FBA8AA-AAFE-4B1E-9CFD-0839EE43ECE1}" type="presParOf" srcId="{97682A61-A773-4625-BCBD-E553BAA9C46D}" destId="{6404B107-53D3-4789-9578-C523F457526A}" srcOrd="1" destOrd="0" presId="urn:microsoft.com/office/officeart/2005/8/layout/matrix3"/>
    <dgm:cxn modelId="{EF33EB2B-B28C-47C0-AE55-78592717F4C0}" type="presParOf" srcId="{97682A61-A773-4625-BCBD-E553BAA9C46D}" destId="{22433071-70DF-4297-A5BF-A9E068FB6906}" srcOrd="2" destOrd="0" presId="urn:microsoft.com/office/officeart/2005/8/layout/matrix3"/>
    <dgm:cxn modelId="{D190B958-A83D-41E5-A04A-40BE32E70071}" type="presParOf" srcId="{97682A61-A773-4625-BCBD-E553BAA9C46D}" destId="{4875ABEB-23BC-44B9-99D2-FCD7141FB2ED}" srcOrd="3" destOrd="0" presId="urn:microsoft.com/office/officeart/2005/8/layout/matrix3"/>
    <dgm:cxn modelId="{3865FB72-DFFE-4052-9A0F-0152A8A0787D}" type="presParOf" srcId="{97682A61-A773-4625-BCBD-E553BAA9C46D}" destId="{BB347238-975C-4962-A3C1-86E766918D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7E028-2AE3-444B-BD5E-EAF82737DEAB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7DDC3BF-B7F1-4186-BB02-EEF720426C21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err="1"/>
            <a:t>Projects</a:t>
          </a:r>
          <a:endParaRPr lang="pl-PL" dirty="0"/>
        </a:p>
      </dgm:t>
    </dgm:pt>
    <dgm:pt modelId="{CC45E836-DF22-471D-B0A6-0380F9C78D96}" type="parTrans" cxnId="{66464A2E-2BB0-44B7-AA0C-C3793377EC80}">
      <dgm:prSet/>
      <dgm:spPr/>
      <dgm:t>
        <a:bodyPr/>
        <a:lstStyle/>
        <a:p>
          <a:endParaRPr lang="pl-PL"/>
        </a:p>
      </dgm:t>
    </dgm:pt>
    <dgm:pt modelId="{A70582FC-0DB1-441D-96B0-43DB4AFFCCC0}" type="sibTrans" cxnId="{66464A2E-2BB0-44B7-AA0C-C3793377EC80}">
      <dgm:prSet/>
      <dgm:spPr/>
      <dgm:t>
        <a:bodyPr/>
        <a:lstStyle/>
        <a:p>
          <a:endParaRPr lang="pl-PL"/>
        </a:p>
      </dgm:t>
    </dgm:pt>
    <dgm:pt modelId="{0C4988EB-1A7D-462D-A6E3-070C7972DECA}">
      <dgm:prSet phldrT="[Tekst]" custT="1"/>
      <dgm:spPr/>
      <dgm:t>
        <a:bodyPr/>
        <a:lstStyle/>
        <a:p>
          <a:r>
            <a:rPr lang="pl-PL" sz="3600" dirty="0"/>
            <a:t>Opolska e-szkoła, szkołą przyszłości</a:t>
          </a:r>
        </a:p>
      </dgm:t>
    </dgm:pt>
    <dgm:pt modelId="{9831D5F4-1850-4922-A2BB-6159A9658B35}" type="parTrans" cxnId="{00202FD8-8DD8-4260-A820-A35901B7A503}">
      <dgm:prSet/>
      <dgm:spPr/>
      <dgm:t>
        <a:bodyPr/>
        <a:lstStyle/>
        <a:p>
          <a:endParaRPr lang="pl-PL"/>
        </a:p>
      </dgm:t>
    </dgm:pt>
    <dgm:pt modelId="{D86BF131-5794-44A6-B897-A882F21933E3}" type="sibTrans" cxnId="{00202FD8-8DD8-4260-A820-A35901B7A503}">
      <dgm:prSet/>
      <dgm:spPr/>
      <dgm:t>
        <a:bodyPr/>
        <a:lstStyle/>
        <a:p>
          <a:endParaRPr lang="pl-PL"/>
        </a:p>
      </dgm:t>
    </dgm:pt>
    <dgm:pt modelId="{1A4419E1-F08C-4267-BD67-479DA1070C20}">
      <dgm:prSet phldrT="[Tekst]" custT="1"/>
      <dgm:spPr/>
      <dgm:t>
        <a:bodyPr/>
        <a:lstStyle/>
        <a:p>
          <a:r>
            <a:rPr lang="pl-PL" sz="3600" dirty="0"/>
            <a:t>Sztuczna inteligencja I-programowanie </a:t>
          </a:r>
        </a:p>
      </dgm:t>
    </dgm:pt>
    <dgm:pt modelId="{3BD4D859-5C19-4A82-ADFB-357AF4DD36EB}" type="parTrans" cxnId="{D3542B55-2B4A-42D9-BB76-407CC62F1949}">
      <dgm:prSet/>
      <dgm:spPr/>
      <dgm:t>
        <a:bodyPr/>
        <a:lstStyle/>
        <a:p>
          <a:endParaRPr lang="pl-PL"/>
        </a:p>
      </dgm:t>
    </dgm:pt>
    <dgm:pt modelId="{A54ADF69-38B8-4EDC-A346-62CB00D0B2FD}" type="sibTrans" cxnId="{D3542B55-2B4A-42D9-BB76-407CC62F1949}">
      <dgm:prSet/>
      <dgm:spPr/>
      <dgm:t>
        <a:bodyPr/>
        <a:lstStyle/>
        <a:p>
          <a:endParaRPr lang="pl-PL"/>
        </a:p>
      </dgm:t>
    </dgm:pt>
    <dgm:pt modelId="{A9D93101-2C4C-4DB4-946A-4304E58D81AB}" type="pres">
      <dgm:prSet presAssocID="{DAB7E028-2AE3-444B-BD5E-EAF82737DEAB}" presName="linear" presStyleCnt="0">
        <dgm:presLayoutVars>
          <dgm:animLvl val="lvl"/>
          <dgm:resizeHandles val="exact"/>
        </dgm:presLayoutVars>
      </dgm:prSet>
      <dgm:spPr/>
    </dgm:pt>
    <dgm:pt modelId="{8AF2EA3D-833F-4F96-9B4A-711AA70300AE}" type="pres">
      <dgm:prSet presAssocID="{A7DDC3BF-B7F1-4186-BB02-EEF720426C21}" presName="parentText" presStyleLbl="node1" presStyleIdx="0" presStyleCnt="1" custLinFactY="-35004" custLinFactNeighborX="1001" custLinFactNeighborY="-100000">
        <dgm:presLayoutVars>
          <dgm:chMax val="0"/>
          <dgm:bulletEnabled val="1"/>
        </dgm:presLayoutVars>
      </dgm:prSet>
      <dgm:spPr/>
    </dgm:pt>
    <dgm:pt modelId="{C8A357E0-E5CD-420D-9C03-3D3549992849}" type="pres">
      <dgm:prSet presAssocID="{A7DDC3BF-B7F1-4186-BB02-EEF720426C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952F27-AAC9-4E1C-8BBB-53367EA96BBD}" type="presOf" srcId="{DAB7E028-2AE3-444B-BD5E-EAF82737DEAB}" destId="{A9D93101-2C4C-4DB4-946A-4304E58D81AB}" srcOrd="0" destOrd="0" presId="urn:microsoft.com/office/officeart/2005/8/layout/vList2"/>
    <dgm:cxn modelId="{66464A2E-2BB0-44B7-AA0C-C3793377EC80}" srcId="{DAB7E028-2AE3-444B-BD5E-EAF82737DEAB}" destId="{A7DDC3BF-B7F1-4186-BB02-EEF720426C21}" srcOrd="0" destOrd="0" parTransId="{CC45E836-DF22-471D-B0A6-0380F9C78D96}" sibTransId="{A70582FC-0DB1-441D-96B0-43DB4AFFCCC0}"/>
    <dgm:cxn modelId="{E56ADE3E-3C07-4F80-8C58-A2DC7D5247E1}" type="presOf" srcId="{0C4988EB-1A7D-462D-A6E3-070C7972DECA}" destId="{C8A357E0-E5CD-420D-9C03-3D3549992849}" srcOrd="0" destOrd="0" presId="urn:microsoft.com/office/officeart/2005/8/layout/vList2"/>
    <dgm:cxn modelId="{D3542B55-2B4A-42D9-BB76-407CC62F1949}" srcId="{A7DDC3BF-B7F1-4186-BB02-EEF720426C21}" destId="{1A4419E1-F08C-4267-BD67-479DA1070C20}" srcOrd="1" destOrd="0" parTransId="{3BD4D859-5C19-4A82-ADFB-357AF4DD36EB}" sibTransId="{A54ADF69-38B8-4EDC-A346-62CB00D0B2FD}"/>
    <dgm:cxn modelId="{18FB4EC7-742E-4C08-A8BC-21421A9BEA0F}" type="presOf" srcId="{1A4419E1-F08C-4267-BD67-479DA1070C20}" destId="{C8A357E0-E5CD-420D-9C03-3D3549992849}" srcOrd="0" destOrd="1" presId="urn:microsoft.com/office/officeart/2005/8/layout/vList2"/>
    <dgm:cxn modelId="{00202FD8-8DD8-4260-A820-A35901B7A503}" srcId="{A7DDC3BF-B7F1-4186-BB02-EEF720426C21}" destId="{0C4988EB-1A7D-462D-A6E3-070C7972DECA}" srcOrd="0" destOrd="0" parTransId="{9831D5F4-1850-4922-A2BB-6159A9658B35}" sibTransId="{D86BF131-5794-44A6-B897-A882F21933E3}"/>
    <dgm:cxn modelId="{C94FDEE0-B306-47A3-8FAF-0F1D0764F7C8}" type="presOf" srcId="{A7DDC3BF-B7F1-4186-BB02-EEF720426C21}" destId="{8AF2EA3D-833F-4F96-9B4A-711AA70300AE}" srcOrd="0" destOrd="0" presId="urn:microsoft.com/office/officeart/2005/8/layout/vList2"/>
    <dgm:cxn modelId="{46D10C19-424F-4171-B821-1B8DB4D9ADAF}" type="presParOf" srcId="{A9D93101-2C4C-4DB4-946A-4304E58D81AB}" destId="{8AF2EA3D-833F-4F96-9B4A-711AA70300AE}" srcOrd="0" destOrd="0" presId="urn:microsoft.com/office/officeart/2005/8/layout/vList2"/>
    <dgm:cxn modelId="{689AB3F7-9749-4AE1-B8BC-AF046525FB1A}" type="presParOf" srcId="{A9D93101-2C4C-4DB4-946A-4304E58D81AB}" destId="{C8A357E0-E5CD-420D-9C03-3D35499928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2D3AE-4F11-4AA6-A718-716D84B52CA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8561D1A1-8F30-4244-A6BE-797078F2D37F}">
      <dgm:prSet/>
      <dgm:spPr/>
      <dgm:t>
        <a:bodyPr/>
        <a:lstStyle/>
        <a:p>
          <a:r>
            <a:rPr lang="pl-PL"/>
            <a:t>2012-2016</a:t>
          </a:r>
          <a:endParaRPr lang="pl-PL" dirty="0"/>
        </a:p>
      </dgm:t>
    </dgm:pt>
    <dgm:pt modelId="{33A0A56B-79E3-4439-8F01-BA842976EFE7}" type="parTrans" cxnId="{C74AA5CB-AF02-4C7B-B9BA-06386C963D05}">
      <dgm:prSet/>
      <dgm:spPr/>
      <dgm:t>
        <a:bodyPr/>
        <a:lstStyle/>
        <a:p>
          <a:endParaRPr lang="pl-PL"/>
        </a:p>
      </dgm:t>
    </dgm:pt>
    <dgm:pt modelId="{AFE26A79-DCB3-4BF7-9583-5AB514867803}" type="sibTrans" cxnId="{C74AA5CB-AF02-4C7B-B9BA-06386C963D05}">
      <dgm:prSet/>
      <dgm:spPr/>
      <dgm:t>
        <a:bodyPr/>
        <a:lstStyle/>
        <a:p>
          <a:endParaRPr lang="pl-PL"/>
        </a:p>
      </dgm:t>
    </dgm:pt>
    <dgm:pt modelId="{EAEE738B-980F-404D-91EA-C8069C1EAD86}">
      <dgm:prSet/>
      <dgm:spPr/>
      <dgm:t>
        <a:bodyPr/>
        <a:lstStyle/>
        <a:p>
          <a:r>
            <a:rPr lang="pl-PL"/>
            <a:t>two editions of the project</a:t>
          </a:r>
          <a:endParaRPr lang="pl-PL" dirty="0"/>
        </a:p>
      </dgm:t>
    </dgm:pt>
    <dgm:pt modelId="{7FD374FA-E522-4EDD-89E9-464C64E3FFAC}" type="parTrans" cxnId="{119ECE92-F33F-4D17-98A8-F2A57F4507ED}">
      <dgm:prSet/>
      <dgm:spPr/>
      <dgm:t>
        <a:bodyPr/>
        <a:lstStyle/>
        <a:p>
          <a:endParaRPr lang="pl-PL"/>
        </a:p>
      </dgm:t>
    </dgm:pt>
    <dgm:pt modelId="{DCD9D45F-981D-4B5F-B2D8-EAD50F85E748}" type="sibTrans" cxnId="{119ECE92-F33F-4D17-98A8-F2A57F4507ED}">
      <dgm:prSet/>
      <dgm:spPr/>
      <dgm:t>
        <a:bodyPr/>
        <a:lstStyle/>
        <a:p>
          <a:endParaRPr lang="pl-PL"/>
        </a:p>
      </dgm:t>
    </dgm:pt>
    <dgm:pt modelId="{F284E1D9-98AD-4EB8-9509-FFD7715056C9}">
      <dgm:prSet/>
      <dgm:spPr/>
      <dgm:t>
        <a:bodyPr/>
        <a:lstStyle/>
        <a:p>
          <a:r>
            <a:rPr lang="pl-PL"/>
            <a:t>111 schools were equipped with laptops (5500), terminals with access to electronic register (3000), programms for school management, 222 IBM servers </a:t>
          </a:r>
          <a:endParaRPr lang="pl-PL" dirty="0"/>
        </a:p>
      </dgm:t>
    </dgm:pt>
    <dgm:pt modelId="{15112352-7551-4A6B-93BA-B202A3FACF69}" type="parTrans" cxnId="{5240E2E4-AE0C-47A2-AD42-0154AC14B301}">
      <dgm:prSet/>
      <dgm:spPr/>
      <dgm:t>
        <a:bodyPr/>
        <a:lstStyle/>
        <a:p>
          <a:endParaRPr lang="pl-PL"/>
        </a:p>
      </dgm:t>
    </dgm:pt>
    <dgm:pt modelId="{A9351FB6-A5AD-4597-981E-CDA31A5D26B9}" type="sibTrans" cxnId="{5240E2E4-AE0C-47A2-AD42-0154AC14B301}">
      <dgm:prSet/>
      <dgm:spPr/>
      <dgm:t>
        <a:bodyPr/>
        <a:lstStyle/>
        <a:p>
          <a:endParaRPr lang="pl-PL"/>
        </a:p>
      </dgm:t>
    </dgm:pt>
    <dgm:pt modelId="{D5D542DF-C133-4796-86FD-D43662D989CD}">
      <dgm:prSet/>
      <dgm:spPr/>
      <dgm:t>
        <a:bodyPr/>
        <a:lstStyle/>
        <a:p>
          <a:r>
            <a:rPr lang="pl-PL"/>
            <a:t>Platform for creating multimedia materials</a:t>
          </a:r>
          <a:endParaRPr lang="pl-PL" dirty="0"/>
        </a:p>
      </dgm:t>
    </dgm:pt>
    <dgm:pt modelId="{7C9C409C-76DF-42A6-9494-6D8E64F8F26A}" type="parTrans" cxnId="{A63DEEAA-D8D5-41B5-BEFC-CDCA74A07D62}">
      <dgm:prSet/>
      <dgm:spPr/>
      <dgm:t>
        <a:bodyPr/>
        <a:lstStyle/>
        <a:p>
          <a:endParaRPr lang="pl-PL"/>
        </a:p>
      </dgm:t>
    </dgm:pt>
    <dgm:pt modelId="{2671BBEC-9313-450A-B051-AEA6DE0008A4}" type="sibTrans" cxnId="{A63DEEAA-D8D5-41B5-BEFC-CDCA74A07D62}">
      <dgm:prSet/>
      <dgm:spPr/>
      <dgm:t>
        <a:bodyPr/>
        <a:lstStyle/>
        <a:p>
          <a:endParaRPr lang="pl-PL"/>
        </a:p>
      </dgm:t>
    </dgm:pt>
    <dgm:pt modelId="{2A64C5B6-13D9-4B53-A5EB-2898D60070B6}">
      <dgm:prSet/>
      <dgm:spPr/>
      <dgm:t>
        <a:bodyPr/>
        <a:lstStyle/>
        <a:p>
          <a:r>
            <a:rPr lang="pl-PL"/>
            <a:t>7000 teachers and 61 000 students are registered on the platform</a:t>
          </a:r>
          <a:endParaRPr lang="pl-PL" dirty="0"/>
        </a:p>
      </dgm:t>
    </dgm:pt>
    <dgm:pt modelId="{0F1ECA0D-130C-4378-82CB-9131FCE1EBF6}" type="parTrans" cxnId="{4ECD061B-5E90-49B6-8753-E4D6B03D0A56}">
      <dgm:prSet/>
      <dgm:spPr/>
      <dgm:t>
        <a:bodyPr/>
        <a:lstStyle/>
        <a:p>
          <a:endParaRPr lang="pl-PL"/>
        </a:p>
      </dgm:t>
    </dgm:pt>
    <dgm:pt modelId="{C89EC00E-DE77-4885-AE33-7EC72EFCA37F}" type="sibTrans" cxnId="{4ECD061B-5E90-49B6-8753-E4D6B03D0A56}">
      <dgm:prSet/>
      <dgm:spPr/>
      <dgm:t>
        <a:bodyPr/>
        <a:lstStyle/>
        <a:p>
          <a:endParaRPr lang="pl-PL"/>
        </a:p>
      </dgm:t>
    </dgm:pt>
    <dgm:pt modelId="{294BE662-96C2-4498-BE9D-0F2B1B868922}" type="pres">
      <dgm:prSet presAssocID="{5242D3AE-4F11-4AA6-A718-716D84B52CAF}" presName="linearFlow" presStyleCnt="0">
        <dgm:presLayoutVars>
          <dgm:dir/>
          <dgm:resizeHandles val="exact"/>
        </dgm:presLayoutVars>
      </dgm:prSet>
      <dgm:spPr/>
    </dgm:pt>
    <dgm:pt modelId="{0B65274C-F401-4F1E-B01B-672FA480CB5D}" type="pres">
      <dgm:prSet presAssocID="{8561D1A1-8F30-4244-A6BE-797078F2D37F}" presName="composite" presStyleCnt="0"/>
      <dgm:spPr/>
    </dgm:pt>
    <dgm:pt modelId="{0D029586-3F7C-4101-B94A-2BC2317558F5}" type="pres">
      <dgm:prSet presAssocID="{8561D1A1-8F30-4244-A6BE-797078F2D37F}" presName="imgShp" presStyleLbl="fgImgPlace1" presStyleIdx="0" presStyleCnt="5"/>
      <dgm:spPr>
        <a:solidFill>
          <a:schemeClr val="accent2">
            <a:lumMod val="75000"/>
          </a:schemeClr>
        </a:solidFill>
      </dgm:spPr>
    </dgm:pt>
    <dgm:pt modelId="{54B78EAE-0F45-435A-913B-95AA6A63EB62}" type="pres">
      <dgm:prSet presAssocID="{8561D1A1-8F30-4244-A6BE-797078F2D37F}" presName="txShp" presStyleLbl="node1" presStyleIdx="0" presStyleCnt="5">
        <dgm:presLayoutVars>
          <dgm:bulletEnabled val="1"/>
        </dgm:presLayoutVars>
      </dgm:prSet>
      <dgm:spPr/>
    </dgm:pt>
    <dgm:pt modelId="{A934FBCE-3621-45BC-908E-2C8F63FFDE5E}" type="pres">
      <dgm:prSet presAssocID="{AFE26A79-DCB3-4BF7-9583-5AB514867803}" presName="spacing" presStyleCnt="0"/>
      <dgm:spPr/>
    </dgm:pt>
    <dgm:pt modelId="{D340346C-5401-4BCD-AC8E-969A63EA3CD0}" type="pres">
      <dgm:prSet presAssocID="{EAEE738B-980F-404D-91EA-C8069C1EAD86}" presName="composite" presStyleCnt="0"/>
      <dgm:spPr/>
    </dgm:pt>
    <dgm:pt modelId="{3BD8C0FF-995C-4883-A6FE-D63CE72C858D}" type="pres">
      <dgm:prSet presAssocID="{EAEE738B-980F-404D-91EA-C8069C1EAD86}" presName="imgShp" presStyleLbl="fgImgPlace1" presStyleIdx="1" presStyleCnt="5"/>
      <dgm:spPr>
        <a:solidFill>
          <a:schemeClr val="accent2">
            <a:lumMod val="75000"/>
          </a:schemeClr>
        </a:solidFill>
      </dgm:spPr>
    </dgm:pt>
    <dgm:pt modelId="{9FDD3235-C4A0-493D-8CEA-36228879EA96}" type="pres">
      <dgm:prSet presAssocID="{EAEE738B-980F-404D-91EA-C8069C1EAD86}" presName="txShp" presStyleLbl="node1" presStyleIdx="1" presStyleCnt="5">
        <dgm:presLayoutVars>
          <dgm:bulletEnabled val="1"/>
        </dgm:presLayoutVars>
      </dgm:prSet>
      <dgm:spPr/>
    </dgm:pt>
    <dgm:pt modelId="{720CA707-5221-4DD6-82A9-5F867A0EE163}" type="pres">
      <dgm:prSet presAssocID="{DCD9D45F-981D-4B5F-B2D8-EAD50F85E748}" presName="spacing" presStyleCnt="0"/>
      <dgm:spPr/>
    </dgm:pt>
    <dgm:pt modelId="{52F96E2B-F795-4F02-B1DA-F847FF065522}" type="pres">
      <dgm:prSet presAssocID="{F284E1D9-98AD-4EB8-9509-FFD7715056C9}" presName="composite" presStyleCnt="0"/>
      <dgm:spPr/>
    </dgm:pt>
    <dgm:pt modelId="{2C552713-31B6-4992-87BF-E2EA0788E818}" type="pres">
      <dgm:prSet presAssocID="{F284E1D9-98AD-4EB8-9509-FFD7715056C9}" presName="imgShp" presStyleLbl="fgImgPlace1" presStyleIdx="2" presStyleCnt="5"/>
      <dgm:spPr>
        <a:solidFill>
          <a:schemeClr val="accent2">
            <a:lumMod val="75000"/>
          </a:schemeClr>
        </a:solidFill>
      </dgm:spPr>
    </dgm:pt>
    <dgm:pt modelId="{FA0AB9CD-16D2-460F-98AB-E083CCD3D73E}" type="pres">
      <dgm:prSet presAssocID="{F284E1D9-98AD-4EB8-9509-FFD7715056C9}" presName="txShp" presStyleLbl="node1" presStyleIdx="2" presStyleCnt="5">
        <dgm:presLayoutVars>
          <dgm:bulletEnabled val="1"/>
        </dgm:presLayoutVars>
      </dgm:prSet>
      <dgm:spPr/>
    </dgm:pt>
    <dgm:pt modelId="{7C17E4D7-E349-4A96-8985-667EC1DCBD7C}" type="pres">
      <dgm:prSet presAssocID="{A9351FB6-A5AD-4597-981E-CDA31A5D26B9}" presName="spacing" presStyleCnt="0"/>
      <dgm:spPr/>
    </dgm:pt>
    <dgm:pt modelId="{8A72E4B2-4CA1-4936-8028-A44F800E2786}" type="pres">
      <dgm:prSet presAssocID="{D5D542DF-C133-4796-86FD-D43662D989CD}" presName="composite" presStyleCnt="0"/>
      <dgm:spPr/>
    </dgm:pt>
    <dgm:pt modelId="{01165E90-E8F1-46D6-B7B0-8D6439A0A747}" type="pres">
      <dgm:prSet presAssocID="{D5D542DF-C133-4796-86FD-D43662D989CD}" presName="imgShp" presStyleLbl="fgImgPlace1" presStyleIdx="3" presStyleCnt="5"/>
      <dgm:spPr>
        <a:solidFill>
          <a:schemeClr val="accent2">
            <a:lumMod val="75000"/>
          </a:schemeClr>
        </a:solidFill>
      </dgm:spPr>
    </dgm:pt>
    <dgm:pt modelId="{CBAF06CF-3562-4308-8526-6FC31FEB40CA}" type="pres">
      <dgm:prSet presAssocID="{D5D542DF-C133-4796-86FD-D43662D989CD}" presName="txShp" presStyleLbl="node1" presStyleIdx="3" presStyleCnt="5">
        <dgm:presLayoutVars>
          <dgm:bulletEnabled val="1"/>
        </dgm:presLayoutVars>
      </dgm:prSet>
      <dgm:spPr/>
    </dgm:pt>
    <dgm:pt modelId="{6B2FB056-F6AB-46A5-B712-4723088311DD}" type="pres">
      <dgm:prSet presAssocID="{2671BBEC-9313-450A-B051-AEA6DE0008A4}" presName="spacing" presStyleCnt="0"/>
      <dgm:spPr/>
    </dgm:pt>
    <dgm:pt modelId="{02309C59-41CD-4099-A1E8-A70D75300D27}" type="pres">
      <dgm:prSet presAssocID="{2A64C5B6-13D9-4B53-A5EB-2898D60070B6}" presName="composite" presStyleCnt="0"/>
      <dgm:spPr/>
    </dgm:pt>
    <dgm:pt modelId="{0CC06565-6811-4977-910E-5506DB310B06}" type="pres">
      <dgm:prSet presAssocID="{2A64C5B6-13D9-4B53-A5EB-2898D60070B6}" presName="imgShp" presStyleLbl="fgImgPlace1" presStyleIdx="4" presStyleCnt="5"/>
      <dgm:spPr>
        <a:solidFill>
          <a:schemeClr val="accent2">
            <a:lumMod val="75000"/>
          </a:schemeClr>
        </a:solidFill>
      </dgm:spPr>
    </dgm:pt>
    <dgm:pt modelId="{19C4E7D6-1690-4919-9912-6111FD9989B6}" type="pres">
      <dgm:prSet presAssocID="{2A64C5B6-13D9-4B53-A5EB-2898D60070B6}" presName="txShp" presStyleLbl="node1" presStyleIdx="4" presStyleCnt="5">
        <dgm:presLayoutVars>
          <dgm:bulletEnabled val="1"/>
        </dgm:presLayoutVars>
      </dgm:prSet>
      <dgm:spPr/>
    </dgm:pt>
  </dgm:ptLst>
  <dgm:cxnLst>
    <dgm:cxn modelId="{1DFB7519-25AC-4085-85AD-A86EC878795C}" type="presOf" srcId="{F284E1D9-98AD-4EB8-9509-FFD7715056C9}" destId="{FA0AB9CD-16D2-460F-98AB-E083CCD3D73E}" srcOrd="0" destOrd="0" presId="urn:microsoft.com/office/officeart/2005/8/layout/vList3"/>
    <dgm:cxn modelId="{4ECD061B-5E90-49B6-8753-E4D6B03D0A56}" srcId="{5242D3AE-4F11-4AA6-A718-716D84B52CAF}" destId="{2A64C5B6-13D9-4B53-A5EB-2898D60070B6}" srcOrd="4" destOrd="0" parTransId="{0F1ECA0D-130C-4378-82CB-9131FCE1EBF6}" sibTransId="{C89EC00E-DE77-4885-AE33-7EC72EFCA37F}"/>
    <dgm:cxn modelId="{0A10A722-DF3E-48A2-A33C-8B897546830E}" type="presOf" srcId="{8561D1A1-8F30-4244-A6BE-797078F2D37F}" destId="{54B78EAE-0F45-435A-913B-95AA6A63EB62}" srcOrd="0" destOrd="0" presId="urn:microsoft.com/office/officeart/2005/8/layout/vList3"/>
    <dgm:cxn modelId="{96DA2327-B5A0-4585-89C2-8405732D2307}" type="presOf" srcId="{2A64C5B6-13D9-4B53-A5EB-2898D60070B6}" destId="{19C4E7D6-1690-4919-9912-6111FD9989B6}" srcOrd="0" destOrd="0" presId="urn:microsoft.com/office/officeart/2005/8/layout/vList3"/>
    <dgm:cxn modelId="{27516483-5252-4577-BD79-9B72C972F909}" type="presOf" srcId="{D5D542DF-C133-4796-86FD-D43662D989CD}" destId="{CBAF06CF-3562-4308-8526-6FC31FEB40CA}" srcOrd="0" destOrd="0" presId="urn:microsoft.com/office/officeart/2005/8/layout/vList3"/>
    <dgm:cxn modelId="{119ECE92-F33F-4D17-98A8-F2A57F4507ED}" srcId="{5242D3AE-4F11-4AA6-A718-716D84B52CAF}" destId="{EAEE738B-980F-404D-91EA-C8069C1EAD86}" srcOrd="1" destOrd="0" parTransId="{7FD374FA-E522-4EDD-89E9-464C64E3FFAC}" sibTransId="{DCD9D45F-981D-4B5F-B2D8-EAD50F85E748}"/>
    <dgm:cxn modelId="{3EC5719A-C266-4146-A59A-C9EBF95DFC26}" type="presOf" srcId="{EAEE738B-980F-404D-91EA-C8069C1EAD86}" destId="{9FDD3235-C4A0-493D-8CEA-36228879EA96}" srcOrd="0" destOrd="0" presId="urn:microsoft.com/office/officeart/2005/8/layout/vList3"/>
    <dgm:cxn modelId="{1CC84B9C-B3E9-4F0D-B69F-CE31235EF9AD}" type="presOf" srcId="{5242D3AE-4F11-4AA6-A718-716D84B52CAF}" destId="{294BE662-96C2-4498-BE9D-0F2B1B868922}" srcOrd="0" destOrd="0" presId="urn:microsoft.com/office/officeart/2005/8/layout/vList3"/>
    <dgm:cxn modelId="{A63DEEAA-D8D5-41B5-BEFC-CDCA74A07D62}" srcId="{5242D3AE-4F11-4AA6-A718-716D84B52CAF}" destId="{D5D542DF-C133-4796-86FD-D43662D989CD}" srcOrd="3" destOrd="0" parTransId="{7C9C409C-76DF-42A6-9494-6D8E64F8F26A}" sibTransId="{2671BBEC-9313-450A-B051-AEA6DE0008A4}"/>
    <dgm:cxn modelId="{C74AA5CB-AF02-4C7B-B9BA-06386C963D05}" srcId="{5242D3AE-4F11-4AA6-A718-716D84B52CAF}" destId="{8561D1A1-8F30-4244-A6BE-797078F2D37F}" srcOrd="0" destOrd="0" parTransId="{33A0A56B-79E3-4439-8F01-BA842976EFE7}" sibTransId="{AFE26A79-DCB3-4BF7-9583-5AB514867803}"/>
    <dgm:cxn modelId="{5240E2E4-AE0C-47A2-AD42-0154AC14B301}" srcId="{5242D3AE-4F11-4AA6-A718-716D84B52CAF}" destId="{F284E1D9-98AD-4EB8-9509-FFD7715056C9}" srcOrd="2" destOrd="0" parTransId="{15112352-7551-4A6B-93BA-B202A3FACF69}" sibTransId="{A9351FB6-A5AD-4597-981E-CDA31A5D26B9}"/>
    <dgm:cxn modelId="{32A85EF0-4D51-4908-BA10-3BC2EAE41E61}" type="presParOf" srcId="{294BE662-96C2-4498-BE9D-0F2B1B868922}" destId="{0B65274C-F401-4F1E-B01B-672FA480CB5D}" srcOrd="0" destOrd="0" presId="urn:microsoft.com/office/officeart/2005/8/layout/vList3"/>
    <dgm:cxn modelId="{AA4E2906-DFED-4BE1-9E49-77FDF5CAE235}" type="presParOf" srcId="{0B65274C-F401-4F1E-B01B-672FA480CB5D}" destId="{0D029586-3F7C-4101-B94A-2BC2317558F5}" srcOrd="0" destOrd="0" presId="urn:microsoft.com/office/officeart/2005/8/layout/vList3"/>
    <dgm:cxn modelId="{D409B938-A7C8-4CD0-B473-A1822F9A86F4}" type="presParOf" srcId="{0B65274C-F401-4F1E-B01B-672FA480CB5D}" destId="{54B78EAE-0F45-435A-913B-95AA6A63EB62}" srcOrd="1" destOrd="0" presId="urn:microsoft.com/office/officeart/2005/8/layout/vList3"/>
    <dgm:cxn modelId="{5BA758BD-025D-4480-81F0-857C0B6C11CB}" type="presParOf" srcId="{294BE662-96C2-4498-BE9D-0F2B1B868922}" destId="{A934FBCE-3621-45BC-908E-2C8F63FFDE5E}" srcOrd="1" destOrd="0" presId="urn:microsoft.com/office/officeart/2005/8/layout/vList3"/>
    <dgm:cxn modelId="{93883AAB-9E2D-4D62-B4E6-C47F44BD87A8}" type="presParOf" srcId="{294BE662-96C2-4498-BE9D-0F2B1B868922}" destId="{D340346C-5401-4BCD-AC8E-969A63EA3CD0}" srcOrd="2" destOrd="0" presId="urn:microsoft.com/office/officeart/2005/8/layout/vList3"/>
    <dgm:cxn modelId="{4185C24A-414C-4000-90B8-A3287773E254}" type="presParOf" srcId="{D340346C-5401-4BCD-AC8E-969A63EA3CD0}" destId="{3BD8C0FF-995C-4883-A6FE-D63CE72C858D}" srcOrd="0" destOrd="0" presId="urn:microsoft.com/office/officeart/2005/8/layout/vList3"/>
    <dgm:cxn modelId="{17B2403E-38FC-4C4E-9E8B-A27D894014D0}" type="presParOf" srcId="{D340346C-5401-4BCD-AC8E-969A63EA3CD0}" destId="{9FDD3235-C4A0-493D-8CEA-36228879EA96}" srcOrd="1" destOrd="0" presId="urn:microsoft.com/office/officeart/2005/8/layout/vList3"/>
    <dgm:cxn modelId="{E6B8A426-49EE-4634-A992-0E0780800B92}" type="presParOf" srcId="{294BE662-96C2-4498-BE9D-0F2B1B868922}" destId="{720CA707-5221-4DD6-82A9-5F867A0EE163}" srcOrd="3" destOrd="0" presId="urn:microsoft.com/office/officeart/2005/8/layout/vList3"/>
    <dgm:cxn modelId="{700E7597-AE41-41BD-9DD7-23EE4717FC49}" type="presParOf" srcId="{294BE662-96C2-4498-BE9D-0F2B1B868922}" destId="{52F96E2B-F795-4F02-B1DA-F847FF065522}" srcOrd="4" destOrd="0" presId="urn:microsoft.com/office/officeart/2005/8/layout/vList3"/>
    <dgm:cxn modelId="{BB5CBD82-A3B2-4999-A2A0-4FD7EB72866B}" type="presParOf" srcId="{52F96E2B-F795-4F02-B1DA-F847FF065522}" destId="{2C552713-31B6-4992-87BF-E2EA0788E818}" srcOrd="0" destOrd="0" presId="urn:microsoft.com/office/officeart/2005/8/layout/vList3"/>
    <dgm:cxn modelId="{B39A2475-B560-40C9-B242-A26AEA48ACE6}" type="presParOf" srcId="{52F96E2B-F795-4F02-B1DA-F847FF065522}" destId="{FA0AB9CD-16D2-460F-98AB-E083CCD3D73E}" srcOrd="1" destOrd="0" presId="urn:microsoft.com/office/officeart/2005/8/layout/vList3"/>
    <dgm:cxn modelId="{26E60B13-6C01-4457-AE86-0822E005FF80}" type="presParOf" srcId="{294BE662-96C2-4498-BE9D-0F2B1B868922}" destId="{7C17E4D7-E349-4A96-8985-667EC1DCBD7C}" srcOrd="5" destOrd="0" presId="urn:microsoft.com/office/officeart/2005/8/layout/vList3"/>
    <dgm:cxn modelId="{4032FC8F-893B-4F86-9532-014E2A6D7FE2}" type="presParOf" srcId="{294BE662-96C2-4498-BE9D-0F2B1B868922}" destId="{8A72E4B2-4CA1-4936-8028-A44F800E2786}" srcOrd="6" destOrd="0" presId="urn:microsoft.com/office/officeart/2005/8/layout/vList3"/>
    <dgm:cxn modelId="{CF454404-D026-4423-80CF-6EEDF654B82D}" type="presParOf" srcId="{8A72E4B2-4CA1-4936-8028-A44F800E2786}" destId="{01165E90-E8F1-46D6-B7B0-8D6439A0A747}" srcOrd="0" destOrd="0" presId="urn:microsoft.com/office/officeart/2005/8/layout/vList3"/>
    <dgm:cxn modelId="{E6C5A334-07D9-451E-B9F7-C610EA51A6A3}" type="presParOf" srcId="{8A72E4B2-4CA1-4936-8028-A44F800E2786}" destId="{CBAF06CF-3562-4308-8526-6FC31FEB40CA}" srcOrd="1" destOrd="0" presId="urn:microsoft.com/office/officeart/2005/8/layout/vList3"/>
    <dgm:cxn modelId="{65212216-5C8E-45C5-9335-D8F2F61440BB}" type="presParOf" srcId="{294BE662-96C2-4498-BE9D-0F2B1B868922}" destId="{6B2FB056-F6AB-46A5-B712-4723088311DD}" srcOrd="7" destOrd="0" presId="urn:microsoft.com/office/officeart/2005/8/layout/vList3"/>
    <dgm:cxn modelId="{6EE542BA-B5DA-47E8-8182-2C1FD629A2F3}" type="presParOf" srcId="{294BE662-96C2-4498-BE9D-0F2B1B868922}" destId="{02309C59-41CD-4099-A1E8-A70D75300D27}" srcOrd="8" destOrd="0" presId="urn:microsoft.com/office/officeart/2005/8/layout/vList3"/>
    <dgm:cxn modelId="{D6293DCE-A537-46F0-9FD1-7D38596250CD}" type="presParOf" srcId="{02309C59-41CD-4099-A1E8-A70D75300D27}" destId="{0CC06565-6811-4977-910E-5506DB310B06}" srcOrd="0" destOrd="0" presId="urn:microsoft.com/office/officeart/2005/8/layout/vList3"/>
    <dgm:cxn modelId="{D5BF8FC5-7CB2-46DB-993D-9C4FB8E0AEB5}" type="presParOf" srcId="{02309C59-41CD-4099-A1E8-A70D75300D27}" destId="{19C4E7D6-1690-4919-9912-6111FD9989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3CAE25-2A05-4B12-AE4A-0D3B5A787A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9F999A-3218-4E0B-A41B-6DE91E7EFEDC}">
      <dgm:prSet phldrT="[Tekst]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dirty="0" err="1">
              <a:solidFill>
                <a:schemeClr val="tx1"/>
              </a:solidFill>
            </a:rPr>
            <a:t>Workshops</a:t>
          </a:r>
          <a:r>
            <a:rPr lang="pl-PL" dirty="0">
              <a:solidFill>
                <a:schemeClr val="tx1"/>
              </a:solidFill>
            </a:rPr>
            <a:t> for </a:t>
          </a:r>
          <a:r>
            <a:rPr lang="pl-PL" dirty="0" err="1">
              <a:solidFill>
                <a:schemeClr val="tx1"/>
              </a:solidFill>
            </a:rPr>
            <a:t>teachers</a:t>
          </a:r>
          <a:r>
            <a:rPr lang="pl-PL" dirty="0">
              <a:solidFill>
                <a:schemeClr val="tx1"/>
              </a:solidFill>
            </a:rPr>
            <a:t>- </a:t>
          </a:r>
          <a:r>
            <a:rPr lang="pl-PL" dirty="0" err="1">
              <a:solidFill>
                <a:schemeClr val="tx1"/>
              </a:solidFill>
            </a:rPr>
            <a:t>blended</a:t>
          </a:r>
          <a:r>
            <a:rPr lang="pl-PL" dirty="0">
              <a:solidFill>
                <a:schemeClr val="tx1"/>
              </a:solidFill>
            </a:rPr>
            <a:t> learning</a:t>
          </a:r>
        </a:p>
      </dgm:t>
    </dgm:pt>
    <dgm:pt modelId="{72A0B720-8868-426E-B881-4FB7B9914263}" type="parTrans" cxnId="{50588FD1-3C8E-4B77-933C-0FF2C6F515F7}">
      <dgm:prSet/>
      <dgm:spPr/>
      <dgm:t>
        <a:bodyPr/>
        <a:lstStyle/>
        <a:p>
          <a:endParaRPr lang="pl-PL"/>
        </a:p>
      </dgm:t>
    </dgm:pt>
    <dgm:pt modelId="{C2B20CB9-1043-4F9A-BCBC-4029845E7B95}" type="sibTrans" cxnId="{50588FD1-3C8E-4B77-933C-0FF2C6F515F7}">
      <dgm:prSet/>
      <dgm:spPr/>
      <dgm:t>
        <a:bodyPr/>
        <a:lstStyle/>
        <a:p>
          <a:endParaRPr lang="pl-PL"/>
        </a:p>
      </dgm:t>
    </dgm:pt>
    <dgm:pt modelId="{A233804A-5481-4FA3-9D7B-36A4DADD99B9}">
      <dgm:prSet phldrT="[Tekst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pl-PL" dirty="0" err="1">
              <a:solidFill>
                <a:schemeClr val="tx1"/>
              </a:solidFill>
            </a:rPr>
            <a:t>Workshops</a:t>
          </a:r>
          <a:r>
            <a:rPr lang="pl-PL" dirty="0">
              <a:solidFill>
                <a:schemeClr val="tx1"/>
              </a:solidFill>
            </a:rPr>
            <a:t> for </a:t>
          </a:r>
          <a:r>
            <a:rPr lang="pl-PL" dirty="0" err="1">
              <a:solidFill>
                <a:schemeClr val="tx1"/>
              </a:solidFill>
            </a:rPr>
            <a:t>students</a:t>
          </a:r>
          <a:endParaRPr lang="pl-PL" dirty="0">
            <a:solidFill>
              <a:schemeClr val="tx1"/>
            </a:solidFill>
          </a:endParaRPr>
        </a:p>
      </dgm:t>
    </dgm:pt>
    <dgm:pt modelId="{3FC02DF4-0F92-4B14-A4B1-C7D4BB2E0900}" type="parTrans" cxnId="{7F070045-A5E2-4ED2-8F01-4B51B667D40F}">
      <dgm:prSet/>
      <dgm:spPr/>
      <dgm:t>
        <a:bodyPr/>
        <a:lstStyle/>
        <a:p>
          <a:endParaRPr lang="pl-PL"/>
        </a:p>
      </dgm:t>
    </dgm:pt>
    <dgm:pt modelId="{48A52FCF-DD9D-4342-B8B6-D6DACCCAF7CF}" type="sibTrans" cxnId="{7F070045-A5E2-4ED2-8F01-4B51B667D40F}">
      <dgm:prSet/>
      <dgm:spPr/>
      <dgm:t>
        <a:bodyPr/>
        <a:lstStyle/>
        <a:p>
          <a:endParaRPr lang="pl-PL"/>
        </a:p>
      </dgm:t>
    </dgm:pt>
    <dgm:pt modelId="{3E71F728-E682-409F-A49B-44F086722413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200 </a:t>
          </a:r>
          <a:r>
            <a:rPr lang="pl-PL" dirty="0" err="1">
              <a:solidFill>
                <a:schemeClr val="tx1"/>
              </a:solidFill>
            </a:rPr>
            <a:t>teachers</a:t>
          </a:r>
          <a:r>
            <a:rPr lang="pl-PL" dirty="0">
              <a:solidFill>
                <a:schemeClr val="tx1"/>
              </a:solidFill>
            </a:rPr>
            <a:t> and 2200 </a:t>
          </a:r>
          <a:r>
            <a:rPr lang="pl-PL" dirty="0" err="1">
              <a:solidFill>
                <a:schemeClr val="tx1"/>
              </a:solidFill>
            </a:rPr>
            <a:t>students-early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education</a:t>
          </a:r>
          <a:endParaRPr lang="pl-PL" dirty="0">
            <a:solidFill>
              <a:schemeClr val="tx1"/>
            </a:solidFill>
          </a:endParaRPr>
        </a:p>
      </dgm:t>
    </dgm:pt>
    <dgm:pt modelId="{AD0C1BE1-C351-4ECF-9DDC-5EA248FDFFB7}" type="parTrans" cxnId="{CC1A1FBF-5E37-4493-846B-6F78EB392499}">
      <dgm:prSet/>
      <dgm:spPr/>
      <dgm:t>
        <a:bodyPr/>
        <a:lstStyle/>
        <a:p>
          <a:endParaRPr lang="pl-PL"/>
        </a:p>
      </dgm:t>
    </dgm:pt>
    <dgm:pt modelId="{C0E43455-9C99-4DC2-BC00-4DAB3279338D}" type="sibTrans" cxnId="{CC1A1FBF-5E37-4493-846B-6F78EB392499}">
      <dgm:prSet/>
      <dgm:spPr/>
      <dgm:t>
        <a:bodyPr/>
        <a:lstStyle/>
        <a:p>
          <a:endParaRPr lang="pl-PL"/>
        </a:p>
      </dgm:t>
    </dgm:pt>
    <dgm:pt modelId="{9FB0AAAE-D029-4C30-9249-8E81FCE4F35C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01.09.2017-31.12.2019</a:t>
          </a:r>
        </a:p>
      </dgm:t>
    </dgm:pt>
    <dgm:pt modelId="{00CEDD35-CBC6-499E-BD27-4D02E7A0C2DF}" type="parTrans" cxnId="{FB7EB22D-FFA3-4BCB-9E32-63E2BFE97F9C}">
      <dgm:prSet/>
      <dgm:spPr/>
      <dgm:t>
        <a:bodyPr/>
        <a:lstStyle/>
        <a:p>
          <a:endParaRPr lang="pl-PL"/>
        </a:p>
      </dgm:t>
    </dgm:pt>
    <dgm:pt modelId="{BA3A5440-CFF1-4242-9D3A-79F12E1C7EEC}" type="sibTrans" cxnId="{FB7EB22D-FFA3-4BCB-9E32-63E2BFE97F9C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l-PL"/>
        </a:p>
      </dgm:t>
    </dgm:pt>
    <dgm:pt modelId="{6C435F0C-7544-4543-8379-3E29DEEDF94E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200 </a:t>
          </a:r>
          <a:r>
            <a:rPr lang="pl-PL" dirty="0" err="1">
              <a:solidFill>
                <a:schemeClr val="tx1"/>
              </a:solidFill>
            </a:rPr>
            <a:t>teachers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equipped</a:t>
          </a:r>
          <a:r>
            <a:rPr lang="pl-PL" dirty="0">
              <a:solidFill>
                <a:schemeClr val="tx1"/>
              </a:solidFill>
            </a:rPr>
            <a:t> with </a:t>
          </a:r>
          <a:r>
            <a:rPr lang="pl-PL" dirty="0" err="1">
              <a:solidFill>
                <a:schemeClr val="tx1"/>
              </a:solidFill>
            </a:rPr>
            <a:t>tablets</a:t>
          </a:r>
          <a:r>
            <a:rPr lang="pl-PL" dirty="0">
              <a:solidFill>
                <a:schemeClr val="tx1"/>
              </a:solidFill>
            </a:rPr>
            <a:t>, </a:t>
          </a:r>
          <a:r>
            <a:rPr lang="pl-PL" dirty="0" err="1">
              <a:solidFill>
                <a:schemeClr val="tx1"/>
              </a:solidFill>
            </a:rPr>
            <a:t>electronic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versions</a:t>
          </a:r>
          <a:r>
            <a:rPr lang="pl-PL" dirty="0">
              <a:solidFill>
                <a:schemeClr val="tx1"/>
              </a:solidFill>
            </a:rPr>
            <a:t> of </a:t>
          </a:r>
          <a:r>
            <a:rPr lang="pl-PL" dirty="0" err="1">
              <a:solidFill>
                <a:schemeClr val="tx1"/>
              </a:solidFill>
            </a:rPr>
            <a:t>educational</a:t>
          </a:r>
          <a:r>
            <a:rPr lang="pl-PL" dirty="0">
              <a:solidFill>
                <a:schemeClr val="tx1"/>
              </a:solidFill>
            </a:rPr>
            <a:t> materials </a:t>
          </a:r>
          <a:r>
            <a:rPr lang="pl-PL" dirty="0" err="1">
              <a:solidFill>
                <a:schemeClr val="tx1"/>
              </a:solidFill>
            </a:rPr>
            <a:t>used</a:t>
          </a:r>
          <a:r>
            <a:rPr lang="pl-PL" dirty="0">
              <a:solidFill>
                <a:schemeClr val="tx1"/>
              </a:solidFill>
            </a:rPr>
            <a:t> in </a:t>
          </a:r>
          <a:r>
            <a:rPr lang="pl-PL" dirty="0" err="1">
              <a:solidFill>
                <a:schemeClr val="tx1"/>
              </a:solidFill>
            </a:rPr>
            <a:t>programming</a:t>
          </a:r>
          <a:r>
            <a:rPr lang="pl-PL" dirty="0">
              <a:solidFill>
                <a:schemeClr val="tx1"/>
              </a:solidFill>
            </a:rPr>
            <a:t> </a:t>
          </a:r>
        </a:p>
      </dgm:t>
    </dgm:pt>
    <dgm:pt modelId="{5702F36F-3E08-4ED7-ADF2-107DA41F8B7E}" type="parTrans" cxnId="{14168442-07AA-48B3-9222-0AD6AD0C13CC}">
      <dgm:prSet/>
      <dgm:spPr/>
      <dgm:t>
        <a:bodyPr/>
        <a:lstStyle/>
        <a:p>
          <a:endParaRPr lang="pl-PL"/>
        </a:p>
      </dgm:t>
    </dgm:pt>
    <dgm:pt modelId="{B1CCD397-CFA7-451C-8A10-AF7D088BA823}" type="sibTrans" cxnId="{14168442-07AA-48B3-9222-0AD6AD0C13CC}">
      <dgm:prSet/>
      <dgm:spPr/>
      <dgm:t>
        <a:bodyPr/>
        <a:lstStyle/>
        <a:p>
          <a:endParaRPr lang="pl-PL"/>
        </a:p>
      </dgm:t>
    </dgm:pt>
    <dgm:pt modelId="{06987016-3975-415D-B796-3E38B409CF42}" type="pres">
      <dgm:prSet presAssocID="{033CAE25-2A05-4B12-AE4A-0D3B5A787ABD}" presName="Name0" presStyleCnt="0">
        <dgm:presLayoutVars>
          <dgm:chMax val="7"/>
          <dgm:chPref val="7"/>
          <dgm:dir/>
        </dgm:presLayoutVars>
      </dgm:prSet>
      <dgm:spPr/>
    </dgm:pt>
    <dgm:pt modelId="{14F344EE-C802-48E9-BB5A-6910B07EF07B}" type="pres">
      <dgm:prSet presAssocID="{033CAE25-2A05-4B12-AE4A-0D3B5A787ABD}" presName="Name1" presStyleCnt="0"/>
      <dgm:spPr/>
    </dgm:pt>
    <dgm:pt modelId="{005DB1A1-2947-4D8F-87D3-0E1462D2AD51}" type="pres">
      <dgm:prSet presAssocID="{033CAE25-2A05-4B12-AE4A-0D3B5A787ABD}" presName="cycle" presStyleCnt="0"/>
      <dgm:spPr/>
    </dgm:pt>
    <dgm:pt modelId="{79F6600E-3381-4FE6-832D-701175CA1124}" type="pres">
      <dgm:prSet presAssocID="{033CAE25-2A05-4B12-AE4A-0D3B5A787ABD}" presName="srcNode" presStyleLbl="node1" presStyleIdx="0" presStyleCnt="5"/>
      <dgm:spPr/>
    </dgm:pt>
    <dgm:pt modelId="{74DF04D5-D5D8-4B10-8F89-FAC5C4F4E023}" type="pres">
      <dgm:prSet presAssocID="{033CAE25-2A05-4B12-AE4A-0D3B5A787ABD}" presName="conn" presStyleLbl="parChTrans1D2" presStyleIdx="0" presStyleCnt="1"/>
      <dgm:spPr/>
    </dgm:pt>
    <dgm:pt modelId="{C6A5ED5F-F746-4157-9A13-D8FC3C0896BC}" type="pres">
      <dgm:prSet presAssocID="{033CAE25-2A05-4B12-AE4A-0D3B5A787ABD}" presName="extraNode" presStyleLbl="node1" presStyleIdx="0" presStyleCnt="5"/>
      <dgm:spPr/>
    </dgm:pt>
    <dgm:pt modelId="{C3F8758B-D747-48C4-A7B0-ED25ABD48901}" type="pres">
      <dgm:prSet presAssocID="{033CAE25-2A05-4B12-AE4A-0D3B5A787ABD}" presName="dstNode" presStyleLbl="node1" presStyleIdx="0" presStyleCnt="5"/>
      <dgm:spPr/>
    </dgm:pt>
    <dgm:pt modelId="{F5BD52F0-3607-44F1-B5FA-E943B15DB4BF}" type="pres">
      <dgm:prSet presAssocID="{9FB0AAAE-D029-4C30-9249-8E81FCE4F35C}" presName="text_1" presStyleLbl="node1" presStyleIdx="0" presStyleCnt="5">
        <dgm:presLayoutVars>
          <dgm:bulletEnabled val="1"/>
        </dgm:presLayoutVars>
      </dgm:prSet>
      <dgm:spPr/>
    </dgm:pt>
    <dgm:pt modelId="{93E692C0-8662-4745-816A-B9245C559761}" type="pres">
      <dgm:prSet presAssocID="{9FB0AAAE-D029-4C30-9249-8E81FCE4F35C}" presName="accent_1" presStyleCnt="0"/>
      <dgm:spPr/>
    </dgm:pt>
    <dgm:pt modelId="{053E490F-3B47-4FA8-8346-3CACBD53FD08}" type="pres">
      <dgm:prSet presAssocID="{9FB0AAAE-D029-4C30-9249-8E81FCE4F35C}" presName="accentRepeatNode" presStyleLbl="solidFgAcc1" presStyleIdx="0" presStyleCnt="5"/>
      <dgm:spPr>
        <a:ln>
          <a:solidFill>
            <a:schemeClr val="accent2">
              <a:lumMod val="75000"/>
            </a:schemeClr>
          </a:solidFill>
        </a:ln>
      </dgm:spPr>
    </dgm:pt>
    <dgm:pt modelId="{C9973B9D-5313-41DB-8407-39F25C2E71D0}" type="pres">
      <dgm:prSet presAssocID="{3E71F728-E682-409F-A49B-44F086722413}" presName="text_2" presStyleLbl="node1" presStyleIdx="1" presStyleCnt="5">
        <dgm:presLayoutVars>
          <dgm:bulletEnabled val="1"/>
        </dgm:presLayoutVars>
      </dgm:prSet>
      <dgm:spPr/>
    </dgm:pt>
    <dgm:pt modelId="{A094EEE2-F0D8-4CAC-B665-50A7D77A3760}" type="pres">
      <dgm:prSet presAssocID="{3E71F728-E682-409F-A49B-44F086722413}" presName="accent_2" presStyleCnt="0"/>
      <dgm:spPr/>
    </dgm:pt>
    <dgm:pt modelId="{E1A8C3C6-9D2F-4275-A080-9F58973601C3}" type="pres">
      <dgm:prSet presAssocID="{3E71F728-E682-409F-A49B-44F086722413}" presName="accentRepeatNode" presStyleLbl="solidFgAcc1" presStyleIdx="1" presStyleCnt="5"/>
      <dgm:spPr>
        <a:ln>
          <a:solidFill>
            <a:schemeClr val="accent2">
              <a:lumMod val="75000"/>
            </a:schemeClr>
          </a:solidFill>
        </a:ln>
      </dgm:spPr>
    </dgm:pt>
    <dgm:pt modelId="{194F505E-BDC5-48B3-A7FE-805E32D86606}" type="pres">
      <dgm:prSet presAssocID="{C39F999A-3218-4E0B-A41B-6DE91E7EFEDC}" presName="text_3" presStyleLbl="node1" presStyleIdx="2" presStyleCnt="5" custLinFactY="59354" custLinFactNeighborX="2707" custLinFactNeighborY="100000">
        <dgm:presLayoutVars>
          <dgm:bulletEnabled val="1"/>
        </dgm:presLayoutVars>
      </dgm:prSet>
      <dgm:spPr/>
    </dgm:pt>
    <dgm:pt modelId="{05B747BA-7CAB-4088-AB2C-54EBFAE828D4}" type="pres">
      <dgm:prSet presAssocID="{C39F999A-3218-4E0B-A41B-6DE91E7EFEDC}" presName="accent_3" presStyleCnt="0"/>
      <dgm:spPr/>
    </dgm:pt>
    <dgm:pt modelId="{44184097-9C08-4F75-9BD5-F6FC1C2B72BA}" type="pres">
      <dgm:prSet presAssocID="{C39F999A-3218-4E0B-A41B-6DE91E7EFEDC}" presName="accentRepeatNode" presStyleLbl="solidFgAcc1" presStyleIdx="2" presStyleCnt="5" custScaleX="100484" custLinFactNeighborX="-6104" custLinFactNeighborY="1449"/>
      <dgm:spPr>
        <a:ln>
          <a:solidFill>
            <a:schemeClr val="accent2">
              <a:lumMod val="75000"/>
            </a:schemeClr>
          </a:solidFill>
        </a:ln>
      </dgm:spPr>
    </dgm:pt>
    <dgm:pt modelId="{816FE8DA-4288-4A18-B545-3A7BA3BF2EAC}" type="pres">
      <dgm:prSet presAssocID="{6C435F0C-7544-4543-8379-3E29DEEDF94E}" presName="text_4" presStyleLbl="node1" presStyleIdx="3" presStyleCnt="5" custScaleX="92435" custLinFactY="-58019" custLinFactNeighborX="2064" custLinFactNeighborY="-100000">
        <dgm:presLayoutVars>
          <dgm:bulletEnabled val="1"/>
        </dgm:presLayoutVars>
      </dgm:prSet>
      <dgm:spPr/>
    </dgm:pt>
    <dgm:pt modelId="{9121DD5B-CE19-4255-93B0-A9B8E7202F50}" type="pres">
      <dgm:prSet presAssocID="{6C435F0C-7544-4543-8379-3E29DEEDF94E}" presName="accent_4" presStyleCnt="0"/>
      <dgm:spPr/>
    </dgm:pt>
    <dgm:pt modelId="{EE1E1512-B65D-415B-9854-929A59B661BD}" type="pres">
      <dgm:prSet presAssocID="{6C435F0C-7544-4543-8379-3E29DEEDF94E}" presName="accentRepeatNode" presStyleLbl="solidFgAcc1" presStyleIdx="3" presStyleCnt="5"/>
      <dgm:spPr>
        <a:ln>
          <a:solidFill>
            <a:schemeClr val="accent2">
              <a:lumMod val="75000"/>
            </a:schemeClr>
          </a:solidFill>
        </a:ln>
      </dgm:spPr>
    </dgm:pt>
    <dgm:pt modelId="{AB3992BA-15D8-4812-BF21-CEA106009C12}" type="pres">
      <dgm:prSet presAssocID="{A233804A-5481-4FA3-9D7B-36A4DADD99B9}" presName="text_5" presStyleLbl="node1" presStyleIdx="4" presStyleCnt="5" custLinFactY="100000" custLinFactNeighborX="4038" custLinFactNeighborY="113707">
        <dgm:presLayoutVars>
          <dgm:bulletEnabled val="1"/>
        </dgm:presLayoutVars>
      </dgm:prSet>
      <dgm:spPr/>
    </dgm:pt>
    <dgm:pt modelId="{FE6BD990-48AE-4806-A52F-94790AED6228}" type="pres">
      <dgm:prSet presAssocID="{A233804A-5481-4FA3-9D7B-36A4DADD99B9}" presName="accent_5" presStyleCnt="0"/>
      <dgm:spPr/>
    </dgm:pt>
    <dgm:pt modelId="{E79F1829-94C2-41E9-BA33-1C503F429DDB}" type="pres">
      <dgm:prSet presAssocID="{A233804A-5481-4FA3-9D7B-36A4DADD99B9}" presName="accentRepeatNode" presStyleLbl="solidFgAcc1" presStyleIdx="4" presStyleCnt="5"/>
      <dgm:spPr>
        <a:ln>
          <a:solidFill>
            <a:schemeClr val="accent2">
              <a:lumMod val="75000"/>
            </a:schemeClr>
          </a:solidFill>
        </a:ln>
      </dgm:spPr>
    </dgm:pt>
  </dgm:ptLst>
  <dgm:cxnLst>
    <dgm:cxn modelId="{4BFDB605-8708-4427-A0C5-D00690877190}" type="presOf" srcId="{9FB0AAAE-D029-4C30-9249-8E81FCE4F35C}" destId="{F5BD52F0-3607-44F1-B5FA-E943B15DB4BF}" srcOrd="0" destOrd="0" presId="urn:microsoft.com/office/officeart/2008/layout/VerticalCurvedList"/>
    <dgm:cxn modelId="{15694126-DAE4-43FD-9413-CE68AE97BC32}" type="presOf" srcId="{3E71F728-E682-409F-A49B-44F086722413}" destId="{C9973B9D-5313-41DB-8407-39F25C2E71D0}" srcOrd="0" destOrd="0" presId="urn:microsoft.com/office/officeart/2008/layout/VerticalCurvedList"/>
    <dgm:cxn modelId="{FB7EB22D-FFA3-4BCB-9E32-63E2BFE97F9C}" srcId="{033CAE25-2A05-4B12-AE4A-0D3B5A787ABD}" destId="{9FB0AAAE-D029-4C30-9249-8E81FCE4F35C}" srcOrd="0" destOrd="0" parTransId="{00CEDD35-CBC6-499E-BD27-4D02E7A0C2DF}" sibTransId="{BA3A5440-CFF1-4242-9D3A-79F12E1C7EEC}"/>
    <dgm:cxn modelId="{14168442-07AA-48B3-9222-0AD6AD0C13CC}" srcId="{033CAE25-2A05-4B12-AE4A-0D3B5A787ABD}" destId="{6C435F0C-7544-4543-8379-3E29DEEDF94E}" srcOrd="3" destOrd="0" parTransId="{5702F36F-3E08-4ED7-ADF2-107DA41F8B7E}" sibTransId="{B1CCD397-CFA7-451C-8A10-AF7D088BA823}"/>
    <dgm:cxn modelId="{7F070045-A5E2-4ED2-8F01-4B51B667D40F}" srcId="{033CAE25-2A05-4B12-AE4A-0D3B5A787ABD}" destId="{A233804A-5481-4FA3-9D7B-36A4DADD99B9}" srcOrd="4" destOrd="0" parTransId="{3FC02DF4-0F92-4B14-A4B1-C7D4BB2E0900}" sibTransId="{48A52FCF-DD9D-4342-B8B6-D6DACCCAF7CF}"/>
    <dgm:cxn modelId="{63BF316C-27A3-4B38-83D3-74C94C056636}" type="presOf" srcId="{BA3A5440-CFF1-4242-9D3A-79F12E1C7EEC}" destId="{74DF04D5-D5D8-4B10-8F89-FAC5C4F4E023}" srcOrd="0" destOrd="0" presId="urn:microsoft.com/office/officeart/2008/layout/VerticalCurvedList"/>
    <dgm:cxn modelId="{DD2DC67F-F85F-4BC3-9887-CD0CB8C7C45C}" type="presOf" srcId="{033CAE25-2A05-4B12-AE4A-0D3B5A787ABD}" destId="{06987016-3975-415D-B796-3E38B409CF42}" srcOrd="0" destOrd="0" presId="urn:microsoft.com/office/officeart/2008/layout/VerticalCurvedList"/>
    <dgm:cxn modelId="{73FFA78D-FA45-4DF6-9494-631351569AF2}" type="presOf" srcId="{C39F999A-3218-4E0B-A41B-6DE91E7EFEDC}" destId="{194F505E-BDC5-48B3-A7FE-805E32D86606}" srcOrd="0" destOrd="0" presId="urn:microsoft.com/office/officeart/2008/layout/VerticalCurvedList"/>
    <dgm:cxn modelId="{477E9AA9-2461-42BB-94CD-8B9AA7229227}" type="presOf" srcId="{6C435F0C-7544-4543-8379-3E29DEEDF94E}" destId="{816FE8DA-4288-4A18-B545-3A7BA3BF2EAC}" srcOrd="0" destOrd="0" presId="urn:microsoft.com/office/officeart/2008/layout/VerticalCurvedList"/>
    <dgm:cxn modelId="{F4D8E2AA-5320-44C4-8F74-802F494582F9}" type="presOf" srcId="{A233804A-5481-4FA3-9D7B-36A4DADD99B9}" destId="{AB3992BA-15D8-4812-BF21-CEA106009C12}" srcOrd="0" destOrd="0" presId="urn:microsoft.com/office/officeart/2008/layout/VerticalCurvedList"/>
    <dgm:cxn modelId="{CC1A1FBF-5E37-4493-846B-6F78EB392499}" srcId="{033CAE25-2A05-4B12-AE4A-0D3B5A787ABD}" destId="{3E71F728-E682-409F-A49B-44F086722413}" srcOrd="1" destOrd="0" parTransId="{AD0C1BE1-C351-4ECF-9DDC-5EA248FDFFB7}" sibTransId="{C0E43455-9C99-4DC2-BC00-4DAB3279338D}"/>
    <dgm:cxn modelId="{50588FD1-3C8E-4B77-933C-0FF2C6F515F7}" srcId="{033CAE25-2A05-4B12-AE4A-0D3B5A787ABD}" destId="{C39F999A-3218-4E0B-A41B-6DE91E7EFEDC}" srcOrd="2" destOrd="0" parTransId="{72A0B720-8868-426E-B881-4FB7B9914263}" sibTransId="{C2B20CB9-1043-4F9A-BCBC-4029845E7B95}"/>
    <dgm:cxn modelId="{4B900004-28CE-4DDA-A10B-7F3116F3F72E}" type="presParOf" srcId="{06987016-3975-415D-B796-3E38B409CF42}" destId="{14F344EE-C802-48E9-BB5A-6910B07EF07B}" srcOrd="0" destOrd="0" presId="urn:microsoft.com/office/officeart/2008/layout/VerticalCurvedList"/>
    <dgm:cxn modelId="{7B0A8D20-DBEE-4E8D-8990-24FA988AD734}" type="presParOf" srcId="{14F344EE-C802-48E9-BB5A-6910B07EF07B}" destId="{005DB1A1-2947-4D8F-87D3-0E1462D2AD51}" srcOrd="0" destOrd="0" presId="urn:microsoft.com/office/officeart/2008/layout/VerticalCurvedList"/>
    <dgm:cxn modelId="{4744D49F-3884-4A55-823D-3218F57192DC}" type="presParOf" srcId="{005DB1A1-2947-4D8F-87D3-0E1462D2AD51}" destId="{79F6600E-3381-4FE6-832D-701175CA1124}" srcOrd="0" destOrd="0" presId="urn:microsoft.com/office/officeart/2008/layout/VerticalCurvedList"/>
    <dgm:cxn modelId="{E8E122BE-46AE-477C-866D-E06FB40BDA10}" type="presParOf" srcId="{005DB1A1-2947-4D8F-87D3-0E1462D2AD51}" destId="{74DF04D5-D5D8-4B10-8F89-FAC5C4F4E023}" srcOrd="1" destOrd="0" presId="urn:microsoft.com/office/officeart/2008/layout/VerticalCurvedList"/>
    <dgm:cxn modelId="{6FF9BD65-DFF4-473F-9A0F-6107AD3B93FD}" type="presParOf" srcId="{005DB1A1-2947-4D8F-87D3-0E1462D2AD51}" destId="{C6A5ED5F-F746-4157-9A13-D8FC3C0896BC}" srcOrd="2" destOrd="0" presId="urn:microsoft.com/office/officeart/2008/layout/VerticalCurvedList"/>
    <dgm:cxn modelId="{034C8A53-8CB4-4B6A-8CBC-07B1453BC766}" type="presParOf" srcId="{005DB1A1-2947-4D8F-87D3-0E1462D2AD51}" destId="{C3F8758B-D747-48C4-A7B0-ED25ABD48901}" srcOrd="3" destOrd="0" presId="urn:microsoft.com/office/officeart/2008/layout/VerticalCurvedList"/>
    <dgm:cxn modelId="{02FAD7D2-1667-45AA-9430-2A244D0BF275}" type="presParOf" srcId="{14F344EE-C802-48E9-BB5A-6910B07EF07B}" destId="{F5BD52F0-3607-44F1-B5FA-E943B15DB4BF}" srcOrd="1" destOrd="0" presId="urn:microsoft.com/office/officeart/2008/layout/VerticalCurvedList"/>
    <dgm:cxn modelId="{E1A9A9F0-BCCD-410E-A2EA-ED41FA3DDDFA}" type="presParOf" srcId="{14F344EE-C802-48E9-BB5A-6910B07EF07B}" destId="{93E692C0-8662-4745-816A-B9245C559761}" srcOrd="2" destOrd="0" presId="urn:microsoft.com/office/officeart/2008/layout/VerticalCurvedList"/>
    <dgm:cxn modelId="{BA7155BB-E93F-4CC9-AFE2-2854AEE32832}" type="presParOf" srcId="{93E692C0-8662-4745-816A-B9245C559761}" destId="{053E490F-3B47-4FA8-8346-3CACBD53FD08}" srcOrd="0" destOrd="0" presId="urn:microsoft.com/office/officeart/2008/layout/VerticalCurvedList"/>
    <dgm:cxn modelId="{DDAA079A-84D1-47E2-9BD5-600AED89205C}" type="presParOf" srcId="{14F344EE-C802-48E9-BB5A-6910B07EF07B}" destId="{C9973B9D-5313-41DB-8407-39F25C2E71D0}" srcOrd="3" destOrd="0" presId="urn:microsoft.com/office/officeart/2008/layout/VerticalCurvedList"/>
    <dgm:cxn modelId="{A533EB41-7615-43DB-8906-4DD98C2A89AA}" type="presParOf" srcId="{14F344EE-C802-48E9-BB5A-6910B07EF07B}" destId="{A094EEE2-F0D8-4CAC-B665-50A7D77A3760}" srcOrd="4" destOrd="0" presId="urn:microsoft.com/office/officeart/2008/layout/VerticalCurvedList"/>
    <dgm:cxn modelId="{9FD2F9F8-E467-4918-8AA4-0EE2377E4D0C}" type="presParOf" srcId="{A094EEE2-F0D8-4CAC-B665-50A7D77A3760}" destId="{E1A8C3C6-9D2F-4275-A080-9F58973601C3}" srcOrd="0" destOrd="0" presId="urn:microsoft.com/office/officeart/2008/layout/VerticalCurvedList"/>
    <dgm:cxn modelId="{AFC385D3-80A4-414D-B039-A5073C7FB525}" type="presParOf" srcId="{14F344EE-C802-48E9-BB5A-6910B07EF07B}" destId="{194F505E-BDC5-48B3-A7FE-805E32D86606}" srcOrd="5" destOrd="0" presId="urn:microsoft.com/office/officeart/2008/layout/VerticalCurvedList"/>
    <dgm:cxn modelId="{4C15F6F0-6A74-4A73-8AA2-B9387A1E6E36}" type="presParOf" srcId="{14F344EE-C802-48E9-BB5A-6910B07EF07B}" destId="{05B747BA-7CAB-4088-AB2C-54EBFAE828D4}" srcOrd="6" destOrd="0" presId="urn:microsoft.com/office/officeart/2008/layout/VerticalCurvedList"/>
    <dgm:cxn modelId="{9FD7693C-05A8-4F6B-8572-1DF060410392}" type="presParOf" srcId="{05B747BA-7CAB-4088-AB2C-54EBFAE828D4}" destId="{44184097-9C08-4F75-9BD5-F6FC1C2B72BA}" srcOrd="0" destOrd="0" presId="urn:microsoft.com/office/officeart/2008/layout/VerticalCurvedList"/>
    <dgm:cxn modelId="{1C4C962B-D295-44B6-A1C9-AC15D691E01B}" type="presParOf" srcId="{14F344EE-C802-48E9-BB5A-6910B07EF07B}" destId="{816FE8DA-4288-4A18-B545-3A7BA3BF2EAC}" srcOrd="7" destOrd="0" presId="urn:microsoft.com/office/officeart/2008/layout/VerticalCurvedList"/>
    <dgm:cxn modelId="{253BD8BB-E934-437F-9CC1-AD0C274C5991}" type="presParOf" srcId="{14F344EE-C802-48E9-BB5A-6910B07EF07B}" destId="{9121DD5B-CE19-4255-93B0-A9B8E7202F50}" srcOrd="8" destOrd="0" presId="urn:microsoft.com/office/officeart/2008/layout/VerticalCurvedList"/>
    <dgm:cxn modelId="{4FAEF5AB-820A-4428-9978-29B7C0DADCF6}" type="presParOf" srcId="{9121DD5B-CE19-4255-93B0-A9B8E7202F50}" destId="{EE1E1512-B65D-415B-9854-929A59B661BD}" srcOrd="0" destOrd="0" presId="urn:microsoft.com/office/officeart/2008/layout/VerticalCurvedList"/>
    <dgm:cxn modelId="{3E694A77-D371-41E7-82AD-38BA99F08FEF}" type="presParOf" srcId="{14F344EE-C802-48E9-BB5A-6910B07EF07B}" destId="{AB3992BA-15D8-4812-BF21-CEA106009C12}" srcOrd="9" destOrd="0" presId="urn:microsoft.com/office/officeart/2008/layout/VerticalCurvedList"/>
    <dgm:cxn modelId="{DAAF9EBE-2278-4C91-BF41-193076A91DB5}" type="presParOf" srcId="{14F344EE-C802-48E9-BB5A-6910B07EF07B}" destId="{FE6BD990-48AE-4806-A52F-94790AED6228}" srcOrd="10" destOrd="0" presId="urn:microsoft.com/office/officeart/2008/layout/VerticalCurvedList"/>
    <dgm:cxn modelId="{00F09023-E265-4960-9DB6-2AFFA6EB55C2}" type="presParOf" srcId="{FE6BD990-48AE-4806-A52F-94790AED6228}" destId="{E79F1829-94C2-41E9-BA33-1C503F429D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1DA333-6C0E-460D-9578-20356007C9E8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E4F76123-45ED-45CD-84EC-2510A30906D2}">
      <dgm:prSet/>
      <dgm:spPr/>
      <dgm:t>
        <a:bodyPr/>
        <a:lstStyle/>
        <a:p>
          <a:r>
            <a:rPr lang="pl-PL"/>
            <a:t>Fllipped classroom in education</a:t>
          </a:r>
          <a:endParaRPr lang="pl-PL" dirty="0"/>
        </a:p>
      </dgm:t>
    </dgm:pt>
    <dgm:pt modelId="{19DAF61B-C6B4-4370-9C6E-84D8C9E36EB8}" type="parTrans" cxnId="{25646A2A-395D-44A2-9DE2-E686EEEA1482}">
      <dgm:prSet/>
      <dgm:spPr/>
      <dgm:t>
        <a:bodyPr/>
        <a:lstStyle/>
        <a:p>
          <a:endParaRPr lang="pl-PL"/>
        </a:p>
      </dgm:t>
    </dgm:pt>
    <dgm:pt modelId="{8AB7436D-6F58-4D19-AAF1-E88D684474FD}" type="sibTrans" cxnId="{25646A2A-395D-44A2-9DE2-E686EEEA1482}">
      <dgm:prSet/>
      <dgm:spPr/>
      <dgm:t>
        <a:bodyPr/>
        <a:lstStyle/>
        <a:p>
          <a:endParaRPr lang="pl-PL"/>
        </a:p>
      </dgm:t>
    </dgm:pt>
    <dgm:pt modelId="{92AABF42-277A-4119-BC7D-739B8D6294F6}">
      <dgm:prSet/>
      <dgm:spPr/>
      <dgm:t>
        <a:bodyPr/>
        <a:lstStyle/>
        <a:p>
          <a:r>
            <a:rPr lang="pl-PL"/>
            <a:t>QR codes without secrets</a:t>
          </a:r>
          <a:endParaRPr lang="pl-PL" dirty="0"/>
        </a:p>
      </dgm:t>
    </dgm:pt>
    <dgm:pt modelId="{561A7734-A14C-4BDE-A16D-8C001F50C157}" type="parTrans" cxnId="{55D8EDC6-B9D3-4049-9F9F-882C063E47FB}">
      <dgm:prSet/>
      <dgm:spPr/>
      <dgm:t>
        <a:bodyPr/>
        <a:lstStyle/>
        <a:p>
          <a:endParaRPr lang="pl-PL"/>
        </a:p>
      </dgm:t>
    </dgm:pt>
    <dgm:pt modelId="{B04A2F50-166C-4404-A122-39BC971790CB}" type="sibTrans" cxnId="{55D8EDC6-B9D3-4049-9F9F-882C063E47FB}">
      <dgm:prSet/>
      <dgm:spPr/>
      <dgm:t>
        <a:bodyPr/>
        <a:lstStyle/>
        <a:p>
          <a:endParaRPr lang="pl-PL"/>
        </a:p>
      </dgm:t>
    </dgm:pt>
    <dgm:pt modelId="{E7989F3B-6066-48C7-AECF-CAE043DF4282}">
      <dgm:prSet/>
      <dgm:spPr/>
      <dgm:t>
        <a:bodyPr/>
        <a:lstStyle/>
        <a:p>
          <a:r>
            <a:rPr lang="pl-PL"/>
            <a:t>Actionbound in escape room</a:t>
          </a:r>
          <a:endParaRPr lang="pl-PL" dirty="0"/>
        </a:p>
      </dgm:t>
    </dgm:pt>
    <dgm:pt modelId="{613CD2A3-6AA0-45C8-A058-B419A4B8F5CE}" type="parTrans" cxnId="{B1F172B6-E3C8-439B-ABF3-57D7B8DDFFF8}">
      <dgm:prSet/>
      <dgm:spPr/>
      <dgm:t>
        <a:bodyPr/>
        <a:lstStyle/>
        <a:p>
          <a:endParaRPr lang="pl-PL"/>
        </a:p>
      </dgm:t>
    </dgm:pt>
    <dgm:pt modelId="{46686C7B-5FA7-4FBB-B585-512386873E6C}" type="sibTrans" cxnId="{B1F172B6-E3C8-439B-ABF3-57D7B8DDFFF8}">
      <dgm:prSet/>
      <dgm:spPr/>
      <dgm:t>
        <a:bodyPr/>
        <a:lstStyle/>
        <a:p>
          <a:endParaRPr lang="pl-PL"/>
        </a:p>
      </dgm:t>
    </dgm:pt>
    <dgm:pt modelId="{AD1A2C89-0171-4107-8C8D-3F862FD8EAEE}">
      <dgm:prSet/>
      <dgm:spPr/>
      <dgm:t>
        <a:bodyPr/>
        <a:lstStyle/>
        <a:p>
          <a:r>
            <a:rPr lang="pl-PL"/>
            <a:t>Plickers for foreign language teachers</a:t>
          </a:r>
          <a:endParaRPr lang="pl-PL" dirty="0"/>
        </a:p>
      </dgm:t>
    </dgm:pt>
    <dgm:pt modelId="{B5CC40A9-8CBA-43CE-8ECE-0FC46FD76919}" type="parTrans" cxnId="{1E8B4FFA-A2D7-4DE2-A6C2-DBFCC1533011}">
      <dgm:prSet/>
      <dgm:spPr/>
      <dgm:t>
        <a:bodyPr/>
        <a:lstStyle/>
        <a:p>
          <a:endParaRPr lang="pl-PL"/>
        </a:p>
      </dgm:t>
    </dgm:pt>
    <dgm:pt modelId="{7D78D46B-2390-4391-A919-CAC6AED985A1}" type="sibTrans" cxnId="{1E8B4FFA-A2D7-4DE2-A6C2-DBFCC1533011}">
      <dgm:prSet/>
      <dgm:spPr/>
      <dgm:t>
        <a:bodyPr/>
        <a:lstStyle/>
        <a:p>
          <a:endParaRPr lang="pl-PL"/>
        </a:p>
      </dgm:t>
    </dgm:pt>
    <dgm:pt modelId="{F096714C-9DD7-44F4-B4A8-2A31680C583F}">
      <dgm:prSet/>
      <dgm:spPr/>
      <dgm:t>
        <a:bodyPr/>
        <a:lstStyle/>
        <a:p>
          <a:r>
            <a:rPr lang="pl-PL"/>
            <a:t>Models of using ICT at schools-300 teachers</a:t>
          </a:r>
          <a:endParaRPr lang="pl-PL" dirty="0"/>
        </a:p>
      </dgm:t>
    </dgm:pt>
    <dgm:pt modelId="{70268A89-5DCE-4F4D-81A3-B1AADF4AFA9C}" type="parTrans" cxnId="{DE21A079-68CD-4F5C-A6D6-8CBAF08EA1C1}">
      <dgm:prSet/>
      <dgm:spPr/>
      <dgm:t>
        <a:bodyPr/>
        <a:lstStyle/>
        <a:p>
          <a:endParaRPr lang="pl-PL"/>
        </a:p>
      </dgm:t>
    </dgm:pt>
    <dgm:pt modelId="{DD8696B3-9D10-439B-8131-C07DC8BD0311}" type="sibTrans" cxnId="{DE21A079-68CD-4F5C-A6D6-8CBAF08EA1C1}">
      <dgm:prSet/>
      <dgm:spPr/>
      <dgm:t>
        <a:bodyPr/>
        <a:lstStyle/>
        <a:p>
          <a:endParaRPr lang="pl-PL"/>
        </a:p>
      </dgm:t>
    </dgm:pt>
    <dgm:pt modelId="{6240D543-3359-48BE-AA67-8B8B56B281C5}">
      <dgm:prSet/>
      <dgm:spPr/>
      <dgm:t>
        <a:bodyPr/>
        <a:lstStyle/>
        <a:p>
          <a:r>
            <a:rPr lang="pl-PL"/>
            <a:t>Developing key competences</a:t>
          </a:r>
          <a:endParaRPr lang="pl-PL" dirty="0"/>
        </a:p>
      </dgm:t>
    </dgm:pt>
    <dgm:pt modelId="{C2BF273F-9DFF-46B4-8C39-EFFA0BAF63F0}" type="parTrans" cxnId="{568C1213-1B45-40D4-BC12-F7E390FF5025}">
      <dgm:prSet/>
      <dgm:spPr/>
      <dgm:t>
        <a:bodyPr/>
        <a:lstStyle/>
        <a:p>
          <a:endParaRPr lang="pl-PL"/>
        </a:p>
      </dgm:t>
    </dgm:pt>
    <dgm:pt modelId="{078E35FE-0A31-4B50-8BBF-BFB3CACA1E93}" type="sibTrans" cxnId="{568C1213-1B45-40D4-BC12-F7E390FF5025}">
      <dgm:prSet/>
      <dgm:spPr/>
      <dgm:t>
        <a:bodyPr/>
        <a:lstStyle/>
        <a:p>
          <a:endParaRPr lang="pl-PL"/>
        </a:p>
      </dgm:t>
    </dgm:pt>
    <dgm:pt modelId="{F1FFC9EF-529D-47DF-BC81-2610CB5EC0FA}">
      <dgm:prSet/>
      <dgm:spPr/>
      <dgm:t>
        <a:bodyPr/>
        <a:lstStyle/>
        <a:p>
          <a:r>
            <a:rPr lang="pl-PL"/>
            <a:t>New technologies as motivation for learning/teaching</a:t>
          </a:r>
          <a:endParaRPr lang="pl-PL" dirty="0"/>
        </a:p>
      </dgm:t>
    </dgm:pt>
    <dgm:pt modelId="{47CAC8DF-12BD-4E06-98CE-9F2BCD644DF7}" type="parTrans" cxnId="{4C095D2C-A8C0-46C2-BBB4-2363419BE1B9}">
      <dgm:prSet/>
      <dgm:spPr/>
      <dgm:t>
        <a:bodyPr/>
        <a:lstStyle/>
        <a:p>
          <a:endParaRPr lang="pl-PL"/>
        </a:p>
      </dgm:t>
    </dgm:pt>
    <dgm:pt modelId="{73A06C3B-BF48-4B45-8A35-30ED02E7B48E}" type="sibTrans" cxnId="{4C095D2C-A8C0-46C2-BBB4-2363419BE1B9}">
      <dgm:prSet/>
      <dgm:spPr/>
      <dgm:t>
        <a:bodyPr/>
        <a:lstStyle/>
        <a:p>
          <a:endParaRPr lang="pl-PL"/>
        </a:p>
      </dgm:t>
    </dgm:pt>
    <dgm:pt modelId="{0E75B1FB-AF82-4990-B330-E56D57FC83C1}">
      <dgm:prSet/>
      <dgm:spPr/>
      <dgm:t>
        <a:bodyPr/>
        <a:lstStyle/>
        <a:p>
          <a:r>
            <a:rPr lang="pl-PL"/>
            <a:t>How to use ICT potencial at school</a:t>
          </a:r>
          <a:endParaRPr lang="pl-PL" dirty="0"/>
        </a:p>
      </dgm:t>
    </dgm:pt>
    <dgm:pt modelId="{472EFAE4-7CD3-4E69-B94F-D6F9515E42A2}" type="parTrans" cxnId="{4ACF697E-F2DD-4265-8E48-EE41145B4BE3}">
      <dgm:prSet/>
      <dgm:spPr/>
      <dgm:t>
        <a:bodyPr/>
        <a:lstStyle/>
        <a:p>
          <a:endParaRPr lang="pl-PL"/>
        </a:p>
      </dgm:t>
    </dgm:pt>
    <dgm:pt modelId="{EE04010F-FF9C-4310-BDE0-08C9CE49D2E7}" type="sibTrans" cxnId="{4ACF697E-F2DD-4265-8E48-EE41145B4BE3}">
      <dgm:prSet/>
      <dgm:spPr/>
      <dgm:t>
        <a:bodyPr/>
        <a:lstStyle/>
        <a:p>
          <a:endParaRPr lang="pl-PL"/>
        </a:p>
      </dgm:t>
    </dgm:pt>
    <dgm:pt modelId="{9746B061-19EA-4D64-B11F-A9CA2F04C658}" type="pres">
      <dgm:prSet presAssocID="{221DA333-6C0E-460D-9578-20356007C9E8}" presName="linearFlow" presStyleCnt="0">
        <dgm:presLayoutVars>
          <dgm:dir/>
          <dgm:resizeHandles val="exact"/>
        </dgm:presLayoutVars>
      </dgm:prSet>
      <dgm:spPr/>
    </dgm:pt>
    <dgm:pt modelId="{4C48FF97-E6CF-45F5-AC9A-7392E5527BAF}" type="pres">
      <dgm:prSet presAssocID="{E4F76123-45ED-45CD-84EC-2510A30906D2}" presName="composite" presStyleCnt="0"/>
      <dgm:spPr/>
    </dgm:pt>
    <dgm:pt modelId="{5A467119-69F6-4DA7-936C-860E1642FE5A}" type="pres">
      <dgm:prSet presAssocID="{E4F76123-45ED-45CD-84EC-2510A30906D2}" presName="imgShp" presStyleLbl="fgImgPlace1" presStyleIdx="0" presStyleCnt="8"/>
      <dgm:spPr>
        <a:solidFill>
          <a:schemeClr val="accent3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A9797564-141A-49DA-B5CD-313A57A27B26}" type="pres">
      <dgm:prSet presAssocID="{E4F76123-45ED-45CD-84EC-2510A30906D2}" presName="txShp" presStyleLbl="node1" presStyleIdx="0" presStyleCnt="8">
        <dgm:presLayoutVars>
          <dgm:bulletEnabled val="1"/>
        </dgm:presLayoutVars>
      </dgm:prSet>
      <dgm:spPr/>
    </dgm:pt>
    <dgm:pt modelId="{D60BB8A5-35C9-4740-934B-87CCEC7055BE}" type="pres">
      <dgm:prSet presAssocID="{8AB7436D-6F58-4D19-AAF1-E88D684474FD}" presName="spacing" presStyleCnt="0"/>
      <dgm:spPr/>
    </dgm:pt>
    <dgm:pt modelId="{CA7A8C0D-E8B7-415D-8009-D6C0935A1A9F}" type="pres">
      <dgm:prSet presAssocID="{92AABF42-277A-4119-BC7D-739B8D6294F6}" presName="composite" presStyleCnt="0"/>
      <dgm:spPr/>
    </dgm:pt>
    <dgm:pt modelId="{A0CC2D2D-43FF-472B-B8B9-5D8E8F2FD4D7}" type="pres">
      <dgm:prSet presAssocID="{92AABF42-277A-4119-BC7D-739B8D6294F6}" presName="imgShp" presStyleLbl="fgImgPlace1" presStyleIdx="1" presStyleCnt="8"/>
      <dgm:spPr>
        <a:solidFill>
          <a:schemeClr val="accent3">
            <a:lumMod val="75000"/>
          </a:schemeClr>
        </a:solidFill>
      </dgm:spPr>
    </dgm:pt>
    <dgm:pt modelId="{B6370DFB-BDF8-4384-B86D-4F21375C8FDA}" type="pres">
      <dgm:prSet presAssocID="{92AABF42-277A-4119-BC7D-739B8D6294F6}" presName="txShp" presStyleLbl="node1" presStyleIdx="1" presStyleCnt="8">
        <dgm:presLayoutVars>
          <dgm:bulletEnabled val="1"/>
        </dgm:presLayoutVars>
      </dgm:prSet>
      <dgm:spPr/>
    </dgm:pt>
    <dgm:pt modelId="{DFDB6668-C5D2-44DC-B7B9-1CA11AEFC86C}" type="pres">
      <dgm:prSet presAssocID="{B04A2F50-166C-4404-A122-39BC971790CB}" presName="spacing" presStyleCnt="0"/>
      <dgm:spPr/>
    </dgm:pt>
    <dgm:pt modelId="{25A1798D-6D0C-4882-82A3-B21B3D365459}" type="pres">
      <dgm:prSet presAssocID="{E7989F3B-6066-48C7-AECF-CAE043DF4282}" presName="composite" presStyleCnt="0"/>
      <dgm:spPr/>
    </dgm:pt>
    <dgm:pt modelId="{B830DA64-21EF-4118-B8BB-F7FE98EF15D1}" type="pres">
      <dgm:prSet presAssocID="{E7989F3B-6066-48C7-AECF-CAE043DF4282}" presName="imgShp" presStyleLbl="fgImgPlace1" presStyleIdx="2" presStyleCnt="8"/>
      <dgm:spPr>
        <a:solidFill>
          <a:schemeClr val="accent3">
            <a:lumMod val="75000"/>
          </a:schemeClr>
        </a:solidFill>
      </dgm:spPr>
    </dgm:pt>
    <dgm:pt modelId="{B88D164A-F3C1-4B54-94C6-FC7E75DAA2D6}" type="pres">
      <dgm:prSet presAssocID="{E7989F3B-6066-48C7-AECF-CAE043DF4282}" presName="txShp" presStyleLbl="node1" presStyleIdx="2" presStyleCnt="8">
        <dgm:presLayoutVars>
          <dgm:bulletEnabled val="1"/>
        </dgm:presLayoutVars>
      </dgm:prSet>
      <dgm:spPr/>
    </dgm:pt>
    <dgm:pt modelId="{926BFB9B-2DC2-4059-A95A-927868CE2079}" type="pres">
      <dgm:prSet presAssocID="{46686C7B-5FA7-4FBB-B585-512386873E6C}" presName="spacing" presStyleCnt="0"/>
      <dgm:spPr/>
    </dgm:pt>
    <dgm:pt modelId="{FF0B753B-D75D-4C9F-8787-4702AA8B9E9E}" type="pres">
      <dgm:prSet presAssocID="{AD1A2C89-0171-4107-8C8D-3F862FD8EAEE}" presName="composite" presStyleCnt="0"/>
      <dgm:spPr/>
    </dgm:pt>
    <dgm:pt modelId="{B07A5BE8-CA24-4389-B25D-387ABA28AC18}" type="pres">
      <dgm:prSet presAssocID="{AD1A2C89-0171-4107-8C8D-3F862FD8EAEE}" presName="imgShp" presStyleLbl="fgImgPlace1" presStyleIdx="3" presStyleCnt="8"/>
      <dgm:spPr>
        <a:solidFill>
          <a:schemeClr val="accent3">
            <a:lumMod val="75000"/>
          </a:schemeClr>
        </a:solidFill>
      </dgm:spPr>
    </dgm:pt>
    <dgm:pt modelId="{23D2C5F1-E43C-4DC9-A73F-0F1DF3CCDE1B}" type="pres">
      <dgm:prSet presAssocID="{AD1A2C89-0171-4107-8C8D-3F862FD8EAEE}" presName="txShp" presStyleLbl="node1" presStyleIdx="3" presStyleCnt="8">
        <dgm:presLayoutVars>
          <dgm:bulletEnabled val="1"/>
        </dgm:presLayoutVars>
      </dgm:prSet>
      <dgm:spPr/>
    </dgm:pt>
    <dgm:pt modelId="{3F746DD9-8C81-4147-A7DF-2BC45D7A7F4B}" type="pres">
      <dgm:prSet presAssocID="{7D78D46B-2390-4391-A919-CAC6AED985A1}" presName="spacing" presStyleCnt="0"/>
      <dgm:spPr/>
    </dgm:pt>
    <dgm:pt modelId="{59B96021-AAEF-4608-9CFD-7D5EE0390A4A}" type="pres">
      <dgm:prSet presAssocID="{F096714C-9DD7-44F4-B4A8-2A31680C583F}" presName="composite" presStyleCnt="0"/>
      <dgm:spPr/>
    </dgm:pt>
    <dgm:pt modelId="{CB2BEEC5-BCB3-4DF6-857F-A9FD34C89A35}" type="pres">
      <dgm:prSet presAssocID="{F096714C-9DD7-44F4-B4A8-2A31680C583F}" presName="imgShp" presStyleLbl="fgImgPlace1" presStyleIdx="4" presStyleCnt="8"/>
      <dgm:spPr>
        <a:solidFill>
          <a:schemeClr val="accent3">
            <a:lumMod val="75000"/>
          </a:schemeClr>
        </a:solidFill>
      </dgm:spPr>
    </dgm:pt>
    <dgm:pt modelId="{93477DEF-3C6C-4768-86D3-E371C3DC558F}" type="pres">
      <dgm:prSet presAssocID="{F096714C-9DD7-44F4-B4A8-2A31680C583F}" presName="txShp" presStyleLbl="node1" presStyleIdx="4" presStyleCnt="8">
        <dgm:presLayoutVars>
          <dgm:bulletEnabled val="1"/>
        </dgm:presLayoutVars>
      </dgm:prSet>
      <dgm:spPr/>
    </dgm:pt>
    <dgm:pt modelId="{D1A76339-9830-4BA3-9B7C-0F09F6D57352}" type="pres">
      <dgm:prSet presAssocID="{DD8696B3-9D10-439B-8131-C07DC8BD0311}" presName="spacing" presStyleCnt="0"/>
      <dgm:spPr/>
    </dgm:pt>
    <dgm:pt modelId="{3132C010-E2EB-4A32-8CB2-FDE04861A4B4}" type="pres">
      <dgm:prSet presAssocID="{6240D543-3359-48BE-AA67-8B8B56B281C5}" presName="composite" presStyleCnt="0"/>
      <dgm:spPr/>
    </dgm:pt>
    <dgm:pt modelId="{8C3E89B7-71A7-4F32-B3B0-927F5B7E8CE7}" type="pres">
      <dgm:prSet presAssocID="{6240D543-3359-48BE-AA67-8B8B56B281C5}" presName="imgShp" presStyleLbl="fgImgPlace1" presStyleIdx="5" presStyleCnt="8"/>
      <dgm:spPr>
        <a:solidFill>
          <a:schemeClr val="accent3">
            <a:lumMod val="75000"/>
          </a:schemeClr>
        </a:solidFill>
      </dgm:spPr>
    </dgm:pt>
    <dgm:pt modelId="{6A21B482-10E1-4C90-BB8B-60B358F6E80B}" type="pres">
      <dgm:prSet presAssocID="{6240D543-3359-48BE-AA67-8B8B56B281C5}" presName="txShp" presStyleLbl="node1" presStyleIdx="5" presStyleCnt="8">
        <dgm:presLayoutVars>
          <dgm:bulletEnabled val="1"/>
        </dgm:presLayoutVars>
      </dgm:prSet>
      <dgm:spPr/>
    </dgm:pt>
    <dgm:pt modelId="{647503CF-E81C-4049-9714-DD21E3C256B6}" type="pres">
      <dgm:prSet presAssocID="{078E35FE-0A31-4B50-8BBF-BFB3CACA1E93}" presName="spacing" presStyleCnt="0"/>
      <dgm:spPr/>
    </dgm:pt>
    <dgm:pt modelId="{E8A18BAD-43CF-4DC5-B2FB-D83704240814}" type="pres">
      <dgm:prSet presAssocID="{F1FFC9EF-529D-47DF-BC81-2610CB5EC0FA}" presName="composite" presStyleCnt="0"/>
      <dgm:spPr/>
    </dgm:pt>
    <dgm:pt modelId="{F1D90D48-6F7B-484F-A222-09936C9BC744}" type="pres">
      <dgm:prSet presAssocID="{F1FFC9EF-529D-47DF-BC81-2610CB5EC0FA}" presName="imgShp" presStyleLbl="fgImgPlace1" presStyleIdx="6" presStyleCnt="8"/>
      <dgm:spPr>
        <a:solidFill>
          <a:schemeClr val="accent3">
            <a:lumMod val="75000"/>
          </a:schemeClr>
        </a:solidFill>
      </dgm:spPr>
    </dgm:pt>
    <dgm:pt modelId="{CF72F5B4-B45E-4FE3-8E51-8D72D7F53A6B}" type="pres">
      <dgm:prSet presAssocID="{F1FFC9EF-529D-47DF-BC81-2610CB5EC0FA}" presName="txShp" presStyleLbl="node1" presStyleIdx="6" presStyleCnt="8">
        <dgm:presLayoutVars>
          <dgm:bulletEnabled val="1"/>
        </dgm:presLayoutVars>
      </dgm:prSet>
      <dgm:spPr/>
    </dgm:pt>
    <dgm:pt modelId="{B87DCD45-BED9-4960-8A98-27065B380CAC}" type="pres">
      <dgm:prSet presAssocID="{73A06C3B-BF48-4B45-8A35-30ED02E7B48E}" presName="spacing" presStyleCnt="0"/>
      <dgm:spPr/>
    </dgm:pt>
    <dgm:pt modelId="{AA83AE56-3E5C-48FD-B331-A819DCA279E2}" type="pres">
      <dgm:prSet presAssocID="{0E75B1FB-AF82-4990-B330-E56D57FC83C1}" presName="composite" presStyleCnt="0"/>
      <dgm:spPr/>
    </dgm:pt>
    <dgm:pt modelId="{B3B16F2E-826E-487E-9716-035A0DEC2C22}" type="pres">
      <dgm:prSet presAssocID="{0E75B1FB-AF82-4990-B330-E56D57FC83C1}" presName="imgShp" presStyleLbl="fgImgPlace1" presStyleIdx="7" presStyleCnt="8"/>
      <dgm:spPr>
        <a:solidFill>
          <a:schemeClr val="accent3">
            <a:lumMod val="75000"/>
          </a:schemeClr>
        </a:solidFill>
      </dgm:spPr>
    </dgm:pt>
    <dgm:pt modelId="{DA4A3EBE-1A49-4B09-8FAE-EB30E9AFF871}" type="pres">
      <dgm:prSet presAssocID="{0E75B1FB-AF82-4990-B330-E56D57FC83C1}" presName="txShp" presStyleLbl="node1" presStyleIdx="7" presStyleCnt="8">
        <dgm:presLayoutVars>
          <dgm:bulletEnabled val="1"/>
        </dgm:presLayoutVars>
      </dgm:prSet>
      <dgm:spPr/>
    </dgm:pt>
  </dgm:ptLst>
  <dgm:cxnLst>
    <dgm:cxn modelId="{48ACED0A-AC7C-4ECF-8238-AD5C1B23A92B}" type="presOf" srcId="{F096714C-9DD7-44F4-B4A8-2A31680C583F}" destId="{93477DEF-3C6C-4768-86D3-E371C3DC558F}" srcOrd="0" destOrd="0" presId="urn:microsoft.com/office/officeart/2005/8/layout/vList3"/>
    <dgm:cxn modelId="{568C1213-1B45-40D4-BC12-F7E390FF5025}" srcId="{221DA333-6C0E-460D-9578-20356007C9E8}" destId="{6240D543-3359-48BE-AA67-8B8B56B281C5}" srcOrd="5" destOrd="0" parTransId="{C2BF273F-9DFF-46B4-8C39-EFFA0BAF63F0}" sibTransId="{078E35FE-0A31-4B50-8BBF-BFB3CACA1E93}"/>
    <dgm:cxn modelId="{25646A2A-395D-44A2-9DE2-E686EEEA1482}" srcId="{221DA333-6C0E-460D-9578-20356007C9E8}" destId="{E4F76123-45ED-45CD-84EC-2510A30906D2}" srcOrd="0" destOrd="0" parTransId="{19DAF61B-C6B4-4370-9C6E-84D8C9E36EB8}" sibTransId="{8AB7436D-6F58-4D19-AAF1-E88D684474FD}"/>
    <dgm:cxn modelId="{4C095D2C-A8C0-46C2-BBB4-2363419BE1B9}" srcId="{221DA333-6C0E-460D-9578-20356007C9E8}" destId="{F1FFC9EF-529D-47DF-BC81-2610CB5EC0FA}" srcOrd="6" destOrd="0" parTransId="{47CAC8DF-12BD-4E06-98CE-9F2BCD644DF7}" sibTransId="{73A06C3B-BF48-4B45-8A35-30ED02E7B48E}"/>
    <dgm:cxn modelId="{6A2E576D-7A12-44DF-9C5B-D3FA063DDE2C}" type="presOf" srcId="{221DA333-6C0E-460D-9578-20356007C9E8}" destId="{9746B061-19EA-4D64-B11F-A9CA2F04C658}" srcOrd="0" destOrd="0" presId="urn:microsoft.com/office/officeart/2005/8/layout/vList3"/>
    <dgm:cxn modelId="{DE21A079-68CD-4F5C-A6D6-8CBAF08EA1C1}" srcId="{221DA333-6C0E-460D-9578-20356007C9E8}" destId="{F096714C-9DD7-44F4-B4A8-2A31680C583F}" srcOrd="4" destOrd="0" parTransId="{70268A89-5DCE-4F4D-81A3-B1AADF4AFA9C}" sibTransId="{DD8696B3-9D10-439B-8131-C07DC8BD0311}"/>
    <dgm:cxn modelId="{4ACF697E-F2DD-4265-8E48-EE41145B4BE3}" srcId="{221DA333-6C0E-460D-9578-20356007C9E8}" destId="{0E75B1FB-AF82-4990-B330-E56D57FC83C1}" srcOrd="7" destOrd="0" parTransId="{472EFAE4-7CD3-4E69-B94F-D6F9515E42A2}" sibTransId="{EE04010F-FF9C-4310-BDE0-08C9CE49D2E7}"/>
    <dgm:cxn modelId="{86348495-98C4-404A-BBB5-89D2BEE1E242}" type="presOf" srcId="{6240D543-3359-48BE-AA67-8B8B56B281C5}" destId="{6A21B482-10E1-4C90-BB8B-60B358F6E80B}" srcOrd="0" destOrd="0" presId="urn:microsoft.com/office/officeart/2005/8/layout/vList3"/>
    <dgm:cxn modelId="{A724C8A9-5C39-4059-B06E-867651DACA38}" type="presOf" srcId="{92AABF42-277A-4119-BC7D-739B8D6294F6}" destId="{B6370DFB-BDF8-4384-B86D-4F21375C8FDA}" srcOrd="0" destOrd="0" presId="urn:microsoft.com/office/officeart/2005/8/layout/vList3"/>
    <dgm:cxn modelId="{B1F172B6-E3C8-439B-ABF3-57D7B8DDFFF8}" srcId="{221DA333-6C0E-460D-9578-20356007C9E8}" destId="{E7989F3B-6066-48C7-AECF-CAE043DF4282}" srcOrd="2" destOrd="0" parTransId="{613CD2A3-6AA0-45C8-A058-B419A4B8F5CE}" sibTransId="{46686C7B-5FA7-4FBB-B585-512386873E6C}"/>
    <dgm:cxn modelId="{55D8EDC6-B9D3-4049-9F9F-882C063E47FB}" srcId="{221DA333-6C0E-460D-9578-20356007C9E8}" destId="{92AABF42-277A-4119-BC7D-739B8D6294F6}" srcOrd="1" destOrd="0" parTransId="{561A7734-A14C-4BDE-A16D-8C001F50C157}" sibTransId="{B04A2F50-166C-4404-A122-39BC971790CB}"/>
    <dgm:cxn modelId="{9AF62DC8-8641-4B24-AFC1-150A07DDA64F}" type="presOf" srcId="{AD1A2C89-0171-4107-8C8D-3F862FD8EAEE}" destId="{23D2C5F1-E43C-4DC9-A73F-0F1DF3CCDE1B}" srcOrd="0" destOrd="0" presId="urn:microsoft.com/office/officeart/2005/8/layout/vList3"/>
    <dgm:cxn modelId="{A6FBA8CE-E7D2-480A-9FAA-F3D71CBDB037}" type="presOf" srcId="{E4F76123-45ED-45CD-84EC-2510A30906D2}" destId="{A9797564-141A-49DA-B5CD-313A57A27B26}" srcOrd="0" destOrd="0" presId="urn:microsoft.com/office/officeart/2005/8/layout/vList3"/>
    <dgm:cxn modelId="{D5895ECF-42A6-422C-8CD3-D37DD813335A}" type="presOf" srcId="{0E75B1FB-AF82-4990-B330-E56D57FC83C1}" destId="{DA4A3EBE-1A49-4B09-8FAE-EB30E9AFF871}" srcOrd="0" destOrd="0" presId="urn:microsoft.com/office/officeart/2005/8/layout/vList3"/>
    <dgm:cxn modelId="{4A279DE8-85DF-414C-9859-AEC9E8E0FFB7}" type="presOf" srcId="{F1FFC9EF-529D-47DF-BC81-2610CB5EC0FA}" destId="{CF72F5B4-B45E-4FE3-8E51-8D72D7F53A6B}" srcOrd="0" destOrd="0" presId="urn:microsoft.com/office/officeart/2005/8/layout/vList3"/>
    <dgm:cxn modelId="{15D4D7F4-3705-4006-A89B-195F3CADC03F}" type="presOf" srcId="{E7989F3B-6066-48C7-AECF-CAE043DF4282}" destId="{B88D164A-F3C1-4B54-94C6-FC7E75DAA2D6}" srcOrd="0" destOrd="0" presId="urn:microsoft.com/office/officeart/2005/8/layout/vList3"/>
    <dgm:cxn modelId="{1E8B4FFA-A2D7-4DE2-A6C2-DBFCC1533011}" srcId="{221DA333-6C0E-460D-9578-20356007C9E8}" destId="{AD1A2C89-0171-4107-8C8D-3F862FD8EAEE}" srcOrd="3" destOrd="0" parTransId="{B5CC40A9-8CBA-43CE-8ECE-0FC46FD76919}" sibTransId="{7D78D46B-2390-4391-A919-CAC6AED985A1}"/>
    <dgm:cxn modelId="{67DB4D45-A731-4E85-88BA-935B0D1A18B8}" type="presParOf" srcId="{9746B061-19EA-4D64-B11F-A9CA2F04C658}" destId="{4C48FF97-E6CF-45F5-AC9A-7392E5527BAF}" srcOrd="0" destOrd="0" presId="urn:microsoft.com/office/officeart/2005/8/layout/vList3"/>
    <dgm:cxn modelId="{A117E828-0691-4A69-B3B3-221A44F144E2}" type="presParOf" srcId="{4C48FF97-E6CF-45F5-AC9A-7392E5527BAF}" destId="{5A467119-69F6-4DA7-936C-860E1642FE5A}" srcOrd="0" destOrd="0" presId="urn:microsoft.com/office/officeart/2005/8/layout/vList3"/>
    <dgm:cxn modelId="{08C2B2A8-CD73-46AA-A3A6-27FA185B825A}" type="presParOf" srcId="{4C48FF97-E6CF-45F5-AC9A-7392E5527BAF}" destId="{A9797564-141A-49DA-B5CD-313A57A27B26}" srcOrd="1" destOrd="0" presId="urn:microsoft.com/office/officeart/2005/8/layout/vList3"/>
    <dgm:cxn modelId="{AE74D635-FBC0-4ECB-AF83-DE4E22F19887}" type="presParOf" srcId="{9746B061-19EA-4D64-B11F-A9CA2F04C658}" destId="{D60BB8A5-35C9-4740-934B-87CCEC7055BE}" srcOrd="1" destOrd="0" presId="urn:microsoft.com/office/officeart/2005/8/layout/vList3"/>
    <dgm:cxn modelId="{F2F8FD7B-3D20-4AD1-810F-1DB082AEBD50}" type="presParOf" srcId="{9746B061-19EA-4D64-B11F-A9CA2F04C658}" destId="{CA7A8C0D-E8B7-415D-8009-D6C0935A1A9F}" srcOrd="2" destOrd="0" presId="urn:microsoft.com/office/officeart/2005/8/layout/vList3"/>
    <dgm:cxn modelId="{BDA1F50E-3DBC-4207-B3AE-D29F417143FD}" type="presParOf" srcId="{CA7A8C0D-E8B7-415D-8009-D6C0935A1A9F}" destId="{A0CC2D2D-43FF-472B-B8B9-5D8E8F2FD4D7}" srcOrd="0" destOrd="0" presId="urn:microsoft.com/office/officeart/2005/8/layout/vList3"/>
    <dgm:cxn modelId="{1DB9A202-546C-4967-8BFA-F31BA1447CA4}" type="presParOf" srcId="{CA7A8C0D-E8B7-415D-8009-D6C0935A1A9F}" destId="{B6370DFB-BDF8-4384-B86D-4F21375C8FDA}" srcOrd="1" destOrd="0" presId="urn:microsoft.com/office/officeart/2005/8/layout/vList3"/>
    <dgm:cxn modelId="{A32C3E3B-4741-4C2C-A317-8E6F68549CA2}" type="presParOf" srcId="{9746B061-19EA-4D64-B11F-A9CA2F04C658}" destId="{DFDB6668-C5D2-44DC-B7B9-1CA11AEFC86C}" srcOrd="3" destOrd="0" presId="urn:microsoft.com/office/officeart/2005/8/layout/vList3"/>
    <dgm:cxn modelId="{C9378B14-8734-4F43-A0B2-223EC4EEE98A}" type="presParOf" srcId="{9746B061-19EA-4D64-B11F-A9CA2F04C658}" destId="{25A1798D-6D0C-4882-82A3-B21B3D365459}" srcOrd="4" destOrd="0" presId="urn:microsoft.com/office/officeart/2005/8/layout/vList3"/>
    <dgm:cxn modelId="{0E39FD45-E213-4673-A322-19B7255BCB2A}" type="presParOf" srcId="{25A1798D-6D0C-4882-82A3-B21B3D365459}" destId="{B830DA64-21EF-4118-B8BB-F7FE98EF15D1}" srcOrd="0" destOrd="0" presId="urn:microsoft.com/office/officeart/2005/8/layout/vList3"/>
    <dgm:cxn modelId="{3567F118-99FF-4990-A85D-B40BD9370603}" type="presParOf" srcId="{25A1798D-6D0C-4882-82A3-B21B3D365459}" destId="{B88D164A-F3C1-4B54-94C6-FC7E75DAA2D6}" srcOrd="1" destOrd="0" presId="urn:microsoft.com/office/officeart/2005/8/layout/vList3"/>
    <dgm:cxn modelId="{D31B32D2-6C27-40F3-8782-C3AFF9BD34BC}" type="presParOf" srcId="{9746B061-19EA-4D64-B11F-A9CA2F04C658}" destId="{926BFB9B-2DC2-4059-A95A-927868CE2079}" srcOrd="5" destOrd="0" presId="urn:microsoft.com/office/officeart/2005/8/layout/vList3"/>
    <dgm:cxn modelId="{15033596-7E62-46FE-95E3-4AF45C0FD431}" type="presParOf" srcId="{9746B061-19EA-4D64-B11F-A9CA2F04C658}" destId="{FF0B753B-D75D-4C9F-8787-4702AA8B9E9E}" srcOrd="6" destOrd="0" presId="urn:microsoft.com/office/officeart/2005/8/layout/vList3"/>
    <dgm:cxn modelId="{33E52E15-70CE-4822-A487-1B740FE070A8}" type="presParOf" srcId="{FF0B753B-D75D-4C9F-8787-4702AA8B9E9E}" destId="{B07A5BE8-CA24-4389-B25D-387ABA28AC18}" srcOrd="0" destOrd="0" presId="urn:microsoft.com/office/officeart/2005/8/layout/vList3"/>
    <dgm:cxn modelId="{A56E0286-24BD-4425-8F27-AEA6BC73ED11}" type="presParOf" srcId="{FF0B753B-D75D-4C9F-8787-4702AA8B9E9E}" destId="{23D2C5F1-E43C-4DC9-A73F-0F1DF3CCDE1B}" srcOrd="1" destOrd="0" presId="urn:microsoft.com/office/officeart/2005/8/layout/vList3"/>
    <dgm:cxn modelId="{84DECC9D-2AC8-4EA2-9475-FEF7E9544CBF}" type="presParOf" srcId="{9746B061-19EA-4D64-B11F-A9CA2F04C658}" destId="{3F746DD9-8C81-4147-A7DF-2BC45D7A7F4B}" srcOrd="7" destOrd="0" presId="urn:microsoft.com/office/officeart/2005/8/layout/vList3"/>
    <dgm:cxn modelId="{1A4558E6-C205-4A51-BF8E-67D7CC53FC36}" type="presParOf" srcId="{9746B061-19EA-4D64-B11F-A9CA2F04C658}" destId="{59B96021-AAEF-4608-9CFD-7D5EE0390A4A}" srcOrd="8" destOrd="0" presId="urn:microsoft.com/office/officeart/2005/8/layout/vList3"/>
    <dgm:cxn modelId="{768CEEB2-D811-4DF6-895D-D8E9DDF4ADFC}" type="presParOf" srcId="{59B96021-AAEF-4608-9CFD-7D5EE0390A4A}" destId="{CB2BEEC5-BCB3-4DF6-857F-A9FD34C89A35}" srcOrd="0" destOrd="0" presId="urn:microsoft.com/office/officeart/2005/8/layout/vList3"/>
    <dgm:cxn modelId="{3F8CDFF4-5C1C-46E8-A712-5BBFAF4D8766}" type="presParOf" srcId="{59B96021-AAEF-4608-9CFD-7D5EE0390A4A}" destId="{93477DEF-3C6C-4768-86D3-E371C3DC558F}" srcOrd="1" destOrd="0" presId="urn:microsoft.com/office/officeart/2005/8/layout/vList3"/>
    <dgm:cxn modelId="{5798A67C-74EA-45AB-AE21-C52A2691C4DF}" type="presParOf" srcId="{9746B061-19EA-4D64-B11F-A9CA2F04C658}" destId="{D1A76339-9830-4BA3-9B7C-0F09F6D57352}" srcOrd="9" destOrd="0" presId="urn:microsoft.com/office/officeart/2005/8/layout/vList3"/>
    <dgm:cxn modelId="{DAC4C088-007E-49AE-83B1-B4E0875E38CC}" type="presParOf" srcId="{9746B061-19EA-4D64-B11F-A9CA2F04C658}" destId="{3132C010-E2EB-4A32-8CB2-FDE04861A4B4}" srcOrd="10" destOrd="0" presId="urn:microsoft.com/office/officeart/2005/8/layout/vList3"/>
    <dgm:cxn modelId="{E3EF8285-0625-47DE-98EB-BDE590A25948}" type="presParOf" srcId="{3132C010-E2EB-4A32-8CB2-FDE04861A4B4}" destId="{8C3E89B7-71A7-4F32-B3B0-927F5B7E8CE7}" srcOrd="0" destOrd="0" presId="urn:microsoft.com/office/officeart/2005/8/layout/vList3"/>
    <dgm:cxn modelId="{15101964-2B68-406C-B6D1-2B93ED94160D}" type="presParOf" srcId="{3132C010-E2EB-4A32-8CB2-FDE04861A4B4}" destId="{6A21B482-10E1-4C90-BB8B-60B358F6E80B}" srcOrd="1" destOrd="0" presId="urn:microsoft.com/office/officeart/2005/8/layout/vList3"/>
    <dgm:cxn modelId="{3884AD99-4C28-4C9F-8DCB-B3C1E3ECB4ED}" type="presParOf" srcId="{9746B061-19EA-4D64-B11F-A9CA2F04C658}" destId="{647503CF-E81C-4049-9714-DD21E3C256B6}" srcOrd="11" destOrd="0" presId="urn:microsoft.com/office/officeart/2005/8/layout/vList3"/>
    <dgm:cxn modelId="{F554CADB-D619-455E-A728-9761C8F4253D}" type="presParOf" srcId="{9746B061-19EA-4D64-B11F-A9CA2F04C658}" destId="{E8A18BAD-43CF-4DC5-B2FB-D83704240814}" srcOrd="12" destOrd="0" presId="urn:microsoft.com/office/officeart/2005/8/layout/vList3"/>
    <dgm:cxn modelId="{B7B98851-EFD2-4A42-ACC5-24773527635E}" type="presParOf" srcId="{E8A18BAD-43CF-4DC5-B2FB-D83704240814}" destId="{F1D90D48-6F7B-484F-A222-09936C9BC744}" srcOrd="0" destOrd="0" presId="urn:microsoft.com/office/officeart/2005/8/layout/vList3"/>
    <dgm:cxn modelId="{EFBB92E7-9866-4882-8C34-5D4AE370627B}" type="presParOf" srcId="{E8A18BAD-43CF-4DC5-B2FB-D83704240814}" destId="{CF72F5B4-B45E-4FE3-8E51-8D72D7F53A6B}" srcOrd="1" destOrd="0" presId="urn:microsoft.com/office/officeart/2005/8/layout/vList3"/>
    <dgm:cxn modelId="{9419FC01-7884-4F99-A060-2E51C03B82E0}" type="presParOf" srcId="{9746B061-19EA-4D64-B11F-A9CA2F04C658}" destId="{B87DCD45-BED9-4960-8A98-27065B380CAC}" srcOrd="13" destOrd="0" presId="urn:microsoft.com/office/officeart/2005/8/layout/vList3"/>
    <dgm:cxn modelId="{8BF61C9E-EDD4-4A63-B1B9-610AC5D25155}" type="presParOf" srcId="{9746B061-19EA-4D64-B11F-A9CA2F04C658}" destId="{AA83AE56-3E5C-48FD-B331-A819DCA279E2}" srcOrd="14" destOrd="0" presId="urn:microsoft.com/office/officeart/2005/8/layout/vList3"/>
    <dgm:cxn modelId="{CFEB5953-C2B7-4104-97E7-8535F7E1C665}" type="presParOf" srcId="{AA83AE56-3E5C-48FD-B331-A819DCA279E2}" destId="{B3B16F2E-826E-487E-9716-035A0DEC2C22}" srcOrd="0" destOrd="0" presId="urn:microsoft.com/office/officeart/2005/8/layout/vList3"/>
    <dgm:cxn modelId="{3BC15462-35C9-49A4-A411-715AA5E12AD4}" type="presParOf" srcId="{AA83AE56-3E5C-48FD-B331-A819DCA279E2}" destId="{DA4A3EBE-1A49-4B09-8FAE-EB30E9AFF8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B17248-DFC3-4546-B3AC-12A21A2642C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AFC6AF9F-7C00-4350-BE8F-7A5B5C8D62E3}">
      <dgm:prSet/>
      <dgm:spPr/>
      <dgm:t>
        <a:bodyPr/>
        <a:lstStyle/>
        <a:p>
          <a:r>
            <a:rPr lang="pl-PL"/>
            <a:t>Scratch</a:t>
          </a:r>
          <a:endParaRPr lang="pl-PL" dirty="0"/>
        </a:p>
      </dgm:t>
    </dgm:pt>
    <dgm:pt modelId="{0A69BCA9-0442-4E16-85A0-F80D3135C978}" type="parTrans" cxnId="{6737B758-2373-4833-8CE6-A9035D8CF0C7}">
      <dgm:prSet/>
      <dgm:spPr/>
      <dgm:t>
        <a:bodyPr/>
        <a:lstStyle/>
        <a:p>
          <a:endParaRPr lang="pl-PL"/>
        </a:p>
      </dgm:t>
    </dgm:pt>
    <dgm:pt modelId="{2AA4D000-1513-4E2D-AFF0-47A209F74DD4}" type="sibTrans" cxnId="{6737B758-2373-4833-8CE6-A9035D8CF0C7}">
      <dgm:prSet/>
      <dgm:spPr/>
      <dgm:t>
        <a:bodyPr/>
        <a:lstStyle/>
        <a:p>
          <a:endParaRPr lang="pl-PL"/>
        </a:p>
      </dgm:t>
    </dgm:pt>
    <dgm:pt modelId="{F54D0EE4-6E51-42CB-B57A-92CB1C1AF23C}">
      <dgm:prSet/>
      <dgm:spPr/>
      <dgm:t>
        <a:bodyPr/>
        <a:lstStyle/>
        <a:p>
          <a:r>
            <a:rPr lang="pl-PL"/>
            <a:t>Scratch Junior</a:t>
          </a:r>
          <a:endParaRPr lang="pl-PL" dirty="0"/>
        </a:p>
      </dgm:t>
    </dgm:pt>
    <dgm:pt modelId="{A28597F4-0E82-4039-8DFE-598C9DE70161}" type="parTrans" cxnId="{93147C52-A457-4796-81F4-CD234A7B3226}">
      <dgm:prSet/>
      <dgm:spPr/>
      <dgm:t>
        <a:bodyPr/>
        <a:lstStyle/>
        <a:p>
          <a:endParaRPr lang="pl-PL"/>
        </a:p>
      </dgm:t>
    </dgm:pt>
    <dgm:pt modelId="{2271FCD8-50C7-43F2-A689-E35364915885}" type="sibTrans" cxnId="{93147C52-A457-4796-81F4-CD234A7B3226}">
      <dgm:prSet/>
      <dgm:spPr/>
      <dgm:t>
        <a:bodyPr/>
        <a:lstStyle/>
        <a:p>
          <a:endParaRPr lang="pl-PL"/>
        </a:p>
      </dgm:t>
    </dgm:pt>
    <dgm:pt modelId="{748BCE77-6999-43C8-8AFD-2A8896B33B09}">
      <dgm:prSet/>
      <dgm:spPr/>
      <dgm:t>
        <a:bodyPr/>
        <a:lstStyle/>
        <a:p>
          <a:r>
            <a:rPr lang="pl-PL"/>
            <a:t>Present yourself in Prezi</a:t>
          </a:r>
          <a:endParaRPr lang="pl-PL" dirty="0"/>
        </a:p>
      </dgm:t>
    </dgm:pt>
    <dgm:pt modelId="{1331711E-4872-4AF5-A4C5-975CBF42B16D}" type="parTrans" cxnId="{A5B07506-FB84-4FC1-8EB0-FE22ABB0F8CB}">
      <dgm:prSet/>
      <dgm:spPr/>
      <dgm:t>
        <a:bodyPr/>
        <a:lstStyle/>
        <a:p>
          <a:endParaRPr lang="pl-PL"/>
        </a:p>
      </dgm:t>
    </dgm:pt>
    <dgm:pt modelId="{58EAF2A7-082F-4F2A-977B-AFA9F5B683F0}" type="sibTrans" cxnId="{A5B07506-FB84-4FC1-8EB0-FE22ABB0F8CB}">
      <dgm:prSet/>
      <dgm:spPr/>
      <dgm:t>
        <a:bodyPr/>
        <a:lstStyle/>
        <a:p>
          <a:endParaRPr lang="pl-PL"/>
        </a:p>
      </dgm:t>
    </dgm:pt>
    <dgm:pt modelId="{0B46A141-CC7F-4DD1-853D-A47ED7D39BD0}">
      <dgm:prSet/>
      <dgm:spPr/>
      <dgm:t>
        <a:bodyPr/>
        <a:lstStyle/>
        <a:p>
          <a:r>
            <a:rPr lang="pl-PL"/>
            <a:t>Smartphone lesson- how to prepare the effective lesson</a:t>
          </a:r>
          <a:endParaRPr lang="pl-PL" dirty="0"/>
        </a:p>
      </dgm:t>
    </dgm:pt>
    <dgm:pt modelId="{FA648BFE-07AF-4E49-B5B2-9A4D2AE3BE14}" type="parTrans" cxnId="{1C77508B-99C8-490B-9CD8-A0A611CC2119}">
      <dgm:prSet/>
      <dgm:spPr/>
      <dgm:t>
        <a:bodyPr/>
        <a:lstStyle/>
        <a:p>
          <a:endParaRPr lang="pl-PL"/>
        </a:p>
      </dgm:t>
    </dgm:pt>
    <dgm:pt modelId="{2F0F6179-7077-4FCD-B857-29832E0C2799}" type="sibTrans" cxnId="{1C77508B-99C8-490B-9CD8-A0A611CC2119}">
      <dgm:prSet/>
      <dgm:spPr/>
      <dgm:t>
        <a:bodyPr/>
        <a:lstStyle/>
        <a:p>
          <a:endParaRPr lang="pl-PL"/>
        </a:p>
      </dgm:t>
    </dgm:pt>
    <dgm:pt modelId="{ABE17DBB-309F-4932-AC39-BA5DD17F7428}">
      <dgm:prSet/>
      <dgm:spPr/>
      <dgm:t>
        <a:bodyPr/>
        <a:lstStyle/>
        <a:p>
          <a:r>
            <a:rPr lang="pl-PL"/>
            <a:t>Modern forms of communication with parents and students</a:t>
          </a:r>
          <a:endParaRPr lang="pl-PL" dirty="0"/>
        </a:p>
      </dgm:t>
    </dgm:pt>
    <dgm:pt modelId="{9F171C5F-4585-488E-A262-8791E0884832}" type="parTrans" cxnId="{BB2C57D4-667F-480B-B829-86B9C26DEA8A}">
      <dgm:prSet/>
      <dgm:spPr/>
      <dgm:t>
        <a:bodyPr/>
        <a:lstStyle/>
        <a:p>
          <a:endParaRPr lang="pl-PL"/>
        </a:p>
      </dgm:t>
    </dgm:pt>
    <dgm:pt modelId="{5408F9CD-A903-478D-AC81-C4F4DB0917FD}" type="sibTrans" cxnId="{BB2C57D4-667F-480B-B829-86B9C26DEA8A}">
      <dgm:prSet/>
      <dgm:spPr/>
      <dgm:t>
        <a:bodyPr/>
        <a:lstStyle/>
        <a:p>
          <a:endParaRPr lang="pl-PL"/>
        </a:p>
      </dgm:t>
    </dgm:pt>
    <dgm:pt modelId="{7544C31A-4AF4-4E76-8105-0B81B7DE2AD0}" type="pres">
      <dgm:prSet presAssocID="{B8B17248-DFC3-4546-B3AC-12A21A2642C1}" presName="linearFlow" presStyleCnt="0">
        <dgm:presLayoutVars>
          <dgm:dir/>
          <dgm:resizeHandles val="exact"/>
        </dgm:presLayoutVars>
      </dgm:prSet>
      <dgm:spPr/>
    </dgm:pt>
    <dgm:pt modelId="{5C9E7F50-527C-45BD-9CCB-8D6FAB55C99D}" type="pres">
      <dgm:prSet presAssocID="{AFC6AF9F-7C00-4350-BE8F-7A5B5C8D62E3}" presName="composite" presStyleCnt="0"/>
      <dgm:spPr/>
    </dgm:pt>
    <dgm:pt modelId="{7380F420-D250-48AC-8725-F48D0056554E}" type="pres">
      <dgm:prSet presAssocID="{AFC6AF9F-7C00-4350-BE8F-7A5B5C8D62E3}" presName="imgShp" presStyleLbl="fgImgPlace1" presStyleIdx="0" presStyleCnt="5"/>
      <dgm:spPr>
        <a:solidFill>
          <a:schemeClr val="accent3">
            <a:lumMod val="75000"/>
          </a:schemeClr>
        </a:solidFill>
      </dgm:spPr>
    </dgm:pt>
    <dgm:pt modelId="{79E9B9E4-635D-4600-962F-4CE1E8CBA2C9}" type="pres">
      <dgm:prSet presAssocID="{AFC6AF9F-7C00-4350-BE8F-7A5B5C8D62E3}" presName="txShp" presStyleLbl="node1" presStyleIdx="0" presStyleCnt="5">
        <dgm:presLayoutVars>
          <dgm:bulletEnabled val="1"/>
        </dgm:presLayoutVars>
      </dgm:prSet>
      <dgm:spPr/>
    </dgm:pt>
    <dgm:pt modelId="{EBC322B5-BB0C-4D64-AA6E-30764987639B}" type="pres">
      <dgm:prSet presAssocID="{2AA4D000-1513-4E2D-AFF0-47A209F74DD4}" presName="spacing" presStyleCnt="0"/>
      <dgm:spPr/>
    </dgm:pt>
    <dgm:pt modelId="{92ABF585-2F4D-4366-ACF0-74FD12D78FA8}" type="pres">
      <dgm:prSet presAssocID="{F54D0EE4-6E51-42CB-B57A-92CB1C1AF23C}" presName="composite" presStyleCnt="0"/>
      <dgm:spPr/>
    </dgm:pt>
    <dgm:pt modelId="{644D3672-D473-473D-9FDB-12E8EFF2523F}" type="pres">
      <dgm:prSet presAssocID="{F54D0EE4-6E51-42CB-B57A-92CB1C1AF23C}" presName="imgShp" presStyleLbl="fgImgPlace1" presStyleIdx="1" presStyleCnt="5"/>
      <dgm:spPr>
        <a:solidFill>
          <a:schemeClr val="accent3">
            <a:lumMod val="75000"/>
          </a:schemeClr>
        </a:solidFill>
      </dgm:spPr>
    </dgm:pt>
    <dgm:pt modelId="{7BB4F0A8-7F94-4188-9414-07C9EAAC6AB0}" type="pres">
      <dgm:prSet presAssocID="{F54D0EE4-6E51-42CB-B57A-92CB1C1AF23C}" presName="txShp" presStyleLbl="node1" presStyleIdx="1" presStyleCnt="5">
        <dgm:presLayoutVars>
          <dgm:bulletEnabled val="1"/>
        </dgm:presLayoutVars>
      </dgm:prSet>
      <dgm:spPr/>
    </dgm:pt>
    <dgm:pt modelId="{DCE734D4-8902-426F-A197-F7CCBC6BE60C}" type="pres">
      <dgm:prSet presAssocID="{2271FCD8-50C7-43F2-A689-E35364915885}" presName="spacing" presStyleCnt="0"/>
      <dgm:spPr/>
    </dgm:pt>
    <dgm:pt modelId="{7FFDCC7B-5B8E-4AF1-B080-33330A27AA4F}" type="pres">
      <dgm:prSet presAssocID="{748BCE77-6999-43C8-8AFD-2A8896B33B09}" presName="composite" presStyleCnt="0"/>
      <dgm:spPr/>
    </dgm:pt>
    <dgm:pt modelId="{3A7C7EDB-37ED-47AF-A401-28974AE503F9}" type="pres">
      <dgm:prSet presAssocID="{748BCE77-6999-43C8-8AFD-2A8896B33B09}" presName="imgShp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FDD77AAE-8ED3-4F1A-B110-65B5C801B3CD}" type="pres">
      <dgm:prSet presAssocID="{748BCE77-6999-43C8-8AFD-2A8896B33B09}" presName="txShp" presStyleLbl="node1" presStyleIdx="2" presStyleCnt="5">
        <dgm:presLayoutVars>
          <dgm:bulletEnabled val="1"/>
        </dgm:presLayoutVars>
      </dgm:prSet>
      <dgm:spPr/>
    </dgm:pt>
    <dgm:pt modelId="{5DC042AB-3750-4FD6-BD2E-6BDE75FF8292}" type="pres">
      <dgm:prSet presAssocID="{58EAF2A7-082F-4F2A-977B-AFA9F5B683F0}" presName="spacing" presStyleCnt="0"/>
      <dgm:spPr/>
    </dgm:pt>
    <dgm:pt modelId="{6D2250F5-FFC4-4980-9F09-1DF5C7FAE2D3}" type="pres">
      <dgm:prSet presAssocID="{0B46A141-CC7F-4DD1-853D-A47ED7D39BD0}" presName="composite" presStyleCnt="0"/>
      <dgm:spPr/>
    </dgm:pt>
    <dgm:pt modelId="{5B783E46-9B35-453D-A108-D8F735474324}" type="pres">
      <dgm:prSet presAssocID="{0B46A141-CC7F-4DD1-853D-A47ED7D39BD0}" presName="imgShp" presStyleLbl="fgImgPlace1" presStyleIdx="3" presStyleCnt="5"/>
      <dgm:spPr>
        <a:solidFill>
          <a:schemeClr val="accent3">
            <a:lumMod val="75000"/>
          </a:schemeClr>
        </a:solidFill>
      </dgm:spPr>
    </dgm:pt>
    <dgm:pt modelId="{31E32774-3BED-4608-AB69-51D9250F5A17}" type="pres">
      <dgm:prSet presAssocID="{0B46A141-CC7F-4DD1-853D-A47ED7D39BD0}" presName="txShp" presStyleLbl="node1" presStyleIdx="3" presStyleCnt="5">
        <dgm:presLayoutVars>
          <dgm:bulletEnabled val="1"/>
        </dgm:presLayoutVars>
      </dgm:prSet>
      <dgm:spPr/>
    </dgm:pt>
    <dgm:pt modelId="{3EAC9C7E-C700-4A61-8F91-AA95A2F7A734}" type="pres">
      <dgm:prSet presAssocID="{2F0F6179-7077-4FCD-B857-29832E0C2799}" presName="spacing" presStyleCnt="0"/>
      <dgm:spPr/>
    </dgm:pt>
    <dgm:pt modelId="{012DC2AF-DCC3-43AD-8293-94C7E1CEAF4E}" type="pres">
      <dgm:prSet presAssocID="{ABE17DBB-309F-4932-AC39-BA5DD17F7428}" presName="composite" presStyleCnt="0"/>
      <dgm:spPr/>
    </dgm:pt>
    <dgm:pt modelId="{1B468D26-45E0-4E03-9620-F4F54C1D9912}" type="pres">
      <dgm:prSet presAssocID="{ABE17DBB-309F-4932-AC39-BA5DD17F7428}" presName="imgShp" presStyleLbl="fgImgPlace1" presStyleIdx="4" presStyleCnt="5"/>
      <dgm:spPr>
        <a:solidFill>
          <a:schemeClr val="accent3">
            <a:lumMod val="75000"/>
          </a:schemeClr>
        </a:solidFill>
      </dgm:spPr>
    </dgm:pt>
    <dgm:pt modelId="{7859A94D-5375-4C79-AE2B-F7254820C7D0}" type="pres">
      <dgm:prSet presAssocID="{ABE17DBB-309F-4932-AC39-BA5DD17F7428}" presName="txShp" presStyleLbl="node1" presStyleIdx="4" presStyleCnt="5">
        <dgm:presLayoutVars>
          <dgm:bulletEnabled val="1"/>
        </dgm:presLayoutVars>
      </dgm:prSet>
      <dgm:spPr/>
    </dgm:pt>
  </dgm:ptLst>
  <dgm:cxnLst>
    <dgm:cxn modelId="{A5B07506-FB84-4FC1-8EB0-FE22ABB0F8CB}" srcId="{B8B17248-DFC3-4546-B3AC-12A21A2642C1}" destId="{748BCE77-6999-43C8-8AFD-2A8896B33B09}" srcOrd="2" destOrd="0" parTransId="{1331711E-4872-4AF5-A4C5-975CBF42B16D}" sibTransId="{58EAF2A7-082F-4F2A-977B-AFA9F5B683F0}"/>
    <dgm:cxn modelId="{72BB0D20-C759-47EC-A6F9-B7638479D928}" type="presOf" srcId="{748BCE77-6999-43C8-8AFD-2A8896B33B09}" destId="{FDD77AAE-8ED3-4F1A-B110-65B5C801B3CD}" srcOrd="0" destOrd="0" presId="urn:microsoft.com/office/officeart/2005/8/layout/vList3"/>
    <dgm:cxn modelId="{17AFD52C-C7CC-4783-885E-814642F8830B}" type="presOf" srcId="{B8B17248-DFC3-4546-B3AC-12A21A2642C1}" destId="{7544C31A-4AF4-4E76-8105-0B81B7DE2AD0}" srcOrd="0" destOrd="0" presId="urn:microsoft.com/office/officeart/2005/8/layout/vList3"/>
    <dgm:cxn modelId="{93147C52-A457-4796-81F4-CD234A7B3226}" srcId="{B8B17248-DFC3-4546-B3AC-12A21A2642C1}" destId="{F54D0EE4-6E51-42CB-B57A-92CB1C1AF23C}" srcOrd="1" destOrd="0" parTransId="{A28597F4-0E82-4039-8DFE-598C9DE70161}" sibTransId="{2271FCD8-50C7-43F2-A689-E35364915885}"/>
    <dgm:cxn modelId="{6737B758-2373-4833-8CE6-A9035D8CF0C7}" srcId="{B8B17248-DFC3-4546-B3AC-12A21A2642C1}" destId="{AFC6AF9F-7C00-4350-BE8F-7A5B5C8D62E3}" srcOrd="0" destOrd="0" parTransId="{0A69BCA9-0442-4E16-85A0-F80D3135C978}" sibTransId="{2AA4D000-1513-4E2D-AFF0-47A209F74DD4}"/>
    <dgm:cxn modelId="{E8F95D7F-DF72-4A0A-A1CD-DD38CFC6301E}" type="presOf" srcId="{0B46A141-CC7F-4DD1-853D-A47ED7D39BD0}" destId="{31E32774-3BED-4608-AB69-51D9250F5A17}" srcOrd="0" destOrd="0" presId="urn:microsoft.com/office/officeart/2005/8/layout/vList3"/>
    <dgm:cxn modelId="{1C77508B-99C8-490B-9CD8-A0A611CC2119}" srcId="{B8B17248-DFC3-4546-B3AC-12A21A2642C1}" destId="{0B46A141-CC7F-4DD1-853D-A47ED7D39BD0}" srcOrd="3" destOrd="0" parTransId="{FA648BFE-07AF-4E49-B5B2-9A4D2AE3BE14}" sibTransId="{2F0F6179-7077-4FCD-B857-29832E0C2799}"/>
    <dgm:cxn modelId="{BED9E698-CFBA-46AB-B2BA-ECA0F7ABE093}" type="presOf" srcId="{F54D0EE4-6E51-42CB-B57A-92CB1C1AF23C}" destId="{7BB4F0A8-7F94-4188-9414-07C9EAAC6AB0}" srcOrd="0" destOrd="0" presId="urn:microsoft.com/office/officeart/2005/8/layout/vList3"/>
    <dgm:cxn modelId="{A14F27A0-2834-4593-9FAE-4F80C04D9316}" type="presOf" srcId="{ABE17DBB-309F-4932-AC39-BA5DD17F7428}" destId="{7859A94D-5375-4C79-AE2B-F7254820C7D0}" srcOrd="0" destOrd="0" presId="urn:microsoft.com/office/officeart/2005/8/layout/vList3"/>
    <dgm:cxn modelId="{BB2C57D4-667F-480B-B829-86B9C26DEA8A}" srcId="{B8B17248-DFC3-4546-B3AC-12A21A2642C1}" destId="{ABE17DBB-309F-4932-AC39-BA5DD17F7428}" srcOrd="4" destOrd="0" parTransId="{9F171C5F-4585-488E-A262-8791E0884832}" sibTransId="{5408F9CD-A903-478D-AC81-C4F4DB0917FD}"/>
    <dgm:cxn modelId="{D152C9E5-921F-4B2A-AC3A-DDCDF30E5523}" type="presOf" srcId="{AFC6AF9F-7C00-4350-BE8F-7A5B5C8D62E3}" destId="{79E9B9E4-635D-4600-962F-4CE1E8CBA2C9}" srcOrd="0" destOrd="0" presId="urn:microsoft.com/office/officeart/2005/8/layout/vList3"/>
    <dgm:cxn modelId="{7CD2F70E-6273-4A07-BE74-84EB4E7F05E8}" type="presParOf" srcId="{7544C31A-4AF4-4E76-8105-0B81B7DE2AD0}" destId="{5C9E7F50-527C-45BD-9CCB-8D6FAB55C99D}" srcOrd="0" destOrd="0" presId="urn:microsoft.com/office/officeart/2005/8/layout/vList3"/>
    <dgm:cxn modelId="{F7DED6B1-4ABB-463C-947E-519E666B36DC}" type="presParOf" srcId="{5C9E7F50-527C-45BD-9CCB-8D6FAB55C99D}" destId="{7380F420-D250-48AC-8725-F48D0056554E}" srcOrd="0" destOrd="0" presId="urn:microsoft.com/office/officeart/2005/8/layout/vList3"/>
    <dgm:cxn modelId="{4AD3BA31-61BE-48D8-95BC-21F039134001}" type="presParOf" srcId="{5C9E7F50-527C-45BD-9CCB-8D6FAB55C99D}" destId="{79E9B9E4-635D-4600-962F-4CE1E8CBA2C9}" srcOrd="1" destOrd="0" presId="urn:microsoft.com/office/officeart/2005/8/layout/vList3"/>
    <dgm:cxn modelId="{36283BC8-D5B8-4CFD-A4DC-32415492BB8F}" type="presParOf" srcId="{7544C31A-4AF4-4E76-8105-0B81B7DE2AD0}" destId="{EBC322B5-BB0C-4D64-AA6E-30764987639B}" srcOrd="1" destOrd="0" presId="urn:microsoft.com/office/officeart/2005/8/layout/vList3"/>
    <dgm:cxn modelId="{5F0E2D95-C20D-42FB-941D-7B3C1318EE0E}" type="presParOf" srcId="{7544C31A-4AF4-4E76-8105-0B81B7DE2AD0}" destId="{92ABF585-2F4D-4366-ACF0-74FD12D78FA8}" srcOrd="2" destOrd="0" presId="urn:microsoft.com/office/officeart/2005/8/layout/vList3"/>
    <dgm:cxn modelId="{9FBD018C-F3B5-47AA-90D6-922B915EF81F}" type="presParOf" srcId="{92ABF585-2F4D-4366-ACF0-74FD12D78FA8}" destId="{644D3672-D473-473D-9FDB-12E8EFF2523F}" srcOrd="0" destOrd="0" presId="urn:microsoft.com/office/officeart/2005/8/layout/vList3"/>
    <dgm:cxn modelId="{91AA97C2-BF1D-462F-AD26-A8AF19B33B82}" type="presParOf" srcId="{92ABF585-2F4D-4366-ACF0-74FD12D78FA8}" destId="{7BB4F0A8-7F94-4188-9414-07C9EAAC6AB0}" srcOrd="1" destOrd="0" presId="urn:microsoft.com/office/officeart/2005/8/layout/vList3"/>
    <dgm:cxn modelId="{01F03E16-4D0A-4515-8D1D-F0B1E3687437}" type="presParOf" srcId="{7544C31A-4AF4-4E76-8105-0B81B7DE2AD0}" destId="{DCE734D4-8902-426F-A197-F7CCBC6BE60C}" srcOrd="3" destOrd="0" presId="urn:microsoft.com/office/officeart/2005/8/layout/vList3"/>
    <dgm:cxn modelId="{450A43D3-F07E-4442-93EB-5A5B3BDE2B41}" type="presParOf" srcId="{7544C31A-4AF4-4E76-8105-0B81B7DE2AD0}" destId="{7FFDCC7B-5B8E-4AF1-B080-33330A27AA4F}" srcOrd="4" destOrd="0" presId="urn:microsoft.com/office/officeart/2005/8/layout/vList3"/>
    <dgm:cxn modelId="{F8B0B16E-90D7-4C30-8A02-B806B725ED8A}" type="presParOf" srcId="{7FFDCC7B-5B8E-4AF1-B080-33330A27AA4F}" destId="{3A7C7EDB-37ED-47AF-A401-28974AE503F9}" srcOrd="0" destOrd="0" presId="urn:microsoft.com/office/officeart/2005/8/layout/vList3"/>
    <dgm:cxn modelId="{740F9A4A-9DC4-4244-BB3F-AEB05B0C69E1}" type="presParOf" srcId="{7FFDCC7B-5B8E-4AF1-B080-33330A27AA4F}" destId="{FDD77AAE-8ED3-4F1A-B110-65B5C801B3CD}" srcOrd="1" destOrd="0" presId="urn:microsoft.com/office/officeart/2005/8/layout/vList3"/>
    <dgm:cxn modelId="{53538F5D-A864-4CAF-B254-9AD722D456BC}" type="presParOf" srcId="{7544C31A-4AF4-4E76-8105-0B81B7DE2AD0}" destId="{5DC042AB-3750-4FD6-BD2E-6BDE75FF8292}" srcOrd="5" destOrd="0" presId="urn:microsoft.com/office/officeart/2005/8/layout/vList3"/>
    <dgm:cxn modelId="{876291E0-B315-40BF-937C-3302C422C569}" type="presParOf" srcId="{7544C31A-4AF4-4E76-8105-0B81B7DE2AD0}" destId="{6D2250F5-FFC4-4980-9F09-1DF5C7FAE2D3}" srcOrd="6" destOrd="0" presId="urn:microsoft.com/office/officeart/2005/8/layout/vList3"/>
    <dgm:cxn modelId="{4A597731-862E-486F-8C57-B923A9A50B5D}" type="presParOf" srcId="{6D2250F5-FFC4-4980-9F09-1DF5C7FAE2D3}" destId="{5B783E46-9B35-453D-A108-D8F735474324}" srcOrd="0" destOrd="0" presId="urn:microsoft.com/office/officeart/2005/8/layout/vList3"/>
    <dgm:cxn modelId="{ACD806A5-8823-4151-BD9B-A4E0F5A24AE5}" type="presParOf" srcId="{6D2250F5-FFC4-4980-9F09-1DF5C7FAE2D3}" destId="{31E32774-3BED-4608-AB69-51D9250F5A17}" srcOrd="1" destOrd="0" presId="urn:microsoft.com/office/officeart/2005/8/layout/vList3"/>
    <dgm:cxn modelId="{E192F231-4CEB-42AB-AA4B-921F001FAF1C}" type="presParOf" srcId="{7544C31A-4AF4-4E76-8105-0B81B7DE2AD0}" destId="{3EAC9C7E-C700-4A61-8F91-AA95A2F7A734}" srcOrd="7" destOrd="0" presId="urn:microsoft.com/office/officeart/2005/8/layout/vList3"/>
    <dgm:cxn modelId="{D70CCA6C-C80C-4AB0-83C7-9167F6606096}" type="presParOf" srcId="{7544C31A-4AF4-4E76-8105-0B81B7DE2AD0}" destId="{012DC2AF-DCC3-43AD-8293-94C7E1CEAF4E}" srcOrd="8" destOrd="0" presId="urn:microsoft.com/office/officeart/2005/8/layout/vList3"/>
    <dgm:cxn modelId="{C222A314-EF46-45CD-A692-E9768DDE5B6A}" type="presParOf" srcId="{012DC2AF-DCC3-43AD-8293-94C7E1CEAF4E}" destId="{1B468D26-45E0-4E03-9620-F4F54C1D9912}" srcOrd="0" destOrd="0" presId="urn:microsoft.com/office/officeart/2005/8/layout/vList3"/>
    <dgm:cxn modelId="{2BA9D4EA-B82F-460D-AB3F-DCBD31DC11CB}" type="presParOf" srcId="{012DC2AF-DCC3-43AD-8293-94C7E1CEAF4E}" destId="{7859A94D-5375-4C79-AE2B-F7254820C7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11F04A-F147-417A-A846-402A96912760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701570EF-8DE5-45FB-82AD-2EC02C4D8B68}">
      <dgm:prSet/>
      <dgm:spPr/>
      <dgm:t>
        <a:bodyPr/>
        <a:lstStyle/>
        <a:p>
          <a:r>
            <a:rPr lang="pl-PL"/>
            <a:t>Workshops for teachers of German language:</a:t>
          </a:r>
          <a:endParaRPr lang="pl-PL" dirty="0"/>
        </a:p>
      </dgm:t>
    </dgm:pt>
    <dgm:pt modelId="{C3530A0A-D847-465F-B7B7-853334362E1A}" type="parTrans" cxnId="{689AE6FE-A5CB-4C5D-8BDA-77AB03C17C1F}">
      <dgm:prSet/>
      <dgm:spPr/>
      <dgm:t>
        <a:bodyPr/>
        <a:lstStyle/>
        <a:p>
          <a:endParaRPr lang="pl-PL"/>
        </a:p>
      </dgm:t>
    </dgm:pt>
    <dgm:pt modelId="{89DC6332-4EAF-4DBC-9463-A75F40D27680}" type="sibTrans" cxnId="{689AE6FE-A5CB-4C5D-8BDA-77AB03C17C1F}">
      <dgm:prSet/>
      <dgm:spPr/>
      <dgm:t>
        <a:bodyPr/>
        <a:lstStyle/>
        <a:p>
          <a:endParaRPr lang="pl-PL"/>
        </a:p>
      </dgm:t>
    </dgm:pt>
    <dgm:pt modelId="{196F7FF3-0725-44D0-B9B8-97348A31110B}">
      <dgm:prSet/>
      <dgm:spPr/>
      <dgm:t>
        <a:bodyPr/>
        <a:lstStyle/>
        <a:p>
          <a:r>
            <a:rPr lang="pl-PL"/>
            <a:t>Blogging creative German teacher</a:t>
          </a:r>
          <a:endParaRPr lang="pl-PL" dirty="0"/>
        </a:p>
      </dgm:t>
    </dgm:pt>
    <dgm:pt modelId="{7CC8DDBD-A718-4D76-9A8E-135EB2C3187A}" type="parTrans" cxnId="{811A5C3B-9AA8-4C3B-BE56-DB393AFA82EA}">
      <dgm:prSet/>
      <dgm:spPr/>
      <dgm:t>
        <a:bodyPr/>
        <a:lstStyle/>
        <a:p>
          <a:endParaRPr lang="pl-PL"/>
        </a:p>
      </dgm:t>
    </dgm:pt>
    <dgm:pt modelId="{2AA7D787-8FD2-47B2-8C24-BE27A23DCC6D}" type="sibTrans" cxnId="{811A5C3B-9AA8-4C3B-BE56-DB393AFA82EA}">
      <dgm:prSet/>
      <dgm:spPr/>
      <dgm:t>
        <a:bodyPr/>
        <a:lstStyle/>
        <a:p>
          <a:endParaRPr lang="pl-PL"/>
        </a:p>
      </dgm:t>
    </dgm:pt>
    <dgm:pt modelId="{C3A70210-BFEF-4D3B-9B03-AD94410C214A}">
      <dgm:prSet/>
      <dgm:spPr/>
      <dgm:t>
        <a:bodyPr/>
        <a:lstStyle/>
        <a:p>
          <a:r>
            <a:rPr lang="pl-PL"/>
            <a:t>How to use flipped classroom in school practice</a:t>
          </a:r>
          <a:endParaRPr lang="pl-PL" dirty="0"/>
        </a:p>
      </dgm:t>
    </dgm:pt>
    <dgm:pt modelId="{AB8105D0-63BC-4BCA-8226-6E885B92F99B}" type="parTrans" cxnId="{20382007-F075-4E75-B54B-3AD70149CC42}">
      <dgm:prSet/>
      <dgm:spPr/>
      <dgm:t>
        <a:bodyPr/>
        <a:lstStyle/>
        <a:p>
          <a:endParaRPr lang="pl-PL"/>
        </a:p>
      </dgm:t>
    </dgm:pt>
    <dgm:pt modelId="{D91918E9-0489-49E5-81A6-74C747078050}" type="sibTrans" cxnId="{20382007-F075-4E75-B54B-3AD70149CC42}">
      <dgm:prSet/>
      <dgm:spPr/>
      <dgm:t>
        <a:bodyPr/>
        <a:lstStyle/>
        <a:p>
          <a:endParaRPr lang="pl-PL"/>
        </a:p>
      </dgm:t>
    </dgm:pt>
    <dgm:pt modelId="{538AB8FB-BA84-4357-AF51-2BE93DA04605}">
      <dgm:prSet/>
      <dgm:spPr/>
      <dgm:t>
        <a:bodyPr/>
        <a:lstStyle/>
        <a:p>
          <a:r>
            <a:rPr lang="pl-PL"/>
            <a:t>Multimedialer Deutschlehrer: photos, pictures, comics</a:t>
          </a:r>
          <a:endParaRPr lang="pl-PL" dirty="0"/>
        </a:p>
      </dgm:t>
    </dgm:pt>
    <dgm:pt modelId="{FAD9C8DB-9123-4222-AA57-664354CBFD32}" type="parTrans" cxnId="{331F1629-47FA-42AD-BB67-3FFCD325C74A}">
      <dgm:prSet/>
      <dgm:spPr/>
      <dgm:t>
        <a:bodyPr/>
        <a:lstStyle/>
        <a:p>
          <a:endParaRPr lang="pl-PL"/>
        </a:p>
      </dgm:t>
    </dgm:pt>
    <dgm:pt modelId="{E6D75A6C-535A-43F5-B1ED-FF24B016E949}" type="sibTrans" cxnId="{331F1629-47FA-42AD-BB67-3FFCD325C74A}">
      <dgm:prSet/>
      <dgm:spPr/>
      <dgm:t>
        <a:bodyPr/>
        <a:lstStyle/>
        <a:p>
          <a:endParaRPr lang="pl-PL"/>
        </a:p>
      </dgm:t>
    </dgm:pt>
    <dgm:pt modelId="{DE375BCF-4F1E-429C-93E2-04E949E5B051}">
      <dgm:prSet/>
      <dgm:spPr/>
      <dgm:t>
        <a:bodyPr/>
        <a:lstStyle/>
        <a:p>
          <a:r>
            <a:rPr lang="pl-PL"/>
            <a:t>Genially  with genial.ly</a:t>
          </a:r>
          <a:endParaRPr lang="pl-PL" dirty="0"/>
        </a:p>
      </dgm:t>
    </dgm:pt>
    <dgm:pt modelId="{EC1CE203-E679-425C-8FE8-F14B8EE13DFC}" type="parTrans" cxnId="{CC563021-4B40-4A91-818D-9708F673AE46}">
      <dgm:prSet/>
      <dgm:spPr/>
      <dgm:t>
        <a:bodyPr/>
        <a:lstStyle/>
        <a:p>
          <a:endParaRPr lang="pl-PL"/>
        </a:p>
      </dgm:t>
    </dgm:pt>
    <dgm:pt modelId="{4CE637B7-15C1-4033-89C5-5861C0680797}" type="sibTrans" cxnId="{CC563021-4B40-4A91-818D-9708F673AE46}">
      <dgm:prSet/>
      <dgm:spPr/>
      <dgm:t>
        <a:bodyPr/>
        <a:lstStyle/>
        <a:p>
          <a:endParaRPr lang="pl-PL"/>
        </a:p>
      </dgm:t>
    </dgm:pt>
    <dgm:pt modelId="{7A17FD76-93C1-45B5-A96F-8660CEC480CC}">
      <dgm:prSet/>
      <dgm:spPr/>
      <dgm:t>
        <a:bodyPr/>
        <a:lstStyle/>
        <a:p>
          <a:r>
            <a:rPr lang="pl-PL"/>
            <a:t>Checking and marking online with Plickers and Google</a:t>
          </a:r>
          <a:endParaRPr lang="pl-PL" dirty="0"/>
        </a:p>
      </dgm:t>
    </dgm:pt>
    <dgm:pt modelId="{7FDFE2E2-C544-4D18-83BF-7A71EA67E8C6}" type="parTrans" cxnId="{EB917927-FF48-4BC4-AD43-05CE5526045F}">
      <dgm:prSet/>
      <dgm:spPr/>
      <dgm:t>
        <a:bodyPr/>
        <a:lstStyle/>
        <a:p>
          <a:endParaRPr lang="pl-PL"/>
        </a:p>
      </dgm:t>
    </dgm:pt>
    <dgm:pt modelId="{5EA7A698-077F-42DE-A01B-A8DD3EDD7E11}" type="sibTrans" cxnId="{EB917927-FF48-4BC4-AD43-05CE5526045F}">
      <dgm:prSet/>
      <dgm:spPr/>
      <dgm:t>
        <a:bodyPr/>
        <a:lstStyle/>
        <a:p>
          <a:endParaRPr lang="pl-PL"/>
        </a:p>
      </dgm:t>
    </dgm:pt>
    <dgm:pt modelId="{1F11807A-6413-4DF3-9000-2EC39B99FCB6}">
      <dgm:prSet/>
      <dgm:spPr/>
      <dgm:t>
        <a:bodyPr/>
        <a:lstStyle/>
        <a:p>
          <a:r>
            <a:rPr lang="pl-PL"/>
            <a:t>Learningapps, Plickers, Quizizz, riddles, vocabulary sudoku, qr codes on German lesson </a:t>
          </a:r>
          <a:endParaRPr lang="pl-PL" dirty="0"/>
        </a:p>
      </dgm:t>
    </dgm:pt>
    <dgm:pt modelId="{607C3BF9-E63F-4080-8AEF-B60E9C337600}" type="parTrans" cxnId="{62857AEE-5338-413A-9BB4-561B91465432}">
      <dgm:prSet/>
      <dgm:spPr/>
      <dgm:t>
        <a:bodyPr/>
        <a:lstStyle/>
        <a:p>
          <a:endParaRPr lang="pl-PL"/>
        </a:p>
      </dgm:t>
    </dgm:pt>
    <dgm:pt modelId="{3730D0EF-5BB6-47A1-A1AC-012A8F602DEE}" type="sibTrans" cxnId="{62857AEE-5338-413A-9BB4-561B91465432}">
      <dgm:prSet/>
      <dgm:spPr/>
      <dgm:t>
        <a:bodyPr/>
        <a:lstStyle/>
        <a:p>
          <a:endParaRPr lang="pl-PL"/>
        </a:p>
      </dgm:t>
    </dgm:pt>
    <dgm:pt modelId="{A9A5911A-0104-42C9-8012-659B59895A2A}" type="pres">
      <dgm:prSet presAssocID="{7011F04A-F147-417A-A846-402A96912760}" presName="linearFlow" presStyleCnt="0">
        <dgm:presLayoutVars>
          <dgm:dir/>
          <dgm:resizeHandles val="exact"/>
        </dgm:presLayoutVars>
      </dgm:prSet>
      <dgm:spPr/>
    </dgm:pt>
    <dgm:pt modelId="{32C39637-9104-4C22-A4BC-4F272DEC905D}" type="pres">
      <dgm:prSet presAssocID="{701570EF-8DE5-45FB-82AD-2EC02C4D8B68}" presName="composite" presStyleCnt="0"/>
      <dgm:spPr/>
    </dgm:pt>
    <dgm:pt modelId="{1E4947E1-8E00-4172-B869-7EF63867D77D}" type="pres">
      <dgm:prSet presAssocID="{701570EF-8DE5-45FB-82AD-2EC02C4D8B68}" presName="imgShp" presStyleLbl="fgImgPlace1" presStyleIdx="0" presStyleCnt="7"/>
      <dgm:spPr>
        <a:solidFill>
          <a:schemeClr val="accent4">
            <a:lumMod val="75000"/>
          </a:schemeClr>
        </a:solidFill>
      </dgm:spPr>
    </dgm:pt>
    <dgm:pt modelId="{8679BA8C-1F90-4A34-84E0-DDE3A7A69212}" type="pres">
      <dgm:prSet presAssocID="{701570EF-8DE5-45FB-82AD-2EC02C4D8B68}" presName="txShp" presStyleLbl="node1" presStyleIdx="0" presStyleCnt="7">
        <dgm:presLayoutVars>
          <dgm:bulletEnabled val="1"/>
        </dgm:presLayoutVars>
      </dgm:prSet>
      <dgm:spPr/>
    </dgm:pt>
    <dgm:pt modelId="{C67A8232-A6DD-4608-B77E-02EBAD6A60EC}" type="pres">
      <dgm:prSet presAssocID="{89DC6332-4EAF-4DBC-9463-A75F40D27680}" presName="spacing" presStyleCnt="0"/>
      <dgm:spPr/>
    </dgm:pt>
    <dgm:pt modelId="{5B71120A-3DC2-4DFB-81C0-A3C9C49FE076}" type="pres">
      <dgm:prSet presAssocID="{196F7FF3-0725-44D0-B9B8-97348A31110B}" presName="composite" presStyleCnt="0"/>
      <dgm:spPr/>
    </dgm:pt>
    <dgm:pt modelId="{F35E1D62-0DEF-47C7-B32A-9021513E739A}" type="pres">
      <dgm:prSet presAssocID="{196F7FF3-0725-44D0-B9B8-97348A31110B}" presName="imgShp" presStyleLbl="fgImgPlace1" presStyleIdx="1" presStyleCnt="7"/>
      <dgm:spPr>
        <a:solidFill>
          <a:schemeClr val="accent4">
            <a:lumMod val="75000"/>
          </a:schemeClr>
        </a:solidFill>
      </dgm:spPr>
    </dgm:pt>
    <dgm:pt modelId="{410791DD-9022-4CC7-9236-D29346836A4E}" type="pres">
      <dgm:prSet presAssocID="{196F7FF3-0725-44D0-B9B8-97348A31110B}" presName="txShp" presStyleLbl="node1" presStyleIdx="1" presStyleCnt="7">
        <dgm:presLayoutVars>
          <dgm:bulletEnabled val="1"/>
        </dgm:presLayoutVars>
      </dgm:prSet>
      <dgm:spPr/>
    </dgm:pt>
    <dgm:pt modelId="{BA3BFD29-0D06-4612-9DCC-3BA2690D0D0C}" type="pres">
      <dgm:prSet presAssocID="{2AA7D787-8FD2-47B2-8C24-BE27A23DCC6D}" presName="spacing" presStyleCnt="0"/>
      <dgm:spPr/>
    </dgm:pt>
    <dgm:pt modelId="{CFB85BFB-0F2F-413A-A083-CFEF7ED09937}" type="pres">
      <dgm:prSet presAssocID="{C3A70210-BFEF-4D3B-9B03-AD94410C214A}" presName="composite" presStyleCnt="0"/>
      <dgm:spPr/>
    </dgm:pt>
    <dgm:pt modelId="{42B2BFB1-BE3D-4565-8064-6C103FD033FF}" type="pres">
      <dgm:prSet presAssocID="{C3A70210-BFEF-4D3B-9B03-AD94410C214A}" presName="imgShp" presStyleLbl="fgImgPlace1" presStyleIdx="2" presStyleCnt="7"/>
      <dgm:spPr>
        <a:solidFill>
          <a:schemeClr val="accent4">
            <a:lumMod val="75000"/>
          </a:schemeClr>
        </a:solidFill>
      </dgm:spPr>
    </dgm:pt>
    <dgm:pt modelId="{3FA49273-2039-4C77-A069-EF17582ABA5B}" type="pres">
      <dgm:prSet presAssocID="{C3A70210-BFEF-4D3B-9B03-AD94410C214A}" presName="txShp" presStyleLbl="node1" presStyleIdx="2" presStyleCnt="7">
        <dgm:presLayoutVars>
          <dgm:bulletEnabled val="1"/>
        </dgm:presLayoutVars>
      </dgm:prSet>
      <dgm:spPr/>
    </dgm:pt>
    <dgm:pt modelId="{31D037D3-A76D-4D35-9AD3-9FCF00BB1B16}" type="pres">
      <dgm:prSet presAssocID="{D91918E9-0489-49E5-81A6-74C747078050}" presName="spacing" presStyleCnt="0"/>
      <dgm:spPr/>
    </dgm:pt>
    <dgm:pt modelId="{A84755C2-44AA-410D-A8C4-8D26F9CB7974}" type="pres">
      <dgm:prSet presAssocID="{538AB8FB-BA84-4357-AF51-2BE93DA04605}" presName="composite" presStyleCnt="0"/>
      <dgm:spPr/>
    </dgm:pt>
    <dgm:pt modelId="{2623BAF5-4D24-4A22-8DA6-5F00417B886E}" type="pres">
      <dgm:prSet presAssocID="{538AB8FB-BA84-4357-AF51-2BE93DA04605}" presName="imgShp" presStyleLbl="fgImgPlace1" presStyleIdx="3" presStyleCnt="7"/>
      <dgm:spPr>
        <a:solidFill>
          <a:schemeClr val="accent4">
            <a:lumMod val="75000"/>
          </a:schemeClr>
        </a:solidFill>
      </dgm:spPr>
    </dgm:pt>
    <dgm:pt modelId="{4EE434B6-B293-4209-B09A-FFA0CDC3C5CB}" type="pres">
      <dgm:prSet presAssocID="{538AB8FB-BA84-4357-AF51-2BE93DA04605}" presName="txShp" presStyleLbl="node1" presStyleIdx="3" presStyleCnt="7">
        <dgm:presLayoutVars>
          <dgm:bulletEnabled val="1"/>
        </dgm:presLayoutVars>
      </dgm:prSet>
      <dgm:spPr/>
    </dgm:pt>
    <dgm:pt modelId="{E5B33F19-AB60-4F00-8497-FED4608C05D3}" type="pres">
      <dgm:prSet presAssocID="{E6D75A6C-535A-43F5-B1ED-FF24B016E949}" presName="spacing" presStyleCnt="0"/>
      <dgm:spPr/>
    </dgm:pt>
    <dgm:pt modelId="{82DCFF90-CAF0-45A8-9290-6FBE7B8108FB}" type="pres">
      <dgm:prSet presAssocID="{DE375BCF-4F1E-429C-93E2-04E949E5B051}" presName="composite" presStyleCnt="0"/>
      <dgm:spPr/>
    </dgm:pt>
    <dgm:pt modelId="{1FC194AE-D40F-471C-9468-2E9FACE77211}" type="pres">
      <dgm:prSet presAssocID="{DE375BCF-4F1E-429C-93E2-04E949E5B051}" presName="imgShp" presStyleLbl="fgImgPlace1" presStyleIdx="4" presStyleCnt="7"/>
      <dgm:spPr>
        <a:solidFill>
          <a:schemeClr val="accent4">
            <a:lumMod val="75000"/>
          </a:schemeClr>
        </a:solidFill>
      </dgm:spPr>
    </dgm:pt>
    <dgm:pt modelId="{AB6EA710-15ED-4ED0-BB76-5EBEB9FE3158}" type="pres">
      <dgm:prSet presAssocID="{DE375BCF-4F1E-429C-93E2-04E949E5B051}" presName="txShp" presStyleLbl="node1" presStyleIdx="4" presStyleCnt="7">
        <dgm:presLayoutVars>
          <dgm:bulletEnabled val="1"/>
        </dgm:presLayoutVars>
      </dgm:prSet>
      <dgm:spPr/>
    </dgm:pt>
    <dgm:pt modelId="{240BA15B-15EF-4049-BFFF-E1283614CABC}" type="pres">
      <dgm:prSet presAssocID="{4CE637B7-15C1-4033-89C5-5861C0680797}" presName="spacing" presStyleCnt="0"/>
      <dgm:spPr/>
    </dgm:pt>
    <dgm:pt modelId="{E63C5097-F6FA-45AF-952F-344C37143B8C}" type="pres">
      <dgm:prSet presAssocID="{7A17FD76-93C1-45B5-A96F-8660CEC480CC}" presName="composite" presStyleCnt="0"/>
      <dgm:spPr/>
    </dgm:pt>
    <dgm:pt modelId="{25C89650-C101-4121-8457-A1D39B08AD01}" type="pres">
      <dgm:prSet presAssocID="{7A17FD76-93C1-45B5-A96F-8660CEC480CC}" presName="imgShp" presStyleLbl="fgImgPlace1" presStyleIdx="5" presStyleCnt="7"/>
      <dgm:spPr>
        <a:solidFill>
          <a:schemeClr val="accent4">
            <a:lumMod val="75000"/>
          </a:schemeClr>
        </a:solidFill>
      </dgm:spPr>
    </dgm:pt>
    <dgm:pt modelId="{863EC63A-637A-4FE6-9C32-77B25AC17FA6}" type="pres">
      <dgm:prSet presAssocID="{7A17FD76-93C1-45B5-A96F-8660CEC480CC}" presName="txShp" presStyleLbl="node1" presStyleIdx="5" presStyleCnt="7">
        <dgm:presLayoutVars>
          <dgm:bulletEnabled val="1"/>
        </dgm:presLayoutVars>
      </dgm:prSet>
      <dgm:spPr/>
    </dgm:pt>
    <dgm:pt modelId="{BBDD23D5-FE20-4F06-86AF-778E06555998}" type="pres">
      <dgm:prSet presAssocID="{5EA7A698-077F-42DE-A01B-A8DD3EDD7E11}" presName="spacing" presStyleCnt="0"/>
      <dgm:spPr/>
    </dgm:pt>
    <dgm:pt modelId="{FD402A31-2B09-4116-8492-C3722226C39D}" type="pres">
      <dgm:prSet presAssocID="{1F11807A-6413-4DF3-9000-2EC39B99FCB6}" presName="composite" presStyleCnt="0"/>
      <dgm:spPr/>
    </dgm:pt>
    <dgm:pt modelId="{1F134F8E-5993-4FDB-B288-D283B0BFBEFF}" type="pres">
      <dgm:prSet presAssocID="{1F11807A-6413-4DF3-9000-2EC39B99FCB6}" presName="imgShp" presStyleLbl="fgImgPlace1" presStyleIdx="6" presStyleCnt="7"/>
      <dgm:spPr>
        <a:solidFill>
          <a:schemeClr val="accent4">
            <a:lumMod val="75000"/>
          </a:schemeClr>
        </a:solidFill>
      </dgm:spPr>
    </dgm:pt>
    <dgm:pt modelId="{E2FE4FA6-AFFD-4191-9375-5B19F4E39695}" type="pres">
      <dgm:prSet presAssocID="{1F11807A-6413-4DF3-9000-2EC39B99FCB6}" presName="txShp" presStyleLbl="node1" presStyleIdx="6" presStyleCnt="7">
        <dgm:presLayoutVars>
          <dgm:bulletEnabled val="1"/>
        </dgm:presLayoutVars>
      </dgm:prSet>
      <dgm:spPr/>
    </dgm:pt>
  </dgm:ptLst>
  <dgm:cxnLst>
    <dgm:cxn modelId="{20382007-F075-4E75-B54B-3AD70149CC42}" srcId="{7011F04A-F147-417A-A846-402A96912760}" destId="{C3A70210-BFEF-4D3B-9B03-AD94410C214A}" srcOrd="2" destOrd="0" parTransId="{AB8105D0-63BC-4BCA-8226-6E885B92F99B}" sibTransId="{D91918E9-0489-49E5-81A6-74C747078050}"/>
    <dgm:cxn modelId="{A3F15E12-C2AF-41D8-B043-DFFC1EDDEAAB}" type="presOf" srcId="{C3A70210-BFEF-4D3B-9B03-AD94410C214A}" destId="{3FA49273-2039-4C77-A069-EF17582ABA5B}" srcOrd="0" destOrd="0" presId="urn:microsoft.com/office/officeart/2005/8/layout/vList3"/>
    <dgm:cxn modelId="{9C787119-8AE7-4391-BFA4-A090CD56931F}" type="presOf" srcId="{538AB8FB-BA84-4357-AF51-2BE93DA04605}" destId="{4EE434B6-B293-4209-B09A-FFA0CDC3C5CB}" srcOrd="0" destOrd="0" presId="urn:microsoft.com/office/officeart/2005/8/layout/vList3"/>
    <dgm:cxn modelId="{CC563021-4B40-4A91-818D-9708F673AE46}" srcId="{7011F04A-F147-417A-A846-402A96912760}" destId="{DE375BCF-4F1E-429C-93E2-04E949E5B051}" srcOrd="4" destOrd="0" parTransId="{EC1CE203-E679-425C-8FE8-F14B8EE13DFC}" sibTransId="{4CE637B7-15C1-4033-89C5-5861C0680797}"/>
    <dgm:cxn modelId="{EB917927-FF48-4BC4-AD43-05CE5526045F}" srcId="{7011F04A-F147-417A-A846-402A96912760}" destId="{7A17FD76-93C1-45B5-A96F-8660CEC480CC}" srcOrd="5" destOrd="0" parTransId="{7FDFE2E2-C544-4D18-83BF-7A71EA67E8C6}" sibTransId="{5EA7A698-077F-42DE-A01B-A8DD3EDD7E11}"/>
    <dgm:cxn modelId="{331F1629-47FA-42AD-BB67-3FFCD325C74A}" srcId="{7011F04A-F147-417A-A846-402A96912760}" destId="{538AB8FB-BA84-4357-AF51-2BE93DA04605}" srcOrd="3" destOrd="0" parTransId="{FAD9C8DB-9123-4222-AA57-664354CBFD32}" sibTransId="{E6D75A6C-535A-43F5-B1ED-FF24B016E949}"/>
    <dgm:cxn modelId="{F40FF72A-984E-483D-96B8-1DCAEDEE254F}" type="presOf" srcId="{7A17FD76-93C1-45B5-A96F-8660CEC480CC}" destId="{863EC63A-637A-4FE6-9C32-77B25AC17FA6}" srcOrd="0" destOrd="0" presId="urn:microsoft.com/office/officeart/2005/8/layout/vList3"/>
    <dgm:cxn modelId="{E994142D-6356-4CC8-9BEE-BC6CE78D95BB}" type="presOf" srcId="{7011F04A-F147-417A-A846-402A96912760}" destId="{A9A5911A-0104-42C9-8012-659B59895A2A}" srcOrd="0" destOrd="0" presId="urn:microsoft.com/office/officeart/2005/8/layout/vList3"/>
    <dgm:cxn modelId="{811A5C3B-9AA8-4C3B-BE56-DB393AFA82EA}" srcId="{7011F04A-F147-417A-A846-402A96912760}" destId="{196F7FF3-0725-44D0-B9B8-97348A31110B}" srcOrd="1" destOrd="0" parTransId="{7CC8DDBD-A718-4D76-9A8E-135EB2C3187A}" sibTransId="{2AA7D787-8FD2-47B2-8C24-BE27A23DCC6D}"/>
    <dgm:cxn modelId="{045D8186-E7AE-4460-A619-CDB1108E08D1}" type="presOf" srcId="{DE375BCF-4F1E-429C-93E2-04E949E5B051}" destId="{AB6EA710-15ED-4ED0-BB76-5EBEB9FE3158}" srcOrd="0" destOrd="0" presId="urn:microsoft.com/office/officeart/2005/8/layout/vList3"/>
    <dgm:cxn modelId="{D826D188-FE92-47DD-A7ED-D70FDE716137}" type="presOf" srcId="{196F7FF3-0725-44D0-B9B8-97348A31110B}" destId="{410791DD-9022-4CC7-9236-D29346836A4E}" srcOrd="0" destOrd="0" presId="urn:microsoft.com/office/officeart/2005/8/layout/vList3"/>
    <dgm:cxn modelId="{DA7CB58C-C34F-4054-BA84-423BE50FA14E}" type="presOf" srcId="{1F11807A-6413-4DF3-9000-2EC39B99FCB6}" destId="{E2FE4FA6-AFFD-4191-9375-5B19F4E39695}" srcOrd="0" destOrd="0" presId="urn:microsoft.com/office/officeart/2005/8/layout/vList3"/>
    <dgm:cxn modelId="{62857AEE-5338-413A-9BB4-561B91465432}" srcId="{7011F04A-F147-417A-A846-402A96912760}" destId="{1F11807A-6413-4DF3-9000-2EC39B99FCB6}" srcOrd="6" destOrd="0" parTransId="{607C3BF9-E63F-4080-8AEF-B60E9C337600}" sibTransId="{3730D0EF-5BB6-47A1-A1AC-012A8F602DEE}"/>
    <dgm:cxn modelId="{9EFC60F3-FF9D-4FF8-B79D-2441F3282DBC}" type="presOf" srcId="{701570EF-8DE5-45FB-82AD-2EC02C4D8B68}" destId="{8679BA8C-1F90-4A34-84E0-DDE3A7A69212}" srcOrd="0" destOrd="0" presId="urn:microsoft.com/office/officeart/2005/8/layout/vList3"/>
    <dgm:cxn modelId="{689AE6FE-A5CB-4C5D-8BDA-77AB03C17C1F}" srcId="{7011F04A-F147-417A-A846-402A96912760}" destId="{701570EF-8DE5-45FB-82AD-2EC02C4D8B68}" srcOrd="0" destOrd="0" parTransId="{C3530A0A-D847-465F-B7B7-853334362E1A}" sibTransId="{89DC6332-4EAF-4DBC-9463-A75F40D27680}"/>
    <dgm:cxn modelId="{1ECC62C8-570A-4F5F-B9C2-99F801E29E25}" type="presParOf" srcId="{A9A5911A-0104-42C9-8012-659B59895A2A}" destId="{32C39637-9104-4C22-A4BC-4F272DEC905D}" srcOrd="0" destOrd="0" presId="urn:microsoft.com/office/officeart/2005/8/layout/vList3"/>
    <dgm:cxn modelId="{6ED64748-6A94-4CAE-8399-CAE94543949F}" type="presParOf" srcId="{32C39637-9104-4C22-A4BC-4F272DEC905D}" destId="{1E4947E1-8E00-4172-B869-7EF63867D77D}" srcOrd="0" destOrd="0" presId="urn:microsoft.com/office/officeart/2005/8/layout/vList3"/>
    <dgm:cxn modelId="{2D96C120-0913-47AC-9AC0-0B9C69F005AF}" type="presParOf" srcId="{32C39637-9104-4C22-A4BC-4F272DEC905D}" destId="{8679BA8C-1F90-4A34-84E0-DDE3A7A69212}" srcOrd="1" destOrd="0" presId="urn:microsoft.com/office/officeart/2005/8/layout/vList3"/>
    <dgm:cxn modelId="{83A74148-C4C1-4FD4-AD8F-9658E85B5D30}" type="presParOf" srcId="{A9A5911A-0104-42C9-8012-659B59895A2A}" destId="{C67A8232-A6DD-4608-B77E-02EBAD6A60EC}" srcOrd="1" destOrd="0" presId="urn:microsoft.com/office/officeart/2005/8/layout/vList3"/>
    <dgm:cxn modelId="{F905652F-0297-4C87-AB23-067574C08A80}" type="presParOf" srcId="{A9A5911A-0104-42C9-8012-659B59895A2A}" destId="{5B71120A-3DC2-4DFB-81C0-A3C9C49FE076}" srcOrd="2" destOrd="0" presId="urn:microsoft.com/office/officeart/2005/8/layout/vList3"/>
    <dgm:cxn modelId="{125CC83D-6274-4329-B707-D9567EDD6746}" type="presParOf" srcId="{5B71120A-3DC2-4DFB-81C0-A3C9C49FE076}" destId="{F35E1D62-0DEF-47C7-B32A-9021513E739A}" srcOrd="0" destOrd="0" presId="urn:microsoft.com/office/officeart/2005/8/layout/vList3"/>
    <dgm:cxn modelId="{6C80E5CC-18AE-423B-B43D-C7FF2D1F589A}" type="presParOf" srcId="{5B71120A-3DC2-4DFB-81C0-A3C9C49FE076}" destId="{410791DD-9022-4CC7-9236-D29346836A4E}" srcOrd="1" destOrd="0" presId="urn:microsoft.com/office/officeart/2005/8/layout/vList3"/>
    <dgm:cxn modelId="{C9825026-A128-4D3C-9E36-5BD1F8D397FF}" type="presParOf" srcId="{A9A5911A-0104-42C9-8012-659B59895A2A}" destId="{BA3BFD29-0D06-4612-9DCC-3BA2690D0D0C}" srcOrd="3" destOrd="0" presId="urn:microsoft.com/office/officeart/2005/8/layout/vList3"/>
    <dgm:cxn modelId="{6FAA21A4-3DBA-49E0-9187-F3B776F42829}" type="presParOf" srcId="{A9A5911A-0104-42C9-8012-659B59895A2A}" destId="{CFB85BFB-0F2F-413A-A083-CFEF7ED09937}" srcOrd="4" destOrd="0" presId="urn:microsoft.com/office/officeart/2005/8/layout/vList3"/>
    <dgm:cxn modelId="{F76A21CD-B1E4-4F87-80A7-950DAAF0187B}" type="presParOf" srcId="{CFB85BFB-0F2F-413A-A083-CFEF7ED09937}" destId="{42B2BFB1-BE3D-4565-8064-6C103FD033FF}" srcOrd="0" destOrd="0" presId="urn:microsoft.com/office/officeart/2005/8/layout/vList3"/>
    <dgm:cxn modelId="{69FE9D2A-3EF1-4028-B2D7-CEE88F497EA9}" type="presParOf" srcId="{CFB85BFB-0F2F-413A-A083-CFEF7ED09937}" destId="{3FA49273-2039-4C77-A069-EF17582ABA5B}" srcOrd="1" destOrd="0" presId="urn:microsoft.com/office/officeart/2005/8/layout/vList3"/>
    <dgm:cxn modelId="{D1AE037D-F2E9-4E4B-9E50-16472BB71D40}" type="presParOf" srcId="{A9A5911A-0104-42C9-8012-659B59895A2A}" destId="{31D037D3-A76D-4D35-9AD3-9FCF00BB1B16}" srcOrd="5" destOrd="0" presId="urn:microsoft.com/office/officeart/2005/8/layout/vList3"/>
    <dgm:cxn modelId="{E8EDC564-A6BD-4596-983E-84A8BB71FDB6}" type="presParOf" srcId="{A9A5911A-0104-42C9-8012-659B59895A2A}" destId="{A84755C2-44AA-410D-A8C4-8D26F9CB7974}" srcOrd="6" destOrd="0" presId="urn:microsoft.com/office/officeart/2005/8/layout/vList3"/>
    <dgm:cxn modelId="{80AFC0D4-6745-4026-B8A6-DBA459BED31A}" type="presParOf" srcId="{A84755C2-44AA-410D-A8C4-8D26F9CB7974}" destId="{2623BAF5-4D24-4A22-8DA6-5F00417B886E}" srcOrd="0" destOrd="0" presId="urn:microsoft.com/office/officeart/2005/8/layout/vList3"/>
    <dgm:cxn modelId="{EE5AC4A2-FB92-4CF5-8C38-5A36D3C1E81A}" type="presParOf" srcId="{A84755C2-44AA-410D-A8C4-8D26F9CB7974}" destId="{4EE434B6-B293-4209-B09A-FFA0CDC3C5CB}" srcOrd="1" destOrd="0" presId="urn:microsoft.com/office/officeart/2005/8/layout/vList3"/>
    <dgm:cxn modelId="{8B70CF89-B7D6-461F-90EA-850500EFD2C3}" type="presParOf" srcId="{A9A5911A-0104-42C9-8012-659B59895A2A}" destId="{E5B33F19-AB60-4F00-8497-FED4608C05D3}" srcOrd="7" destOrd="0" presId="urn:microsoft.com/office/officeart/2005/8/layout/vList3"/>
    <dgm:cxn modelId="{0C2BF258-7D3F-40C5-B534-2505B969B105}" type="presParOf" srcId="{A9A5911A-0104-42C9-8012-659B59895A2A}" destId="{82DCFF90-CAF0-45A8-9290-6FBE7B8108FB}" srcOrd="8" destOrd="0" presId="urn:microsoft.com/office/officeart/2005/8/layout/vList3"/>
    <dgm:cxn modelId="{5E19C9B1-06BD-4C79-B0FB-081C63FFAB44}" type="presParOf" srcId="{82DCFF90-CAF0-45A8-9290-6FBE7B8108FB}" destId="{1FC194AE-D40F-471C-9468-2E9FACE77211}" srcOrd="0" destOrd="0" presId="urn:microsoft.com/office/officeart/2005/8/layout/vList3"/>
    <dgm:cxn modelId="{72555E46-F79B-49D2-A02C-8AC2CED696BE}" type="presParOf" srcId="{82DCFF90-CAF0-45A8-9290-6FBE7B8108FB}" destId="{AB6EA710-15ED-4ED0-BB76-5EBEB9FE3158}" srcOrd="1" destOrd="0" presId="urn:microsoft.com/office/officeart/2005/8/layout/vList3"/>
    <dgm:cxn modelId="{D6A503D7-D94C-4869-8E6C-433F57EC31A6}" type="presParOf" srcId="{A9A5911A-0104-42C9-8012-659B59895A2A}" destId="{240BA15B-15EF-4049-BFFF-E1283614CABC}" srcOrd="9" destOrd="0" presId="urn:microsoft.com/office/officeart/2005/8/layout/vList3"/>
    <dgm:cxn modelId="{9AD05EBC-39B5-4828-BBE8-62493A777EAA}" type="presParOf" srcId="{A9A5911A-0104-42C9-8012-659B59895A2A}" destId="{E63C5097-F6FA-45AF-952F-344C37143B8C}" srcOrd="10" destOrd="0" presId="urn:microsoft.com/office/officeart/2005/8/layout/vList3"/>
    <dgm:cxn modelId="{8BE90AAD-E4DC-4FA7-A0E8-BC341ACBB87F}" type="presParOf" srcId="{E63C5097-F6FA-45AF-952F-344C37143B8C}" destId="{25C89650-C101-4121-8457-A1D39B08AD01}" srcOrd="0" destOrd="0" presId="urn:microsoft.com/office/officeart/2005/8/layout/vList3"/>
    <dgm:cxn modelId="{0E39BBE8-AF26-4D88-84A1-4C6D9A85F789}" type="presParOf" srcId="{E63C5097-F6FA-45AF-952F-344C37143B8C}" destId="{863EC63A-637A-4FE6-9C32-77B25AC17FA6}" srcOrd="1" destOrd="0" presId="urn:microsoft.com/office/officeart/2005/8/layout/vList3"/>
    <dgm:cxn modelId="{489FE313-7A53-40D0-BB4F-AD3310F857DD}" type="presParOf" srcId="{A9A5911A-0104-42C9-8012-659B59895A2A}" destId="{BBDD23D5-FE20-4F06-86AF-778E06555998}" srcOrd="11" destOrd="0" presId="urn:microsoft.com/office/officeart/2005/8/layout/vList3"/>
    <dgm:cxn modelId="{F5C8A3FA-C89E-4E89-9154-2FF5186F5EC5}" type="presParOf" srcId="{A9A5911A-0104-42C9-8012-659B59895A2A}" destId="{FD402A31-2B09-4116-8492-C3722226C39D}" srcOrd="12" destOrd="0" presId="urn:microsoft.com/office/officeart/2005/8/layout/vList3"/>
    <dgm:cxn modelId="{B34DE7AB-D878-4F42-B358-78333A5923F5}" type="presParOf" srcId="{FD402A31-2B09-4116-8492-C3722226C39D}" destId="{1F134F8E-5993-4FDB-B288-D283B0BFBEFF}" srcOrd="0" destOrd="0" presId="urn:microsoft.com/office/officeart/2005/8/layout/vList3"/>
    <dgm:cxn modelId="{A8F4C6A9-C2F5-46E9-909E-E641FF416614}" type="presParOf" srcId="{FD402A31-2B09-4116-8492-C3722226C39D}" destId="{E2FE4FA6-AFFD-4191-9375-5B19F4E396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EAC3AC-6906-4A2E-9E71-B4CFA20562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5FAC4E-A30A-4BAD-841D-D0F847162719}">
      <dgm:prSet/>
      <dgm:spPr/>
      <dgm:t>
        <a:bodyPr/>
        <a:lstStyle/>
        <a:p>
          <a:r>
            <a:rPr lang="pl-PL"/>
            <a:t>Networks for teachers using e-learning platforms like:</a:t>
          </a:r>
          <a:endParaRPr lang="pl-PL" dirty="0"/>
        </a:p>
      </dgm:t>
    </dgm:pt>
    <dgm:pt modelId="{ADF93F97-448D-488D-B853-461B11C68376}" type="parTrans" cxnId="{92BEDF08-9EF8-422E-8B50-F3BB53470314}">
      <dgm:prSet/>
      <dgm:spPr/>
      <dgm:t>
        <a:bodyPr/>
        <a:lstStyle/>
        <a:p>
          <a:endParaRPr lang="pl-PL"/>
        </a:p>
      </dgm:t>
    </dgm:pt>
    <dgm:pt modelId="{820E89E7-0D0E-4FE5-B7ED-329DA3E6698D}" type="sibTrans" cxnId="{92BEDF08-9EF8-422E-8B50-F3BB53470314}">
      <dgm:prSet/>
      <dgm:spPr/>
      <dgm:t>
        <a:bodyPr/>
        <a:lstStyle/>
        <a:p>
          <a:endParaRPr lang="pl-PL"/>
        </a:p>
      </dgm:t>
    </dgm:pt>
    <dgm:pt modelId="{E00D2763-970D-4D32-A544-746B9C7A25E1}">
      <dgm:prSet/>
      <dgm:spPr/>
      <dgm:t>
        <a:bodyPr/>
        <a:lstStyle/>
        <a:p>
          <a:r>
            <a:rPr lang="pl-PL"/>
            <a:t>doskonaleniewsieci</a:t>
          </a:r>
          <a:endParaRPr lang="pl-PL" dirty="0"/>
        </a:p>
      </dgm:t>
    </dgm:pt>
    <dgm:pt modelId="{4BE46EB4-A2E2-4E9A-83E6-6DEB2E8E0DEA}" type="parTrans" cxnId="{87CEBCCB-7053-4514-971E-E6B8B2BA240B}">
      <dgm:prSet/>
      <dgm:spPr/>
      <dgm:t>
        <a:bodyPr/>
        <a:lstStyle/>
        <a:p>
          <a:endParaRPr lang="pl-PL"/>
        </a:p>
      </dgm:t>
    </dgm:pt>
    <dgm:pt modelId="{9EB2A82F-72F6-4726-B1C9-0A5BE76D0E80}" type="sibTrans" cxnId="{87CEBCCB-7053-4514-971E-E6B8B2BA240B}">
      <dgm:prSet/>
      <dgm:spPr/>
      <dgm:t>
        <a:bodyPr/>
        <a:lstStyle/>
        <a:p>
          <a:endParaRPr lang="pl-PL"/>
        </a:p>
      </dgm:t>
    </dgm:pt>
    <dgm:pt modelId="{9C0BBD7C-1148-4C37-B7A9-F17F39188845}">
      <dgm:prSet/>
      <dgm:spPr/>
      <dgm:t>
        <a:bodyPr/>
        <a:lstStyle/>
        <a:p>
          <a:r>
            <a:rPr lang="pl-PL"/>
            <a:t>eTwinning ( 300 teachers in years 2016-18) </a:t>
          </a:r>
          <a:endParaRPr lang="pl-PL" dirty="0"/>
        </a:p>
      </dgm:t>
    </dgm:pt>
    <dgm:pt modelId="{19850D63-ADF2-4A7F-8D98-BB368590A7BD}" type="parTrans" cxnId="{BB5AA895-946E-44C8-9C6F-4A770A31659D}">
      <dgm:prSet/>
      <dgm:spPr/>
      <dgm:t>
        <a:bodyPr/>
        <a:lstStyle/>
        <a:p>
          <a:endParaRPr lang="pl-PL"/>
        </a:p>
      </dgm:t>
    </dgm:pt>
    <dgm:pt modelId="{6C15511B-4E12-44D8-B590-4A5114A057AF}" type="sibTrans" cxnId="{BB5AA895-946E-44C8-9C6F-4A770A31659D}">
      <dgm:prSet/>
      <dgm:spPr/>
      <dgm:t>
        <a:bodyPr/>
        <a:lstStyle/>
        <a:p>
          <a:endParaRPr lang="pl-PL"/>
        </a:p>
      </dgm:t>
    </dgm:pt>
    <dgm:pt modelId="{5A9D997B-7962-4F2F-8FC5-8BB1CC454D39}" type="pres">
      <dgm:prSet presAssocID="{95EAC3AC-6906-4A2E-9E71-B4CFA2056234}" presName="Name0" presStyleCnt="0">
        <dgm:presLayoutVars>
          <dgm:chMax val="7"/>
          <dgm:chPref val="7"/>
          <dgm:dir/>
        </dgm:presLayoutVars>
      </dgm:prSet>
      <dgm:spPr/>
    </dgm:pt>
    <dgm:pt modelId="{44985633-B6E3-4168-BB3F-9B715164C621}" type="pres">
      <dgm:prSet presAssocID="{95EAC3AC-6906-4A2E-9E71-B4CFA2056234}" presName="Name1" presStyleCnt="0"/>
      <dgm:spPr/>
    </dgm:pt>
    <dgm:pt modelId="{83F2C3E6-4F09-4FDB-8A21-D4601F3E9C3D}" type="pres">
      <dgm:prSet presAssocID="{95EAC3AC-6906-4A2E-9E71-B4CFA2056234}" presName="cycle" presStyleCnt="0"/>
      <dgm:spPr/>
    </dgm:pt>
    <dgm:pt modelId="{19432B53-6629-4C25-AEA9-BA89438DFAA1}" type="pres">
      <dgm:prSet presAssocID="{95EAC3AC-6906-4A2E-9E71-B4CFA2056234}" presName="srcNode" presStyleLbl="node1" presStyleIdx="0" presStyleCnt="3"/>
      <dgm:spPr/>
    </dgm:pt>
    <dgm:pt modelId="{06797144-0DA1-4FFE-A40A-DD365B697398}" type="pres">
      <dgm:prSet presAssocID="{95EAC3AC-6906-4A2E-9E71-B4CFA2056234}" presName="conn" presStyleLbl="parChTrans1D2" presStyleIdx="0" presStyleCnt="1"/>
      <dgm:spPr/>
    </dgm:pt>
    <dgm:pt modelId="{1D91F81C-3DD8-4A3E-AE95-7FB49772144E}" type="pres">
      <dgm:prSet presAssocID="{95EAC3AC-6906-4A2E-9E71-B4CFA2056234}" presName="extraNode" presStyleLbl="node1" presStyleIdx="0" presStyleCnt="3"/>
      <dgm:spPr/>
    </dgm:pt>
    <dgm:pt modelId="{EE27FAC8-771F-48EE-8C88-2C8F73FF4535}" type="pres">
      <dgm:prSet presAssocID="{95EAC3AC-6906-4A2E-9E71-B4CFA2056234}" presName="dstNode" presStyleLbl="node1" presStyleIdx="0" presStyleCnt="3"/>
      <dgm:spPr/>
    </dgm:pt>
    <dgm:pt modelId="{DB2F6F24-6B6F-465B-A1B2-E2D3368FD043}" type="pres">
      <dgm:prSet presAssocID="{9D5FAC4E-A30A-4BAD-841D-D0F847162719}" presName="text_1" presStyleLbl="node1" presStyleIdx="0" presStyleCnt="3">
        <dgm:presLayoutVars>
          <dgm:bulletEnabled val="1"/>
        </dgm:presLayoutVars>
      </dgm:prSet>
      <dgm:spPr/>
    </dgm:pt>
    <dgm:pt modelId="{309506CD-003E-4754-B694-B983811C34AF}" type="pres">
      <dgm:prSet presAssocID="{9D5FAC4E-A30A-4BAD-841D-D0F847162719}" presName="accent_1" presStyleCnt="0"/>
      <dgm:spPr/>
    </dgm:pt>
    <dgm:pt modelId="{BACA336E-DF3B-4F7E-BFE1-9363506277E7}" type="pres">
      <dgm:prSet presAssocID="{9D5FAC4E-A30A-4BAD-841D-D0F847162719}" presName="accentRepeatNode" presStyleLbl="solidFgAcc1" presStyleIdx="0" presStyleCnt="3"/>
      <dgm:spPr/>
    </dgm:pt>
    <dgm:pt modelId="{5DA9437D-E07C-44C5-A53E-058CE808CC52}" type="pres">
      <dgm:prSet presAssocID="{E00D2763-970D-4D32-A544-746B9C7A25E1}" presName="text_2" presStyleLbl="node1" presStyleIdx="1" presStyleCnt="3">
        <dgm:presLayoutVars>
          <dgm:bulletEnabled val="1"/>
        </dgm:presLayoutVars>
      </dgm:prSet>
      <dgm:spPr/>
    </dgm:pt>
    <dgm:pt modelId="{83B64BF0-15A9-4366-882E-8FB0E86AFC94}" type="pres">
      <dgm:prSet presAssocID="{E00D2763-970D-4D32-A544-746B9C7A25E1}" presName="accent_2" presStyleCnt="0"/>
      <dgm:spPr/>
    </dgm:pt>
    <dgm:pt modelId="{4BBA408A-60C4-42C8-8945-0E22A6D5D4D7}" type="pres">
      <dgm:prSet presAssocID="{E00D2763-970D-4D32-A544-746B9C7A25E1}" presName="accentRepeatNode" presStyleLbl="solidFgAcc1" presStyleIdx="1" presStyleCnt="3"/>
      <dgm:spPr/>
    </dgm:pt>
    <dgm:pt modelId="{99F4E7A2-FE33-49FF-96B3-A9FBF6D2DEE2}" type="pres">
      <dgm:prSet presAssocID="{9C0BBD7C-1148-4C37-B7A9-F17F39188845}" presName="text_3" presStyleLbl="node1" presStyleIdx="2" presStyleCnt="3">
        <dgm:presLayoutVars>
          <dgm:bulletEnabled val="1"/>
        </dgm:presLayoutVars>
      </dgm:prSet>
      <dgm:spPr/>
    </dgm:pt>
    <dgm:pt modelId="{45B35FE4-1B67-4E27-8010-A4992E34F8BA}" type="pres">
      <dgm:prSet presAssocID="{9C0BBD7C-1148-4C37-B7A9-F17F39188845}" presName="accent_3" presStyleCnt="0"/>
      <dgm:spPr/>
    </dgm:pt>
    <dgm:pt modelId="{D677917C-A5D6-4812-A997-784FC6C52915}" type="pres">
      <dgm:prSet presAssocID="{9C0BBD7C-1148-4C37-B7A9-F17F39188845}" presName="accentRepeatNode" presStyleLbl="solidFgAcc1" presStyleIdx="2" presStyleCnt="3"/>
      <dgm:spPr/>
    </dgm:pt>
  </dgm:ptLst>
  <dgm:cxnLst>
    <dgm:cxn modelId="{92BEDF08-9EF8-422E-8B50-F3BB53470314}" srcId="{95EAC3AC-6906-4A2E-9E71-B4CFA2056234}" destId="{9D5FAC4E-A30A-4BAD-841D-D0F847162719}" srcOrd="0" destOrd="0" parTransId="{ADF93F97-448D-488D-B853-461B11C68376}" sibTransId="{820E89E7-0D0E-4FE5-B7ED-329DA3E6698D}"/>
    <dgm:cxn modelId="{3CB88B4D-A5B3-4C25-B13B-D8806C1F806C}" type="presOf" srcId="{9D5FAC4E-A30A-4BAD-841D-D0F847162719}" destId="{DB2F6F24-6B6F-465B-A1B2-E2D3368FD043}" srcOrd="0" destOrd="0" presId="urn:microsoft.com/office/officeart/2008/layout/VerticalCurvedList"/>
    <dgm:cxn modelId="{55FE8E8A-BB42-4152-BC3D-137167E312CE}" type="presOf" srcId="{820E89E7-0D0E-4FE5-B7ED-329DA3E6698D}" destId="{06797144-0DA1-4FFE-A40A-DD365B697398}" srcOrd="0" destOrd="0" presId="urn:microsoft.com/office/officeart/2008/layout/VerticalCurvedList"/>
    <dgm:cxn modelId="{BB5AA895-946E-44C8-9C6F-4A770A31659D}" srcId="{95EAC3AC-6906-4A2E-9E71-B4CFA2056234}" destId="{9C0BBD7C-1148-4C37-B7A9-F17F39188845}" srcOrd="2" destOrd="0" parTransId="{19850D63-ADF2-4A7F-8D98-BB368590A7BD}" sibTransId="{6C15511B-4E12-44D8-B590-4A5114A057AF}"/>
    <dgm:cxn modelId="{83064599-8EB5-4800-9666-8AF8861CE480}" type="presOf" srcId="{95EAC3AC-6906-4A2E-9E71-B4CFA2056234}" destId="{5A9D997B-7962-4F2F-8FC5-8BB1CC454D39}" srcOrd="0" destOrd="0" presId="urn:microsoft.com/office/officeart/2008/layout/VerticalCurvedList"/>
    <dgm:cxn modelId="{87CEBCCB-7053-4514-971E-E6B8B2BA240B}" srcId="{95EAC3AC-6906-4A2E-9E71-B4CFA2056234}" destId="{E00D2763-970D-4D32-A544-746B9C7A25E1}" srcOrd="1" destOrd="0" parTransId="{4BE46EB4-A2E2-4E9A-83E6-6DEB2E8E0DEA}" sibTransId="{9EB2A82F-72F6-4726-B1C9-0A5BE76D0E80}"/>
    <dgm:cxn modelId="{10565FE9-2EFC-4D72-9CDE-DBC9C664F6D6}" type="presOf" srcId="{9C0BBD7C-1148-4C37-B7A9-F17F39188845}" destId="{99F4E7A2-FE33-49FF-96B3-A9FBF6D2DEE2}" srcOrd="0" destOrd="0" presId="urn:microsoft.com/office/officeart/2008/layout/VerticalCurvedList"/>
    <dgm:cxn modelId="{250850EF-12C2-4D04-A4D7-CB4E6B8EE3CD}" type="presOf" srcId="{E00D2763-970D-4D32-A544-746B9C7A25E1}" destId="{5DA9437D-E07C-44C5-A53E-058CE808CC52}" srcOrd="0" destOrd="0" presId="urn:microsoft.com/office/officeart/2008/layout/VerticalCurvedList"/>
    <dgm:cxn modelId="{75E06529-A70C-41FE-88AB-08A4BA6411DE}" type="presParOf" srcId="{5A9D997B-7962-4F2F-8FC5-8BB1CC454D39}" destId="{44985633-B6E3-4168-BB3F-9B715164C621}" srcOrd="0" destOrd="0" presId="urn:microsoft.com/office/officeart/2008/layout/VerticalCurvedList"/>
    <dgm:cxn modelId="{E384D51B-EF24-4445-85F0-2FD1CB10385E}" type="presParOf" srcId="{44985633-B6E3-4168-BB3F-9B715164C621}" destId="{83F2C3E6-4F09-4FDB-8A21-D4601F3E9C3D}" srcOrd="0" destOrd="0" presId="urn:microsoft.com/office/officeart/2008/layout/VerticalCurvedList"/>
    <dgm:cxn modelId="{74446CBE-FBE9-422B-99F6-E73C9DE30C40}" type="presParOf" srcId="{83F2C3E6-4F09-4FDB-8A21-D4601F3E9C3D}" destId="{19432B53-6629-4C25-AEA9-BA89438DFAA1}" srcOrd="0" destOrd="0" presId="urn:microsoft.com/office/officeart/2008/layout/VerticalCurvedList"/>
    <dgm:cxn modelId="{3A16CDA0-1833-410A-8EC5-858634D58FC6}" type="presParOf" srcId="{83F2C3E6-4F09-4FDB-8A21-D4601F3E9C3D}" destId="{06797144-0DA1-4FFE-A40A-DD365B697398}" srcOrd="1" destOrd="0" presId="urn:microsoft.com/office/officeart/2008/layout/VerticalCurvedList"/>
    <dgm:cxn modelId="{A31FD379-52D8-4962-B3DB-130F5E46BCB7}" type="presParOf" srcId="{83F2C3E6-4F09-4FDB-8A21-D4601F3E9C3D}" destId="{1D91F81C-3DD8-4A3E-AE95-7FB49772144E}" srcOrd="2" destOrd="0" presId="urn:microsoft.com/office/officeart/2008/layout/VerticalCurvedList"/>
    <dgm:cxn modelId="{77468F80-BEB3-40CA-A07D-4CDB3DCA9114}" type="presParOf" srcId="{83F2C3E6-4F09-4FDB-8A21-D4601F3E9C3D}" destId="{EE27FAC8-771F-48EE-8C88-2C8F73FF4535}" srcOrd="3" destOrd="0" presId="urn:microsoft.com/office/officeart/2008/layout/VerticalCurvedList"/>
    <dgm:cxn modelId="{AC8A1459-F482-4B6A-8A2D-9E44F4D282A9}" type="presParOf" srcId="{44985633-B6E3-4168-BB3F-9B715164C621}" destId="{DB2F6F24-6B6F-465B-A1B2-E2D3368FD043}" srcOrd="1" destOrd="0" presId="urn:microsoft.com/office/officeart/2008/layout/VerticalCurvedList"/>
    <dgm:cxn modelId="{F099E074-E6B9-4E9E-A9E8-694B762F9DC6}" type="presParOf" srcId="{44985633-B6E3-4168-BB3F-9B715164C621}" destId="{309506CD-003E-4754-B694-B983811C34AF}" srcOrd="2" destOrd="0" presId="urn:microsoft.com/office/officeart/2008/layout/VerticalCurvedList"/>
    <dgm:cxn modelId="{861415AE-4348-44E4-AB28-4C261FF6CF4B}" type="presParOf" srcId="{309506CD-003E-4754-B694-B983811C34AF}" destId="{BACA336E-DF3B-4F7E-BFE1-9363506277E7}" srcOrd="0" destOrd="0" presId="urn:microsoft.com/office/officeart/2008/layout/VerticalCurvedList"/>
    <dgm:cxn modelId="{AA8AEB99-3B0A-4FE1-BEA4-4D6AB4C5AC36}" type="presParOf" srcId="{44985633-B6E3-4168-BB3F-9B715164C621}" destId="{5DA9437D-E07C-44C5-A53E-058CE808CC52}" srcOrd="3" destOrd="0" presId="urn:microsoft.com/office/officeart/2008/layout/VerticalCurvedList"/>
    <dgm:cxn modelId="{3483AA61-3B1D-4AA4-AE1B-9C708B5C5863}" type="presParOf" srcId="{44985633-B6E3-4168-BB3F-9B715164C621}" destId="{83B64BF0-15A9-4366-882E-8FB0E86AFC94}" srcOrd="4" destOrd="0" presId="urn:microsoft.com/office/officeart/2008/layout/VerticalCurvedList"/>
    <dgm:cxn modelId="{735A6CC3-A0E5-4A0A-BBD8-3E2794E1FCE0}" type="presParOf" srcId="{83B64BF0-15A9-4366-882E-8FB0E86AFC94}" destId="{4BBA408A-60C4-42C8-8945-0E22A6D5D4D7}" srcOrd="0" destOrd="0" presId="urn:microsoft.com/office/officeart/2008/layout/VerticalCurvedList"/>
    <dgm:cxn modelId="{B7C01DE2-E0ED-4EF1-A2B1-1959EC5F4A36}" type="presParOf" srcId="{44985633-B6E3-4168-BB3F-9B715164C621}" destId="{99F4E7A2-FE33-49FF-96B3-A9FBF6D2DEE2}" srcOrd="5" destOrd="0" presId="urn:microsoft.com/office/officeart/2008/layout/VerticalCurvedList"/>
    <dgm:cxn modelId="{1D6FF0D0-92E8-4A18-8423-09181D2BAF53}" type="presParOf" srcId="{44985633-B6E3-4168-BB3F-9B715164C621}" destId="{45B35FE4-1B67-4E27-8010-A4992E34F8BA}" srcOrd="6" destOrd="0" presId="urn:microsoft.com/office/officeart/2008/layout/VerticalCurvedList"/>
    <dgm:cxn modelId="{59BA273E-0114-4B2A-84D5-AC4AF9FC17D6}" type="presParOf" srcId="{45B35FE4-1B67-4E27-8010-A4992E34F8BA}" destId="{D677917C-A5D6-4812-A997-784FC6C529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7F799-FD9B-4AC8-9F53-92105C9DE9CD}">
      <dsp:nvSpPr>
        <dsp:cNvPr id="0" name=""/>
        <dsp:cNvSpPr/>
      </dsp:nvSpPr>
      <dsp:spPr>
        <a:xfrm>
          <a:off x="1622365" y="383982"/>
          <a:ext cx="4778450" cy="477845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2. A</a:t>
          </a:r>
          <a:r>
            <a:rPr lang="en-US" sz="2400" kern="1200" dirty="0" err="1"/>
            <a:t>ctivities</a:t>
          </a:r>
          <a:r>
            <a:rPr lang="en-US" sz="2400" kern="1200" dirty="0"/>
            <a:t>, projects, experiences</a:t>
          </a:r>
          <a:r>
            <a:rPr lang="pl-PL" sz="2400" kern="1200" dirty="0"/>
            <a:t> in </a:t>
          </a:r>
          <a:r>
            <a:rPr lang="pl-PL" sz="2400" kern="1200" dirty="0" err="1"/>
            <a:t>schools</a:t>
          </a:r>
          <a:endParaRPr lang="pl-PL" sz="2400" kern="1200" dirty="0"/>
        </a:p>
      </dsp:txBody>
      <dsp:txXfrm>
        <a:off x="4220363" y="1265720"/>
        <a:ext cx="1621260" cy="1592816"/>
      </dsp:txXfrm>
    </dsp:sp>
    <dsp:sp modelId="{570BCD06-7053-43CF-9A02-AFB38E2AA04F}">
      <dsp:nvSpPr>
        <dsp:cNvPr id="0" name=""/>
        <dsp:cNvSpPr/>
      </dsp:nvSpPr>
      <dsp:spPr>
        <a:xfrm>
          <a:off x="1376047" y="526198"/>
          <a:ext cx="4778450" cy="4778450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/>
            <a:t>3. </a:t>
          </a:r>
          <a:r>
            <a:rPr lang="en-US" sz="2400" b="0" i="0" kern="1200" dirty="0"/>
            <a:t>Proposals for improvement and future </a:t>
          </a:r>
          <a:r>
            <a:rPr lang="en-US" sz="2400" b="0" i="0" kern="1200" dirty="0" err="1"/>
            <a:t>expextations</a:t>
          </a:r>
          <a:endParaRPr lang="en-US" sz="2400" kern="1200" dirty="0"/>
        </a:p>
      </dsp:txBody>
      <dsp:txXfrm>
        <a:off x="2684433" y="3541173"/>
        <a:ext cx="2161680" cy="1479044"/>
      </dsp:txXfrm>
    </dsp:sp>
    <dsp:sp modelId="{8D26C1F8-05E7-49BE-906E-EE2DCAE58CCE}">
      <dsp:nvSpPr>
        <dsp:cNvPr id="0" name=""/>
        <dsp:cNvSpPr/>
      </dsp:nvSpPr>
      <dsp:spPr>
        <a:xfrm>
          <a:off x="1476729" y="425516"/>
          <a:ext cx="4778450" cy="477845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1. </a:t>
          </a:r>
          <a:r>
            <a:rPr lang="en-US" sz="2400" kern="1200" dirty="0"/>
            <a:t>Teacher traning activities and projects</a:t>
          </a:r>
          <a:endParaRPr lang="pl-PL" sz="2400" kern="1200" dirty="0"/>
        </a:p>
      </dsp:txBody>
      <dsp:txXfrm>
        <a:off x="1988706" y="1364140"/>
        <a:ext cx="1621260" cy="1592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E6C6D-5C07-4F65-BC17-7951829C8E6A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1F8B-52EA-4C67-9B60-7F7169A3BDE0}">
      <dsp:nvSpPr>
        <dsp:cNvPr id="0" name=""/>
        <dsp:cNvSpPr/>
      </dsp:nvSpPr>
      <dsp:spPr>
        <a:xfrm>
          <a:off x="324393" y="210220"/>
          <a:ext cx="5709871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Quizizz</a:t>
          </a:r>
          <a:endParaRPr lang="pl-PL" sz="1500" kern="1200" dirty="0"/>
        </a:p>
      </dsp:txBody>
      <dsp:txXfrm>
        <a:off x="324393" y="210220"/>
        <a:ext cx="5709871" cy="420255"/>
      </dsp:txXfrm>
    </dsp:sp>
    <dsp:sp modelId="{478A3336-577A-47AB-A5EA-88B20D0D5A45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02E8A-F314-493A-BA41-D6C17F61A40D}">
      <dsp:nvSpPr>
        <dsp:cNvPr id="0" name=""/>
        <dsp:cNvSpPr/>
      </dsp:nvSpPr>
      <dsp:spPr>
        <a:xfrm>
          <a:off x="704972" y="840973"/>
          <a:ext cx="5329293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kahoot, QR codes</a:t>
          </a:r>
          <a:endParaRPr lang="pl-PL" sz="1500" kern="1200" dirty="0"/>
        </a:p>
      </dsp:txBody>
      <dsp:txXfrm>
        <a:off x="704972" y="840973"/>
        <a:ext cx="5329293" cy="420255"/>
      </dsp:txXfrm>
    </dsp:sp>
    <dsp:sp modelId="{D91D04FE-86D5-4582-9EF1-9CFCBED6BF15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16A3-8F6C-4BF2-88EB-640B011B7D37}">
      <dsp:nvSpPr>
        <dsp:cNvPr id="0" name=""/>
        <dsp:cNvSpPr/>
      </dsp:nvSpPr>
      <dsp:spPr>
        <a:xfrm>
          <a:off x="913528" y="1471263"/>
          <a:ext cx="5120737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dictionaries, </a:t>
          </a:r>
          <a:endParaRPr lang="pl-PL" sz="1500" kern="1200" dirty="0"/>
        </a:p>
      </dsp:txBody>
      <dsp:txXfrm>
        <a:off x="913528" y="1471263"/>
        <a:ext cx="5120737" cy="420255"/>
      </dsp:txXfrm>
    </dsp:sp>
    <dsp:sp modelId="{F83FBFB7-5035-4ED5-B6B6-315FC5A2711B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B5204-65AB-49E1-A2B5-E6B78F1A5878}">
      <dsp:nvSpPr>
        <dsp:cNvPr id="0" name=""/>
        <dsp:cNvSpPr/>
      </dsp:nvSpPr>
      <dsp:spPr>
        <a:xfrm>
          <a:off x="980117" y="2102016"/>
          <a:ext cx="5054147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LearnC++ / LearnSQL </a:t>
          </a:r>
          <a:endParaRPr lang="pl-PL" sz="1500" kern="1200" dirty="0"/>
        </a:p>
      </dsp:txBody>
      <dsp:txXfrm>
        <a:off x="980117" y="2102016"/>
        <a:ext cx="5054147" cy="420255"/>
      </dsp:txXfrm>
    </dsp:sp>
    <dsp:sp modelId="{7E6143D9-D898-4B8D-B3F1-0D175687123A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8E18F-E24A-44BB-B99C-249B7B4573FC}">
      <dsp:nvSpPr>
        <dsp:cNvPr id="0" name=""/>
        <dsp:cNvSpPr/>
      </dsp:nvSpPr>
      <dsp:spPr>
        <a:xfrm>
          <a:off x="913528" y="2732769"/>
          <a:ext cx="5120737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matematyczne ZOO, multiplication table, Learningapps.org,</a:t>
          </a:r>
          <a:endParaRPr lang="pl-PL" sz="1500" kern="1200" dirty="0"/>
        </a:p>
      </dsp:txBody>
      <dsp:txXfrm>
        <a:off x="913528" y="2732769"/>
        <a:ext cx="5120737" cy="420255"/>
      </dsp:txXfrm>
    </dsp:sp>
    <dsp:sp modelId="{DEE296A7-40D8-4CFE-93E1-4CEDB0006E56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FEF64-82A6-4F1E-9563-0CFC19D7EE90}">
      <dsp:nvSpPr>
        <dsp:cNvPr id="0" name=""/>
        <dsp:cNvSpPr/>
      </dsp:nvSpPr>
      <dsp:spPr>
        <a:xfrm>
          <a:off x="704972" y="3363059"/>
          <a:ext cx="5329293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calculator, </a:t>
          </a:r>
          <a:endParaRPr lang="pl-PL" sz="1500" kern="1200" dirty="0"/>
        </a:p>
      </dsp:txBody>
      <dsp:txXfrm>
        <a:off x="704972" y="3363059"/>
        <a:ext cx="5329293" cy="420255"/>
      </dsp:txXfrm>
    </dsp:sp>
    <dsp:sp modelId="{F9146FED-433D-4446-B7AD-D156EB8D6887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FC8E0-7890-4316-B86D-59FD8C5492BB}">
      <dsp:nvSpPr>
        <dsp:cNvPr id="0" name=""/>
        <dsp:cNvSpPr/>
      </dsp:nvSpPr>
      <dsp:spPr>
        <a:xfrm>
          <a:off x="324393" y="3993812"/>
          <a:ext cx="5709871" cy="420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35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Zdrowe Zakupy, Youtube, Messenger</a:t>
          </a:r>
          <a:endParaRPr lang="pl-PL" sz="1500" kern="1200" dirty="0"/>
        </a:p>
      </dsp:txBody>
      <dsp:txXfrm>
        <a:off x="324393" y="3993812"/>
        <a:ext cx="5709871" cy="420255"/>
      </dsp:txXfrm>
    </dsp:sp>
    <dsp:sp modelId="{E0FFC942-D0A6-4827-A5BA-9B481F84569E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04328-D790-471F-AA94-B29B5B997DD7}">
      <dsp:nvSpPr>
        <dsp:cNvPr id="0" name=""/>
        <dsp:cNvSpPr/>
      </dsp:nvSpPr>
      <dsp:spPr>
        <a:xfrm rot="10800000">
          <a:off x="1318868" y="496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Maths</a:t>
          </a:r>
          <a:endParaRPr lang="pl-PL" sz="1800" kern="1200" dirty="0"/>
        </a:p>
      </dsp:txBody>
      <dsp:txXfrm rot="10800000">
        <a:off x="1419541" y="496"/>
        <a:ext cx="4735744" cy="402694"/>
      </dsp:txXfrm>
    </dsp:sp>
    <dsp:sp modelId="{89A78F68-EDBB-4FD4-9974-AFCF39A8FF37}">
      <dsp:nvSpPr>
        <dsp:cNvPr id="0" name=""/>
        <dsp:cNvSpPr/>
      </dsp:nvSpPr>
      <dsp:spPr>
        <a:xfrm>
          <a:off x="1117521" y="496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171F3-8AF6-43FA-9EBF-95494F066B96}">
      <dsp:nvSpPr>
        <dsp:cNvPr id="0" name=""/>
        <dsp:cNvSpPr/>
      </dsp:nvSpPr>
      <dsp:spPr>
        <a:xfrm rot="10800000">
          <a:off x="1318868" y="523398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Foreign languages</a:t>
          </a:r>
          <a:endParaRPr lang="pl-PL" sz="1800" kern="1200" dirty="0"/>
        </a:p>
      </dsp:txBody>
      <dsp:txXfrm rot="10800000">
        <a:off x="1419541" y="523398"/>
        <a:ext cx="4735744" cy="402694"/>
      </dsp:txXfrm>
    </dsp:sp>
    <dsp:sp modelId="{9264DDBC-03F5-476C-ACE3-E36ACE581E73}">
      <dsp:nvSpPr>
        <dsp:cNvPr id="0" name=""/>
        <dsp:cNvSpPr/>
      </dsp:nvSpPr>
      <dsp:spPr>
        <a:xfrm>
          <a:off x="1117521" y="523398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4120-71A9-45B1-B96A-6C86DD381A0C}">
      <dsp:nvSpPr>
        <dsp:cNvPr id="0" name=""/>
        <dsp:cNvSpPr/>
      </dsp:nvSpPr>
      <dsp:spPr>
        <a:xfrm rot="10800000">
          <a:off x="1318868" y="1046300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Music, History</a:t>
          </a:r>
          <a:endParaRPr lang="pl-PL" sz="1800" kern="1200" dirty="0"/>
        </a:p>
      </dsp:txBody>
      <dsp:txXfrm rot="10800000">
        <a:off x="1419541" y="1046300"/>
        <a:ext cx="4735744" cy="402694"/>
      </dsp:txXfrm>
    </dsp:sp>
    <dsp:sp modelId="{6B71E25D-E8A0-4558-8D16-16742E4FA04B}">
      <dsp:nvSpPr>
        <dsp:cNvPr id="0" name=""/>
        <dsp:cNvSpPr/>
      </dsp:nvSpPr>
      <dsp:spPr>
        <a:xfrm>
          <a:off x="1117521" y="1046300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2665E-7206-4665-BB72-3E1C42C0D702}">
      <dsp:nvSpPr>
        <dsp:cNvPr id="0" name=""/>
        <dsp:cNvSpPr/>
      </dsp:nvSpPr>
      <dsp:spPr>
        <a:xfrm rot="10800000">
          <a:off x="1318868" y="1569201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Polish language</a:t>
          </a:r>
          <a:endParaRPr lang="pl-PL" sz="1800" kern="1200" dirty="0"/>
        </a:p>
      </dsp:txBody>
      <dsp:txXfrm rot="10800000">
        <a:off x="1419541" y="1569201"/>
        <a:ext cx="4735744" cy="402694"/>
      </dsp:txXfrm>
    </dsp:sp>
    <dsp:sp modelId="{3515ED7D-D575-4363-AF00-FE9E5EBAE3C1}">
      <dsp:nvSpPr>
        <dsp:cNvPr id="0" name=""/>
        <dsp:cNvSpPr/>
      </dsp:nvSpPr>
      <dsp:spPr>
        <a:xfrm>
          <a:off x="1117521" y="1569201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4E3E4-40A9-4F13-B079-BEF27E399F74}">
      <dsp:nvSpPr>
        <dsp:cNvPr id="0" name=""/>
        <dsp:cNvSpPr/>
      </dsp:nvSpPr>
      <dsp:spPr>
        <a:xfrm rot="10800000">
          <a:off x="1318868" y="2092103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Chemistry, Physics, Biology, Geography</a:t>
          </a:r>
          <a:endParaRPr lang="pl-PL" sz="1800" kern="1200" dirty="0"/>
        </a:p>
      </dsp:txBody>
      <dsp:txXfrm rot="10800000">
        <a:off x="1419541" y="2092103"/>
        <a:ext cx="4735744" cy="402694"/>
      </dsp:txXfrm>
    </dsp:sp>
    <dsp:sp modelId="{86828617-9B17-4B26-A1A2-7312A86A9889}">
      <dsp:nvSpPr>
        <dsp:cNvPr id="0" name=""/>
        <dsp:cNvSpPr/>
      </dsp:nvSpPr>
      <dsp:spPr>
        <a:xfrm>
          <a:off x="1117521" y="2092103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29042-DDE6-4C89-9B2F-AF17F6F30D9C}">
      <dsp:nvSpPr>
        <dsp:cNvPr id="0" name=""/>
        <dsp:cNvSpPr/>
      </dsp:nvSpPr>
      <dsp:spPr>
        <a:xfrm rot="10800000">
          <a:off x="1318868" y="2615005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IT, </a:t>
          </a:r>
          <a:endParaRPr lang="pl-PL" sz="1800" kern="1200" dirty="0"/>
        </a:p>
      </dsp:txBody>
      <dsp:txXfrm rot="10800000">
        <a:off x="1419541" y="2615005"/>
        <a:ext cx="4735744" cy="402694"/>
      </dsp:txXfrm>
    </dsp:sp>
    <dsp:sp modelId="{7ACCD05C-AF78-42E0-84D7-797024970D22}">
      <dsp:nvSpPr>
        <dsp:cNvPr id="0" name=""/>
        <dsp:cNvSpPr/>
      </dsp:nvSpPr>
      <dsp:spPr>
        <a:xfrm>
          <a:off x="1117521" y="2615005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20A86-30A5-43D8-8063-538E4BEA3261}">
      <dsp:nvSpPr>
        <dsp:cNvPr id="0" name=""/>
        <dsp:cNvSpPr/>
      </dsp:nvSpPr>
      <dsp:spPr>
        <a:xfrm rot="10800000">
          <a:off x="1318868" y="3137907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Additional activities</a:t>
          </a:r>
          <a:endParaRPr lang="pl-PL" sz="1800" kern="1200" dirty="0"/>
        </a:p>
      </dsp:txBody>
      <dsp:txXfrm rot="10800000">
        <a:off x="1419541" y="3137907"/>
        <a:ext cx="4735744" cy="402694"/>
      </dsp:txXfrm>
    </dsp:sp>
    <dsp:sp modelId="{761932E9-B77A-4326-9AB2-0DC5CBCE5749}">
      <dsp:nvSpPr>
        <dsp:cNvPr id="0" name=""/>
        <dsp:cNvSpPr/>
      </dsp:nvSpPr>
      <dsp:spPr>
        <a:xfrm>
          <a:off x="1117521" y="3137907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CDE8A-5D1A-4731-B110-F3FAB8677FF2}">
      <dsp:nvSpPr>
        <dsp:cNvPr id="0" name=""/>
        <dsp:cNvSpPr/>
      </dsp:nvSpPr>
      <dsp:spPr>
        <a:xfrm rot="10800000">
          <a:off x="1318868" y="3660808"/>
          <a:ext cx="4836417" cy="4026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7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programming</a:t>
          </a:r>
          <a:endParaRPr lang="pl-PL" sz="1800" kern="1200" dirty="0"/>
        </a:p>
      </dsp:txBody>
      <dsp:txXfrm rot="10800000">
        <a:off x="1419541" y="3660808"/>
        <a:ext cx="4735744" cy="402694"/>
      </dsp:txXfrm>
    </dsp:sp>
    <dsp:sp modelId="{949CE4CC-989A-4B94-A988-F0B89A81BAB9}">
      <dsp:nvSpPr>
        <dsp:cNvPr id="0" name=""/>
        <dsp:cNvSpPr/>
      </dsp:nvSpPr>
      <dsp:spPr>
        <a:xfrm>
          <a:off x="1117521" y="3660808"/>
          <a:ext cx="402694" cy="4026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F77-CCA5-49B2-9AB0-63F7FF179CDC}">
      <dsp:nvSpPr>
        <dsp:cNvPr id="0" name=""/>
        <dsp:cNvSpPr/>
      </dsp:nvSpPr>
      <dsp:spPr>
        <a:xfrm>
          <a:off x="205053" y="177502"/>
          <a:ext cx="3579111" cy="11184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9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in programming</a:t>
          </a:r>
          <a:endParaRPr lang="pl-PL" sz="3200" kern="1200" dirty="0"/>
        </a:p>
      </dsp:txBody>
      <dsp:txXfrm>
        <a:off x="205053" y="177502"/>
        <a:ext cx="3579111" cy="1118472"/>
      </dsp:txXfrm>
    </dsp:sp>
    <dsp:sp modelId="{0994EC19-2688-41B8-A8C7-0ACA87976AB0}">
      <dsp:nvSpPr>
        <dsp:cNvPr id="0" name=""/>
        <dsp:cNvSpPr/>
      </dsp:nvSpPr>
      <dsp:spPr>
        <a:xfrm>
          <a:off x="26360" y="28112"/>
          <a:ext cx="782930" cy="117439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39DD6-2F7F-47E2-BCB4-81CD2F54D49C}">
      <dsp:nvSpPr>
        <dsp:cNvPr id="0" name=""/>
        <dsp:cNvSpPr/>
      </dsp:nvSpPr>
      <dsp:spPr>
        <a:xfrm>
          <a:off x="566975" y="321351"/>
          <a:ext cx="5177790" cy="16180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596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Learningapps.org, Scholaris, Jigsawplanet, Matzoo, Ortofigle, Kahoot, Kod QR, Koło foruny, Niezbędnik multimedialny MAC, </a:t>
          </a:r>
          <a:endParaRPr lang="pl-PL" sz="2400" kern="1200" dirty="0"/>
        </a:p>
      </dsp:txBody>
      <dsp:txXfrm>
        <a:off x="566975" y="321351"/>
        <a:ext cx="5177790" cy="1618059"/>
      </dsp:txXfrm>
    </dsp:sp>
    <dsp:sp modelId="{C1FF3D43-33EF-411A-A3C5-2D51934009B4}">
      <dsp:nvSpPr>
        <dsp:cNvPr id="0" name=""/>
        <dsp:cNvSpPr/>
      </dsp:nvSpPr>
      <dsp:spPr>
        <a:xfrm>
          <a:off x="351234" y="87631"/>
          <a:ext cx="1132641" cy="169896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50835C-C5AC-4A5C-A50F-F572E89CF7C7}">
      <dsp:nvSpPr>
        <dsp:cNvPr id="0" name=""/>
        <dsp:cNvSpPr/>
      </dsp:nvSpPr>
      <dsp:spPr>
        <a:xfrm>
          <a:off x="566975" y="2358308"/>
          <a:ext cx="5177790" cy="16180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596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e- podręczniki ( multimedial  coursebooks)</a:t>
          </a:r>
          <a:endParaRPr lang="pl-PL" sz="2400" kern="1200" dirty="0"/>
        </a:p>
      </dsp:txBody>
      <dsp:txXfrm>
        <a:off x="566975" y="2358308"/>
        <a:ext cx="5177790" cy="1618059"/>
      </dsp:txXfrm>
    </dsp:sp>
    <dsp:sp modelId="{B67FEB88-3270-4A5D-8CA0-0EE2AEF93295}">
      <dsp:nvSpPr>
        <dsp:cNvPr id="0" name=""/>
        <dsp:cNvSpPr/>
      </dsp:nvSpPr>
      <dsp:spPr>
        <a:xfrm>
          <a:off x="351234" y="2124588"/>
          <a:ext cx="1132641" cy="169896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DDE5F-FD94-41C5-90E6-75931147B78E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F105F-300F-4421-B815-2023EC58FEF0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Changing</a:t>
          </a:r>
          <a:r>
            <a:rPr lang="pl-PL" sz="1600" kern="1200" dirty="0"/>
            <a:t> the </a:t>
          </a:r>
          <a:r>
            <a:rPr lang="pl-PL" sz="1600" kern="1200" dirty="0" err="1"/>
            <a:t>teacher</a:t>
          </a:r>
          <a:r>
            <a:rPr lang="pl-PL" sz="1600" kern="1200" dirty="0"/>
            <a:t> </a:t>
          </a:r>
          <a:r>
            <a:rPr lang="pl-PL" sz="1600" kern="1200" dirty="0" err="1"/>
            <a:t>centered</a:t>
          </a:r>
          <a:r>
            <a:rPr lang="pl-PL" sz="1600" kern="1200" dirty="0"/>
            <a:t> </a:t>
          </a:r>
          <a:r>
            <a:rPr lang="pl-PL" sz="1600" kern="1200" dirty="0" err="1"/>
            <a:t>teaching</a:t>
          </a:r>
          <a:r>
            <a:rPr lang="pl-PL" sz="1600" kern="1200" dirty="0"/>
            <a:t> to </a:t>
          </a:r>
          <a:r>
            <a:rPr lang="pl-PL" sz="1600" kern="1200" dirty="0" err="1"/>
            <a:t>learner</a:t>
          </a:r>
          <a:r>
            <a:rPr lang="pl-PL" sz="1600" kern="1200" dirty="0"/>
            <a:t> </a:t>
          </a:r>
          <a:r>
            <a:rPr lang="pl-PL" sz="1600" kern="1200" dirty="0" err="1"/>
            <a:t>centered</a:t>
          </a:r>
          <a:r>
            <a:rPr lang="pl-PL" sz="1600" kern="1200" dirty="0"/>
            <a:t> </a:t>
          </a:r>
          <a:r>
            <a:rPr lang="pl-PL" sz="1600" kern="1200" dirty="0" err="1"/>
            <a:t>teaching</a:t>
          </a:r>
          <a:endParaRPr lang="pl-PL" sz="1600" kern="1200" dirty="0"/>
        </a:p>
      </dsp:txBody>
      <dsp:txXfrm>
        <a:off x="511409" y="347956"/>
        <a:ext cx="7655707" cy="696274"/>
      </dsp:txXfrm>
    </dsp:sp>
    <dsp:sp modelId="{0783F212-A9B5-4C36-9202-4CE801351135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D443E-5084-451E-8803-343F5F202737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supplementing traditional teaching methods with e-learning and m-learning solutions</a:t>
          </a:r>
          <a:endParaRPr lang="pl-PL" sz="1600" kern="1200"/>
        </a:p>
      </dsp:txBody>
      <dsp:txXfrm>
        <a:off x="910599" y="1392548"/>
        <a:ext cx="7256517" cy="696274"/>
      </dsp:txXfrm>
    </dsp:sp>
    <dsp:sp modelId="{40882326-56C4-454B-96CA-708451F2DA31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34720-914E-420F-9377-ADF4F9047810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Improving</a:t>
          </a:r>
          <a:r>
            <a:rPr lang="pl-PL" sz="1600" kern="1200" dirty="0"/>
            <a:t>  </a:t>
          </a:r>
          <a:r>
            <a:rPr lang="pl-PL" sz="1600" kern="1200" dirty="0" err="1"/>
            <a:t>teachers</a:t>
          </a:r>
          <a:r>
            <a:rPr lang="pl-PL" sz="1600" kern="1200" dirty="0"/>
            <a:t> ICT </a:t>
          </a:r>
          <a:r>
            <a:rPr lang="pl-PL" sz="1600" kern="1200" dirty="0" err="1"/>
            <a:t>competences</a:t>
          </a:r>
          <a:endParaRPr lang="pl-PL" sz="1600" kern="1200" dirty="0"/>
        </a:p>
      </dsp:txBody>
      <dsp:txXfrm>
        <a:off x="910599" y="2437140"/>
        <a:ext cx="7256517" cy="696274"/>
      </dsp:txXfrm>
    </dsp:sp>
    <dsp:sp modelId="{C9A42193-5A02-4AB6-AF9E-40CCE06E5C6B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989BD-7EEB-45E7-B76D-93FF2BC4E0BE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adaptation of the teaching process to the changing perceptual model (iconography, comprehensive reading, short texts, difficulty concentrating on long text)</a:t>
          </a:r>
          <a:endParaRPr lang="pl-PL" sz="1600" kern="1200"/>
        </a:p>
      </dsp:txBody>
      <dsp:txXfrm>
        <a:off x="511409" y="3481732"/>
        <a:ext cx="7655707" cy="696274"/>
      </dsp:txXfrm>
    </dsp:sp>
    <dsp:sp modelId="{66DFB2A2-5DC5-4D9D-BE45-D214B83C8679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2E5D3-FC32-4041-BC70-443EC928F26C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4B107-53D3-4789-9578-C523F457526A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 err="1"/>
            <a:t>Projects</a:t>
          </a:r>
          <a:endParaRPr lang="pl-PL" sz="3200" b="1" kern="1200" dirty="0"/>
        </a:p>
      </dsp:txBody>
      <dsp:txXfrm>
        <a:off x="2367950" y="516132"/>
        <a:ext cx="1592793" cy="1592793"/>
      </dsp:txXfrm>
    </dsp:sp>
    <dsp:sp modelId="{22433071-70DF-4297-A5BF-A9E068FB6906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Workshops</a:t>
          </a:r>
          <a:r>
            <a:rPr lang="pl-PL" sz="2300" kern="1200" dirty="0"/>
            <a:t> for  </a:t>
          </a:r>
          <a:r>
            <a:rPr lang="pl-PL" sz="2300" kern="1200" dirty="0" err="1"/>
            <a:t>teachers</a:t>
          </a:r>
          <a:endParaRPr lang="pl-PL" sz="2300" kern="1200" dirty="0"/>
        </a:p>
      </dsp:txBody>
      <dsp:txXfrm>
        <a:off x="4268855" y="516132"/>
        <a:ext cx="1592793" cy="1592793"/>
      </dsp:txXfrm>
    </dsp:sp>
    <dsp:sp modelId="{4875ABEB-23BC-44B9-99D2-FCD7141FB2ED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Niwki </a:t>
          </a:r>
          <a:r>
            <a:rPr lang="pl-PL" sz="2300" kern="1200" dirty="0" err="1"/>
            <a:t>programme</a:t>
          </a:r>
          <a:endParaRPr lang="pl-PL" sz="2300" kern="1200" dirty="0"/>
        </a:p>
      </dsp:txBody>
      <dsp:txXfrm>
        <a:off x="2367950" y="2417036"/>
        <a:ext cx="1592793" cy="1592793"/>
      </dsp:txXfrm>
    </dsp:sp>
    <dsp:sp modelId="{BB347238-975C-4962-A3C1-86E766918D88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Platforms</a:t>
          </a:r>
          <a:r>
            <a:rPr lang="pl-PL" sz="2300" kern="1200" dirty="0"/>
            <a:t> for </a:t>
          </a:r>
          <a:r>
            <a:rPr lang="pl-PL" sz="2300" kern="1200" dirty="0" err="1"/>
            <a:t>teachers</a:t>
          </a:r>
          <a:r>
            <a:rPr lang="pl-PL" sz="2300" kern="1200" dirty="0"/>
            <a:t> </a:t>
          </a:r>
        </a:p>
      </dsp:txBody>
      <dsp:txXfrm>
        <a:off x="4268855" y="2417036"/>
        <a:ext cx="1592793" cy="15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2EA3D-833F-4F96-9B4A-711AA70300AE}">
      <dsp:nvSpPr>
        <dsp:cNvPr id="0" name=""/>
        <dsp:cNvSpPr/>
      </dsp:nvSpPr>
      <dsp:spPr>
        <a:xfrm>
          <a:off x="0" y="0"/>
          <a:ext cx="8229600" cy="155902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 err="1"/>
            <a:t>Projects</a:t>
          </a:r>
          <a:endParaRPr lang="pl-PL" sz="6500" kern="1200" dirty="0"/>
        </a:p>
      </dsp:txBody>
      <dsp:txXfrm>
        <a:off x="76105" y="76105"/>
        <a:ext cx="8077390" cy="1406815"/>
      </dsp:txXfrm>
    </dsp:sp>
    <dsp:sp modelId="{C8A357E0-E5CD-420D-9C03-3D3549992849}">
      <dsp:nvSpPr>
        <dsp:cNvPr id="0" name=""/>
        <dsp:cNvSpPr/>
      </dsp:nvSpPr>
      <dsp:spPr>
        <a:xfrm>
          <a:off x="0" y="3090361"/>
          <a:ext cx="82296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600" kern="1200" dirty="0"/>
            <a:t>Opolska e-szkoła, szkołą przyszłości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600" kern="1200" dirty="0"/>
            <a:t>Sztuczna inteligencja I-programowanie </a:t>
          </a:r>
        </a:p>
      </dsp:txBody>
      <dsp:txXfrm>
        <a:off x="0" y="3090361"/>
        <a:ext cx="8229600" cy="1210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78EAE-0F45-435A-913B-95AA6A63EB62}">
      <dsp:nvSpPr>
        <dsp:cNvPr id="0" name=""/>
        <dsp:cNvSpPr/>
      </dsp:nvSpPr>
      <dsp:spPr>
        <a:xfrm rot="10800000">
          <a:off x="1335672" y="1609"/>
          <a:ext cx="4539258" cy="76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24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2012-2016</a:t>
          </a:r>
          <a:endParaRPr lang="pl-PL" sz="1400" kern="1200" dirty="0"/>
        </a:p>
      </dsp:txBody>
      <dsp:txXfrm rot="10800000">
        <a:off x="1527997" y="1609"/>
        <a:ext cx="4346933" cy="769302"/>
      </dsp:txXfrm>
    </dsp:sp>
    <dsp:sp modelId="{0D029586-3F7C-4101-B94A-2BC2317558F5}">
      <dsp:nvSpPr>
        <dsp:cNvPr id="0" name=""/>
        <dsp:cNvSpPr/>
      </dsp:nvSpPr>
      <dsp:spPr>
        <a:xfrm>
          <a:off x="951021" y="1609"/>
          <a:ext cx="769302" cy="76930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D3235-C4A0-493D-8CEA-36228879EA96}">
      <dsp:nvSpPr>
        <dsp:cNvPr id="0" name=""/>
        <dsp:cNvSpPr/>
      </dsp:nvSpPr>
      <dsp:spPr>
        <a:xfrm rot="10800000">
          <a:off x="1335672" y="1000555"/>
          <a:ext cx="4539258" cy="76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24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two editions of the project</a:t>
          </a:r>
          <a:endParaRPr lang="pl-PL" sz="1400" kern="1200" dirty="0"/>
        </a:p>
      </dsp:txBody>
      <dsp:txXfrm rot="10800000">
        <a:off x="1527997" y="1000555"/>
        <a:ext cx="4346933" cy="769302"/>
      </dsp:txXfrm>
    </dsp:sp>
    <dsp:sp modelId="{3BD8C0FF-995C-4883-A6FE-D63CE72C858D}">
      <dsp:nvSpPr>
        <dsp:cNvPr id="0" name=""/>
        <dsp:cNvSpPr/>
      </dsp:nvSpPr>
      <dsp:spPr>
        <a:xfrm>
          <a:off x="951021" y="1000555"/>
          <a:ext cx="769302" cy="76930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AB9CD-16D2-460F-98AB-E083CCD3D73E}">
      <dsp:nvSpPr>
        <dsp:cNvPr id="0" name=""/>
        <dsp:cNvSpPr/>
      </dsp:nvSpPr>
      <dsp:spPr>
        <a:xfrm rot="10800000">
          <a:off x="1335672" y="1999500"/>
          <a:ext cx="4539258" cy="76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24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111 schools were equipped with laptops (5500), terminals with access to electronic register (3000), programms for school management, 222 IBM servers </a:t>
          </a:r>
          <a:endParaRPr lang="pl-PL" sz="1400" kern="1200" dirty="0"/>
        </a:p>
      </dsp:txBody>
      <dsp:txXfrm rot="10800000">
        <a:off x="1527997" y="1999500"/>
        <a:ext cx="4346933" cy="769302"/>
      </dsp:txXfrm>
    </dsp:sp>
    <dsp:sp modelId="{2C552713-31B6-4992-87BF-E2EA0788E818}">
      <dsp:nvSpPr>
        <dsp:cNvPr id="0" name=""/>
        <dsp:cNvSpPr/>
      </dsp:nvSpPr>
      <dsp:spPr>
        <a:xfrm>
          <a:off x="951021" y="1999500"/>
          <a:ext cx="769302" cy="76930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F06CF-3562-4308-8526-6FC31FEB40CA}">
      <dsp:nvSpPr>
        <dsp:cNvPr id="0" name=""/>
        <dsp:cNvSpPr/>
      </dsp:nvSpPr>
      <dsp:spPr>
        <a:xfrm rot="10800000">
          <a:off x="1335672" y="2998446"/>
          <a:ext cx="4539258" cy="76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24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Platform for creating multimedia materials</a:t>
          </a:r>
          <a:endParaRPr lang="pl-PL" sz="1400" kern="1200" dirty="0"/>
        </a:p>
      </dsp:txBody>
      <dsp:txXfrm rot="10800000">
        <a:off x="1527997" y="2998446"/>
        <a:ext cx="4346933" cy="769302"/>
      </dsp:txXfrm>
    </dsp:sp>
    <dsp:sp modelId="{01165E90-E8F1-46D6-B7B0-8D6439A0A747}">
      <dsp:nvSpPr>
        <dsp:cNvPr id="0" name=""/>
        <dsp:cNvSpPr/>
      </dsp:nvSpPr>
      <dsp:spPr>
        <a:xfrm>
          <a:off x="951021" y="2998446"/>
          <a:ext cx="769302" cy="76930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E7D6-1690-4919-9912-6111FD9989B6}">
      <dsp:nvSpPr>
        <dsp:cNvPr id="0" name=""/>
        <dsp:cNvSpPr/>
      </dsp:nvSpPr>
      <dsp:spPr>
        <a:xfrm rot="10800000">
          <a:off x="1335672" y="3997391"/>
          <a:ext cx="4539258" cy="76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24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7000 teachers and 61 000 students are registered on the platform</a:t>
          </a:r>
          <a:endParaRPr lang="pl-PL" sz="1400" kern="1200" dirty="0"/>
        </a:p>
      </dsp:txBody>
      <dsp:txXfrm rot="10800000">
        <a:off x="1527997" y="3997391"/>
        <a:ext cx="4346933" cy="769302"/>
      </dsp:txXfrm>
    </dsp:sp>
    <dsp:sp modelId="{0CC06565-6811-4977-910E-5506DB310B06}">
      <dsp:nvSpPr>
        <dsp:cNvPr id="0" name=""/>
        <dsp:cNvSpPr/>
      </dsp:nvSpPr>
      <dsp:spPr>
        <a:xfrm>
          <a:off x="951021" y="3997391"/>
          <a:ext cx="769302" cy="76930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F04D5-D5D8-4B10-8F89-FAC5C4F4E02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D52F0-3607-44F1-B5FA-E943B15DB4BF}">
      <dsp:nvSpPr>
        <dsp:cNvPr id="0" name=""/>
        <dsp:cNvSpPr/>
      </dsp:nvSpPr>
      <dsp:spPr>
        <a:xfrm>
          <a:off x="384538" y="253918"/>
          <a:ext cx="7265132" cy="508162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01.09.2017-31.12.2019</a:t>
          </a:r>
        </a:p>
      </dsp:txBody>
      <dsp:txXfrm>
        <a:off x="384538" y="253918"/>
        <a:ext cx="7265132" cy="508162"/>
      </dsp:txXfrm>
    </dsp:sp>
    <dsp:sp modelId="{053E490F-3B47-4FA8-8346-3CACBD53FD08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73B9D-5313-41DB-8407-39F25C2E71D0}">
      <dsp:nvSpPr>
        <dsp:cNvPr id="0" name=""/>
        <dsp:cNvSpPr/>
      </dsp:nvSpPr>
      <dsp:spPr>
        <a:xfrm>
          <a:off x="748672" y="1015918"/>
          <a:ext cx="6900997" cy="508162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200 </a:t>
          </a:r>
          <a:r>
            <a:rPr lang="pl-PL" sz="1500" kern="1200" dirty="0" err="1">
              <a:solidFill>
                <a:schemeClr val="tx1"/>
              </a:solidFill>
            </a:rPr>
            <a:t>teachers</a:t>
          </a:r>
          <a:r>
            <a:rPr lang="pl-PL" sz="1500" kern="1200" dirty="0">
              <a:solidFill>
                <a:schemeClr val="tx1"/>
              </a:solidFill>
            </a:rPr>
            <a:t> and 2200 </a:t>
          </a:r>
          <a:r>
            <a:rPr lang="pl-PL" sz="1500" kern="1200" dirty="0" err="1">
              <a:solidFill>
                <a:schemeClr val="tx1"/>
              </a:solidFill>
            </a:rPr>
            <a:t>students-early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education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748672" y="1015918"/>
        <a:ext cx="6900997" cy="508162"/>
      </dsp:txXfrm>
    </dsp:sp>
    <dsp:sp modelId="{E1A8C3C6-9D2F-4275-A080-9F58973601C3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F505E-BDC5-48B3-A7FE-805E32D86606}">
      <dsp:nvSpPr>
        <dsp:cNvPr id="0" name=""/>
        <dsp:cNvSpPr/>
      </dsp:nvSpPr>
      <dsp:spPr>
        <a:xfrm>
          <a:off x="915619" y="2587696"/>
          <a:ext cx="6789237" cy="508162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Workshops</a:t>
          </a:r>
          <a:r>
            <a:rPr lang="pl-PL" sz="1500" kern="1200" dirty="0">
              <a:solidFill>
                <a:schemeClr val="tx1"/>
              </a:solidFill>
            </a:rPr>
            <a:t> for </a:t>
          </a:r>
          <a:r>
            <a:rPr lang="pl-PL" sz="1500" kern="1200" dirty="0" err="1">
              <a:solidFill>
                <a:schemeClr val="tx1"/>
              </a:solidFill>
            </a:rPr>
            <a:t>teachers</a:t>
          </a:r>
          <a:r>
            <a:rPr lang="pl-PL" sz="1500" kern="1200" dirty="0">
              <a:solidFill>
                <a:schemeClr val="tx1"/>
              </a:solidFill>
            </a:rPr>
            <a:t>- </a:t>
          </a:r>
          <a:r>
            <a:rPr lang="pl-PL" sz="1500" kern="1200" dirty="0" err="1">
              <a:solidFill>
                <a:schemeClr val="tx1"/>
              </a:solidFill>
            </a:rPr>
            <a:t>blended</a:t>
          </a:r>
          <a:r>
            <a:rPr lang="pl-PL" sz="1500" kern="1200" dirty="0">
              <a:solidFill>
                <a:schemeClr val="tx1"/>
              </a:solidFill>
            </a:rPr>
            <a:t> learning</a:t>
          </a:r>
        </a:p>
      </dsp:txBody>
      <dsp:txXfrm>
        <a:off x="915619" y="2587696"/>
        <a:ext cx="6789237" cy="508162"/>
      </dsp:txXfrm>
    </dsp:sp>
    <dsp:sp modelId="{44184097-9C08-4F75-9BD5-F6FC1C2B72BA}">
      <dsp:nvSpPr>
        <dsp:cNvPr id="0" name=""/>
        <dsp:cNvSpPr/>
      </dsp:nvSpPr>
      <dsp:spPr>
        <a:xfrm>
          <a:off x="502521" y="1723602"/>
          <a:ext cx="638277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FE8DA-4288-4A18-B545-3A7BA3BF2EAC}">
      <dsp:nvSpPr>
        <dsp:cNvPr id="0" name=""/>
        <dsp:cNvSpPr/>
      </dsp:nvSpPr>
      <dsp:spPr>
        <a:xfrm>
          <a:off x="1152139" y="1736925"/>
          <a:ext cx="6378937" cy="508162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200 </a:t>
          </a:r>
          <a:r>
            <a:rPr lang="pl-PL" sz="1500" kern="1200" dirty="0" err="1">
              <a:solidFill>
                <a:schemeClr val="tx1"/>
              </a:solidFill>
            </a:rPr>
            <a:t>teachers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equipped</a:t>
          </a:r>
          <a:r>
            <a:rPr lang="pl-PL" sz="1500" kern="1200" dirty="0">
              <a:solidFill>
                <a:schemeClr val="tx1"/>
              </a:solidFill>
            </a:rPr>
            <a:t> with </a:t>
          </a:r>
          <a:r>
            <a:rPr lang="pl-PL" sz="1500" kern="1200" dirty="0" err="1">
              <a:solidFill>
                <a:schemeClr val="tx1"/>
              </a:solidFill>
            </a:rPr>
            <a:t>tablets</a:t>
          </a:r>
          <a:r>
            <a:rPr lang="pl-PL" sz="1500" kern="1200" dirty="0">
              <a:solidFill>
                <a:schemeClr val="tx1"/>
              </a:solidFill>
            </a:rPr>
            <a:t>, </a:t>
          </a:r>
          <a:r>
            <a:rPr lang="pl-PL" sz="1500" kern="1200" dirty="0" err="1">
              <a:solidFill>
                <a:schemeClr val="tx1"/>
              </a:solidFill>
            </a:rPr>
            <a:t>electronic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versions</a:t>
          </a:r>
          <a:r>
            <a:rPr lang="pl-PL" sz="1500" kern="1200" dirty="0">
              <a:solidFill>
                <a:schemeClr val="tx1"/>
              </a:solidFill>
            </a:rPr>
            <a:t> of </a:t>
          </a:r>
          <a:r>
            <a:rPr lang="pl-PL" sz="1500" kern="1200" dirty="0" err="1">
              <a:solidFill>
                <a:schemeClr val="tx1"/>
              </a:solidFill>
            </a:rPr>
            <a:t>educational</a:t>
          </a:r>
          <a:r>
            <a:rPr lang="pl-PL" sz="1500" kern="1200" dirty="0">
              <a:solidFill>
                <a:schemeClr val="tx1"/>
              </a:solidFill>
            </a:rPr>
            <a:t> materials </a:t>
          </a:r>
          <a:r>
            <a:rPr lang="pl-PL" sz="1500" kern="1200" dirty="0" err="1">
              <a:solidFill>
                <a:schemeClr val="tx1"/>
              </a:solidFill>
            </a:rPr>
            <a:t>used</a:t>
          </a:r>
          <a:r>
            <a:rPr lang="pl-PL" sz="1500" kern="1200" dirty="0">
              <a:solidFill>
                <a:schemeClr val="tx1"/>
              </a:solidFill>
            </a:rPr>
            <a:t> in </a:t>
          </a:r>
          <a:r>
            <a:rPr lang="pl-PL" sz="1500" kern="1200" dirty="0" err="1">
              <a:solidFill>
                <a:schemeClr val="tx1"/>
              </a:solidFill>
            </a:rPr>
            <a:t>programming</a:t>
          </a:r>
          <a:r>
            <a:rPr lang="pl-PL" sz="1500" kern="1200" dirty="0">
              <a:solidFill>
                <a:schemeClr val="tx1"/>
              </a:solidFill>
            </a:rPr>
            <a:t> </a:t>
          </a:r>
        </a:p>
      </dsp:txBody>
      <dsp:txXfrm>
        <a:off x="1152139" y="1736925"/>
        <a:ext cx="6378937" cy="508162"/>
      </dsp:txXfrm>
    </dsp:sp>
    <dsp:sp modelId="{EE1E1512-B65D-415B-9854-929A59B661BD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992BA-15D8-4812-BF21-CEA106009C12}">
      <dsp:nvSpPr>
        <dsp:cNvPr id="0" name=""/>
        <dsp:cNvSpPr/>
      </dsp:nvSpPr>
      <dsp:spPr>
        <a:xfrm>
          <a:off x="439724" y="3555837"/>
          <a:ext cx="7265132" cy="508162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Workshops</a:t>
          </a:r>
          <a:r>
            <a:rPr lang="pl-PL" sz="1500" kern="1200" dirty="0">
              <a:solidFill>
                <a:schemeClr val="tx1"/>
              </a:solidFill>
            </a:rPr>
            <a:t> for </a:t>
          </a:r>
          <a:r>
            <a:rPr lang="pl-PL" sz="1500" kern="1200" dirty="0" err="1">
              <a:solidFill>
                <a:schemeClr val="tx1"/>
              </a:solidFill>
            </a:rPr>
            <a:t>students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39724" y="3555837"/>
        <a:ext cx="7265132" cy="508162"/>
      </dsp:txXfrm>
    </dsp:sp>
    <dsp:sp modelId="{E79F1829-94C2-41E9-BA33-1C503F429DD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97564-141A-49DA-B5CD-313A57A27B26}">
      <dsp:nvSpPr>
        <dsp:cNvPr id="0" name=""/>
        <dsp:cNvSpPr/>
      </dsp:nvSpPr>
      <dsp:spPr>
        <a:xfrm rot="10800000">
          <a:off x="1523830" y="2130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Fllipped classroom in education</a:t>
          </a:r>
          <a:endParaRPr lang="pl-PL" sz="1800" kern="1200" dirty="0"/>
        </a:p>
      </dsp:txBody>
      <dsp:txXfrm rot="10800000">
        <a:off x="1624422" y="2130"/>
        <a:ext cx="5549875" cy="402370"/>
      </dsp:txXfrm>
    </dsp:sp>
    <dsp:sp modelId="{5A467119-69F6-4DA7-936C-860E1642FE5A}">
      <dsp:nvSpPr>
        <dsp:cNvPr id="0" name=""/>
        <dsp:cNvSpPr/>
      </dsp:nvSpPr>
      <dsp:spPr>
        <a:xfrm>
          <a:off x="1322645" y="2130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70DFB-BDF8-4384-B86D-4F21375C8FDA}">
      <dsp:nvSpPr>
        <dsp:cNvPr id="0" name=""/>
        <dsp:cNvSpPr/>
      </dsp:nvSpPr>
      <dsp:spPr>
        <a:xfrm rot="10800000">
          <a:off x="1523830" y="524611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QR codes without secrets</a:t>
          </a:r>
          <a:endParaRPr lang="pl-PL" sz="1800" kern="1200" dirty="0"/>
        </a:p>
      </dsp:txBody>
      <dsp:txXfrm rot="10800000">
        <a:off x="1624422" y="524611"/>
        <a:ext cx="5549875" cy="402370"/>
      </dsp:txXfrm>
    </dsp:sp>
    <dsp:sp modelId="{A0CC2D2D-43FF-472B-B8B9-5D8E8F2FD4D7}">
      <dsp:nvSpPr>
        <dsp:cNvPr id="0" name=""/>
        <dsp:cNvSpPr/>
      </dsp:nvSpPr>
      <dsp:spPr>
        <a:xfrm>
          <a:off x="1322645" y="524611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D164A-F3C1-4B54-94C6-FC7E75DAA2D6}">
      <dsp:nvSpPr>
        <dsp:cNvPr id="0" name=""/>
        <dsp:cNvSpPr/>
      </dsp:nvSpPr>
      <dsp:spPr>
        <a:xfrm rot="10800000">
          <a:off x="1523830" y="1047092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Actionbound in escape room</a:t>
          </a:r>
          <a:endParaRPr lang="pl-PL" sz="1800" kern="1200" dirty="0"/>
        </a:p>
      </dsp:txBody>
      <dsp:txXfrm rot="10800000">
        <a:off x="1624422" y="1047092"/>
        <a:ext cx="5549875" cy="402370"/>
      </dsp:txXfrm>
    </dsp:sp>
    <dsp:sp modelId="{B830DA64-21EF-4118-B8BB-F7FE98EF15D1}">
      <dsp:nvSpPr>
        <dsp:cNvPr id="0" name=""/>
        <dsp:cNvSpPr/>
      </dsp:nvSpPr>
      <dsp:spPr>
        <a:xfrm>
          <a:off x="1322645" y="1047092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2C5F1-E43C-4DC9-A73F-0F1DF3CCDE1B}">
      <dsp:nvSpPr>
        <dsp:cNvPr id="0" name=""/>
        <dsp:cNvSpPr/>
      </dsp:nvSpPr>
      <dsp:spPr>
        <a:xfrm rot="10800000">
          <a:off x="1523830" y="1569574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Plickers for foreign language teachers</a:t>
          </a:r>
          <a:endParaRPr lang="pl-PL" sz="1800" kern="1200" dirty="0"/>
        </a:p>
      </dsp:txBody>
      <dsp:txXfrm rot="10800000">
        <a:off x="1624422" y="1569574"/>
        <a:ext cx="5549875" cy="402370"/>
      </dsp:txXfrm>
    </dsp:sp>
    <dsp:sp modelId="{B07A5BE8-CA24-4389-B25D-387ABA28AC18}">
      <dsp:nvSpPr>
        <dsp:cNvPr id="0" name=""/>
        <dsp:cNvSpPr/>
      </dsp:nvSpPr>
      <dsp:spPr>
        <a:xfrm>
          <a:off x="1322645" y="1569574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7DEF-3C6C-4768-86D3-E371C3DC558F}">
      <dsp:nvSpPr>
        <dsp:cNvPr id="0" name=""/>
        <dsp:cNvSpPr/>
      </dsp:nvSpPr>
      <dsp:spPr>
        <a:xfrm rot="10800000">
          <a:off x="1523830" y="2092055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Models of using ICT at schools-300 teachers</a:t>
          </a:r>
          <a:endParaRPr lang="pl-PL" sz="1800" kern="1200" dirty="0"/>
        </a:p>
      </dsp:txBody>
      <dsp:txXfrm rot="10800000">
        <a:off x="1624422" y="2092055"/>
        <a:ext cx="5549875" cy="402370"/>
      </dsp:txXfrm>
    </dsp:sp>
    <dsp:sp modelId="{CB2BEEC5-BCB3-4DF6-857F-A9FD34C89A35}">
      <dsp:nvSpPr>
        <dsp:cNvPr id="0" name=""/>
        <dsp:cNvSpPr/>
      </dsp:nvSpPr>
      <dsp:spPr>
        <a:xfrm>
          <a:off x="1322645" y="2092055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1B482-10E1-4C90-BB8B-60B358F6E80B}">
      <dsp:nvSpPr>
        <dsp:cNvPr id="0" name=""/>
        <dsp:cNvSpPr/>
      </dsp:nvSpPr>
      <dsp:spPr>
        <a:xfrm rot="10800000">
          <a:off x="1523830" y="2614536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Developing key competences</a:t>
          </a:r>
          <a:endParaRPr lang="pl-PL" sz="1800" kern="1200" dirty="0"/>
        </a:p>
      </dsp:txBody>
      <dsp:txXfrm rot="10800000">
        <a:off x="1624422" y="2614536"/>
        <a:ext cx="5549875" cy="402370"/>
      </dsp:txXfrm>
    </dsp:sp>
    <dsp:sp modelId="{8C3E89B7-71A7-4F32-B3B0-927F5B7E8CE7}">
      <dsp:nvSpPr>
        <dsp:cNvPr id="0" name=""/>
        <dsp:cNvSpPr/>
      </dsp:nvSpPr>
      <dsp:spPr>
        <a:xfrm>
          <a:off x="1322645" y="2614536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2F5B4-B45E-4FE3-8E51-8D72D7F53A6B}">
      <dsp:nvSpPr>
        <dsp:cNvPr id="0" name=""/>
        <dsp:cNvSpPr/>
      </dsp:nvSpPr>
      <dsp:spPr>
        <a:xfrm rot="10800000">
          <a:off x="1523830" y="3137017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New technologies as motivation for learning/teaching</a:t>
          </a:r>
          <a:endParaRPr lang="pl-PL" sz="1800" kern="1200" dirty="0"/>
        </a:p>
      </dsp:txBody>
      <dsp:txXfrm rot="10800000">
        <a:off x="1624422" y="3137017"/>
        <a:ext cx="5549875" cy="402370"/>
      </dsp:txXfrm>
    </dsp:sp>
    <dsp:sp modelId="{F1D90D48-6F7B-484F-A222-09936C9BC744}">
      <dsp:nvSpPr>
        <dsp:cNvPr id="0" name=""/>
        <dsp:cNvSpPr/>
      </dsp:nvSpPr>
      <dsp:spPr>
        <a:xfrm>
          <a:off x="1322645" y="3137017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A3EBE-1A49-4B09-8FAE-EB30E9AFF871}">
      <dsp:nvSpPr>
        <dsp:cNvPr id="0" name=""/>
        <dsp:cNvSpPr/>
      </dsp:nvSpPr>
      <dsp:spPr>
        <a:xfrm rot="10800000">
          <a:off x="1523830" y="3659498"/>
          <a:ext cx="5650467" cy="402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How to use ICT potencial at school</a:t>
          </a:r>
          <a:endParaRPr lang="pl-PL" sz="1800" kern="1200" dirty="0"/>
        </a:p>
      </dsp:txBody>
      <dsp:txXfrm rot="10800000">
        <a:off x="1624422" y="3659498"/>
        <a:ext cx="5549875" cy="402370"/>
      </dsp:txXfrm>
    </dsp:sp>
    <dsp:sp modelId="{B3B16F2E-826E-487E-9716-035A0DEC2C22}">
      <dsp:nvSpPr>
        <dsp:cNvPr id="0" name=""/>
        <dsp:cNvSpPr/>
      </dsp:nvSpPr>
      <dsp:spPr>
        <a:xfrm>
          <a:off x="1322645" y="3659498"/>
          <a:ext cx="402370" cy="4023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9B9E4-635D-4600-962F-4CE1E8CBA2C9}">
      <dsp:nvSpPr>
        <dsp:cNvPr id="0" name=""/>
        <dsp:cNvSpPr/>
      </dsp:nvSpPr>
      <dsp:spPr>
        <a:xfrm rot="10800000">
          <a:off x="1325805" y="942"/>
          <a:ext cx="4612727" cy="6558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Scratch</a:t>
          </a:r>
          <a:endParaRPr lang="pl-PL" sz="1800" kern="1200" dirty="0"/>
        </a:p>
      </dsp:txBody>
      <dsp:txXfrm rot="10800000">
        <a:off x="1489758" y="942"/>
        <a:ext cx="4448774" cy="655811"/>
      </dsp:txXfrm>
    </dsp:sp>
    <dsp:sp modelId="{7380F420-D250-48AC-8725-F48D0056554E}">
      <dsp:nvSpPr>
        <dsp:cNvPr id="0" name=""/>
        <dsp:cNvSpPr/>
      </dsp:nvSpPr>
      <dsp:spPr>
        <a:xfrm>
          <a:off x="997899" y="942"/>
          <a:ext cx="655811" cy="65581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F0A8-7F94-4188-9414-07C9EAAC6AB0}">
      <dsp:nvSpPr>
        <dsp:cNvPr id="0" name=""/>
        <dsp:cNvSpPr/>
      </dsp:nvSpPr>
      <dsp:spPr>
        <a:xfrm rot="10800000">
          <a:off x="1325805" y="852518"/>
          <a:ext cx="4612727" cy="6558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Scratch Junior</a:t>
          </a:r>
          <a:endParaRPr lang="pl-PL" sz="1800" kern="1200" dirty="0"/>
        </a:p>
      </dsp:txBody>
      <dsp:txXfrm rot="10800000">
        <a:off x="1489758" y="852518"/>
        <a:ext cx="4448774" cy="655811"/>
      </dsp:txXfrm>
    </dsp:sp>
    <dsp:sp modelId="{644D3672-D473-473D-9FDB-12E8EFF2523F}">
      <dsp:nvSpPr>
        <dsp:cNvPr id="0" name=""/>
        <dsp:cNvSpPr/>
      </dsp:nvSpPr>
      <dsp:spPr>
        <a:xfrm>
          <a:off x="997899" y="852518"/>
          <a:ext cx="655811" cy="65581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77AAE-8ED3-4F1A-B110-65B5C801B3CD}">
      <dsp:nvSpPr>
        <dsp:cNvPr id="0" name=""/>
        <dsp:cNvSpPr/>
      </dsp:nvSpPr>
      <dsp:spPr>
        <a:xfrm rot="10800000">
          <a:off x="1325805" y="1704094"/>
          <a:ext cx="4612727" cy="6558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Present yourself in Prezi</a:t>
          </a:r>
          <a:endParaRPr lang="pl-PL" sz="1800" kern="1200" dirty="0"/>
        </a:p>
      </dsp:txBody>
      <dsp:txXfrm rot="10800000">
        <a:off x="1489758" y="1704094"/>
        <a:ext cx="4448774" cy="655811"/>
      </dsp:txXfrm>
    </dsp:sp>
    <dsp:sp modelId="{3A7C7EDB-37ED-47AF-A401-28974AE503F9}">
      <dsp:nvSpPr>
        <dsp:cNvPr id="0" name=""/>
        <dsp:cNvSpPr/>
      </dsp:nvSpPr>
      <dsp:spPr>
        <a:xfrm>
          <a:off x="997899" y="1704094"/>
          <a:ext cx="655811" cy="65581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32774-3BED-4608-AB69-51D9250F5A17}">
      <dsp:nvSpPr>
        <dsp:cNvPr id="0" name=""/>
        <dsp:cNvSpPr/>
      </dsp:nvSpPr>
      <dsp:spPr>
        <a:xfrm rot="10800000">
          <a:off x="1325805" y="2555670"/>
          <a:ext cx="4612727" cy="6558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Smartphone lesson- how to prepare the effective lesson</a:t>
          </a:r>
          <a:endParaRPr lang="pl-PL" sz="1800" kern="1200" dirty="0"/>
        </a:p>
      </dsp:txBody>
      <dsp:txXfrm rot="10800000">
        <a:off x="1489758" y="2555670"/>
        <a:ext cx="4448774" cy="655811"/>
      </dsp:txXfrm>
    </dsp:sp>
    <dsp:sp modelId="{5B783E46-9B35-453D-A108-D8F735474324}">
      <dsp:nvSpPr>
        <dsp:cNvPr id="0" name=""/>
        <dsp:cNvSpPr/>
      </dsp:nvSpPr>
      <dsp:spPr>
        <a:xfrm>
          <a:off x="997899" y="2555670"/>
          <a:ext cx="655811" cy="65581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9A94D-5375-4C79-AE2B-F7254820C7D0}">
      <dsp:nvSpPr>
        <dsp:cNvPr id="0" name=""/>
        <dsp:cNvSpPr/>
      </dsp:nvSpPr>
      <dsp:spPr>
        <a:xfrm rot="10800000">
          <a:off x="1325805" y="3407245"/>
          <a:ext cx="4612727" cy="6558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Modern forms of communication with parents and students</a:t>
          </a:r>
          <a:endParaRPr lang="pl-PL" sz="1800" kern="1200" dirty="0"/>
        </a:p>
      </dsp:txBody>
      <dsp:txXfrm rot="10800000">
        <a:off x="1489758" y="3407245"/>
        <a:ext cx="4448774" cy="655811"/>
      </dsp:txXfrm>
    </dsp:sp>
    <dsp:sp modelId="{1B468D26-45E0-4E03-9620-F4F54C1D9912}">
      <dsp:nvSpPr>
        <dsp:cNvPr id="0" name=""/>
        <dsp:cNvSpPr/>
      </dsp:nvSpPr>
      <dsp:spPr>
        <a:xfrm>
          <a:off x="997899" y="3407245"/>
          <a:ext cx="655811" cy="65581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BA8C-1F90-4A34-84E0-DDE3A7A69212}">
      <dsp:nvSpPr>
        <dsp:cNvPr id="0" name=""/>
        <dsp:cNvSpPr/>
      </dsp:nvSpPr>
      <dsp:spPr>
        <a:xfrm rot="10800000">
          <a:off x="1365870" y="572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Workshops for teachers of German language:</a:t>
          </a:r>
          <a:endParaRPr lang="pl-PL" sz="1300" kern="1200" dirty="0"/>
        </a:p>
      </dsp:txBody>
      <dsp:txXfrm rot="10800000">
        <a:off x="1481409" y="572"/>
        <a:ext cx="4848459" cy="462158"/>
      </dsp:txXfrm>
    </dsp:sp>
    <dsp:sp modelId="{1E4947E1-8E00-4172-B869-7EF63867D77D}">
      <dsp:nvSpPr>
        <dsp:cNvPr id="0" name=""/>
        <dsp:cNvSpPr/>
      </dsp:nvSpPr>
      <dsp:spPr>
        <a:xfrm>
          <a:off x="1134790" y="572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791DD-9022-4CC7-9236-D29346836A4E}">
      <dsp:nvSpPr>
        <dsp:cNvPr id="0" name=""/>
        <dsp:cNvSpPr/>
      </dsp:nvSpPr>
      <dsp:spPr>
        <a:xfrm rot="10800000">
          <a:off x="1365870" y="600688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Blogging creative German teacher</a:t>
          </a:r>
          <a:endParaRPr lang="pl-PL" sz="1300" kern="1200" dirty="0"/>
        </a:p>
      </dsp:txBody>
      <dsp:txXfrm rot="10800000">
        <a:off x="1481409" y="600688"/>
        <a:ext cx="4848459" cy="462158"/>
      </dsp:txXfrm>
    </dsp:sp>
    <dsp:sp modelId="{F35E1D62-0DEF-47C7-B32A-9021513E739A}">
      <dsp:nvSpPr>
        <dsp:cNvPr id="0" name=""/>
        <dsp:cNvSpPr/>
      </dsp:nvSpPr>
      <dsp:spPr>
        <a:xfrm>
          <a:off x="1134790" y="600688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49273-2039-4C77-A069-EF17582ABA5B}">
      <dsp:nvSpPr>
        <dsp:cNvPr id="0" name=""/>
        <dsp:cNvSpPr/>
      </dsp:nvSpPr>
      <dsp:spPr>
        <a:xfrm rot="10800000">
          <a:off x="1365870" y="1200804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How to use flipped classroom in school practice</a:t>
          </a:r>
          <a:endParaRPr lang="pl-PL" sz="1300" kern="1200" dirty="0"/>
        </a:p>
      </dsp:txBody>
      <dsp:txXfrm rot="10800000">
        <a:off x="1481409" y="1200804"/>
        <a:ext cx="4848459" cy="462158"/>
      </dsp:txXfrm>
    </dsp:sp>
    <dsp:sp modelId="{42B2BFB1-BE3D-4565-8064-6C103FD033FF}">
      <dsp:nvSpPr>
        <dsp:cNvPr id="0" name=""/>
        <dsp:cNvSpPr/>
      </dsp:nvSpPr>
      <dsp:spPr>
        <a:xfrm>
          <a:off x="1134790" y="1200804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434B6-B293-4209-B09A-FFA0CDC3C5CB}">
      <dsp:nvSpPr>
        <dsp:cNvPr id="0" name=""/>
        <dsp:cNvSpPr/>
      </dsp:nvSpPr>
      <dsp:spPr>
        <a:xfrm rot="10800000">
          <a:off x="1365870" y="1800920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Multimedialer Deutschlehrer: photos, pictures, comics</a:t>
          </a:r>
          <a:endParaRPr lang="pl-PL" sz="1300" kern="1200" dirty="0"/>
        </a:p>
      </dsp:txBody>
      <dsp:txXfrm rot="10800000">
        <a:off x="1481409" y="1800920"/>
        <a:ext cx="4848459" cy="462158"/>
      </dsp:txXfrm>
    </dsp:sp>
    <dsp:sp modelId="{2623BAF5-4D24-4A22-8DA6-5F00417B886E}">
      <dsp:nvSpPr>
        <dsp:cNvPr id="0" name=""/>
        <dsp:cNvSpPr/>
      </dsp:nvSpPr>
      <dsp:spPr>
        <a:xfrm>
          <a:off x="1134790" y="1800920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EA710-15ED-4ED0-BB76-5EBEB9FE3158}">
      <dsp:nvSpPr>
        <dsp:cNvPr id="0" name=""/>
        <dsp:cNvSpPr/>
      </dsp:nvSpPr>
      <dsp:spPr>
        <a:xfrm rot="10800000">
          <a:off x="1365870" y="2401036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Genially  with genial.ly</a:t>
          </a:r>
          <a:endParaRPr lang="pl-PL" sz="1300" kern="1200" dirty="0"/>
        </a:p>
      </dsp:txBody>
      <dsp:txXfrm rot="10800000">
        <a:off x="1481409" y="2401036"/>
        <a:ext cx="4848459" cy="462158"/>
      </dsp:txXfrm>
    </dsp:sp>
    <dsp:sp modelId="{1FC194AE-D40F-471C-9468-2E9FACE77211}">
      <dsp:nvSpPr>
        <dsp:cNvPr id="0" name=""/>
        <dsp:cNvSpPr/>
      </dsp:nvSpPr>
      <dsp:spPr>
        <a:xfrm>
          <a:off x="1134790" y="2401036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EC63A-637A-4FE6-9C32-77B25AC17FA6}">
      <dsp:nvSpPr>
        <dsp:cNvPr id="0" name=""/>
        <dsp:cNvSpPr/>
      </dsp:nvSpPr>
      <dsp:spPr>
        <a:xfrm rot="10800000">
          <a:off x="1365870" y="3001152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Checking and marking online with Plickers and Google</a:t>
          </a:r>
          <a:endParaRPr lang="pl-PL" sz="1300" kern="1200" dirty="0"/>
        </a:p>
      </dsp:txBody>
      <dsp:txXfrm rot="10800000">
        <a:off x="1481409" y="3001152"/>
        <a:ext cx="4848459" cy="462158"/>
      </dsp:txXfrm>
    </dsp:sp>
    <dsp:sp modelId="{25C89650-C101-4121-8457-A1D39B08AD01}">
      <dsp:nvSpPr>
        <dsp:cNvPr id="0" name=""/>
        <dsp:cNvSpPr/>
      </dsp:nvSpPr>
      <dsp:spPr>
        <a:xfrm>
          <a:off x="1134790" y="3001152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E4FA6-AFFD-4191-9375-5B19F4E39695}">
      <dsp:nvSpPr>
        <dsp:cNvPr id="0" name=""/>
        <dsp:cNvSpPr/>
      </dsp:nvSpPr>
      <dsp:spPr>
        <a:xfrm rot="10800000">
          <a:off x="1365870" y="3601268"/>
          <a:ext cx="4963998" cy="4621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79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Learningapps, Plickers, Quizizz, riddles, vocabulary sudoku, qr codes on German lesson </a:t>
          </a:r>
          <a:endParaRPr lang="pl-PL" sz="1300" kern="1200" dirty="0"/>
        </a:p>
      </dsp:txBody>
      <dsp:txXfrm rot="10800000">
        <a:off x="1481409" y="3601268"/>
        <a:ext cx="4848459" cy="462158"/>
      </dsp:txXfrm>
    </dsp:sp>
    <dsp:sp modelId="{1F134F8E-5993-4FDB-B288-D283B0BFBEFF}">
      <dsp:nvSpPr>
        <dsp:cNvPr id="0" name=""/>
        <dsp:cNvSpPr/>
      </dsp:nvSpPr>
      <dsp:spPr>
        <a:xfrm>
          <a:off x="1134790" y="3601268"/>
          <a:ext cx="462158" cy="46215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97144-0DA1-4FFE-A40A-DD365B69739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F6F24-6B6F-465B-A1B2-E2D3368FD043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Networks for teachers using e-learning platforms like:</a:t>
          </a:r>
          <a:endParaRPr lang="pl-PL" sz="2400" kern="1200" dirty="0"/>
        </a:p>
      </dsp:txBody>
      <dsp:txXfrm>
        <a:off x="564979" y="406400"/>
        <a:ext cx="5475833" cy="812800"/>
      </dsp:txXfrm>
    </dsp:sp>
    <dsp:sp modelId="{BACA336E-DF3B-4F7E-BFE1-9363506277E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9437D-E07C-44C5-A53E-058CE808CC5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doskonaleniewsieci</a:t>
          </a:r>
          <a:endParaRPr lang="pl-PL" sz="2400" kern="1200" dirty="0"/>
        </a:p>
      </dsp:txBody>
      <dsp:txXfrm>
        <a:off x="860432" y="1625599"/>
        <a:ext cx="5180380" cy="812800"/>
      </dsp:txXfrm>
    </dsp:sp>
    <dsp:sp modelId="{4BBA408A-60C4-42C8-8945-0E22A6D5D4D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4E7A2-FE33-49FF-96B3-A9FBF6D2DEE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eTwinning ( 300 teachers in years 2016-18) </a:t>
          </a:r>
          <a:endParaRPr lang="pl-PL" sz="2400" kern="1200" dirty="0"/>
        </a:p>
      </dsp:txBody>
      <dsp:txXfrm>
        <a:off x="564979" y="2844800"/>
        <a:ext cx="5475833" cy="812800"/>
      </dsp:txXfrm>
    </dsp:sp>
    <dsp:sp modelId="{D677917C-A5D6-4812-A997-784FC6C5291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1FDDF-34F2-4ECD-B00E-6F5451324831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4FCAD-5C4B-40E2-9CCF-BBD93AD71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4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BE7-E5E5-488D-A6CE-AE190EACCB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BE7-E5E5-488D-A6CE-AE190EACCB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3D9D03-7CD2-4097-A00A-BD5DC2F624B6}" type="slidenum">
              <a:rPr lang="pl-PL" altLang="pl-PL">
                <a:latin typeface="Arial" panose="020B0604020202020204" pitchFamily="34" charset="0"/>
              </a:rPr>
              <a:pPr eaLnBrk="1" hangingPunct="1"/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0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6"/>
          <p:cNvSpPr/>
          <p:nvPr userDrawn="1"/>
        </p:nvSpPr>
        <p:spPr>
          <a:xfrm>
            <a:off x="0" y="4572043"/>
            <a:ext cx="147004" cy="2295185"/>
          </a:xfrm>
          <a:prstGeom prst="rect">
            <a:avLst/>
          </a:prstGeom>
          <a:solidFill>
            <a:srgbClr val="00B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6"/>
          <p:cNvSpPr/>
          <p:nvPr userDrawn="1"/>
        </p:nvSpPr>
        <p:spPr>
          <a:xfrm>
            <a:off x="0" y="2278078"/>
            <a:ext cx="147004" cy="2295185"/>
          </a:xfrm>
          <a:prstGeom prst="rect">
            <a:avLst/>
          </a:prstGeom>
          <a:solidFill>
            <a:srgbClr val="FFE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6"/>
          <p:cNvSpPr/>
          <p:nvPr userDrawn="1"/>
        </p:nvSpPr>
        <p:spPr>
          <a:xfrm>
            <a:off x="0" y="-1"/>
            <a:ext cx="147004" cy="2295185"/>
          </a:xfrm>
          <a:prstGeom prst="rect">
            <a:avLst/>
          </a:prstGeom>
          <a:solidFill>
            <a:srgbClr val="67B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 sz="1800" dirty="0"/>
          </a:p>
        </p:txBody>
      </p:sp>
      <p:grpSp>
        <p:nvGrpSpPr>
          <p:cNvPr id="35" name="Group 22"/>
          <p:cNvGrpSpPr/>
          <p:nvPr userDrawn="1"/>
        </p:nvGrpSpPr>
        <p:grpSpPr>
          <a:xfrm>
            <a:off x="208317" y="228600"/>
            <a:ext cx="2851516" cy="6638628"/>
            <a:chOff x="2487613" y="285750"/>
            <a:chExt cx="2428875" cy="5654676"/>
          </a:xfrm>
          <a:solidFill>
            <a:srgbClr val="F2FDCF"/>
          </a:solidFill>
        </p:grpSpPr>
        <p:sp>
          <p:nvSpPr>
            <p:cNvPr id="3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" name="Group 9"/>
          <p:cNvGrpSpPr/>
          <p:nvPr userDrawn="1"/>
        </p:nvGrpSpPr>
        <p:grpSpPr>
          <a:xfrm>
            <a:off x="238300" y="3961"/>
            <a:ext cx="2356674" cy="6854039"/>
            <a:chOff x="6627813" y="194833"/>
            <a:chExt cx="1952625" cy="567891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2" name="Group 9"/>
          <p:cNvGrpSpPr/>
          <p:nvPr userDrawn="1"/>
        </p:nvGrpSpPr>
        <p:grpSpPr>
          <a:xfrm>
            <a:off x="-60019" y="1052736"/>
            <a:ext cx="1895715" cy="5810372"/>
            <a:chOff x="6627813" y="194833"/>
            <a:chExt cx="1952625" cy="567891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1026" name="Picture 2" descr="http://rzpwe.opolskie.pl/szablon/rysunki/logo_rzpwe_mal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36148"/>
            <a:ext cx="1656184" cy="6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i.ytimg.com/vi/MiMmhnz9frs/maxresdefault.jpg" TargetMode="External"/><Relationship Id="rId2" Type="http://schemas.openxmlformats.org/officeDocument/2006/relationships/hyperlink" Target="https://www.youtube.com/watch?v=MiMmhnz9fr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15.opole.pl/projekty-miedzynarodowe/erasmus/1464-uczniowie-prezentuja-ulubione-aplikacje-w-procesie-edukacji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1stop.ehost.pl/index.php?option=com_content&amp;view=article&amp;id=568:w-rezerwacie-geologicznym&amp;catid=116:ipadwjedynce&amp;Itemid=12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I</a:t>
            </a:r>
            <a:r>
              <a:rPr lang="en-US" b="1" dirty="0" err="1"/>
              <a:t>mplementation</a:t>
            </a:r>
            <a:r>
              <a:rPr lang="en-US" b="1" dirty="0"/>
              <a:t> of the mobile devices in </a:t>
            </a:r>
            <a:r>
              <a:rPr lang="pl-PL" b="1" dirty="0"/>
              <a:t>Opole</a:t>
            </a:r>
            <a:r>
              <a:rPr lang="en-US" b="1" dirty="0"/>
              <a:t> region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598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4">
            <a:extLst>
              <a:ext uri="{FF2B5EF4-FFF2-40B4-BE49-F238E27FC236}">
                <a16:creationId xmlns:a16="http://schemas.microsoft.com/office/drawing/2014/main" id="{2A0943E3-85F2-4F8D-9854-15AC8D867663}"/>
              </a:ext>
            </a:extLst>
          </p:cNvPr>
          <p:cNvSpPr txBox="1"/>
          <p:nvPr/>
        </p:nvSpPr>
        <p:spPr>
          <a:xfrm>
            <a:off x="76105" y="146376"/>
            <a:ext cx="8077390" cy="14068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4800" kern="1200" dirty="0" err="1"/>
              <a:t>Workshops</a:t>
            </a:r>
            <a:r>
              <a:rPr lang="pl-PL" sz="4800" kern="1200" dirty="0"/>
              <a:t> for </a:t>
            </a:r>
            <a:r>
              <a:rPr lang="pl-PL" sz="4800" kern="1200" dirty="0" err="1"/>
              <a:t>teachers</a:t>
            </a:r>
            <a:endParaRPr lang="pl-PL" sz="4800" kern="1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EBCDF4-E61E-496B-BFCD-7D1EC198B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052835"/>
              </p:ext>
            </p:extLst>
          </p:nvPr>
        </p:nvGraphicFramePr>
        <p:xfrm>
          <a:off x="179512" y="177281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4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4">
            <a:extLst>
              <a:ext uri="{FF2B5EF4-FFF2-40B4-BE49-F238E27FC236}">
                <a16:creationId xmlns:a16="http://schemas.microsoft.com/office/drawing/2014/main" id="{32809BEE-32B2-4231-A2AC-DF07D60B4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4800" kern="1200" dirty="0" err="1"/>
              <a:t>Workshops</a:t>
            </a:r>
            <a:r>
              <a:rPr lang="pl-PL" sz="4800" kern="1200" dirty="0"/>
              <a:t> for </a:t>
            </a:r>
            <a:r>
              <a:rPr lang="pl-PL" sz="4800" kern="1200" dirty="0" err="1"/>
              <a:t>teachers</a:t>
            </a:r>
            <a:endParaRPr lang="pl-PL" sz="4800" kern="1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922660-574E-4BB5-95BA-1E03E4458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963963"/>
              </p:ext>
            </p:extLst>
          </p:nvPr>
        </p:nvGraphicFramePr>
        <p:xfrm>
          <a:off x="1524000" y="1397000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5ECC888-D840-4364-9C5B-F33B1515E5DD}"/>
              </a:ext>
            </a:extLst>
          </p:cNvPr>
          <p:cNvSpPr/>
          <p:nvPr/>
        </p:nvSpPr>
        <p:spPr>
          <a:xfrm>
            <a:off x="0" y="70271"/>
            <a:ext cx="8229600" cy="1559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pl-PL" sz="4800" dirty="0"/>
              <a:t>Niwki</a:t>
            </a:r>
            <a:r>
              <a:rPr lang="pl-PL" dirty="0"/>
              <a:t> </a:t>
            </a:r>
            <a:r>
              <a:rPr lang="pl-PL" sz="4400" dirty="0" err="1"/>
              <a:t>programme</a:t>
            </a:r>
            <a:endParaRPr lang="pl-PL" sz="4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C98D4B-9AC6-47BD-B736-76C7C7691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008623"/>
              </p:ext>
            </p:extLst>
          </p:nvPr>
        </p:nvGraphicFramePr>
        <p:xfrm>
          <a:off x="1283804" y="1772816"/>
          <a:ext cx="74646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6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8CDE2C0-4B31-493E-93B1-FB8AF332FFD8}"/>
              </a:ext>
            </a:extLst>
          </p:cNvPr>
          <p:cNvSpPr/>
          <p:nvPr/>
        </p:nvSpPr>
        <p:spPr>
          <a:xfrm>
            <a:off x="0" y="70271"/>
            <a:ext cx="8229600" cy="15590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pl-PL" sz="4800" dirty="0" err="1"/>
              <a:t>Platforms</a:t>
            </a:r>
            <a:r>
              <a:rPr lang="pl-PL" sz="4800" dirty="0"/>
              <a:t> for </a:t>
            </a:r>
            <a:r>
              <a:rPr lang="pl-PL" sz="4800" dirty="0" err="1"/>
              <a:t>teachers</a:t>
            </a:r>
            <a:endParaRPr lang="pl-PL" sz="4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411622-2CE2-4349-93FE-E1EED991F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6555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8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F6CBD-599E-43A7-BE06-49264034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err="1"/>
              <a:t>Questionnaire</a:t>
            </a:r>
            <a:r>
              <a:rPr lang="pl-PL" sz="2800" dirty="0"/>
              <a:t> to 45 </a:t>
            </a:r>
            <a:r>
              <a:rPr lang="pl-PL" sz="2800" dirty="0" err="1"/>
              <a:t>advisors</a:t>
            </a:r>
            <a:r>
              <a:rPr lang="pl-PL" sz="2800" dirty="0"/>
              <a:t> </a:t>
            </a:r>
            <a:r>
              <a:rPr lang="pl-PL" sz="2800" dirty="0" err="1"/>
              <a:t>working</a:t>
            </a:r>
            <a:r>
              <a:rPr lang="pl-PL" sz="2800" dirty="0"/>
              <a:t> in RZPWE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FFE1C8-1D82-4269-A0FC-BC4790BA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5845047" cy="3025402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FD25EBA-89D0-4D6C-BFE0-6D8FBED39202}"/>
              </a:ext>
            </a:extLst>
          </p:cNvPr>
          <p:cNvSpPr/>
          <p:nvPr/>
        </p:nvSpPr>
        <p:spPr>
          <a:xfrm>
            <a:off x="0" y="70271"/>
            <a:ext cx="8229600" cy="1559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Interesting activities, projects, experiences, etc. carried out in schools of Opole region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119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13C4385-30CE-4D3A-8A01-3045B82A69E0}"/>
              </a:ext>
            </a:extLst>
          </p:cNvPr>
          <p:cNvSpPr/>
          <p:nvPr/>
        </p:nvSpPr>
        <p:spPr>
          <a:xfrm>
            <a:off x="4868" y="57199"/>
            <a:ext cx="8229600" cy="1559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pl-PL" sz="6000" dirty="0" err="1"/>
              <a:t>Use</a:t>
            </a:r>
            <a:r>
              <a:rPr lang="pl-PL" sz="6000" dirty="0"/>
              <a:t> of </a:t>
            </a:r>
            <a:r>
              <a:rPr lang="pl-PL" sz="6000" dirty="0" err="1"/>
              <a:t>smarthones</a:t>
            </a:r>
            <a:endParaRPr lang="pl-PL" sz="60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6354A3F-C651-4A64-A922-64A35467E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217684"/>
              </p:ext>
            </p:extLst>
          </p:nvPr>
        </p:nvGraphicFramePr>
        <p:xfrm>
          <a:off x="1524000" y="1397000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0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D0F3DD7-D82B-45AD-83B7-19800D893DE8}"/>
              </a:ext>
            </a:extLst>
          </p:cNvPr>
          <p:cNvSpPr/>
          <p:nvPr/>
        </p:nvSpPr>
        <p:spPr>
          <a:xfrm>
            <a:off x="4868" y="57199"/>
            <a:ext cx="8229600" cy="1559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pl-PL" sz="4800" dirty="0"/>
              <a:t>School </a:t>
            </a:r>
            <a:r>
              <a:rPr lang="pl-PL" sz="4800" dirty="0" err="1"/>
              <a:t>subjects</a:t>
            </a:r>
            <a:r>
              <a:rPr lang="pl-PL" sz="4800" dirty="0"/>
              <a:t> &amp; </a:t>
            </a:r>
            <a:r>
              <a:rPr lang="pl-PL" sz="4800" dirty="0" err="1"/>
              <a:t>smartphones</a:t>
            </a:r>
            <a:endParaRPr lang="pl-PL" sz="4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6CF345-FC74-454C-8104-F6BEB1AF2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97393"/>
              </p:ext>
            </p:extLst>
          </p:nvPr>
        </p:nvGraphicFramePr>
        <p:xfrm>
          <a:off x="1403648" y="1916832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3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5B8ABE-FC22-4771-8703-496F6D15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Use</a:t>
            </a:r>
            <a:r>
              <a:rPr lang="pl-PL" sz="2400" dirty="0"/>
              <a:t> of </a:t>
            </a:r>
            <a:r>
              <a:rPr lang="pl-PL" sz="2400" dirty="0" err="1"/>
              <a:t>tablets</a:t>
            </a:r>
            <a:r>
              <a:rPr lang="pl-PL" sz="2400" dirty="0"/>
              <a:t>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8D01FE-A46C-434D-B608-698ECA34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46354"/>
            <a:ext cx="7267575" cy="357981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2F115E-7088-4977-82BA-1001964D3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123332"/>
              </p:ext>
            </p:extLst>
          </p:nvPr>
        </p:nvGraphicFramePr>
        <p:xfrm>
          <a:off x="756077" y="1055389"/>
          <a:ext cx="3840088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1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2C70EB-F5EB-48EF-A269-B549C569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2. </a:t>
            </a:r>
            <a:r>
              <a:rPr lang="pl-PL" dirty="0" err="1"/>
              <a:t>Use</a:t>
            </a:r>
            <a:r>
              <a:rPr lang="pl-PL" dirty="0"/>
              <a:t> of  </a:t>
            </a:r>
            <a:r>
              <a:rPr lang="pl-PL" dirty="0" err="1"/>
              <a:t>tablets</a:t>
            </a:r>
            <a:r>
              <a:rPr lang="pl-PL" dirty="0"/>
              <a:t> with </a:t>
            </a:r>
            <a:r>
              <a:rPr lang="pl-PL" dirty="0" err="1"/>
              <a:t>tools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3700D5-2CCE-4363-AADF-63CE31FE2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0455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5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EAD6380-3835-4121-95DA-BD162E15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pl-PL" sz="4800" dirty="0"/>
              <a:t>PSP 1 Zdzieszowice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C545E16-6719-4FE2-91B8-BF9FCCC61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7538" y="4352945"/>
            <a:ext cx="3002119" cy="1692371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A33937D-E395-495F-8308-5FBF163C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" y="1544725"/>
            <a:ext cx="3673627" cy="2071594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3874BB-8711-4A63-B43E-C02F7E3EC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9046"/>
            <a:ext cx="3674828" cy="207159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007B62F-0642-4117-896A-2686C23BBB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7674" y="4387933"/>
            <a:ext cx="3002116" cy="16923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BC59932E-0894-4126-8C0E-14E54D526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37" y="4363117"/>
            <a:ext cx="2994907" cy="16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361A23-2E35-4D1F-8B10-A503CA645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542722"/>
              </p:ext>
            </p:extLst>
          </p:nvPr>
        </p:nvGraphicFramePr>
        <p:xfrm>
          <a:off x="683568" y="404664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C2C84CA-9C54-4B14-BF90-CE5300D39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3356992" cy="189242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224B2D-9B77-4A72-A4DC-33F7F1856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75" y="422238"/>
            <a:ext cx="3294641" cy="185727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E53BD61-00A1-4203-B3A2-1832DDB7E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798814" cy="27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B42EDC-BA1C-43A5-B4B8-7227ED5A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30" y="1424039"/>
            <a:ext cx="8229600" cy="4525963"/>
          </a:xfrm>
        </p:spPr>
        <p:txBody>
          <a:bodyPr/>
          <a:lstStyle/>
          <a:p>
            <a:endParaRPr lang="pl-PL" dirty="0">
              <a:hlinkClick r:id="rId2"/>
            </a:endParaRPr>
          </a:p>
          <a:p>
            <a:r>
              <a:rPr lang="pl-PL" dirty="0">
                <a:hlinkClick r:id="rId2"/>
              </a:rPr>
              <a:t>https://www.youtube.com/watch?v=MiMmhnz9frs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7B1EF58-BC77-4C69-B033-D659DDD5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pl-PL" sz="4800" dirty="0"/>
              <a:t>Film</a:t>
            </a:r>
          </a:p>
        </p:txBody>
      </p:sp>
      <p:pic>
        <p:nvPicPr>
          <p:cNvPr id="1026" name="LPThumbnailImageID_15420464509220.2500431206611492" descr="https://i.ytimg.com/vi/MiMmhnz9frs/maxresdefault.jpg">
            <a:extLst>
              <a:ext uri="{FF2B5EF4-FFF2-40B4-BE49-F238E27FC236}">
                <a16:creationId xmlns:a16="http://schemas.microsoft.com/office/drawing/2014/main" id="{CEBEF78E-407B-4E8E-8138-0F00E95320B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3387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6ADCA-4426-4B0E-9053-49131EF5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PSP 15 Opole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FFCC7-FF34-44BD-BAE8-AE87F166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Erasmus + </a:t>
            </a:r>
            <a:r>
              <a:rPr lang="pl-PL" dirty="0" err="1"/>
              <a:t>projects</a:t>
            </a:r>
            <a:r>
              <a:rPr lang="pl-PL" dirty="0"/>
              <a:t>:</a:t>
            </a:r>
          </a:p>
          <a:p>
            <a:r>
              <a:rPr lang="en-US" dirty="0"/>
              <a:t>From Europe 1010 BC to Europe 2020 PC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http://www.psp15.opole.pl/projekty-miedzynarodowe/erasmus/1464-uczniowie-prezentuja-ulubione-aplikacje-w-procesie-edukacji.html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F46F712-CAF5-4A4B-B4C3-19E263BC78F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/>
              <a:t>PSP 15 Opole</a:t>
            </a:r>
          </a:p>
        </p:txBody>
      </p:sp>
    </p:spTree>
    <p:extLst>
      <p:ext uri="{BB962C8B-B14F-4D97-AF65-F5344CB8AC3E}">
        <p14:creationId xmlns:p14="http://schemas.microsoft.com/office/powerpoint/2010/main" val="38755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28343-50D0-4424-BFCD-A1EC9652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PSP 1 Strzelce Opolskie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66B5A3-B7A4-44E2-8E41-21CA2870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http://www.psp1stop.ehost.pl/index.php?option=com_content&amp;view=article&amp;id=568:w-rezerwacie-geologicznym&amp;catid=116:ipadwjedynce&amp;Itemid=126</a:t>
            </a:r>
            <a:endParaRPr lang="pl-PL" dirty="0"/>
          </a:p>
          <a:p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FC502EB-20CB-43EC-98CB-927BC08A505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/>
              <a:t>PSP 1 Strzelce Opolskie</a:t>
            </a:r>
          </a:p>
        </p:txBody>
      </p:sp>
    </p:spTree>
    <p:extLst>
      <p:ext uri="{BB962C8B-B14F-4D97-AF65-F5344CB8AC3E}">
        <p14:creationId xmlns:p14="http://schemas.microsoft.com/office/powerpoint/2010/main" val="37598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9564DCF-86B2-4ABE-9B30-5B0BA2823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2551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3FB0229A-39DB-4902-AC1C-67E325EE4942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err="1">
                <a:solidFill>
                  <a:schemeClr val="bg1"/>
                </a:solidFill>
              </a:rPr>
              <a:t>Proposals</a:t>
            </a:r>
            <a:r>
              <a:rPr lang="pl-PL" sz="4800" dirty="0">
                <a:solidFill>
                  <a:schemeClr val="bg1"/>
                </a:solidFill>
              </a:rPr>
              <a:t> for </a:t>
            </a:r>
            <a:r>
              <a:rPr lang="pl-PL" sz="4800" dirty="0" err="1">
                <a:solidFill>
                  <a:schemeClr val="bg1"/>
                </a:solidFill>
              </a:rPr>
              <a:t>improvement</a:t>
            </a:r>
            <a:r>
              <a:rPr lang="pl-PL" sz="4800" dirty="0">
                <a:solidFill>
                  <a:schemeClr val="bg1"/>
                </a:solidFill>
              </a:rPr>
              <a:t> and </a:t>
            </a:r>
            <a:r>
              <a:rPr lang="pl-PL" sz="4800" dirty="0" err="1">
                <a:solidFill>
                  <a:schemeClr val="bg1"/>
                </a:solidFill>
              </a:rPr>
              <a:t>future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expectations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regarding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teacher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training</a:t>
            </a:r>
            <a:r>
              <a:rPr lang="pl-PL" sz="4800" dirty="0">
                <a:solidFill>
                  <a:schemeClr val="bg1"/>
                </a:solidFill>
              </a:rPr>
              <a:t> in mobile devices in </a:t>
            </a:r>
            <a:r>
              <a:rPr lang="pl-PL" sz="4800" dirty="0" err="1">
                <a:solidFill>
                  <a:schemeClr val="bg1"/>
                </a:solidFill>
              </a:rPr>
              <a:t>short</a:t>
            </a:r>
            <a:r>
              <a:rPr lang="pl-PL" sz="4800" dirty="0">
                <a:solidFill>
                  <a:schemeClr val="bg1"/>
                </a:solidFill>
              </a:rPr>
              <a:t>-term </a:t>
            </a:r>
          </a:p>
        </p:txBody>
      </p:sp>
    </p:spTree>
    <p:extLst>
      <p:ext uri="{BB962C8B-B14F-4D97-AF65-F5344CB8AC3E}">
        <p14:creationId xmlns:p14="http://schemas.microsoft.com/office/powerpoint/2010/main" val="15852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57B54-44BA-494C-8567-D0C3C798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1. </a:t>
            </a:r>
            <a:r>
              <a:rPr lang="en-US" dirty="0"/>
              <a:t>Teacher </a:t>
            </a:r>
            <a:r>
              <a:rPr lang="en-US" dirty="0" err="1"/>
              <a:t>traning</a:t>
            </a:r>
            <a:r>
              <a:rPr lang="en-US" dirty="0"/>
              <a:t> activities and projects </a:t>
            </a:r>
            <a:r>
              <a:rPr lang="en-US" dirty="0" err="1"/>
              <a:t>organised</a:t>
            </a:r>
            <a:r>
              <a:rPr lang="en-US" dirty="0"/>
              <a:t> by </a:t>
            </a:r>
            <a:r>
              <a:rPr lang="pl-PL" dirty="0"/>
              <a:t>RZPWE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0564673-BE66-4C38-986E-3FCA7BC09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3788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3A166E7-5FE7-4CE2-88A7-A061980EA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482521"/>
              </p:ext>
            </p:extLst>
          </p:nvPr>
        </p:nvGraphicFramePr>
        <p:xfrm>
          <a:off x="251520" y="260648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8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iagram group">
            <a:extLst>
              <a:ext uri="{FF2B5EF4-FFF2-40B4-BE49-F238E27FC236}">
                <a16:creationId xmlns:a16="http://schemas.microsoft.com/office/drawing/2014/main" id="{F2FA8A83-FA14-42D8-A304-1C36B4D7DDE1}"/>
              </a:ext>
            </a:extLst>
          </p:cNvPr>
          <p:cNvGrpSpPr/>
          <p:nvPr/>
        </p:nvGrpSpPr>
        <p:grpSpPr>
          <a:xfrm>
            <a:off x="0" y="75582"/>
            <a:ext cx="8229600" cy="1559025"/>
            <a:chOff x="0" y="0"/>
            <a:chExt cx="8229600" cy="1559025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AA1C0CFA-561A-4731-87EF-61C1FA9AC342}"/>
                </a:ext>
              </a:extLst>
            </p:cNvPr>
            <p:cNvGrpSpPr/>
            <p:nvPr/>
          </p:nvGrpSpPr>
          <p:grpSpPr>
            <a:xfrm>
              <a:off x="0" y="0"/>
              <a:ext cx="8229600" cy="1559025"/>
              <a:chOff x="0" y="0"/>
              <a:chExt cx="8229600" cy="1559025"/>
            </a:xfrm>
          </p:grpSpPr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B9DDAB26-3FC5-4DE6-B144-BDE7528C10C0}"/>
                  </a:ext>
                </a:extLst>
              </p:cNvPr>
              <p:cNvSpPr/>
              <p:nvPr/>
            </p:nvSpPr>
            <p:spPr>
              <a:xfrm>
                <a:off x="0" y="0"/>
                <a:ext cx="8229600" cy="1559025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Prostokąt: zaokrąglone rogi 4">
                <a:extLst>
                  <a:ext uri="{FF2B5EF4-FFF2-40B4-BE49-F238E27FC236}">
                    <a16:creationId xmlns:a16="http://schemas.microsoft.com/office/drawing/2014/main" id="{781404E2-7C0D-4065-8791-0A1945F650D9}"/>
                  </a:ext>
                </a:extLst>
              </p:cNvPr>
              <p:cNvSpPr txBox="1"/>
              <p:nvPr/>
            </p:nvSpPr>
            <p:spPr>
              <a:xfrm>
                <a:off x="76105" y="76105"/>
                <a:ext cx="8077390" cy="140681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4000" b="1" dirty="0"/>
                  <a:t>Opolska e szkoła, szkołą przyszłości</a:t>
                </a:r>
                <a:endParaRPr lang="pl-PL" sz="4000" b="1" kern="1200" dirty="0"/>
              </a:p>
            </p:txBody>
          </p:sp>
        </p:grp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F057FC-F475-46CF-9886-55BEEC164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124762"/>
              </p:ext>
            </p:extLst>
          </p:nvPr>
        </p:nvGraphicFramePr>
        <p:xfrm>
          <a:off x="1403648" y="1710712"/>
          <a:ext cx="682595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musisz\Pictures\_Advisor Marketing\pr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1" b="34039"/>
          <a:stretch/>
        </p:blipFill>
        <p:spPr bwMode="auto">
          <a:xfrm>
            <a:off x="4774048" y="380510"/>
            <a:ext cx="3873500" cy="15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335845"/>
            <a:ext cx="8352928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Schools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were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equipped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3" descr="C:\Users\amusisz\Pictures\_Advisor Marketing\RMA-15-A88–CAX–A1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77" y="2317220"/>
            <a:ext cx="366636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0" y="1692981"/>
            <a:ext cx="3835400" cy="145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89" y="4597485"/>
            <a:ext cx="3799437" cy="61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1.gstatic.com/images?q=tbn:ANd9GcTvYodQYdi6hQnH8X0MOfH8ZszeWzntWrfgx8eWCYkHcq8A3ssp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31144"/>
            <a:ext cx="306228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t1.gstatic.com/images?q=tbn:ANd9GcSqX7I0ZKa89GTEoCTYAaCSyWuRIGUSSpyqkHs2wxG9LewAU0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95" y="2213603"/>
            <a:ext cx="2704453" cy="14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t1.gstatic.com/images?q=tbn:ANd9GcRdI0IvkX6ePwAirpu6btD-eWVIkG5GwWlz90xrXuLlLbUbLbqtv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7587"/>
            <a:ext cx="2132397" cy="17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587"/>
            <a:ext cx="1533714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1555"/>
            <a:ext cx="1611790" cy="82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t3.gstatic.com/images?q=tbn:ANd9GcTtajHRnzkUUg0Tz7GeHI3XW3ZSwYgk_0V6MfEbEwbHZFrKKB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81" y="2638592"/>
            <a:ext cx="1647703" cy="16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04431"/>
            <a:ext cx="3013063" cy="15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F:\foto\P10106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84" y="4145479"/>
            <a:ext cx="2540000" cy="190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34925" y="260350"/>
            <a:ext cx="9020175" cy="1223963"/>
          </a:xfrm>
        </p:spPr>
        <p:txBody>
          <a:bodyPr rtlCol="0">
            <a:normAutofit/>
          </a:bodyPr>
          <a:lstStyle/>
          <a:p>
            <a:pPr marL="136525"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sz="2000" b="1" dirty="0"/>
              <a:t>https://www.eszkola.opolskie.pl</a:t>
            </a:r>
          </a:p>
          <a:p>
            <a:pPr marL="136525"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altLang="pl-PL" sz="1800" dirty="0"/>
          </a:p>
        </p:txBody>
      </p:sp>
      <p:sp>
        <p:nvSpPr>
          <p:cNvPr id="7171" name="Picture 7"/>
          <p:cNvSpPr>
            <a:spLocks noChangeAspect="1" noChangeArrowheads="1"/>
          </p:cNvSpPr>
          <p:nvPr/>
        </p:nvSpPr>
        <p:spPr bwMode="auto">
          <a:xfrm>
            <a:off x="3998913" y="3998913"/>
            <a:ext cx="357028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Obraz 6"/>
          <p:cNvPicPr>
            <a:picLocks noChangeAspect="1" noChangeArrowheads="1"/>
          </p:cNvPicPr>
          <p:nvPr/>
        </p:nvPicPr>
        <p:blipFill>
          <a:blip r:embed="rId3"/>
          <a:srcRect t="15866" r="1321" b="5461"/>
          <a:stretch>
            <a:fillRect/>
          </a:stretch>
        </p:blipFill>
        <p:spPr bwMode="auto">
          <a:xfrm>
            <a:off x="656430" y="908238"/>
            <a:ext cx="7777163" cy="410527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Obraz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9" r="38182" b="34991"/>
          <a:stretch>
            <a:fillRect/>
          </a:stretch>
        </p:blipFill>
        <p:spPr bwMode="auto">
          <a:xfrm>
            <a:off x="3998913" y="5074879"/>
            <a:ext cx="3130862" cy="16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6" y="5074879"/>
            <a:ext cx="2315384" cy="168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A9631CBC-A7D7-406B-81CF-338C9B3274C8}"/>
              </a:ext>
            </a:extLst>
          </p:cNvPr>
          <p:cNvGrpSpPr/>
          <p:nvPr/>
        </p:nvGrpSpPr>
        <p:grpSpPr>
          <a:xfrm>
            <a:off x="0" y="70271"/>
            <a:ext cx="8892480" cy="1559025"/>
            <a:chOff x="0" y="0"/>
            <a:chExt cx="8229600" cy="1559025"/>
          </a:xfrm>
          <a:solidFill>
            <a:schemeClr val="accent2">
              <a:lumMod val="75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E8CAAE15-518B-417E-BCCE-EF782DA04AC7}"/>
                </a:ext>
              </a:extLst>
            </p:cNvPr>
            <p:cNvGrpSpPr/>
            <p:nvPr/>
          </p:nvGrpSpPr>
          <p:grpSpPr>
            <a:xfrm>
              <a:off x="0" y="0"/>
              <a:ext cx="8229600" cy="1559025"/>
              <a:chOff x="0" y="0"/>
              <a:chExt cx="8229600" cy="1559025"/>
            </a:xfrm>
            <a:grpFill/>
          </p:grpSpPr>
          <p:sp>
            <p:nvSpPr>
              <p:cNvPr id="6" name="Prostokąt: zaokrąglone rogi 5">
                <a:extLst>
                  <a:ext uri="{FF2B5EF4-FFF2-40B4-BE49-F238E27FC236}">
                    <a16:creationId xmlns:a16="http://schemas.microsoft.com/office/drawing/2014/main" id="{4A74B71E-C59C-4F42-BD35-1E2707D6D9BC}"/>
                  </a:ext>
                </a:extLst>
              </p:cNvPr>
              <p:cNvSpPr/>
              <p:nvPr/>
            </p:nvSpPr>
            <p:spPr>
              <a:xfrm>
                <a:off x="0" y="0"/>
                <a:ext cx="8229600" cy="1559025"/>
              </a:xfrm>
              <a:prstGeom prst="roundRect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Prostokąt: zaokrąglone rogi 4">
                <a:extLst>
                  <a:ext uri="{FF2B5EF4-FFF2-40B4-BE49-F238E27FC236}">
                    <a16:creationId xmlns:a16="http://schemas.microsoft.com/office/drawing/2014/main" id="{31DD9AFA-DD7D-42BF-8A0E-9E04040ABB73}"/>
                  </a:ext>
                </a:extLst>
              </p:cNvPr>
              <p:cNvSpPr txBox="1"/>
              <p:nvPr/>
            </p:nvSpPr>
            <p:spPr>
              <a:xfrm>
                <a:off x="76105" y="76105"/>
                <a:ext cx="8077390" cy="140681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4800" kern="1200" dirty="0"/>
                  <a:t>Sztuczna inteligencja I- programowanie</a:t>
                </a:r>
              </a:p>
            </p:txBody>
          </p:sp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0F193A-06DB-4E76-B462-84593771C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208303"/>
              </p:ext>
            </p:extLst>
          </p:nvPr>
        </p:nvGraphicFramePr>
        <p:xfrm>
          <a:off x="1187623" y="1705401"/>
          <a:ext cx="77048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3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596</Words>
  <Application>Microsoft Office PowerPoint</Application>
  <PresentationFormat>Pokaz na ekranie (4:3)</PresentationFormat>
  <Paragraphs>98</Paragraphs>
  <Slides>24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Motyw pakietu Office</vt:lpstr>
      <vt:lpstr>Implementation of the mobile devices in Opole region</vt:lpstr>
      <vt:lpstr>Prezentacja programu PowerPoint</vt:lpstr>
      <vt:lpstr>1. Teacher traning activities and projects organised by RZPWE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Workshops for teachers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PSP 1 Zdzieszowice</vt:lpstr>
      <vt:lpstr>Prezentacja programu PowerPoint</vt:lpstr>
      <vt:lpstr>Film</vt:lpstr>
      <vt:lpstr>PSP 15 Opole</vt:lpstr>
      <vt:lpstr>PSP 1 Strzelce Opolskie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bniespor</dc:creator>
  <cp:lastModifiedBy>Niespor Bronisława RZPWE</cp:lastModifiedBy>
  <cp:revision>75</cp:revision>
  <dcterms:modified xsi:type="dcterms:W3CDTF">2018-11-17T20:02:18Z</dcterms:modified>
</cp:coreProperties>
</file>