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36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5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54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8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9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91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4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2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62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71A8-A47D-49E0-9018-102AF3BE1403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5269-EAA2-43FC-BB53-C709C527E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70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9079" t="11086" r="49187" b="19022"/>
          <a:stretch/>
        </p:blipFill>
        <p:spPr bwMode="auto">
          <a:xfrm>
            <a:off x="395536" y="0"/>
            <a:ext cx="835292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2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764705"/>
            <a:ext cx="5328592" cy="1224136"/>
          </a:xfrm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Edpuzzle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es…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2304256"/>
          </a:xfrm>
        </p:spPr>
        <p:txBody>
          <a:bodyPr>
            <a:normAutofit/>
          </a:bodyPr>
          <a:lstStyle/>
          <a:p>
            <a:pPr lvl="0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una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herramienta gratuita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modificar y personalizar vídeos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formato digital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poder usarlo con fines educativos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887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 </a:t>
            </a:r>
            <a:r>
              <a:rPr lang="es-E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EDPuzzle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podremos…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añadir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comentarios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un vídeo</a:t>
            </a:r>
          </a:p>
          <a:p>
            <a:pPr lvl="0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pausarlo </a:t>
            </a:r>
          </a:p>
          <a:p>
            <a:pPr lvl="0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insertar preguntas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medio del video </a:t>
            </a:r>
            <a:endParaRPr lang="es-E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ordenar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videos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según temáticas </a:t>
            </a:r>
          </a:p>
          <a:p>
            <a:pPr lvl="0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posibilidad de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importar contenido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directamente desde algunas de las plataformas principales de videos como YouTube, o de subir un video propio</a:t>
            </a:r>
          </a:p>
          <a:p>
            <a:pPr lvl="0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recortar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vídeos </a:t>
            </a:r>
          </a:p>
          <a:p>
            <a:pPr lvl="0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añadir comentarios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formato texto o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notas de audio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133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27307"/>
              </p:ext>
            </p:extLst>
          </p:nvPr>
        </p:nvGraphicFramePr>
        <p:xfrm>
          <a:off x="755576" y="1268760"/>
          <a:ext cx="734481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3890416"/>
              </a:tblGrid>
              <a:tr h="533362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 para profesores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 para alumnos</a:t>
                      </a:r>
                      <a:endParaRPr lang="es-ES" sz="2000" dirty="0"/>
                    </a:p>
                  </a:txBody>
                  <a:tcPr/>
                </a:tc>
              </a:tr>
              <a:tr h="2995030">
                <a:tc>
                  <a:txBody>
                    <a:bodyPr/>
                    <a:lstStyle/>
                    <a:p>
                      <a:pPr lvl="0"/>
                      <a:endParaRPr lang="es-E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Tx/>
                        <a:buChar char="-"/>
                      </a:pPr>
                      <a:r>
                        <a:rPr lang="es-E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 el contenido</a:t>
                      </a:r>
                    </a:p>
                    <a:p>
                      <a:pPr marL="457200" lvl="0" indent="-457200">
                        <a:buFontTx/>
                        <a:buChar char="-"/>
                      </a:pPr>
                      <a:r>
                        <a:rPr lang="es-E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añadir y modificar vídeos </a:t>
                      </a:r>
                    </a:p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s-E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se crean según invitaciones </a:t>
                      </a:r>
                    </a:p>
                    <a:p>
                      <a:pPr lvl="0"/>
                      <a:r>
                        <a:rPr lang="es-E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visualizar los vídeos del profesor 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92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dpuzz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98</Words>
  <Application>Microsoft Office PowerPoint</Application>
  <PresentationFormat>Presentación en pantalla (4:3)</PresentationFormat>
  <Paragraphs>18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Edpuzzle es… </vt:lpstr>
      <vt:lpstr>con EDPuzzle podremos…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</dc:creator>
  <cp:lastModifiedBy>roberto</cp:lastModifiedBy>
  <cp:revision>2</cp:revision>
  <dcterms:created xsi:type="dcterms:W3CDTF">2017-05-13T16:10:52Z</dcterms:created>
  <dcterms:modified xsi:type="dcterms:W3CDTF">2017-05-13T17:46:58Z</dcterms:modified>
</cp:coreProperties>
</file>