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58" r:id="rId4"/>
  </p:sldMasterIdLst>
  <p:notesMasterIdLst>
    <p:notesMasterId r:id="rId18"/>
  </p:notesMasterIdLst>
  <p:handoutMasterIdLst>
    <p:handoutMasterId r:id="rId19"/>
  </p:handoutMasterIdLst>
  <p:sldIdLst>
    <p:sldId id="350" r:id="rId5"/>
    <p:sldId id="351" r:id="rId6"/>
    <p:sldId id="352" r:id="rId7"/>
    <p:sldId id="353" r:id="rId8"/>
    <p:sldId id="354" r:id="rId9"/>
    <p:sldId id="355" r:id="rId10"/>
    <p:sldId id="356" r:id="rId11"/>
    <p:sldId id="357" r:id="rId12"/>
    <p:sldId id="358" r:id="rId13"/>
    <p:sldId id="359" r:id="rId14"/>
    <p:sldId id="360" r:id="rId15"/>
    <p:sldId id="361" r:id="rId16"/>
    <p:sldId id="343" r:id="rId17"/>
  </p:sldIdLst>
  <p:sldSz cx="12192000" cy="6858000"/>
  <p:notesSz cx="6858000" cy="9144000"/>
  <p:defaultTextStyle>
    <a:defPPr rtl="0">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4" name="Author" initials="A" lastIdx="0" clrIdx="3"/>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FF41317-AE68-43B2-B847-7D0C40D662C2}" v="4" dt="2023-03-09T08:36:00.611"/>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A488322-F2BA-4B5B-9748-0D474271808F}" styleName="Medium Style 3 - Accent 6">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6"/>
          </a:solidFill>
        </a:fill>
      </a:tcStyle>
    </a:lastCol>
    <a:firstCol>
      <a:tcTxStyle b="on">
        <a:fontRef idx="minor">
          <a:scrgbClr r="0" g="0" b="0"/>
        </a:fontRef>
        <a:schemeClr val="lt1"/>
      </a:tcTxStyle>
      <a:tcStyle>
        <a:tcBdr/>
        <a:fill>
          <a:solidFill>
            <a:schemeClr val="accent6"/>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5226" autoAdjust="0"/>
  </p:normalViewPr>
  <p:slideViewPr>
    <p:cSldViewPr snapToGrid="0">
      <p:cViewPr varScale="1">
        <p:scale>
          <a:sx n="114" d="100"/>
          <a:sy n="114" d="100"/>
        </p:scale>
        <p:origin x="474" y="102"/>
      </p:cViewPr>
      <p:guideLst/>
    </p:cSldViewPr>
  </p:slideViewPr>
  <p:notesTextViewPr>
    <p:cViewPr>
      <p:scale>
        <a:sx n="1" d="1"/>
        <a:sy n="1" d="1"/>
      </p:scale>
      <p:origin x="0" y="0"/>
    </p:cViewPr>
  </p:notesTextViewPr>
  <p:sorterViewPr>
    <p:cViewPr>
      <p:scale>
        <a:sx n="80" d="100"/>
        <a:sy n="80" d="100"/>
      </p:scale>
      <p:origin x="0" y="0"/>
    </p:cViewPr>
  </p:sorterViewPr>
  <p:notesViewPr>
    <p:cSldViewPr snapToGrid="0" showGuides="1">
      <p:cViewPr varScale="1">
        <p:scale>
          <a:sx n="96" d="100"/>
          <a:sy n="96" d="100"/>
        </p:scale>
        <p:origin x="2892" y="7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notesMaster" Target="notesMasters/notesMaster1.xml"/><Relationship Id="rId26" Type="http://schemas.microsoft.com/office/2015/10/relationships/revisionInfo" Target="revisionInfo.xml"/><Relationship Id="rId3" Type="http://schemas.openxmlformats.org/officeDocument/2006/relationships/customXml" Target="../customXml/item3.xml"/><Relationship Id="rId21" Type="http://schemas.openxmlformats.org/officeDocument/2006/relationships/presProps" Target="pres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microsoft.com/office/2016/11/relationships/changesInfo" Target="changesInfos/changesInfo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commentAuthors" Target="commentAuthor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handoutMaster" Target="handoutMasters/handout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DANIEL MARTINEZ VAZQUEZ" userId="e4f08d6a-f9ff-417c-8326-f9c63e3892ec" providerId="ADAL" clId="{AFF41317-AE68-43B2-B847-7D0C40D662C2}"/>
    <pc:docChg chg="modSld">
      <pc:chgData name="DANIEL MARTINEZ VAZQUEZ" userId="e4f08d6a-f9ff-417c-8326-f9c63e3892ec" providerId="ADAL" clId="{AFF41317-AE68-43B2-B847-7D0C40D662C2}" dt="2023-03-09T08:36:00.611" v="3" actId="1076"/>
      <pc:docMkLst>
        <pc:docMk/>
      </pc:docMkLst>
      <pc:sldChg chg="addSp modSp">
        <pc:chgData name="DANIEL MARTINEZ VAZQUEZ" userId="e4f08d6a-f9ff-417c-8326-f9c63e3892ec" providerId="ADAL" clId="{AFF41317-AE68-43B2-B847-7D0C40D662C2}" dt="2023-03-09T08:36:00.611" v="3" actId="1076"/>
        <pc:sldMkLst>
          <pc:docMk/>
          <pc:sldMk cId="2960950710" sldId="350"/>
        </pc:sldMkLst>
        <pc:picChg chg="add mod">
          <ac:chgData name="DANIEL MARTINEZ VAZQUEZ" userId="e4f08d6a-f9ff-417c-8326-f9c63e3892ec" providerId="ADAL" clId="{AFF41317-AE68-43B2-B847-7D0C40D662C2}" dt="2023-03-09T08:36:00.611" v="3" actId="1076"/>
          <ac:picMkLst>
            <pc:docMk/>
            <pc:sldMk cId="2960950710" sldId="350"/>
            <ac:picMk id="1026" creationId="{C3B387B1-CA04-7B8A-6DBE-C6F9427B6AE0}"/>
          </ac:picMkLst>
        </pc:pic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a:extLst>
              <a:ext uri="{FF2B5EF4-FFF2-40B4-BE49-F238E27FC236}">
                <a16:creationId xmlns:a16="http://schemas.microsoft.com/office/drawing/2014/main" id="{395B66E5-15AA-4745-8A67-3CE257BEE393}"/>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pPr rtl="0"/>
            <a:endParaRPr lang="es-ES"/>
          </a:p>
        </p:txBody>
      </p:sp>
      <p:sp>
        <p:nvSpPr>
          <p:cNvPr id="4" name="Marcador de pie de página 3">
            <a:extLst>
              <a:ext uri="{FF2B5EF4-FFF2-40B4-BE49-F238E27FC236}">
                <a16:creationId xmlns:a16="http://schemas.microsoft.com/office/drawing/2014/main" id="{AC844A45-21B3-834A-A491-E4E4B9DC1173}"/>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pPr rtl="0"/>
            <a:endParaRPr lang="es-ES"/>
          </a:p>
        </p:txBody>
      </p:sp>
      <p:sp>
        <p:nvSpPr>
          <p:cNvPr id="5" name="Marcador de posición de número de diapositiva 4">
            <a:extLst>
              <a:ext uri="{FF2B5EF4-FFF2-40B4-BE49-F238E27FC236}">
                <a16:creationId xmlns:a16="http://schemas.microsoft.com/office/drawing/2014/main" id="{AC039FDB-18A0-074D-8BA3-A4C3DE896AF1}"/>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pPr rtl="0"/>
            <a:fld id="{8E6D13E5-4CEC-3A4A-8E5D-AFCEE7512EEC}" type="slidenum">
              <a:rPr lang="es-ES" smtClean="0"/>
              <a:t>‹Nº›</a:t>
            </a:fld>
            <a:endParaRPr lang="es-ES"/>
          </a:p>
        </p:txBody>
      </p:sp>
    </p:spTree>
    <p:extLst>
      <p:ext uri="{BB962C8B-B14F-4D97-AF65-F5344CB8AC3E}">
        <p14:creationId xmlns:p14="http://schemas.microsoft.com/office/powerpoint/2010/main" val="2653228447"/>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pPr rtl="0"/>
            <a:endParaRPr lang="es-ES" noProof="0"/>
          </a:p>
        </p:txBody>
      </p:sp>
      <p:sp>
        <p:nvSpPr>
          <p:cNvPr id="3" name="Marcador de fech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pPr rtl="0"/>
            <a:fld id="{1A624D79-AA5A-4B72-BA9F-0A324F48F382}" type="datetime1">
              <a:rPr lang="es-ES" noProof="0" smtClean="0"/>
              <a:t>09/03/2023</a:t>
            </a:fld>
            <a:endParaRPr lang="es-ES" noProof="0" dirty="0"/>
          </a:p>
        </p:txBody>
      </p:sp>
      <p:sp>
        <p:nvSpPr>
          <p:cNvPr id="4" name="Marcador de imagen d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pPr rtl="0"/>
            <a:endParaRPr lang="es-ES" noProof="0"/>
          </a:p>
        </p:txBody>
      </p:sp>
      <p:sp>
        <p:nvSpPr>
          <p:cNvPr id="5" name="Marcador de posición de nota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rtl="0"/>
            <a:r>
              <a:rPr lang="es-ES" noProof="0"/>
              <a:t>Haga clic para modificar los estilos de texto del patrón</a:t>
            </a:r>
          </a:p>
          <a:p>
            <a:pPr lvl="1" rtl="0"/>
            <a:r>
              <a:rPr lang="es-ES" noProof="0"/>
              <a:t>Segundo nivel</a:t>
            </a:r>
          </a:p>
          <a:p>
            <a:pPr lvl="2" rtl="0"/>
            <a:r>
              <a:rPr lang="es-ES" noProof="0"/>
              <a:t>Tercer nivel</a:t>
            </a:r>
          </a:p>
          <a:p>
            <a:pPr lvl="3" rtl="0"/>
            <a:r>
              <a:rPr lang="es-ES" noProof="0"/>
              <a:t>Cuarto nivel</a:t>
            </a:r>
          </a:p>
          <a:p>
            <a:pPr lvl="4" rtl="0"/>
            <a:r>
              <a:rPr lang="es-ES" noProof="0"/>
              <a:t>Quinto nivel</a:t>
            </a:r>
          </a:p>
        </p:txBody>
      </p:sp>
      <p:sp>
        <p:nvSpPr>
          <p:cNvPr id="6" name="Marcador de posición de pie de pá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pPr rtl="0"/>
            <a:endParaRPr lang="es-ES" noProof="0"/>
          </a:p>
        </p:txBody>
      </p:sp>
      <p:sp>
        <p:nvSpPr>
          <p:cNvPr id="7" name="Marcador de posición de número de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pPr rtl="0"/>
            <a:fld id="{A89C7E07-3C67-C64C-8DA0-0404F6303970}" type="slidenum">
              <a:rPr lang="es-ES" noProof="0" smtClean="0"/>
              <a:t>‹Nº›</a:t>
            </a:fld>
            <a:endParaRPr lang="es-ES" noProof="0"/>
          </a:p>
        </p:txBody>
      </p:sp>
    </p:spTree>
    <p:extLst>
      <p:ext uri="{BB962C8B-B14F-4D97-AF65-F5344CB8AC3E}">
        <p14:creationId xmlns:p14="http://schemas.microsoft.com/office/powerpoint/2010/main" val="4032528379"/>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a:p>
        </p:txBody>
      </p:sp>
      <p:sp>
        <p:nvSpPr>
          <p:cNvPr id="4" name="Marcador de número de diapositiva 3"/>
          <p:cNvSpPr>
            <a:spLocks noGrp="1"/>
          </p:cNvSpPr>
          <p:nvPr>
            <p:ph type="sldNum" sz="quarter" idx="5"/>
          </p:nvPr>
        </p:nvSpPr>
        <p:spPr/>
        <p:txBody>
          <a:bodyPr/>
          <a:lstStyle/>
          <a:p>
            <a:pPr rtl="0"/>
            <a:fld id="{A89C7E07-3C67-C64C-8DA0-0404F6303970}" type="slidenum">
              <a:rPr lang="es-ES" smtClean="0"/>
              <a:t>1</a:t>
            </a:fld>
            <a:endParaRPr lang="es-ES"/>
          </a:p>
        </p:txBody>
      </p:sp>
    </p:spTree>
    <p:extLst>
      <p:ext uri="{BB962C8B-B14F-4D97-AF65-F5344CB8AC3E}">
        <p14:creationId xmlns:p14="http://schemas.microsoft.com/office/powerpoint/2010/main" val="87504133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posición de imagen de diapositiva 1"/>
          <p:cNvSpPr>
            <a:spLocks noGrp="1" noRot="1" noChangeAspect="1"/>
          </p:cNvSpPr>
          <p:nvPr>
            <p:ph type="sldImg"/>
          </p:nvPr>
        </p:nvSpPr>
        <p:spPr/>
      </p:sp>
      <p:sp>
        <p:nvSpPr>
          <p:cNvPr id="3" name="Marcador de posición de notas 2"/>
          <p:cNvSpPr>
            <a:spLocks noGrp="1"/>
          </p:cNvSpPr>
          <p:nvPr>
            <p:ph type="body" idx="1"/>
          </p:nvPr>
        </p:nvSpPr>
        <p:spPr/>
        <p:txBody>
          <a:bodyPr rtlCol="0"/>
          <a:lstStyle/>
          <a:p>
            <a:pPr rtl="0"/>
            <a:endParaRPr lang="es-ES"/>
          </a:p>
        </p:txBody>
      </p:sp>
      <p:sp>
        <p:nvSpPr>
          <p:cNvPr id="4" name="Marcador de número de diapositiva 3"/>
          <p:cNvSpPr>
            <a:spLocks noGrp="1"/>
          </p:cNvSpPr>
          <p:nvPr>
            <p:ph type="sldNum" sz="quarter" idx="5"/>
          </p:nvPr>
        </p:nvSpPr>
        <p:spPr/>
        <p:txBody>
          <a:bodyPr rtlCol="0"/>
          <a:lstStyle/>
          <a:p>
            <a:pPr rtl="0"/>
            <a:fld id="{A89C7E07-3C67-C64C-8DA0-0404F6303970}" type="slidenum">
              <a:rPr lang="es-ES" smtClean="0"/>
              <a:t>13</a:t>
            </a:fld>
            <a:endParaRPr lang="es-ES"/>
          </a:p>
        </p:txBody>
      </p:sp>
    </p:spTree>
    <p:extLst>
      <p:ext uri="{BB962C8B-B14F-4D97-AF65-F5344CB8AC3E}">
        <p14:creationId xmlns:p14="http://schemas.microsoft.com/office/powerpoint/2010/main" val="1823899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ítulo">
    <p:bg>
      <p:bgPr>
        <a:solidFill>
          <a:schemeClr val="tx1"/>
        </a:solidFill>
        <a:effectLst/>
      </p:bgPr>
    </p:bg>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3B6987D-0137-DE42-B76B-FF621E808D90}"/>
              </a:ext>
            </a:extLst>
          </p:cNvPr>
          <p:cNvSpPr>
            <a:spLocks noGrp="1"/>
          </p:cNvSpPr>
          <p:nvPr>
            <p:ph type="ctrTitle"/>
          </p:nvPr>
        </p:nvSpPr>
        <p:spPr>
          <a:xfrm>
            <a:off x="6367054" y="2116182"/>
            <a:ext cx="5491571" cy="1514019"/>
          </a:xfrm>
          <a:prstGeom prst="rect">
            <a:avLst/>
          </a:prstGeom>
        </p:spPr>
        <p:txBody>
          <a:bodyPr lIns="0" tIns="0" rIns="0" bIns="0" rtlCol="0" anchor="b">
            <a:noAutofit/>
          </a:bodyPr>
          <a:lstStyle>
            <a:lvl1pPr algn="l">
              <a:defRPr sz="6000" b="1" i="0" spc="100" baseline="0">
                <a:solidFill>
                  <a:schemeClr val="bg1"/>
                </a:solidFill>
                <a:latin typeface="+mj-lt"/>
              </a:defRPr>
            </a:lvl1pPr>
          </a:lstStyle>
          <a:p>
            <a:pPr rtl="0"/>
            <a:r>
              <a:rPr lang="es-ES" noProof="0"/>
              <a:t>Haga clic para modificar el estilo de título del patrón</a:t>
            </a:r>
            <a:endParaRPr lang="es-ES" noProof="0" dirty="0"/>
          </a:p>
        </p:txBody>
      </p:sp>
      <p:grpSp>
        <p:nvGrpSpPr>
          <p:cNvPr id="9" name="Grupo 8">
            <a:extLst>
              <a:ext uri="{FF2B5EF4-FFF2-40B4-BE49-F238E27FC236}">
                <a16:creationId xmlns:a16="http://schemas.microsoft.com/office/drawing/2014/main" id="{C26C18C3-ED25-DD4B-BA72-24932D54DE37}"/>
              </a:ext>
            </a:extLst>
          </p:cNvPr>
          <p:cNvGrpSpPr>
            <a:grpSpLocks/>
          </p:cNvGrpSpPr>
          <p:nvPr userDrawn="1"/>
        </p:nvGrpSpPr>
        <p:grpSpPr bwMode="auto">
          <a:xfrm>
            <a:off x="1" y="758752"/>
            <a:ext cx="6099248" cy="6099248"/>
            <a:chOff x="0" y="12289"/>
            <a:chExt cx="3550" cy="3551"/>
          </a:xfrm>
        </p:grpSpPr>
        <p:sp>
          <p:nvSpPr>
            <p:cNvPr id="10" name="Forma libre 9">
              <a:extLst>
                <a:ext uri="{FF2B5EF4-FFF2-40B4-BE49-F238E27FC236}">
                  <a16:creationId xmlns:a16="http://schemas.microsoft.com/office/drawing/2014/main" id="{C07CC263-2515-F147-8CC5-F8E9FF9FA8E4}"/>
                </a:ext>
              </a:extLst>
            </p:cNvPr>
            <p:cNvSpPr>
              <a:spLocks/>
            </p:cNvSpPr>
            <p:nvPr/>
          </p:nvSpPr>
          <p:spPr bwMode="auto">
            <a:xfrm>
              <a:off x="0" y="12289"/>
              <a:ext cx="1789" cy="2386"/>
            </a:xfrm>
            <a:custGeom>
              <a:avLst/>
              <a:gdLst>
                <a:gd name="T0" fmla="*/ 0 w 1789"/>
                <a:gd name="T1" fmla="+- 0 12290 12290"/>
                <a:gd name="T2" fmla="*/ 12290 h 2386"/>
                <a:gd name="T3" fmla="*/ 0 w 1789"/>
                <a:gd name="T4" fmla="+- 0 13484 12290"/>
                <a:gd name="T5" fmla="*/ 13484 h 2386"/>
                <a:gd name="T6" fmla="*/ 1192 w 1789"/>
                <a:gd name="T7" fmla="+- 0 14676 12290"/>
                <a:gd name="T8" fmla="*/ 14676 h 2386"/>
                <a:gd name="T9" fmla="*/ 1789 w 1789"/>
                <a:gd name="T10" fmla="+- 0 14079 12290"/>
                <a:gd name="T11" fmla="*/ 14079 h 2386"/>
                <a:gd name="T12" fmla="*/ 0 w 1789"/>
                <a:gd name="T13" fmla="+- 0 12290 12290"/>
                <a:gd name="T14" fmla="*/ 12290 h 2386"/>
              </a:gdLst>
              <a:ahLst/>
              <a:cxnLst>
                <a:cxn ang="0">
                  <a:pos x="T0" y="T2"/>
                </a:cxn>
                <a:cxn ang="0">
                  <a:pos x="T3" y="T5"/>
                </a:cxn>
                <a:cxn ang="0">
                  <a:pos x="T6" y="T8"/>
                </a:cxn>
                <a:cxn ang="0">
                  <a:pos x="T9" y="T11"/>
                </a:cxn>
                <a:cxn ang="0">
                  <a:pos x="T12" y="T14"/>
                </a:cxn>
              </a:cxnLst>
              <a:rect l="0" t="0" r="r" b="b"/>
              <a:pathLst>
                <a:path w="1789" h="2386">
                  <a:moveTo>
                    <a:pt x="0" y="0"/>
                  </a:moveTo>
                  <a:lnTo>
                    <a:pt x="0" y="1194"/>
                  </a:lnTo>
                  <a:lnTo>
                    <a:pt x="1192" y="2386"/>
                  </a:lnTo>
                  <a:lnTo>
                    <a:pt x="1789" y="1789"/>
                  </a:lnTo>
                  <a:lnTo>
                    <a:pt x="0" y="0"/>
                  </a:lnTo>
                  <a:close/>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rtlCol="0" anchor="t" anchorCtr="0" upright="1">
              <a:noAutofit/>
            </a:bodyPr>
            <a:lstStyle/>
            <a:p>
              <a:pPr rtl="0"/>
              <a:endParaRPr lang="es-ES" noProof="0" dirty="0"/>
            </a:p>
          </p:txBody>
        </p:sp>
        <p:sp>
          <p:nvSpPr>
            <p:cNvPr id="11" name="Forma libre 10">
              <a:extLst>
                <a:ext uri="{FF2B5EF4-FFF2-40B4-BE49-F238E27FC236}">
                  <a16:creationId xmlns:a16="http://schemas.microsoft.com/office/drawing/2014/main" id="{43B40037-7481-524B-8685-404D965690F2}"/>
                </a:ext>
              </a:extLst>
            </p:cNvPr>
            <p:cNvSpPr>
              <a:spLocks/>
            </p:cNvSpPr>
            <p:nvPr/>
          </p:nvSpPr>
          <p:spPr bwMode="auto">
            <a:xfrm>
              <a:off x="0" y="14678"/>
              <a:ext cx="1162" cy="1162"/>
            </a:xfrm>
            <a:custGeom>
              <a:avLst/>
              <a:gdLst>
                <a:gd name="T0" fmla="*/ 0 w 1162"/>
                <a:gd name="T1" fmla="+- 0 14679 14679"/>
                <a:gd name="T2" fmla="*/ 14679 h 1162"/>
                <a:gd name="T3" fmla="*/ 0 w 1162"/>
                <a:gd name="T4" fmla="+- 0 15840 14679"/>
                <a:gd name="T5" fmla="*/ 15840 h 1162"/>
                <a:gd name="T6" fmla="*/ 1161 w 1162"/>
                <a:gd name="T7" fmla="+- 0 15840 14679"/>
                <a:gd name="T8" fmla="*/ 15840 h 1162"/>
                <a:gd name="T9" fmla="*/ 0 w 1162"/>
                <a:gd name="T10" fmla="+- 0 14679 14679"/>
                <a:gd name="T11" fmla="*/ 14679 h 1162"/>
              </a:gdLst>
              <a:ahLst/>
              <a:cxnLst>
                <a:cxn ang="0">
                  <a:pos x="T0" y="T2"/>
                </a:cxn>
                <a:cxn ang="0">
                  <a:pos x="T3" y="T5"/>
                </a:cxn>
                <a:cxn ang="0">
                  <a:pos x="T6" y="T8"/>
                </a:cxn>
                <a:cxn ang="0">
                  <a:pos x="T9" y="T11"/>
                </a:cxn>
              </a:cxnLst>
              <a:rect l="0" t="0" r="r" b="b"/>
              <a:pathLst>
                <a:path w="1162" h="1162">
                  <a:moveTo>
                    <a:pt x="0" y="0"/>
                  </a:moveTo>
                  <a:lnTo>
                    <a:pt x="0" y="1161"/>
                  </a:lnTo>
                  <a:lnTo>
                    <a:pt x="1161" y="1161"/>
                  </a:lnTo>
                  <a:lnTo>
                    <a:pt x="0" y="0"/>
                  </a:ln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rtlCol="0" anchor="t" anchorCtr="0" upright="1">
              <a:noAutofit/>
            </a:bodyPr>
            <a:lstStyle/>
            <a:p>
              <a:pPr rtl="0"/>
              <a:endParaRPr lang="es-ES" noProof="0" dirty="0"/>
            </a:p>
          </p:txBody>
        </p:sp>
        <p:sp>
          <p:nvSpPr>
            <p:cNvPr id="12" name="Forma libre 11">
              <a:extLst>
                <a:ext uri="{FF2B5EF4-FFF2-40B4-BE49-F238E27FC236}">
                  <a16:creationId xmlns:a16="http://schemas.microsoft.com/office/drawing/2014/main" id="{7B759713-8408-EE47-9394-3DA6F5E4B624}"/>
                </a:ext>
              </a:extLst>
            </p:cNvPr>
            <p:cNvSpPr>
              <a:spLocks/>
            </p:cNvSpPr>
            <p:nvPr/>
          </p:nvSpPr>
          <p:spPr bwMode="auto">
            <a:xfrm>
              <a:off x="1221" y="14675"/>
              <a:ext cx="2329" cy="1165"/>
            </a:xfrm>
            <a:custGeom>
              <a:avLst/>
              <a:gdLst>
                <a:gd name="T0" fmla="+- 0 3550 1221"/>
                <a:gd name="T1" fmla="*/ T0 w 2329"/>
                <a:gd name="T2" fmla="+- 0 15840 14676"/>
                <a:gd name="T3" fmla="*/ 15840 h 1165"/>
                <a:gd name="T4" fmla="+- 0 2386 1221"/>
                <a:gd name="T5" fmla="*/ T4 w 2329"/>
                <a:gd name="T6" fmla="+- 0 14676 14676"/>
                <a:gd name="T7" fmla="*/ 14676 h 1165"/>
                <a:gd name="T8" fmla="+- 0 1221 1221"/>
                <a:gd name="T9" fmla="*/ T8 w 2329"/>
                <a:gd name="T10" fmla="+- 0 15840 14676"/>
                <a:gd name="T11" fmla="*/ 15840 h 1165"/>
                <a:gd name="T12" fmla="+- 0 3550 1221"/>
                <a:gd name="T13" fmla="*/ T12 w 2329"/>
                <a:gd name="T14" fmla="+- 0 15840 14676"/>
                <a:gd name="T15" fmla="*/ 15840 h 1165"/>
              </a:gdLst>
              <a:ahLst/>
              <a:cxnLst>
                <a:cxn ang="0">
                  <a:pos x="T1" y="T3"/>
                </a:cxn>
                <a:cxn ang="0">
                  <a:pos x="T5" y="T7"/>
                </a:cxn>
                <a:cxn ang="0">
                  <a:pos x="T9" y="T11"/>
                </a:cxn>
                <a:cxn ang="0">
                  <a:pos x="T13" y="T15"/>
                </a:cxn>
              </a:cxnLst>
              <a:rect l="0" t="0" r="r" b="b"/>
              <a:pathLst>
                <a:path w="2329" h="1165">
                  <a:moveTo>
                    <a:pt x="2329" y="1164"/>
                  </a:moveTo>
                  <a:lnTo>
                    <a:pt x="1165" y="0"/>
                  </a:lnTo>
                  <a:lnTo>
                    <a:pt x="0" y="1164"/>
                  </a:lnTo>
                  <a:lnTo>
                    <a:pt x="2329" y="1164"/>
                  </a:lnTo>
                </a:path>
              </a:pathLst>
            </a:custGeom>
            <a:solidFill>
              <a:schemeClr val="accent6"/>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rtlCol="0" anchor="t" anchorCtr="0" upright="1">
              <a:noAutofit/>
            </a:bodyPr>
            <a:lstStyle/>
            <a:p>
              <a:pPr rtl="0"/>
              <a:endParaRPr lang="es-ES" noProof="0" dirty="0"/>
            </a:p>
          </p:txBody>
        </p:sp>
      </p:grpSp>
      <p:sp>
        <p:nvSpPr>
          <p:cNvPr id="18" name="Marcador de texto 29">
            <a:extLst>
              <a:ext uri="{FF2B5EF4-FFF2-40B4-BE49-F238E27FC236}">
                <a16:creationId xmlns:a16="http://schemas.microsoft.com/office/drawing/2014/main" id="{276A9CD7-E675-3048-86D3-3546A2F6B456}"/>
              </a:ext>
            </a:extLst>
          </p:cNvPr>
          <p:cNvSpPr>
            <a:spLocks noGrp="1"/>
          </p:cNvSpPr>
          <p:nvPr>
            <p:ph type="body" sz="quarter" idx="11"/>
          </p:nvPr>
        </p:nvSpPr>
        <p:spPr>
          <a:xfrm>
            <a:off x="6367055" y="4549553"/>
            <a:ext cx="5491570" cy="953337"/>
          </a:xfrm>
        </p:spPr>
        <p:txBody>
          <a:bodyPr lIns="0" tIns="0" rIns="0" bIns="0" rtlCol="0">
            <a:noAutofit/>
          </a:bodyPr>
          <a:lstStyle>
            <a:lvl1pPr marL="0" indent="0">
              <a:buNone/>
              <a:defRPr sz="1800" b="0" i="0">
                <a:solidFill>
                  <a:schemeClr val="tx2"/>
                </a:solidFill>
                <a:latin typeface="+mn-lt"/>
              </a:defRPr>
            </a:lvl1pPr>
            <a:lvl2pPr>
              <a:defRPr sz="4000"/>
            </a:lvl2pPr>
            <a:lvl3pPr>
              <a:defRPr sz="4000"/>
            </a:lvl3pPr>
            <a:lvl4pPr>
              <a:defRPr sz="4000"/>
            </a:lvl4pPr>
            <a:lvl5pPr>
              <a:defRPr sz="4000"/>
            </a:lvl5pPr>
          </a:lstStyle>
          <a:p>
            <a:pPr lvl="0" rtl="0"/>
            <a:r>
              <a:rPr lang="es-ES" noProof="0"/>
              <a:t>Haga clic para modificar los estilos de texto del patrón</a:t>
            </a:r>
          </a:p>
        </p:txBody>
      </p:sp>
      <p:cxnSp>
        <p:nvCxnSpPr>
          <p:cNvPr id="13" name="Conector recto 12">
            <a:extLst>
              <a:ext uri="{FF2B5EF4-FFF2-40B4-BE49-F238E27FC236}">
                <a16:creationId xmlns:a16="http://schemas.microsoft.com/office/drawing/2014/main" id="{A69706A2-3726-FE4E-B923-E75D48597816}"/>
              </a:ext>
            </a:extLst>
          </p:cNvPr>
          <p:cNvCxnSpPr>
            <a:cxnSpLocks/>
          </p:cNvCxnSpPr>
          <p:nvPr userDrawn="1"/>
        </p:nvCxnSpPr>
        <p:spPr>
          <a:xfrm>
            <a:off x="6367055" y="4252111"/>
            <a:ext cx="2134800" cy="3992"/>
          </a:xfrm>
          <a:prstGeom prst="line">
            <a:avLst/>
          </a:prstGeom>
          <a:ln w="101600">
            <a:solidFill>
              <a:schemeClr val="tx2"/>
            </a:solidFill>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20271085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2 Col">
    <p:bg>
      <p:bgPr>
        <a:solidFill>
          <a:schemeClr val="tx1"/>
        </a:solidFill>
        <a:effectLst/>
      </p:bgPr>
    </p:bg>
    <p:spTree>
      <p:nvGrpSpPr>
        <p:cNvPr id="1" name=""/>
        <p:cNvGrpSpPr/>
        <p:nvPr/>
      </p:nvGrpSpPr>
      <p:grpSpPr>
        <a:xfrm>
          <a:off x="0" y="0"/>
          <a:ext cx="0" cy="0"/>
          <a:chOff x="0" y="0"/>
          <a:chExt cx="0" cy="0"/>
        </a:xfrm>
      </p:grpSpPr>
      <p:grpSp>
        <p:nvGrpSpPr>
          <p:cNvPr id="19" name="Grupo 18">
            <a:extLst>
              <a:ext uri="{FF2B5EF4-FFF2-40B4-BE49-F238E27FC236}">
                <a16:creationId xmlns:a16="http://schemas.microsoft.com/office/drawing/2014/main" id="{BDEF3328-825B-3946-8472-DB93D6A32867}"/>
              </a:ext>
            </a:extLst>
          </p:cNvPr>
          <p:cNvGrpSpPr>
            <a:grpSpLocks/>
          </p:cNvGrpSpPr>
          <p:nvPr userDrawn="1"/>
        </p:nvGrpSpPr>
        <p:grpSpPr bwMode="auto">
          <a:xfrm rot="16200000" flipV="1">
            <a:off x="0" y="3900132"/>
            <a:ext cx="2959226" cy="2959226"/>
            <a:chOff x="0" y="12289"/>
            <a:chExt cx="3550" cy="3551"/>
          </a:xfrm>
        </p:grpSpPr>
        <p:sp>
          <p:nvSpPr>
            <p:cNvPr id="20" name="Forma libre 19">
              <a:extLst>
                <a:ext uri="{FF2B5EF4-FFF2-40B4-BE49-F238E27FC236}">
                  <a16:creationId xmlns:a16="http://schemas.microsoft.com/office/drawing/2014/main" id="{4E4E09DF-AF21-0E4A-9838-14DFBFFED7D7}"/>
                </a:ext>
              </a:extLst>
            </p:cNvPr>
            <p:cNvSpPr>
              <a:spLocks/>
            </p:cNvSpPr>
            <p:nvPr/>
          </p:nvSpPr>
          <p:spPr bwMode="auto">
            <a:xfrm>
              <a:off x="0" y="12289"/>
              <a:ext cx="1789" cy="2386"/>
            </a:xfrm>
            <a:custGeom>
              <a:avLst/>
              <a:gdLst>
                <a:gd name="T0" fmla="*/ 0 w 1789"/>
                <a:gd name="T1" fmla="+- 0 12290 12290"/>
                <a:gd name="T2" fmla="*/ 12290 h 2386"/>
                <a:gd name="T3" fmla="*/ 0 w 1789"/>
                <a:gd name="T4" fmla="+- 0 13484 12290"/>
                <a:gd name="T5" fmla="*/ 13484 h 2386"/>
                <a:gd name="T6" fmla="*/ 1192 w 1789"/>
                <a:gd name="T7" fmla="+- 0 14676 12290"/>
                <a:gd name="T8" fmla="*/ 14676 h 2386"/>
                <a:gd name="T9" fmla="*/ 1789 w 1789"/>
                <a:gd name="T10" fmla="+- 0 14079 12290"/>
                <a:gd name="T11" fmla="*/ 14079 h 2386"/>
                <a:gd name="T12" fmla="*/ 0 w 1789"/>
                <a:gd name="T13" fmla="+- 0 12290 12290"/>
                <a:gd name="T14" fmla="*/ 12290 h 2386"/>
              </a:gdLst>
              <a:ahLst/>
              <a:cxnLst>
                <a:cxn ang="0">
                  <a:pos x="T0" y="T2"/>
                </a:cxn>
                <a:cxn ang="0">
                  <a:pos x="T3" y="T5"/>
                </a:cxn>
                <a:cxn ang="0">
                  <a:pos x="T6" y="T8"/>
                </a:cxn>
                <a:cxn ang="0">
                  <a:pos x="T9" y="T11"/>
                </a:cxn>
                <a:cxn ang="0">
                  <a:pos x="T12" y="T14"/>
                </a:cxn>
              </a:cxnLst>
              <a:rect l="0" t="0" r="r" b="b"/>
              <a:pathLst>
                <a:path w="1789" h="2386">
                  <a:moveTo>
                    <a:pt x="0" y="0"/>
                  </a:moveTo>
                  <a:lnTo>
                    <a:pt x="0" y="1194"/>
                  </a:lnTo>
                  <a:lnTo>
                    <a:pt x="1192" y="2386"/>
                  </a:lnTo>
                  <a:lnTo>
                    <a:pt x="1789" y="1789"/>
                  </a:lnTo>
                  <a:lnTo>
                    <a:pt x="0" y="0"/>
                  </a:lnTo>
                  <a:close/>
                </a:path>
              </a:pathLst>
            </a:custGeom>
            <a:solidFill>
              <a:schemeClr val="accent6"/>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rtlCol="0" anchor="t" anchorCtr="0" upright="1">
              <a:noAutofit/>
            </a:bodyPr>
            <a:lstStyle/>
            <a:p>
              <a:pPr rtl="0"/>
              <a:endParaRPr lang="es-ES" noProof="0" dirty="0"/>
            </a:p>
          </p:txBody>
        </p:sp>
        <p:sp>
          <p:nvSpPr>
            <p:cNvPr id="21" name="Forma libre 20">
              <a:extLst>
                <a:ext uri="{FF2B5EF4-FFF2-40B4-BE49-F238E27FC236}">
                  <a16:creationId xmlns:a16="http://schemas.microsoft.com/office/drawing/2014/main" id="{653F54AE-9BC1-3A45-A129-4028EADE4064}"/>
                </a:ext>
              </a:extLst>
            </p:cNvPr>
            <p:cNvSpPr>
              <a:spLocks/>
            </p:cNvSpPr>
            <p:nvPr/>
          </p:nvSpPr>
          <p:spPr bwMode="auto">
            <a:xfrm>
              <a:off x="0" y="14678"/>
              <a:ext cx="1162" cy="1162"/>
            </a:xfrm>
            <a:custGeom>
              <a:avLst/>
              <a:gdLst>
                <a:gd name="T0" fmla="*/ 0 w 1162"/>
                <a:gd name="T1" fmla="+- 0 14679 14679"/>
                <a:gd name="T2" fmla="*/ 14679 h 1162"/>
                <a:gd name="T3" fmla="*/ 0 w 1162"/>
                <a:gd name="T4" fmla="+- 0 15840 14679"/>
                <a:gd name="T5" fmla="*/ 15840 h 1162"/>
                <a:gd name="T6" fmla="*/ 1161 w 1162"/>
                <a:gd name="T7" fmla="+- 0 15840 14679"/>
                <a:gd name="T8" fmla="*/ 15840 h 1162"/>
                <a:gd name="T9" fmla="*/ 0 w 1162"/>
                <a:gd name="T10" fmla="+- 0 14679 14679"/>
                <a:gd name="T11" fmla="*/ 14679 h 1162"/>
              </a:gdLst>
              <a:ahLst/>
              <a:cxnLst>
                <a:cxn ang="0">
                  <a:pos x="T0" y="T2"/>
                </a:cxn>
                <a:cxn ang="0">
                  <a:pos x="T3" y="T5"/>
                </a:cxn>
                <a:cxn ang="0">
                  <a:pos x="T6" y="T8"/>
                </a:cxn>
                <a:cxn ang="0">
                  <a:pos x="T9" y="T11"/>
                </a:cxn>
              </a:cxnLst>
              <a:rect l="0" t="0" r="r" b="b"/>
              <a:pathLst>
                <a:path w="1162" h="1162">
                  <a:moveTo>
                    <a:pt x="0" y="0"/>
                  </a:moveTo>
                  <a:lnTo>
                    <a:pt x="0" y="1161"/>
                  </a:lnTo>
                  <a:lnTo>
                    <a:pt x="1161" y="1161"/>
                  </a:lnTo>
                  <a:lnTo>
                    <a:pt x="0" y="0"/>
                  </a:ln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rtlCol="0" anchor="t" anchorCtr="0" upright="1">
              <a:noAutofit/>
            </a:bodyPr>
            <a:lstStyle/>
            <a:p>
              <a:pPr rtl="0"/>
              <a:endParaRPr lang="es-ES" noProof="0" dirty="0"/>
            </a:p>
          </p:txBody>
        </p:sp>
        <p:sp>
          <p:nvSpPr>
            <p:cNvPr id="22" name="Forma libre 21">
              <a:extLst>
                <a:ext uri="{FF2B5EF4-FFF2-40B4-BE49-F238E27FC236}">
                  <a16:creationId xmlns:a16="http://schemas.microsoft.com/office/drawing/2014/main" id="{254F6D22-4944-974A-999E-F9E22F159523}"/>
                </a:ext>
              </a:extLst>
            </p:cNvPr>
            <p:cNvSpPr>
              <a:spLocks/>
            </p:cNvSpPr>
            <p:nvPr/>
          </p:nvSpPr>
          <p:spPr bwMode="auto">
            <a:xfrm>
              <a:off x="1221" y="14675"/>
              <a:ext cx="2329" cy="1165"/>
            </a:xfrm>
            <a:custGeom>
              <a:avLst/>
              <a:gdLst>
                <a:gd name="T0" fmla="+- 0 3550 1221"/>
                <a:gd name="T1" fmla="*/ T0 w 2329"/>
                <a:gd name="T2" fmla="+- 0 15840 14676"/>
                <a:gd name="T3" fmla="*/ 15840 h 1165"/>
                <a:gd name="T4" fmla="+- 0 2386 1221"/>
                <a:gd name="T5" fmla="*/ T4 w 2329"/>
                <a:gd name="T6" fmla="+- 0 14676 14676"/>
                <a:gd name="T7" fmla="*/ 14676 h 1165"/>
                <a:gd name="T8" fmla="+- 0 1221 1221"/>
                <a:gd name="T9" fmla="*/ T8 w 2329"/>
                <a:gd name="T10" fmla="+- 0 15840 14676"/>
                <a:gd name="T11" fmla="*/ 15840 h 1165"/>
                <a:gd name="T12" fmla="+- 0 3550 1221"/>
                <a:gd name="T13" fmla="*/ T12 w 2329"/>
                <a:gd name="T14" fmla="+- 0 15840 14676"/>
                <a:gd name="T15" fmla="*/ 15840 h 1165"/>
              </a:gdLst>
              <a:ahLst/>
              <a:cxnLst>
                <a:cxn ang="0">
                  <a:pos x="T1" y="T3"/>
                </a:cxn>
                <a:cxn ang="0">
                  <a:pos x="T5" y="T7"/>
                </a:cxn>
                <a:cxn ang="0">
                  <a:pos x="T9" y="T11"/>
                </a:cxn>
                <a:cxn ang="0">
                  <a:pos x="T13" y="T15"/>
                </a:cxn>
              </a:cxnLst>
              <a:rect l="0" t="0" r="r" b="b"/>
              <a:pathLst>
                <a:path w="2329" h="1165">
                  <a:moveTo>
                    <a:pt x="2329" y="1164"/>
                  </a:moveTo>
                  <a:lnTo>
                    <a:pt x="1165" y="0"/>
                  </a:lnTo>
                  <a:lnTo>
                    <a:pt x="0" y="1164"/>
                  </a:lnTo>
                  <a:lnTo>
                    <a:pt x="2329" y="1164"/>
                  </a:lnTo>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rtlCol="0" anchor="t" anchorCtr="0" upright="1">
              <a:noAutofit/>
            </a:bodyPr>
            <a:lstStyle/>
            <a:p>
              <a:pPr rtl="0"/>
              <a:endParaRPr lang="es-ES" noProof="0" dirty="0"/>
            </a:p>
          </p:txBody>
        </p:sp>
      </p:grpSp>
      <p:sp>
        <p:nvSpPr>
          <p:cNvPr id="32" name="Título 1">
            <a:extLst>
              <a:ext uri="{FF2B5EF4-FFF2-40B4-BE49-F238E27FC236}">
                <a16:creationId xmlns:a16="http://schemas.microsoft.com/office/drawing/2014/main" id="{467E05B6-B7CB-1E4F-96BA-4B8CFE8B63D9}"/>
              </a:ext>
            </a:extLst>
          </p:cNvPr>
          <p:cNvSpPr>
            <a:spLocks noGrp="1"/>
          </p:cNvSpPr>
          <p:nvPr>
            <p:ph type="title"/>
          </p:nvPr>
        </p:nvSpPr>
        <p:spPr>
          <a:xfrm>
            <a:off x="964023" y="879063"/>
            <a:ext cx="4941477" cy="610863"/>
          </a:xfrm>
          <a:prstGeom prst="rect">
            <a:avLst/>
          </a:prstGeom>
        </p:spPr>
        <p:txBody>
          <a:bodyPr lIns="0" tIns="0" rIns="0" bIns="0" rtlCol="0" anchor="b" anchorCtr="0">
            <a:normAutofit/>
          </a:bodyPr>
          <a:lstStyle>
            <a:lvl1pPr>
              <a:defRPr sz="4400" b="1" i="0">
                <a:latin typeface="+mj-lt"/>
              </a:defRPr>
            </a:lvl1pPr>
          </a:lstStyle>
          <a:p>
            <a:pPr rtl="0"/>
            <a:r>
              <a:rPr lang="es-ES" noProof="0"/>
              <a:t>Haga clic para modificar el estilo de título del patrón</a:t>
            </a:r>
            <a:endParaRPr lang="es-ES" noProof="0" dirty="0"/>
          </a:p>
        </p:txBody>
      </p:sp>
      <p:cxnSp>
        <p:nvCxnSpPr>
          <p:cNvPr id="33" name="Conector recto 32">
            <a:extLst>
              <a:ext uri="{FF2B5EF4-FFF2-40B4-BE49-F238E27FC236}">
                <a16:creationId xmlns:a16="http://schemas.microsoft.com/office/drawing/2014/main" id="{51DEB652-BD6A-BD41-B85E-704D2C41A1C4}"/>
              </a:ext>
            </a:extLst>
          </p:cNvPr>
          <p:cNvCxnSpPr>
            <a:cxnSpLocks/>
          </p:cNvCxnSpPr>
          <p:nvPr userDrawn="1"/>
        </p:nvCxnSpPr>
        <p:spPr>
          <a:xfrm>
            <a:off x="952500" y="1939108"/>
            <a:ext cx="2133600" cy="3992"/>
          </a:xfrm>
          <a:prstGeom prst="line">
            <a:avLst/>
          </a:prstGeom>
          <a:ln w="101600">
            <a:solidFill>
              <a:schemeClr val="tx2"/>
            </a:solidFill>
          </a:ln>
        </p:spPr>
        <p:style>
          <a:lnRef idx="1">
            <a:schemeClr val="dk1"/>
          </a:lnRef>
          <a:fillRef idx="0">
            <a:schemeClr val="dk1"/>
          </a:fillRef>
          <a:effectRef idx="0">
            <a:schemeClr val="dk1"/>
          </a:effectRef>
          <a:fontRef idx="minor">
            <a:schemeClr val="tx1"/>
          </a:fontRef>
        </p:style>
      </p:cxnSp>
      <p:sp>
        <p:nvSpPr>
          <p:cNvPr id="23" name="Marcador de texto 2">
            <a:extLst>
              <a:ext uri="{FF2B5EF4-FFF2-40B4-BE49-F238E27FC236}">
                <a16:creationId xmlns:a16="http://schemas.microsoft.com/office/drawing/2014/main" id="{A6147D10-E7D7-8F40-AF69-726398729333}"/>
              </a:ext>
            </a:extLst>
          </p:cNvPr>
          <p:cNvSpPr>
            <a:spLocks noGrp="1"/>
          </p:cNvSpPr>
          <p:nvPr>
            <p:ph type="body" idx="1"/>
          </p:nvPr>
        </p:nvSpPr>
        <p:spPr>
          <a:xfrm>
            <a:off x="964023" y="2300984"/>
            <a:ext cx="4827178" cy="404216"/>
          </a:xfrm>
          <a:prstGeom prst="rect">
            <a:avLst/>
          </a:prstGeom>
        </p:spPr>
        <p:txBody>
          <a:bodyPr lIns="0" tIns="0" rIns="0" bIns="0" rtlCol="0" anchor="t" anchorCtr="0">
            <a:normAutofit/>
          </a:bodyPr>
          <a:lstStyle>
            <a:lvl1pPr marL="0" indent="0">
              <a:buNone/>
              <a:defRPr sz="1800" b="0" i="0" spc="0" baseline="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es-ES" noProof="0"/>
              <a:t>Haga clic para modificar los estilos de texto del patrón</a:t>
            </a:r>
          </a:p>
        </p:txBody>
      </p:sp>
      <p:sp>
        <p:nvSpPr>
          <p:cNvPr id="25" name="Marcador de texto 2">
            <a:extLst>
              <a:ext uri="{FF2B5EF4-FFF2-40B4-BE49-F238E27FC236}">
                <a16:creationId xmlns:a16="http://schemas.microsoft.com/office/drawing/2014/main" id="{3A0EE708-F36B-444B-9A8B-D48D69535E45}"/>
              </a:ext>
            </a:extLst>
          </p:cNvPr>
          <p:cNvSpPr>
            <a:spLocks noGrp="1"/>
          </p:cNvSpPr>
          <p:nvPr>
            <p:ph type="body" idx="10"/>
          </p:nvPr>
        </p:nvSpPr>
        <p:spPr>
          <a:xfrm>
            <a:off x="6362700" y="2300984"/>
            <a:ext cx="4764829" cy="404216"/>
          </a:xfrm>
          <a:prstGeom prst="rect">
            <a:avLst/>
          </a:prstGeom>
        </p:spPr>
        <p:txBody>
          <a:bodyPr lIns="0" tIns="0" rIns="0" bIns="0" rtlCol="0" anchor="t" anchorCtr="0">
            <a:normAutofit/>
          </a:bodyPr>
          <a:lstStyle>
            <a:lvl1pPr marL="0" indent="0">
              <a:buNone/>
              <a:defRPr sz="1800" b="0" i="0" spc="0" baseline="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es-ES" noProof="0"/>
              <a:t>Haga clic para modificar los estilos de texto del patrón</a:t>
            </a:r>
          </a:p>
        </p:txBody>
      </p:sp>
      <p:sp>
        <p:nvSpPr>
          <p:cNvPr id="27" name="Marcador de contenido 3">
            <a:extLst>
              <a:ext uri="{FF2B5EF4-FFF2-40B4-BE49-F238E27FC236}">
                <a16:creationId xmlns:a16="http://schemas.microsoft.com/office/drawing/2014/main" id="{E81957B7-CEA6-A446-A203-471CF9A57FFD}"/>
              </a:ext>
            </a:extLst>
          </p:cNvPr>
          <p:cNvSpPr>
            <a:spLocks noGrp="1"/>
          </p:cNvSpPr>
          <p:nvPr>
            <p:ph sz="half" idx="2"/>
          </p:nvPr>
        </p:nvSpPr>
        <p:spPr>
          <a:xfrm>
            <a:off x="964023" y="2799146"/>
            <a:ext cx="4827178" cy="1942138"/>
          </a:xfrm>
          <a:prstGeom prst="rect">
            <a:avLst/>
          </a:prstGeom>
        </p:spPr>
        <p:txBody>
          <a:bodyPr lIns="0" tIns="0" rIns="0" bIns="0" rtlCol="0" anchor="t" anchorCtr="0">
            <a:normAutofit/>
          </a:bodyPr>
          <a:lstStyle>
            <a:lvl1pPr marL="285750" indent="-285750">
              <a:lnSpc>
                <a:spcPct val="100000"/>
              </a:lnSpc>
              <a:buFont typeface="Wingdings" pitchFamily="2" charset="2"/>
              <a:buChar char="§"/>
              <a:defRPr sz="1600">
                <a:latin typeface="+mn-lt"/>
              </a:defRPr>
            </a:lvl1pPr>
            <a:lvl2pPr>
              <a:defRPr sz="1600"/>
            </a:lvl2pPr>
            <a:lvl3pPr>
              <a:defRPr sz="1600"/>
            </a:lvl3pPr>
            <a:lvl4pPr>
              <a:defRPr sz="1600"/>
            </a:lvl4pPr>
            <a:lvl5pPr>
              <a:defRPr sz="1600"/>
            </a:lvl5pPr>
          </a:lstStyle>
          <a:p>
            <a:pPr lvl="0" rtl="0"/>
            <a:r>
              <a:rPr lang="es-ES" noProof="0"/>
              <a:t>Haga clic para modificar los estilos de texto del patrón</a:t>
            </a:r>
          </a:p>
        </p:txBody>
      </p:sp>
      <p:sp>
        <p:nvSpPr>
          <p:cNvPr id="28" name="Marcador de posición de contenido 3">
            <a:extLst>
              <a:ext uri="{FF2B5EF4-FFF2-40B4-BE49-F238E27FC236}">
                <a16:creationId xmlns:a16="http://schemas.microsoft.com/office/drawing/2014/main" id="{E40D4044-0F7B-0647-BAB5-16B23EBD9ECD}"/>
              </a:ext>
            </a:extLst>
          </p:cNvPr>
          <p:cNvSpPr>
            <a:spLocks noGrp="1"/>
          </p:cNvSpPr>
          <p:nvPr>
            <p:ph sz="half" idx="13"/>
          </p:nvPr>
        </p:nvSpPr>
        <p:spPr>
          <a:xfrm>
            <a:off x="6362700" y="2799146"/>
            <a:ext cx="4756241" cy="1942138"/>
          </a:xfrm>
          <a:prstGeom prst="rect">
            <a:avLst/>
          </a:prstGeom>
        </p:spPr>
        <p:txBody>
          <a:bodyPr lIns="0" tIns="0" rIns="0" bIns="0" rtlCol="0" anchor="t" anchorCtr="0">
            <a:normAutofit/>
          </a:bodyPr>
          <a:lstStyle>
            <a:lvl1pPr marL="285750" indent="-285750">
              <a:lnSpc>
                <a:spcPct val="100000"/>
              </a:lnSpc>
              <a:buFont typeface="Wingdings" pitchFamily="2" charset="2"/>
              <a:buChar char="§"/>
              <a:defRPr sz="1600">
                <a:latin typeface="+mn-lt"/>
              </a:defRPr>
            </a:lvl1pPr>
            <a:lvl2pPr>
              <a:defRPr sz="1600"/>
            </a:lvl2pPr>
            <a:lvl3pPr>
              <a:defRPr sz="1600"/>
            </a:lvl3pPr>
            <a:lvl4pPr>
              <a:defRPr sz="1600"/>
            </a:lvl4pPr>
            <a:lvl5pPr>
              <a:defRPr sz="1600"/>
            </a:lvl5pPr>
          </a:lstStyle>
          <a:p>
            <a:pPr lvl="0" rtl="0"/>
            <a:r>
              <a:rPr lang="es-ES" noProof="0"/>
              <a:t>Haga clic para modificar los estilos de texto del patrón</a:t>
            </a:r>
          </a:p>
        </p:txBody>
      </p:sp>
      <p:cxnSp>
        <p:nvCxnSpPr>
          <p:cNvPr id="15" name="Conector recto 14">
            <a:extLst>
              <a:ext uri="{FF2B5EF4-FFF2-40B4-BE49-F238E27FC236}">
                <a16:creationId xmlns:a16="http://schemas.microsoft.com/office/drawing/2014/main" id="{ED51C063-0222-064B-8A2E-485FE9EAC10D}"/>
              </a:ext>
            </a:extLst>
          </p:cNvPr>
          <p:cNvCxnSpPr>
            <a:cxnSpLocks/>
          </p:cNvCxnSpPr>
          <p:nvPr userDrawn="1"/>
        </p:nvCxnSpPr>
        <p:spPr>
          <a:xfrm>
            <a:off x="6362700" y="1939108"/>
            <a:ext cx="2133600" cy="3992"/>
          </a:xfrm>
          <a:prstGeom prst="line">
            <a:avLst/>
          </a:prstGeom>
          <a:ln w="101600">
            <a:solidFill>
              <a:schemeClr val="tx2"/>
            </a:solidFill>
          </a:ln>
        </p:spPr>
        <p:style>
          <a:lnRef idx="1">
            <a:schemeClr val="dk1"/>
          </a:lnRef>
          <a:fillRef idx="0">
            <a:schemeClr val="dk1"/>
          </a:fillRef>
          <a:effectRef idx="0">
            <a:schemeClr val="dk1"/>
          </a:effectRef>
          <a:fontRef idx="minor">
            <a:schemeClr val="tx1"/>
          </a:fontRef>
        </p:style>
      </p:cxnSp>
      <p:sp>
        <p:nvSpPr>
          <p:cNvPr id="2" name="Marcador de fecha 1">
            <a:extLst>
              <a:ext uri="{FF2B5EF4-FFF2-40B4-BE49-F238E27FC236}">
                <a16:creationId xmlns:a16="http://schemas.microsoft.com/office/drawing/2014/main" id="{4914D182-A7DD-4F7B-B207-262854316EDA}"/>
              </a:ext>
            </a:extLst>
          </p:cNvPr>
          <p:cNvSpPr>
            <a:spLocks noGrp="1"/>
          </p:cNvSpPr>
          <p:nvPr>
            <p:ph type="dt" sz="half" idx="14"/>
          </p:nvPr>
        </p:nvSpPr>
        <p:spPr/>
        <p:txBody>
          <a:bodyPr rtlCol="0"/>
          <a:lstStyle/>
          <a:p>
            <a:pPr rtl="0"/>
            <a:fld id="{7F69136C-C4B2-45F2-BCFC-515A0853BD43}" type="datetime4">
              <a:rPr lang="es-ES" noProof="0" smtClean="0">
                <a:latin typeface="+mn-lt"/>
              </a:rPr>
              <a:t>9 de marzo de 2023</a:t>
            </a:fld>
            <a:endParaRPr lang="es-ES" noProof="0" dirty="0">
              <a:latin typeface="+mn-lt"/>
            </a:endParaRPr>
          </a:p>
        </p:txBody>
      </p:sp>
      <p:sp>
        <p:nvSpPr>
          <p:cNvPr id="3" name="Marcador de pie de página 2">
            <a:extLst>
              <a:ext uri="{FF2B5EF4-FFF2-40B4-BE49-F238E27FC236}">
                <a16:creationId xmlns:a16="http://schemas.microsoft.com/office/drawing/2014/main" id="{10B29252-5D0B-4B9D-9FBD-8EC0929FE096}"/>
              </a:ext>
            </a:extLst>
          </p:cNvPr>
          <p:cNvSpPr>
            <a:spLocks noGrp="1"/>
          </p:cNvSpPr>
          <p:nvPr>
            <p:ph type="ftr" sz="quarter" idx="15"/>
          </p:nvPr>
        </p:nvSpPr>
        <p:spPr/>
        <p:txBody>
          <a:bodyPr rtlCol="0"/>
          <a:lstStyle/>
          <a:p>
            <a:pPr rtl="0"/>
            <a:r>
              <a:rPr lang="es-ES" noProof="0" dirty="0"/>
              <a:t>Revisión anual</a:t>
            </a:r>
            <a:endParaRPr lang="es-ES" b="0" noProof="0" dirty="0"/>
          </a:p>
        </p:txBody>
      </p:sp>
      <p:sp>
        <p:nvSpPr>
          <p:cNvPr id="4" name="Marcador de número de diapositiva 3">
            <a:extLst>
              <a:ext uri="{FF2B5EF4-FFF2-40B4-BE49-F238E27FC236}">
                <a16:creationId xmlns:a16="http://schemas.microsoft.com/office/drawing/2014/main" id="{5BB4FEF6-E217-4110-BBF5-C4B77ADC8457}"/>
              </a:ext>
            </a:extLst>
          </p:cNvPr>
          <p:cNvSpPr>
            <a:spLocks noGrp="1"/>
          </p:cNvSpPr>
          <p:nvPr>
            <p:ph type="sldNum" sz="quarter" idx="16"/>
          </p:nvPr>
        </p:nvSpPr>
        <p:spPr/>
        <p:txBody>
          <a:bodyPr rtlCol="0"/>
          <a:lstStyle/>
          <a:p>
            <a:pPr rtl="0"/>
            <a:fld id="{294A09A9-5501-47C1-A89A-A340965A2BE2}" type="slidenum">
              <a:rPr lang="es-ES" noProof="0" smtClean="0"/>
              <a:pPr rtl="0"/>
              <a:t>‹Nº›</a:t>
            </a:fld>
            <a:endParaRPr lang="es-ES" noProof="0" dirty="0"/>
          </a:p>
        </p:txBody>
      </p:sp>
    </p:spTree>
    <p:extLst>
      <p:ext uri="{BB962C8B-B14F-4D97-AF65-F5344CB8AC3E}">
        <p14:creationId xmlns:p14="http://schemas.microsoft.com/office/powerpoint/2010/main" val="2550425395"/>
      </p:ext>
    </p:extLst>
  </p:cSld>
  <p:clrMapOvr>
    <a:overrideClrMapping bg1="dk1" tx1="lt1" bg2="dk2" tx2="lt2" accent1="accent1" accent2="accent2" accent3="accent3" accent4="accent4" accent5="accent5" accent6="accent6" hlink="hlink" folHlink="folHlink"/>
  </p:clrMapOvr>
  <p:extLst>
    <p:ext uri="{DCECCB84-F9BA-43D5-87BE-67443E8EF086}">
      <p15:sldGuideLst xmlns:p15="http://schemas.microsoft.com/office/powerpoint/2012/main">
        <p15:guide id="1" pos="600">
          <p15:clr>
            <a:srgbClr val="FBAE40"/>
          </p15:clr>
        </p15:guide>
        <p15:guide id="2" pos="7080">
          <p15:clr>
            <a:srgbClr val="FBAE40"/>
          </p15:clr>
        </p15:guide>
        <p15:guide id="3" pos="2304">
          <p15:clr>
            <a:srgbClr val="FBAE40"/>
          </p15:clr>
        </p15:guide>
        <p15:guide id="4" pos="5736">
          <p15:clr>
            <a:srgbClr val="FBAE40"/>
          </p15:clr>
        </p15:guide>
        <p15:guide id="5" pos="1944">
          <p15:clr>
            <a:srgbClr val="FBAE40"/>
          </p15:clr>
        </p15:guide>
        <p15:guide id="6" pos="4008">
          <p15:clr>
            <a:srgbClr val="FBAE40"/>
          </p15:clr>
        </p15:guide>
        <p15:guide id="7" orient="horz" pos="1224">
          <p15:clr>
            <a:srgbClr val="FBAE40"/>
          </p15:clr>
        </p15:guide>
        <p15:guide id="8" orient="horz" pos="1440">
          <p15:clr>
            <a:srgbClr val="FBAE40"/>
          </p15:clr>
        </p15:guide>
        <p15:guide id="9" orient="horz" pos="552">
          <p15:clr>
            <a:srgbClr val="FBAE40"/>
          </p15:clr>
        </p15:guide>
        <p15:guide id="10" pos="5352">
          <p15:clr>
            <a:srgbClr val="FBAE40"/>
          </p15:clr>
        </p15:guide>
        <p15:guide id="11" pos="3648">
          <p15:clr>
            <a:srgbClr val="FBAE40"/>
          </p15:clr>
        </p15:guide>
      </p15:sldGuideLst>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3 col">
    <p:bg>
      <p:bgPr>
        <a:solidFill>
          <a:schemeClr val="tx1"/>
        </a:solidFill>
        <a:effectLst/>
      </p:bgPr>
    </p:bg>
    <p:spTree>
      <p:nvGrpSpPr>
        <p:cNvPr id="1" name=""/>
        <p:cNvGrpSpPr/>
        <p:nvPr/>
      </p:nvGrpSpPr>
      <p:grpSpPr>
        <a:xfrm>
          <a:off x="0" y="0"/>
          <a:ext cx="0" cy="0"/>
          <a:chOff x="0" y="0"/>
          <a:chExt cx="0" cy="0"/>
        </a:xfrm>
      </p:grpSpPr>
      <p:grpSp>
        <p:nvGrpSpPr>
          <p:cNvPr id="37" name="Grupo 36">
            <a:extLst>
              <a:ext uri="{FF2B5EF4-FFF2-40B4-BE49-F238E27FC236}">
                <a16:creationId xmlns:a16="http://schemas.microsoft.com/office/drawing/2014/main" id="{868B08E5-2F7C-7749-8BDF-386EAF974BB0}"/>
              </a:ext>
            </a:extLst>
          </p:cNvPr>
          <p:cNvGrpSpPr>
            <a:grpSpLocks/>
          </p:cNvGrpSpPr>
          <p:nvPr userDrawn="1"/>
        </p:nvGrpSpPr>
        <p:grpSpPr bwMode="auto">
          <a:xfrm rot="16200000" flipV="1">
            <a:off x="0" y="3900132"/>
            <a:ext cx="2959226" cy="2959226"/>
            <a:chOff x="0" y="12289"/>
            <a:chExt cx="3550" cy="3551"/>
          </a:xfrm>
        </p:grpSpPr>
        <p:sp>
          <p:nvSpPr>
            <p:cNvPr id="38" name="Forma libre 37">
              <a:extLst>
                <a:ext uri="{FF2B5EF4-FFF2-40B4-BE49-F238E27FC236}">
                  <a16:creationId xmlns:a16="http://schemas.microsoft.com/office/drawing/2014/main" id="{F3E300C0-0B72-9048-9E16-2166E1A88FE2}"/>
                </a:ext>
              </a:extLst>
            </p:cNvPr>
            <p:cNvSpPr>
              <a:spLocks/>
            </p:cNvSpPr>
            <p:nvPr/>
          </p:nvSpPr>
          <p:spPr bwMode="auto">
            <a:xfrm>
              <a:off x="0" y="12289"/>
              <a:ext cx="1789" cy="2386"/>
            </a:xfrm>
            <a:custGeom>
              <a:avLst/>
              <a:gdLst>
                <a:gd name="T0" fmla="*/ 0 w 1789"/>
                <a:gd name="T1" fmla="+- 0 12290 12290"/>
                <a:gd name="T2" fmla="*/ 12290 h 2386"/>
                <a:gd name="T3" fmla="*/ 0 w 1789"/>
                <a:gd name="T4" fmla="+- 0 13484 12290"/>
                <a:gd name="T5" fmla="*/ 13484 h 2386"/>
                <a:gd name="T6" fmla="*/ 1192 w 1789"/>
                <a:gd name="T7" fmla="+- 0 14676 12290"/>
                <a:gd name="T8" fmla="*/ 14676 h 2386"/>
                <a:gd name="T9" fmla="*/ 1789 w 1789"/>
                <a:gd name="T10" fmla="+- 0 14079 12290"/>
                <a:gd name="T11" fmla="*/ 14079 h 2386"/>
                <a:gd name="T12" fmla="*/ 0 w 1789"/>
                <a:gd name="T13" fmla="+- 0 12290 12290"/>
                <a:gd name="T14" fmla="*/ 12290 h 2386"/>
              </a:gdLst>
              <a:ahLst/>
              <a:cxnLst>
                <a:cxn ang="0">
                  <a:pos x="T0" y="T2"/>
                </a:cxn>
                <a:cxn ang="0">
                  <a:pos x="T3" y="T5"/>
                </a:cxn>
                <a:cxn ang="0">
                  <a:pos x="T6" y="T8"/>
                </a:cxn>
                <a:cxn ang="0">
                  <a:pos x="T9" y="T11"/>
                </a:cxn>
                <a:cxn ang="0">
                  <a:pos x="T12" y="T14"/>
                </a:cxn>
              </a:cxnLst>
              <a:rect l="0" t="0" r="r" b="b"/>
              <a:pathLst>
                <a:path w="1789" h="2386">
                  <a:moveTo>
                    <a:pt x="0" y="0"/>
                  </a:moveTo>
                  <a:lnTo>
                    <a:pt x="0" y="1194"/>
                  </a:lnTo>
                  <a:lnTo>
                    <a:pt x="1192" y="2386"/>
                  </a:lnTo>
                  <a:lnTo>
                    <a:pt x="1789" y="1789"/>
                  </a:lnTo>
                  <a:lnTo>
                    <a:pt x="0" y="0"/>
                  </a:lnTo>
                  <a:close/>
                </a:path>
              </a:pathLst>
            </a:custGeom>
            <a:solidFill>
              <a:schemeClr val="accent6"/>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rtlCol="0" anchor="t" anchorCtr="0" upright="1">
              <a:noAutofit/>
            </a:bodyPr>
            <a:lstStyle/>
            <a:p>
              <a:pPr rtl="0"/>
              <a:endParaRPr lang="es-ES" noProof="0" dirty="0"/>
            </a:p>
          </p:txBody>
        </p:sp>
        <p:sp>
          <p:nvSpPr>
            <p:cNvPr id="39" name="Forma libre 38">
              <a:extLst>
                <a:ext uri="{FF2B5EF4-FFF2-40B4-BE49-F238E27FC236}">
                  <a16:creationId xmlns:a16="http://schemas.microsoft.com/office/drawing/2014/main" id="{E4AA520D-9D51-3A42-B9B1-DF72169BC8DB}"/>
                </a:ext>
              </a:extLst>
            </p:cNvPr>
            <p:cNvSpPr>
              <a:spLocks/>
            </p:cNvSpPr>
            <p:nvPr/>
          </p:nvSpPr>
          <p:spPr bwMode="auto">
            <a:xfrm>
              <a:off x="0" y="14678"/>
              <a:ext cx="1162" cy="1162"/>
            </a:xfrm>
            <a:custGeom>
              <a:avLst/>
              <a:gdLst>
                <a:gd name="T0" fmla="*/ 0 w 1162"/>
                <a:gd name="T1" fmla="+- 0 14679 14679"/>
                <a:gd name="T2" fmla="*/ 14679 h 1162"/>
                <a:gd name="T3" fmla="*/ 0 w 1162"/>
                <a:gd name="T4" fmla="+- 0 15840 14679"/>
                <a:gd name="T5" fmla="*/ 15840 h 1162"/>
                <a:gd name="T6" fmla="*/ 1161 w 1162"/>
                <a:gd name="T7" fmla="+- 0 15840 14679"/>
                <a:gd name="T8" fmla="*/ 15840 h 1162"/>
                <a:gd name="T9" fmla="*/ 0 w 1162"/>
                <a:gd name="T10" fmla="+- 0 14679 14679"/>
                <a:gd name="T11" fmla="*/ 14679 h 1162"/>
              </a:gdLst>
              <a:ahLst/>
              <a:cxnLst>
                <a:cxn ang="0">
                  <a:pos x="T0" y="T2"/>
                </a:cxn>
                <a:cxn ang="0">
                  <a:pos x="T3" y="T5"/>
                </a:cxn>
                <a:cxn ang="0">
                  <a:pos x="T6" y="T8"/>
                </a:cxn>
                <a:cxn ang="0">
                  <a:pos x="T9" y="T11"/>
                </a:cxn>
              </a:cxnLst>
              <a:rect l="0" t="0" r="r" b="b"/>
              <a:pathLst>
                <a:path w="1162" h="1162">
                  <a:moveTo>
                    <a:pt x="0" y="0"/>
                  </a:moveTo>
                  <a:lnTo>
                    <a:pt x="0" y="1161"/>
                  </a:lnTo>
                  <a:lnTo>
                    <a:pt x="1161" y="1161"/>
                  </a:lnTo>
                  <a:lnTo>
                    <a:pt x="0" y="0"/>
                  </a:ln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rtlCol="0" anchor="t" anchorCtr="0" upright="1">
              <a:noAutofit/>
            </a:bodyPr>
            <a:lstStyle/>
            <a:p>
              <a:pPr rtl="0"/>
              <a:endParaRPr lang="es-ES" noProof="0" dirty="0"/>
            </a:p>
          </p:txBody>
        </p:sp>
        <p:sp>
          <p:nvSpPr>
            <p:cNvPr id="40" name="Forma libre 39">
              <a:extLst>
                <a:ext uri="{FF2B5EF4-FFF2-40B4-BE49-F238E27FC236}">
                  <a16:creationId xmlns:a16="http://schemas.microsoft.com/office/drawing/2014/main" id="{D5F2735E-137C-DB47-AEF0-EFC871A32373}"/>
                </a:ext>
              </a:extLst>
            </p:cNvPr>
            <p:cNvSpPr>
              <a:spLocks/>
            </p:cNvSpPr>
            <p:nvPr/>
          </p:nvSpPr>
          <p:spPr bwMode="auto">
            <a:xfrm>
              <a:off x="1221" y="14675"/>
              <a:ext cx="2329" cy="1165"/>
            </a:xfrm>
            <a:custGeom>
              <a:avLst/>
              <a:gdLst>
                <a:gd name="T0" fmla="+- 0 3550 1221"/>
                <a:gd name="T1" fmla="*/ T0 w 2329"/>
                <a:gd name="T2" fmla="+- 0 15840 14676"/>
                <a:gd name="T3" fmla="*/ 15840 h 1165"/>
                <a:gd name="T4" fmla="+- 0 2386 1221"/>
                <a:gd name="T5" fmla="*/ T4 w 2329"/>
                <a:gd name="T6" fmla="+- 0 14676 14676"/>
                <a:gd name="T7" fmla="*/ 14676 h 1165"/>
                <a:gd name="T8" fmla="+- 0 1221 1221"/>
                <a:gd name="T9" fmla="*/ T8 w 2329"/>
                <a:gd name="T10" fmla="+- 0 15840 14676"/>
                <a:gd name="T11" fmla="*/ 15840 h 1165"/>
                <a:gd name="T12" fmla="+- 0 3550 1221"/>
                <a:gd name="T13" fmla="*/ T12 w 2329"/>
                <a:gd name="T14" fmla="+- 0 15840 14676"/>
                <a:gd name="T15" fmla="*/ 15840 h 1165"/>
              </a:gdLst>
              <a:ahLst/>
              <a:cxnLst>
                <a:cxn ang="0">
                  <a:pos x="T1" y="T3"/>
                </a:cxn>
                <a:cxn ang="0">
                  <a:pos x="T5" y="T7"/>
                </a:cxn>
                <a:cxn ang="0">
                  <a:pos x="T9" y="T11"/>
                </a:cxn>
                <a:cxn ang="0">
                  <a:pos x="T13" y="T15"/>
                </a:cxn>
              </a:cxnLst>
              <a:rect l="0" t="0" r="r" b="b"/>
              <a:pathLst>
                <a:path w="2329" h="1165">
                  <a:moveTo>
                    <a:pt x="2329" y="1164"/>
                  </a:moveTo>
                  <a:lnTo>
                    <a:pt x="1165" y="0"/>
                  </a:lnTo>
                  <a:lnTo>
                    <a:pt x="0" y="1164"/>
                  </a:lnTo>
                  <a:lnTo>
                    <a:pt x="2329" y="1164"/>
                  </a:lnTo>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rtlCol="0" anchor="t" anchorCtr="0" upright="1">
              <a:noAutofit/>
            </a:bodyPr>
            <a:lstStyle/>
            <a:p>
              <a:pPr rtl="0"/>
              <a:endParaRPr lang="es-ES" noProof="0" dirty="0"/>
            </a:p>
          </p:txBody>
        </p:sp>
      </p:grpSp>
      <p:sp>
        <p:nvSpPr>
          <p:cNvPr id="32" name="Título 1">
            <a:extLst>
              <a:ext uri="{FF2B5EF4-FFF2-40B4-BE49-F238E27FC236}">
                <a16:creationId xmlns:a16="http://schemas.microsoft.com/office/drawing/2014/main" id="{467E05B6-B7CB-1E4F-96BA-4B8CFE8B63D9}"/>
              </a:ext>
            </a:extLst>
          </p:cNvPr>
          <p:cNvSpPr>
            <a:spLocks noGrp="1"/>
          </p:cNvSpPr>
          <p:nvPr>
            <p:ph type="title"/>
          </p:nvPr>
        </p:nvSpPr>
        <p:spPr>
          <a:xfrm>
            <a:off x="964023" y="879063"/>
            <a:ext cx="4941477" cy="610863"/>
          </a:xfrm>
          <a:prstGeom prst="rect">
            <a:avLst/>
          </a:prstGeom>
        </p:spPr>
        <p:txBody>
          <a:bodyPr lIns="0" tIns="0" rIns="0" bIns="0" rtlCol="0" anchor="b" anchorCtr="0">
            <a:normAutofit/>
          </a:bodyPr>
          <a:lstStyle>
            <a:lvl1pPr>
              <a:defRPr sz="4400" b="1" i="0">
                <a:latin typeface="+mj-lt"/>
              </a:defRPr>
            </a:lvl1pPr>
          </a:lstStyle>
          <a:p>
            <a:pPr rtl="0"/>
            <a:r>
              <a:rPr lang="es-ES" noProof="0"/>
              <a:t>Haga clic para modificar el estilo de título del patrón</a:t>
            </a:r>
            <a:endParaRPr lang="es-ES" noProof="0" dirty="0"/>
          </a:p>
        </p:txBody>
      </p:sp>
      <p:cxnSp>
        <p:nvCxnSpPr>
          <p:cNvPr id="33" name="Conector recto 32">
            <a:extLst>
              <a:ext uri="{FF2B5EF4-FFF2-40B4-BE49-F238E27FC236}">
                <a16:creationId xmlns:a16="http://schemas.microsoft.com/office/drawing/2014/main" id="{51DEB652-BD6A-BD41-B85E-704D2C41A1C4}"/>
              </a:ext>
            </a:extLst>
          </p:cNvPr>
          <p:cNvCxnSpPr>
            <a:cxnSpLocks/>
          </p:cNvCxnSpPr>
          <p:nvPr userDrawn="1"/>
        </p:nvCxnSpPr>
        <p:spPr>
          <a:xfrm>
            <a:off x="952500" y="1939108"/>
            <a:ext cx="2133600" cy="3992"/>
          </a:xfrm>
          <a:prstGeom prst="line">
            <a:avLst/>
          </a:prstGeom>
          <a:ln w="101600">
            <a:solidFill>
              <a:schemeClr val="tx2"/>
            </a:solidFill>
          </a:ln>
        </p:spPr>
        <p:style>
          <a:lnRef idx="1">
            <a:schemeClr val="dk1"/>
          </a:lnRef>
          <a:fillRef idx="0">
            <a:schemeClr val="dk1"/>
          </a:fillRef>
          <a:effectRef idx="0">
            <a:schemeClr val="dk1"/>
          </a:effectRef>
          <a:fontRef idx="minor">
            <a:schemeClr val="tx1"/>
          </a:fontRef>
        </p:style>
      </p:cxnSp>
      <p:sp>
        <p:nvSpPr>
          <p:cNvPr id="23" name="Marcador de texto 2">
            <a:extLst>
              <a:ext uri="{FF2B5EF4-FFF2-40B4-BE49-F238E27FC236}">
                <a16:creationId xmlns:a16="http://schemas.microsoft.com/office/drawing/2014/main" id="{A6147D10-E7D7-8F40-AF69-726398729333}"/>
              </a:ext>
            </a:extLst>
          </p:cNvPr>
          <p:cNvSpPr>
            <a:spLocks noGrp="1"/>
          </p:cNvSpPr>
          <p:nvPr>
            <p:ph type="body" idx="1"/>
          </p:nvPr>
        </p:nvSpPr>
        <p:spPr>
          <a:xfrm>
            <a:off x="952500" y="2300156"/>
            <a:ext cx="3036477" cy="404216"/>
          </a:xfrm>
          <a:prstGeom prst="rect">
            <a:avLst/>
          </a:prstGeom>
        </p:spPr>
        <p:txBody>
          <a:bodyPr vert="horz" lIns="0" tIns="0" rIns="0" bIns="0" rtlCol="0" anchor="t" anchorCtr="0">
            <a:normAutofit/>
          </a:bodyPr>
          <a:lstStyle>
            <a:lvl1pPr marL="0" indent="0">
              <a:buNone/>
              <a:defRPr lang="en-US" sz="1800" spc="0" baseline="0" dirty="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rtl="0">
              <a:buNone/>
            </a:pPr>
            <a:r>
              <a:rPr lang="es-ES" noProof="0"/>
              <a:t>Haga clic para modificar los estilos de texto del patrón</a:t>
            </a:r>
          </a:p>
        </p:txBody>
      </p:sp>
      <p:sp>
        <p:nvSpPr>
          <p:cNvPr id="27" name="Marcador de contenido 3">
            <a:extLst>
              <a:ext uri="{FF2B5EF4-FFF2-40B4-BE49-F238E27FC236}">
                <a16:creationId xmlns:a16="http://schemas.microsoft.com/office/drawing/2014/main" id="{E81957B7-CEA6-A446-A203-471CF9A57FFD}"/>
              </a:ext>
            </a:extLst>
          </p:cNvPr>
          <p:cNvSpPr>
            <a:spLocks noGrp="1"/>
          </p:cNvSpPr>
          <p:nvPr>
            <p:ph sz="half" idx="2"/>
          </p:nvPr>
        </p:nvSpPr>
        <p:spPr>
          <a:xfrm>
            <a:off x="952500" y="2799146"/>
            <a:ext cx="3036477" cy="1942138"/>
          </a:xfrm>
          <a:prstGeom prst="rect">
            <a:avLst/>
          </a:prstGeom>
        </p:spPr>
        <p:txBody>
          <a:bodyPr lIns="0" tIns="0" rIns="0" bIns="0" rtlCol="0" anchor="t" anchorCtr="0">
            <a:normAutofit/>
          </a:bodyPr>
          <a:lstStyle>
            <a:lvl1pPr marL="285750" indent="-285750">
              <a:lnSpc>
                <a:spcPct val="100000"/>
              </a:lnSpc>
              <a:buFont typeface="Wingdings" pitchFamily="2" charset="2"/>
              <a:buChar char="§"/>
              <a:defRPr sz="1600">
                <a:latin typeface="+mn-lt"/>
              </a:defRPr>
            </a:lvl1pPr>
            <a:lvl2pPr>
              <a:defRPr sz="1600"/>
            </a:lvl2pPr>
            <a:lvl3pPr>
              <a:defRPr sz="1600"/>
            </a:lvl3pPr>
            <a:lvl4pPr>
              <a:defRPr sz="1600"/>
            </a:lvl4pPr>
            <a:lvl5pPr>
              <a:defRPr sz="1600"/>
            </a:lvl5pPr>
          </a:lstStyle>
          <a:p>
            <a:pPr lvl="0" rtl="0"/>
            <a:r>
              <a:rPr lang="es-ES" noProof="0"/>
              <a:t>Haga clic para modificar los estilos de texto del patrón</a:t>
            </a:r>
          </a:p>
        </p:txBody>
      </p:sp>
      <p:sp>
        <p:nvSpPr>
          <p:cNvPr id="20" name="Marcador de texto 2">
            <a:extLst>
              <a:ext uri="{FF2B5EF4-FFF2-40B4-BE49-F238E27FC236}">
                <a16:creationId xmlns:a16="http://schemas.microsoft.com/office/drawing/2014/main" id="{057DFE0A-61D9-1B48-8196-EA94D04685DD}"/>
              </a:ext>
            </a:extLst>
          </p:cNvPr>
          <p:cNvSpPr>
            <a:spLocks noGrp="1"/>
          </p:cNvSpPr>
          <p:nvPr>
            <p:ph type="body" idx="10"/>
          </p:nvPr>
        </p:nvSpPr>
        <p:spPr>
          <a:xfrm>
            <a:off x="4569372" y="2300156"/>
            <a:ext cx="3036477" cy="404216"/>
          </a:xfrm>
          <a:prstGeom prst="rect">
            <a:avLst/>
          </a:prstGeom>
        </p:spPr>
        <p:txBody>
          <a:bodyPr vert="horz" lIns="0" tIns="0" rIns="0" bIns="0" rtlCol="0" anchor="t" anchorCtr="0">
            <a:normAutofit/>
          </a:bodyPr>
          <a:lstStyle>
            <a:lvl1pPr marL="0" indent="0">
              <a:buNone/>
              <a:defRPr lang="en-US" sz="1800" spc="0" baseline="0" dirty="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rtl="0">
              <a:buNone/>
            </a:pPr>
            <a:r>
              <a:rPr lang="es-ES" noProof="0"/>
              <a:t>Haga clic para modificar los estilos de texto del patrón</a:t>
            </a:r>
          </a:p>
        </p:txBody>
      </p:sp>
      <p:sp>
        <p:nvSpPr>
          <p:cNvPr id="21" name="Marcador de contenido 3">
            <a:extLst>
              <a:ext uri="{FF2B5EF4-FFF2-40B4-BE49-F238E27FC236}">
                <a16:creationId xmlns:a16="http://schemas.microsoft.com/office/drawing/2014/main" id="{C946754A-F105-644E-99A4-DC80B9944243}"/>
              </a:ext>
            </a:extLst>
          </p:cNvPr>
          <p:cNvSpPr>
            <a:spLocks noGrp="1"/>
          </p:cNvSpPr>
          <p:nvPr>
            <p:ph sz="half" idx="11"/>
          </p:nvPr>
        </p:nvSpPr>
        <p:spPr>
          <a:xfrm>
            <a:off x="4569372" y="2799146"/>
            <a:ext cx="3050628" cy="1942138"/>
          </a:xfrm>
          <a:prstGeom prst="rect">
            <a:avLst/>
          </a:prstGeom>
        </p:spPr>
        <p:txBody>
          <a:bodyPr lIns="0" tIns="0" rIns="0" bIns="0" rtlCol="0" anchor="t" anchorCtr="0">
            <a:normAutofit/>
          </a:bodyPr>
          <a:lstStyle>
            <a:lvl1pPr marL="285750" indent="-285750">
              <a:lnSpc>
                <a:spcPct val="100000"/>
              </a:lnSpc>
              <a:buFont typeface="Wingdings" pitchFamily="2" charset="2"/>
              <a:buChar char="§"/>
              <a:defRPr sz="1600">
                <a:latin typeface="+mn-lt"/>
              </a:defRPr>
            </a:lvl1pPr>
            <a:lvl2pPr>
              <a:defRPr sz="1600"/>
            </a:lvl2pPr>
            <a:lvl3pPr>
              <a:defRPr sz="1600"/>
            </a:lvl3pPr>
            <a:lvl4pPr>
              <a:defRPr sz="1600"/>
            </a:lvl4pPr>
            <a:lvl5pPr>
              <a:defRPr sz="1600"/>
            </a:lvl5pPr>
          </a:lstStyle>
          <a:p>
            <a:pPr lvl="0" rtl="0"/>
            <a:r>
              <a:rPr lang="es-ES" noProof="0"/>
              <a:t>Haga clic para modificar los estilos de texto del patrón</a:t>
            </a:r>
          </a:p>
        </p:txBody>
      </p:sp>
      <p:sp>
        <p:nvSpPr>
          <p:cNvPr id="22" name="Marcador de texto 2">
            <a:extLst>
              <a:ext uri="{FF2B5EF4-FFF2-40B4-BE49-F238E27FC236}">
                <a16:creationId xmlns:a16="http://schemas.microsoft.com/office/drawing/2014/main" id="{368648FC-FC9A-5645-8F0C-390FFFAE180D}"/>
              </a:ext>
            </a:extLst>
          </p:cNvPr>
          <p:cNvSpPr>
            <a:spLocks noGrp="1"/>
          </p:cNvSpPr>
          <p:nvPr>
            <p:ph type="body" idx="12"/>
          </p:nvPr>
        </p:nvSpPr>
        <p:spPr>
          <a:xfrm>
            <a:off x="8187017" y="2300156"/>
            <a:ext cx="3036477" cy="404216"/>
          </a:xfrm>
          <a:prstGeom prst="rect">
            <a:avLst/>
          </a:prstGeom>
        </p:spPr>
        <p:txBody>
          <a:bodyPr vert="horz" lIns="0" tIns="0" rIns="0" bIns="0" rtlCol="0" anchor="t" anchorCtr="0">
            <a:normAutofit/>
          </a:bodyPr>
          <a:lstStyle>
            <a:lvl1pPr marL="0" indent="0">
              <a:buNone/>
              <a:defRPr lang="en-US" sz="1800" spc="0" baseline="0" dirty="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rtl="0">
              <a:buNone/>
            </a:pPr>
            <a:r>
              <a:rPr lang="es-ES" noProof="0"/>
              <a:t>Haga clic para modificar los estilos de texto del patrón</a:t>
            </a:r>
          </a:p>
        </p:txBody>
      </p:sp>
      <p:sp>
        <p:nvSpPr>
          <p:cNvPr id="24" name="Marcador de posición de contenido 3">
            <a:extLst>
              <a:ext uri="{FF2B5EF4-FFF2-40B4-BE49-F238E27FC236}">
                <a16:creationId xmlns:a16="http://schemas.microsoft.com/office/drawing/2014/main" id="{BBB849DC-B114-D145-9879-4FE0688BF57E}"/>
              </a:ext>
            </a:extLst>
          </p:cNvPr>
          <p:cNvSpPr>
            <a:spLocks noGrp="1"/>
          </p:cNvSpPr>
          <p:nvPr>
            <p:ph sz="half" idx="13"/>
          </p:nvPr>
        </p:nvSpPr>
        <p:spPr>
          <a:xfrm>
            <a:off x="8187017" y="2799146"/>
            <a:ext cx="3036477" cy="1942138"/>
          </a:xfrm>
          <a:prstGeom prst="rect">
            <a:avLst/>
          </a:prstGeom>
        </p:spPr>
        <p:txBody>
          <a:bodyPr lIns="0" tIns="0" rIns="0" bIns="0" rtlCol="0" anchor="t" anchorCtr="0">
            <a:normAutofit/>
          </a:bodyPr>
          <a:lstStyle>
            <a:lvl1pPr marL="285750" indent="-285750">
              <a:lnSpc>
                <a:spcPct val="100000"/>
              </a:lnSpc>
              <a:buFont typeface="Wingdings" pitchFamily="2" charset="2"/>
              <a:buChar char="§"/>
              <a:defRPr sz="1600">
                <a:latin typeface="+mn-lt"/>
              </a:defRPr>
            </a:lvl1pPr>
            <a:lvl2pPr>
              <a:defRPr sz="1600"/>
            </a:lvl2pPr>
            <a:lvl3pPr>
              <a:defRPr sz="1600"/>
            </a:lvl3pPr>
            <a:lvl4pPr>
              <a:defRPr sz="1600"/>
            </a:lvl4pPr>
            <a:lvl5pPr>
              <a:defRPr sz="1600"/>
            </a:lvl5pPr>
          </a:lstStyle>
          <a:p>
            <a:pPr lvl="0" rtl="0"/>
            <a:r>
              <a:rPr lang="es-ES" noProof="0"/>
              <a:t>Haga clic para modificar los estilos de texto del patrón</a:t>
            </a:r>
          </a:p>
        </p:txBody>
      </p:sp>
      <p:cxnSp>
        <p:nvCxnSpPr>
          <p:cNvPr id="26" name="Conector recto 25">
            <a:extLst>
              <a:ext uri="{FF2B5EF4-FFF2-40B4-BE49-F238E27FC236}">
                <a16:creationId xmlns:a16="http://schemas.microsoft.com/office/drawing/2014/main" id="{9F0C4CE5-5F02-B143-8FD1-1B235D270DAC}"/>
              </a:ext>
            </a:extLst>
          </p:cNvPr>
          <p:cNvCxnSpPr>
            <a:cxnSpLocks/>
          </p:cNvCxnSpPr>
          <p:nvPr userDrawn="1"/>
        </p:nvCxnSpPr>
        <p:spPr>
          <a:xfrm>
            <a:off x="4569372" y="1939108"/>
            <a:ext cx="2133600" cy="3992"/>
          </a:xfrm>
          <a:prstGeom prst="line">
            <a:avLst/>
          </a:prstGeom>
          <a:ln w="101600">
            <a:solidFill>
              <a:schemeClr val="tx2"/>
            </a:solidFill>
          </a:ln>
        </p:spPr>
        <p:style>
          <a:lnRef idx="1">
            <a:schemeClr val="dk1"/>
          </a:lnRef>
          <a:fillRef idx="0">
            <a:schemeClr val="dk1"/>
          </a:fillRef>
          <a:effectRef idx="0">
            <a:schemeClr val="dk1"/>
          </a:effectRef>
          <a:fontRef idx="minor">
            <a:schemeClr val="tx1"/>
          </a:fontRef>
        </p:style>
      </p:cxnSp>
      <p:cxnSp>
        <p:nvCxnSpPr>
          <p:cNvPr id="28" name="Conector recto 27">
            <a:extLst>
              <a:ext uri="{FF2B5EF4-FFF2-40B4-BE49-F238E27FC236}">
                <a16:creationId xmlns:a16="http://schemas.microsoft.com/office/drawing/2014/main" id="{289A8C14-DB28-F34E-8098-168D4C75AF23}"/>
              </a:ext>
            </a:extLst>
          </p:cNvPr>
          <p:cNvCxnSpPr>
            <a:cxnSpLocks/>
          </p:cNvCxnSpPr>
          <p:nvPr userDrawn="1"/>
        </p:nvCxnSpPr>
        <p:spPr>
          <a:xfrm>
            <a:off x="8187017" y="1939108"/>
            <a:ext cx="2133600" cy="3992"/>
          </a:xfrm>
          <a:prstGeom prst="line">
            <a:avLst/>
          </a:prstGeom>
          <a:ln w="101600">
            <a:solidFill>
              <a:schemeClr val="tx2"/>
            </a:solidFill>
          </a:ln>
        </p:spPr>
        <p:style>
          <a:lnRef idx="1">
            <a:schemeClr val="dk1"/>
          </a:lnRef>
          <a:fillRef idx="0">
            <a:schemeClr val="dk1"/>
          </a:fillRef>
          <a:effectRef idx="0">
            <a:schemeClr val="dk1"/>
          </a:effectRef>
          <a:fontRef idx="minor">
            <a:schemeClr val="tx1"/>
          </a:fontRef>
        </p:style>
      </p:cxnSp>
      <p:sp>
        <p:nvSpPr>
          <p:cNvPr id="2" name="Marcador de fecha 1">
            <a:extLst>
              <a:ext uri="{FF2B5EF4-FFF2-40B4-BE49-F238E27FC236}">
                <a16:creationId xmlns:a16="http://schemas.microsoft.com/office/drawing/2014/main" id="{F0FA07F3-F8E4-4505-85EC-22734AC68792}"/>
              </a:ext>
            </a:extLst>
          </p:cNvPr>
          <p:cNvSpPr>
            <a:spLocks noGrp="1"/>
          </p:cNvSpPr>
          <p:nvPr>
            <p:ph type="dt" sz="half" idx="14"/>
          </p:nvPr>
        </p:nvSpPr>
        <p:spPr/>
        <p:txBody>
          <a:bodyPr rtlCol="0"/>
          <a:lstStyle/>
          <a:p>
            <a:pPr rtl="0"/>
            <a:fld id="{846AC6E8-C089-4970-88B6-A9DF4F2A5ECC}" type="datetime4">
              <a:rPr lang="es-ES" noProof="0" smtClean="0">
                <a:latin typeface="+mn-lt"/>
              </a:rPr>
              <a:t>9 de marzo de 2023</a:t>
            </a:fld>
            <a:endParaRPr lang="es-ES" noProof="0" dirty="0">
              <a:latin typeface="+mn-lt"/>
            </a:endParaRPr>
          </a:p>
        </p:txBody>
      </p:sp>
      <p:sp>
        <p:nvSpPr>
          <p:cNvPr id="3" name="Marcador de pie de página 2">
            <a:extLst>
              <a:ext uri="{FF2B5EF4-FFF2-40B4-BE49-F238E27FC236}">
                <a16:creationId xmlns:a16="http://schemas.microsoft.com/office/drawing/2014/main" id="{D5165D22-FEF5-4F30-8822-5D2378806A9B}"/>
              </a:ext>
            </a:extLst>
          </p:cNvPr>
          <p:cNvSpPr>
            <a:spLocks noGrp="1"/>
          </p:cNvSpPr>
          <p:nvPr>
            <p:ph type="ftr" sz="quarter" idx="15"/>
          </p:nvPr>
        </p:nvSpPr>
        <p:spPr/>
        <p:txBody>
          <a:bodyPr rtlCol="0"/>
          <a:lstStyle/>
          <a:p>
            <a:pPr rtl="0"/>
            <a:r>
              <a:rPr lang="es-ES" noProof="0" dirty="0"/>
              <a:t>Revisión anual</a:t>
            </a:r>
            <a:endParaRPr lang="es-ES" b="0" noProof="0" dirty="0"/>
          </a:p>
        </p:txBody>
      </p:sp>
      <p:sp>
        <p:nvSpPr>
          <p:cNvPr id="4" name="Marcador de número de diapositiva 3">
            <a:extLst>
              <a:ext uri="{FF2B5EF4-FFF2-40B4-BE49-F238E27FC236}">
                <a16:creationId xmlns:a16="http://schemas.microsoft.com/office/drawing/2014/main" id="{1540F86B-3DA3-4708-AAF5-387BA115C415}"/>
              </a:ext>
            </a:extLst>
          </p:cNvPr>
          <p:cNvSpPr>
            <a:spLocks noGrp="1"/>
          </p:cNvSpPr>
          <p:nvPr>
            <p:ph type="sldNum" sz="quarter" idx="16"/>
          </p:nvPr>
        </p:nvSpPr>
        <p:spPr/>
        <p:txBody>
          <a:bodyPr rtlCol="0"/>
          <a:lstStyle/>
          <a:p>
            <a:pPr rtl="0"/>
            <a:fld id="{294A09A9-5501-47C1-A89A-A340965A2BE2}" type="slidenum">
              <a:rPr lang="es-ES" noProof="0" smtClean="0"/>
              <a:pPr rtl="0"/>
              <a:t>‹Nº›</a:t>
            </a:fld>
            <a:endParaRPr lang="es-ES" noProof="0" dirty="0"/>
          </a:p>
        </p:txBody>
      </p:sp>
    </p:spTree>
    <p:extLst>
      <p:ext uri="{BB962C8B-B14F-4D97-AF65-F5344CB8AC3E}">
        <p14:creationId xmlns:p14="http://schemas.microsoft.com/office/powerpoint/2010/main" val="4227948718"/>
      </p:ext>
    </p:extLst>
  </p:cSld>
  <p:clrMapOvr>
    <a:overrideClrMapping bg1="dk1" tx1="lt1" bg2="dk2" tx2="lt2" accent1="accent1" accent2="accent2" accent3="accent3" accent4="accent4" accent5="accent5" accent6="accent6" hlink="hlink" folHlink="folHlink"/>
  </p:clrMapOvr>
  <p:extLst>
    <p:ext uri="{DCECCB84-F9BA-43D5-87BE-67443E8EF086}">
      <p15:sldGuideLst xmlns:p15="http://schemas.microsoft.com/office/powerpoint/2012/main">
        <p15:guide id="1" pos="600">
          <p15:clr>
            <a:srgbClr val="FBAE40"/>
          </p15:clr>
        </p15:guide>
        <p15:guide id="2" pos="7080">
          <p15:clr>
            <a:srgbClr val="FBAE40"/>
          </p15:clr>
        </p15:guide>
        <p15:guide id="3" pos="2520" userDrawn="1">
          <p15:clr>
            <a:srgbClr val="FBAE40"/>
          </p15:clr>
        </p15:guide>
        <p15:guide id="4" pos="5160" userDrawn="1">
          <p15:clr>
            <a:srgbClr val="FBAE40"/>
          </p15:clr>
        </p15:guide>
        <p15:guide id="7" orient="horz" pos="1224">
          <p15:clr>
            <a:srgbClr val="FBAE40"/>
          </p15:clr>
        </p15:guide>
        <p15:guide id="8" orient="horz" pos="1440">
          <p15:clr>
            <a:srgbClr val="FBAE40"/>
          </p15:clr>
        </p15:guide>
        <p15:guide id="9" orient="horz" pos="552">
          <p15:clr>
            <a:srgbClr val="FBAE40"/>
          </p15:clr>
        </p15:guide>
        <p15:guide id="10" pos="4800" userDrawn="1">
          <p15:clr>
            <a:srgbClr val="FBAE40"/>
          </p15:clr>
        </p15:guide>
        <p15:guide id="11" pos="2880" userDrawn="1">
          <p15:clr>
            <a:srgbClr val="FBAE40"/>
          </p15:clr>
        </p15:guide>
        <p15:guide id="12" orient="horz" pos="1752" userDrawn="1">
          <p15:clr>
            <a:srgbClr val="FBAE40"/>
          </p15:clr>
        </p15:guide>
      </p15:sldGuideLst>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Resumen ">
    <p:bg>
      <p:bgPr>
        <a:solidFill>
          <a:schemeClr val="tx1"/>
        </a:solidFill>
        <a:effectLst/>
      </p:bgPr>
    </p:bg>
    <p:spTree>
      <p:nvGrpSpPr>
        <p:cNvPr id="1" name=""/>
        <p:cNvGrpSpPr/>
        <p:nvPr/>
      </p:nvGrpSpPr>
      <p:grpSpPr>
        <a:xfrm>
          <a:off x="0" y="0"/>
          <a:ext cx="0" cy="0"/>
          <a:chOff x="0" y="0"/>
          <a:chExt cx="0" cy="0"/>
        </a:xfrm>
      </p:grpSpPr>
      <p:sp>
        <p:nvSpPr>
          <p:cNvPr id="32" name="Título 1">
            <a:extLst>
              <a:ext uri="{FF2B5EF4-FFF2-40B4-BE49-F238E27FC236}">
                <a16:creationId xmlns:a16="http://schemas.microsoft.com/office/drawing/2014/main" id="{467E05B6-B7CB-1E4F-96BA-4B8CFE8B63D9}"/>
              </a:ext>
            </a:extLst>
          </p:cNvPr>
          <p:cNvSpPr>
            <a:spLocks noGrp="1"/>
          </p:cNvSpPr>
          <p:nvPr>
            <p:ph type="title"/>
          </p:nvPr>
        </p:nvSpPr>
        <p:spPr>
          <a:xfrm>
            <a:off x="964023" y="879063"/>
            <a:ext cx="4941477" cy="610863"/>
          </a:xfrm>
          <a:prstGeom prst="rect">
            <a:avLst/>
          </a:prstGeom>
        </p:spPr>
        <p:txBody>
          <a:bodyPr lIns="0" tIns="0" rIns="0" bIns="0" rtlCol="0" anchor="b" anchorCtr="0">
            <a:normAutofit/>
          </a:bodyPr>
          <a:lstStyle>
            <a:lvl1pPr>
              <a:defRPr sz="4400" b="1" i="0">
                <a:latin typeface="+mj-lt"/>
              </a:defRPr>
            </a:lvl1pPr>
          </a:lstStyle>
          <a:p>
            <a:pPr rtl="0"/>
            <a:r>
              <a:rPr lang="es-ES" noProof="0"/>
              <a:t>Haga clic para modificar el estilo de título del patrón</a:t>
            </a:r>
            <a:endParaRPr lang="es-ES" noProof="0" dirty="0"/>
          </a:p>
        </p:txBody>
      </p:sp>
      <p:cxnSp>
        <p:nvCxnSpPr>
          <p:cNvPr id="33" name="Conector recto 32">
            <a:extLst>
              <a:ext uri="{FF2B5EF4-FFF2-40B4-BE49-F238E27FC236}">
                <a16:creationId xmlns:a16="http://schemas.microsoft.com/office/drawing/2014/main" id="{51DEB652-BD6A-BD41-B85E-704D2C41A1C4}"/>
              </a:ext>
            </a:extLst>
          </p:cNvPr>
          <p:cNvCxnSpPr>
            <a:cxnSpLocks/>
          </p:cNvCxnSpPr>
          <p:nvPr userDrawn="1"/>
        </p:nvCxnSpPr>
        <p:spPr>
          <a:xfrm>
            <a:off x="952500" y="1939108"/>
            <a:ext cx="2133600" cy="3992"/>
          </a:xfrm>
          <a:prstGeom prst="line">
            <a:avLst/>
          </a:prstGeom>
          <a:ln w="101600">
            <a:solidFill>
              <a:schemeClr val="tx2"/>
            </a:solidFill>
          </a:ln>
        </p:spPr>
        <p:style>
          <a:lnRef idx="1">
            <a:schemeClr val="dk1"/>
          </a:lnRef>
          <a:fillRef idx="0">
            <a:schemeClr val="dk1"/>
          </a:fillRef>
          <a:effectRef idx="0">
            <a:schemeClr val="dk1"/>
          </a:effectRef>
          <a:fontRef idx="minor">
            <a:schemeClr val="tx1"/>
          </a:fontRef>
        </p:style>
      </p:cxnSp>
      <p:sp>
        <p:nvSpPr>
          <p:cNvPr id="3" name="Marcador de texto 2">
            <a:extLst>
              <a:ext uri="{FF2B5EF4-FFF2-40B4-BE49-F238E27FC236}">
                <a16:creationId xmlns:a16="http://schemas.microsoft.com/office/drawing/2014/main" id="{0DA8C895-11B9-EA40-B0F8-0F4FE9881512}"/>
              </a:ext>
            </a:extLst>
          </p:cNvPr>
          <p:cNvSpPr>
            <a:spLocks noGrp="1"/>
          </p:cNvSpPr>
          <p:nvPr>
            <p:ph type="body" sz="quarter" idx="10"/>
          </p:nvPr>
        </p:nvSpPr>
        <p:spPr>
          <a:xfrm>
            <a:off x="952500" y="2656904"/>
            <a:ext cx="4838700" cy="574318"/>
          </a:xfrm>
        </p:spPr>
        <p:txBody>
          <a:bodyPr rtlCol="0">
            <a:noAutofit/>
          </a:bodyPr>
          <a:lstStyle>
            <a:lvl1pPr marL="0" indent="0">
              <a:buNone/>
              <a:defRPr sz="1600">
                <a:latin typeface="+mn-lt"/>
              </a:defRPr>
            </a:lvl1pPr>
          </a:lstStyle>
          <a:p>
            <a:pPr lvl="0" rtl="0"/>
            <a:r>
              <a:rPr lang="es-ES" noProof="0"/>
              <a:t>Haga clic para modificar los estilos de texto del patrón</a:t>
            </a:r>
          </a:p>
        </p:txBody>
      </p:sp>
      <p:grpSp>
        <p:nvGrpSpPr>
          <p:cNvPr id="15" name="Grupo 14">
            <a:extLst>
              <a:ext uri="{FF2B5EF4-FFF2-40B4-BE49-F238E27FC236}">
                <a16:creationId xmlns:a16="http://schemas.microsoft.com/office/drawing/2014/main" id="{C47A1EE0-4011-3749-B01C-FC489EEDF880}"/>
              </a:ext>
            </a:extLst>
          </p:cNvPr>
          <p:cNvGrpSpPr>
            <a:grpSpLocks/>
          </p:cNvGrpSpPr>
          <p:nvPr userDrawn="1"/>
        </p:nvGrpSpPr>
        <p:grpSpPr bwMode="auto">
          <a:xfrm rot="10800000">
            <a:off x="8870040" y="0"/>
            <a:ext cx="3325208" cy="3325208"/>
            <a:chOff x="0" y="12289"/>
            <a:chExt cx="3550" cy="3551"/>
          </a:xfrm>
        </p:grpSpPr>
        <p:sp>
          <p:nvSpPr>
            <p:cNvPr id="16" name="Forma libre 15">
              <a:extLst>
                <a:ext uri="{FF2B5EF4-FFF2-40B4-BE49-F238E27FC236}">
                  <a16:creationId xmlns:a16="http://schemas.microsoft.com/office/drawing/2014/main" id="{17EED68A-6660-2643-BBFB-B6AB92A7C227}"/>
                </a:ext>
              </a:extLst>
            </p:cNvPr>
            <p:cNvSpPr>
              <a:spLocks/>
            </p:cNvSpPr>
            <p:nvPr/>
          </p:nvSpPr>
          <p:spPr bwMode="auto">
            <a:xfrm>
              <a:off x="0" y="12289"/>
              <a:ext cx="1789" cy="2386"/>
            </a:xfrm>
            <a:custGeom>
              <a:avLst/>
              <a:gdLst>
                <a:gd name="T0" fmla="*/ 0 w 1789"/>
                <a:gd name="T1" fmla="+- 0 12290 12290"/>
                <a:gd name="T2" fmla="*/ 12290 h 2386"/>
                <a:gd name="T3" fmla="*/ 0 w 1789"/>
                <a:gd name="T4" fmla="+- 0 13484 12290"/>
                <a:gd name="T5" fmla="*/ 13484 h 2386"/>
                <a:gd name="T6" fmla="*/ 1192 w 1789"/>
                <a:gd name="T7" fmla="+- 0 14676 12290"/>
                <a:gd name="T8" fmla="*/ 14676 h 2386"/>
                <a:gd name="T9" fmla="*/ 1789 w 1789"/>
                <a:gd name="T10" fmla="+- 0 14079 12290"/>
                <a:gd name="T11" fmla="*/ 14079 h 2386"/>
                <a:gd name="T12" fmla="*/ 0 w 1789"/>
                <a:gd name="T13" fmla="+- 0 12290 12290"/>
                <a:gd name="T14" fmla="*/ 12290 h 2386"/>
              </a:gdLst>
              <a:ahLst/>
              <a:cxnLst>
                <a:cxn ang="0">
                  <a:pos x="T0" y="T2"/>
                </a:cxn>
                <a:cxn ang="0">
                  <a:pos x="T3" y="T5"/>
                </a:cxn>
                <a:cxn ang="0">
                  <a:pos x="T6" y="T8"/>
                </a:cxn>
                <a:cxn ang="0">
                  <a:pos x="T9" y="T11"/>
                </a:cxn>
                <a:cxn ang="0">
                  <a:pos x="T12" y="T14"/>
                </a:cxn>
              </a:cxnLst>
              <a:rect l="0" t="0" r="r" b="b"/>
              <a:pathLst>
                <a:path w="1789" h="2386">
                  <a:moveTo>
                    <a:pt x="0" y="0"/>
                  </a:moveTo>
                  <a:lnTo>
                    <a:pt x="0" y="1194"/>
                  </a:lnTo>
                  <a:lnTo>
                    <a:pt x="1192" y="2386"/>
                  </a:lnTo>
                  <a:lnTo>
                    <a:pt x="1789" y="1789"/>
                  </a:lnTo>
                  <a:lnTo>
                    <a:pt x="0" y="0"/>
                  </a:lnTo>
                  <a:close/>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rtlCol="0" anchor="t" anchorCtr="0" upright="1">
              <a:noAutofit/>
            </a:bodyPr>
            <a:lstStyle/>
            <a:p>
              <a:pPr rtl="0"/>
              <a:endParaRPr lang="es-ES" noProof="0" dirty="0"/>
            </a:p>
          </p:txBody>
        </p:sp>
        <p:sp>
          <p:nvSpPr>
            <p:cNvPr id="17" name="Forma libre 16">
              <a:extLst>
                <a:ext uri="{FF2B5EF4-FFF2-40B4-BE49-F238E27FC236}">
                  <a16:creationId xmlns:a16="http://schemas.microsoft.com/office/drawing/2014/main" id="{BECF9FB8-F6C7-C54D-99F4-11FDF26D7F92}"/>
                </a:ext>
              </a:extLst>
            </p:cNvPr>
            <p:cNvSpPr>
              <a:spLocks/>
            </p:cNvSpPr>
            <p:nvPr/>
          </p:nvSpPr>
          <p:spPr bwMode="auto">
            <a:xfrm>
              <a:off x="0" y="14678"/>
              <a:ext cx="1162" cy="1162"/>
            </a:xfrm>
            <a:custGeom>
              <a:avLst/>
              <a:gdLst>
                <a:gd name="T0" fmla="*/ 0 w 1162"/>
                <a:gd name="T1" fmla="+- 0 14679 14679"/>
                <a:gd name="T2" fmla="*/ 14679 h 1162"/>
                <a:gd name="T3" fmla="*/ 0 w 1162"/>
                <a:gd name="T4" fmla="+- 0 15840 14679"/>
                <a:gd name="T5" fmla="*/ 15840 h 1162"/>
                <a:gd name="T6" fmla="*/ 1161 w 1162"/>
                <a:gd name="T7" fmla="+- 0 15840 14679"/>
                <a:gd name="T8" fmla="*/ 15840 h 1162"/>
                <a:gd name="T9" fmla="*/ 0 w 1162"/>
                <a:gd name="T10" fmla="+- 0 14679 14679"/>
                <a:gd name="T11" fmla="*/ 14679 h 1162"/>
              </a:gdLst>
              <a:ahLst/>
              <a:cxnLst>
                <a:cxn ang="0">
                  <a:pos x="T0" y="T2"/>
                </a:cxn>
                <a:cxn ang="0">
                  <a:pos x="T3" y="T5"/>
                </a:cxn>
                <a:cxn ang="0">
                  <a:pos x="T6" y="T8"/>
                </a:cxn>
                <a:cxn ang="0">
                  <a:pos x="T9" y="T11"/>
                </a:cxn>
              </a:cxnLst>
              <a:rect l="0" t="0" r="r" b="b"/>
              <a:pathLst>
                <a:path w="1162" h="1162">
                  <a:moveTo>
                    <a:pt x="0" y="0"/>
                  </a:moveTo>
                  <a:lnTo>
                    <a:pt x="0" y="1161"/>
                  </a:lnTo>
                  <a:lnTo>
                    <a:pt x="1161" y="1161"/>
                  </a:lnTo>
                  <a:lnTo>
                    <a:pt x="0" y="0"/>
                  </a:ln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rtlCol="0" anchor="t" anchorCtr="0" upright="1">
              <a:noAutofit/>
            </a:bodyPr>
            <a:lstStyle/>
            <a:p>
              <a:pPr rtl="0"/>
              <a:endParaRPr lang="es-ES" noProof="0" dirty="0"/>
            </a:p>
          </p:txBody>
        </p:sp>
        <p:sp>
          <p:nvSpPr>
            <p:cNvPr id="18" name="Forma libre 17">
              <a:extLst>
                <a:ext uri="{FF2B5EF4-FFF2-40B4-BE49-F238E27FC236}">
                  <a16:creationId xmlns:a16="http://schemas.microsoft.com/office/drawing/2014/main" id="{46C7C62D-7D3B-934C-AFF9-0F10E727B42E}"/>
                </a:ext>
              </a:extLst>
            </p:cNvPr>
            <p:cNvSpPr>
              <a:spLocks/>
            </p:cNvSpPr>
            <p:nvPr/>
          </p:nvSpPr>
          <p:spPr bwMode="auto">
            <a:xfrm>
              <a:off x="1221" y="14675"/>
              <a:ext cx="2329" cy="1165"/>
            </a:xfrm>
            <a:custGeom>
              <a:avLst/>
              <a:gdLst>
                <a:gd name="T0" fmla="+- 0 3550 1221"/>
                <a:gd name="T1" fmla="*/ T0 w 2329"/>
                <a:gd name="T2" fmla="+- 0 15840 14676"/>
                <a:gd name="T3" fmla="*/ 15840 h 1165"/>
                <a:gd name="T4" fmla="+- 0 2386 1221"/>
                <a:gd name="T5" fmla="*/ T4 w 2329"/>
                <a:gd name="T6" fmla="+- 0 14676 14676"/>
                <a:gd name="T7" fmla="*/ 14676 h 1165"/>
                <a:gd name="T8" fmla="+- 0 1221 1221"/>
                <a:gd name="T9" fmla="*/ T8 w 2329"/>
                <a:gd name="T10" fmla="+- 0 15840 14676"/>
                <a:gd name="T11" fmla="*/ 15840 h 1165"/>
                <a:gd name="T12" fmla="+- 0 3550 1221"/>
                <a:gd name="T13" fmla="*/ T12 w 2329"/>
                <a:gd name="T14" fmla="+- 0 15840 14676"/>
                <a:gd name="T15" fmla="*/ 15840 h 1165"/>
              </a:gdLst>
              <a:ahLst/>
              <a:cxnLst>
                <a:cxn ang="0">
                  <a:pos x="T1" y="T3"/>
                </a:cxn>
                <a:cxn ang="0">
                  <a:pos x="T5" y="T7"/>
                </a:cxn>
                <a:cxn ang="0">
                  <a:pos x="T9" y="T11"/>
                </a:cxn>
                <a:cxn ang="0">
                  <a:pos x="T13" y="T15"/>
                </a:cxn>
              </a:cxnLst>
              <a:rect l="0" t="0" r="r" b="b"/>
              <a:pathLst>
                <a:path w="2329" h="1165">
                  <a:moveTo>
                    <a:pt x="2329" y="1164"/>
                  </a:moveTo>
                  <a:lnTo>
                    <a:pt x="1165" y="0"/>
                  </a:lnTo>
                  <a:lnTo>
                    <a:pt x="0" y="1164"/>
                  </a:lnTo>
                  <a:lnTo>
                    <a:pt x="2329" y="1164"/>
                  </a:lnTo>
                </a:path>
              </a:pathLst>
            </a:custGeom>
            <a:solidFill>
              <a:schemeClr val="accent6"/>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rtlCol="0" anchor="t" anchorCtr="0" upright="1">
              <a:noAutofit/>
            </a:bodyPr>
            <a:lstStyle/>
            <a:p>
              <a:pPr rtl="0"/>
              <a:endParaRPr lang="es-ES" noProof="0" dirty="0"/>
            </a:p>
          </p:txBody>
        </p:sp>
      </p:grpSp>
      <p:sp>
        <p:nvSpPr>
          <p:cNvPr id="4" name="Marcador de texto 3">
            <a:extLst>
              <a:ext uri="{FF2B5EF4-FFF2-40B4-BE49-F238E27FC236}">
                <a16:creationId xmlns:a16="http://schemas.microsoft.com/office/drawing/2014/main" id="{FF85D552-3AFC-4D21-A944-9D41E128A96E}"/>
              </a:ext>
            </a:extLst>
          </p:cNvPr>
          <p:cNvSpPr>
            <a:spLocks noGrp="1"/>
          </p:cNvSpPr>
          <p:nvPr>
            <p:ph type="body" sz="quarter" idx="12"/>
          </p:nvPr>
        </p:nvSpPr>
        <p:spPr>
          <a:xfrm>
            <a:off x="952500" y="2286000"/>
            <a:ext cx="4838700" cy="315915"/>
          </a:xfrm>
        </p:spPr>
        <p:txBody>
          <a:bodyPr rtlCol="0">
            <a:noAutofit/>
          </a:bodyPr>
          <a:lstStyle>
            <a:lvl1pPr>
              <a:buNone/>
              <a:defRPr sz="1800" b="0" spc="0" baseline="0">
                <a:solidFill>
                  <a:schemeClr val="tx2"/>
                </a:solidFill>
                <a:latin typeface="+mj-lt"/>
              </a:defRPr>
            </a:lvl1pPr>
            <a:lvl2pPr>
              <a:buNone/>
              <a:defRPr/>
            </a:lvl2pPr>
            <a:lvl3pPr>
              <a:buNone/>
              <a:defRPr/>
            </a:lvl3pPr>
            <a:lvl4pPr>
              <a:buNone/>
              <a:defRPr/>
            </a:lvl4pPr>
            <a:lvl5pPr>
              <a:buNone/>
              <a:defRPr/>
            </a:lvl5pPr>
          </a:lstStyle>
          <a:p>
            <a:pPr lvl="0" rtl="0"/>
            <a:r>
              <a:rPr lang="es-ES" noProof="0"/>
              <a:t>Haga clic para modificar los estilos de texto del patrón</a:t>
            </a:r>
          </a:p>
        </p:txBody>
      </p:sp>
      <p:sp>
        <p:nvSpPr>
          <p:cNvPr id="21" name="Marcador de texto 2">
            <a:extLst>
              <a:ext uri="{FF2B5EF4-FFF2-40B4-BE49-F238E27FC236}">
                <a16:creationId xmlns:a16="http://schemas.microsoft.com/office/drawing/2014/main" id="{BE8C2EDB-9C70-49A2-865C-E5CD77D3E741}"/>
              </a:ext>
            </a:extLst>
          </p:cNvPr>
          <p:cNvSpPr>
            <a:spLocks noGrp="1"/>
          </p:cNvSpPr>
          <p:nvPr>
            <p:ph type="body" sz="quarter" idx="13"/>
          </p:nvPr>
        </p:nvSpPr>
        <p:spPr>
          <a:xfrm>
            <a:off x="953655" y="3841846"/>
            <a:ext cx="4838700" cy="636754"/>
          </a:xfrm>
        </p:spPr>
        <p:txBody>
          <a:bodyPr rtlCol="0">
            <a:noAutofit/>
          </a:bodyPr>
          <a:lstStyle>
            <a:lvl1pPr marL="0" indent="0">
              <a:buNone/>
              <a:defRPr sz="1600">
                <a:latin typeface="+mn-lt"/>
              </a:defRPr>
            </a:lvl1pPr>
          </a:lstStyle>
          <a:p>
            <a:pPr lvl="0" rtl="0"/>
            <a:r>
              <a:rPr lang="es-ES" noProof="0"/>
              <a:t>Haga clic para modificar los estilos de texto del patrón</a:t>
            </a:r>
          </a:p>
        </p:txBody>
      </p:sp>
      <p:sp>
        <p:nvSpPr>
          <p:cNvPr id="22" name="Marcador de texto 3">
            <a:extLst>
              <a:ext uri="{FF2B5EF4-FFF2-40B4-BE49-F238E27FC236}">
                <a16:creationId xmlns:a16="http://schemas.microsoft.com/office/drawing/2014/main" id="{EE50320A-D017-45C6-9986-94BC43911E98}"/>
              </a:ext>
            </a:extLst>
          </p:cNvPr>
          <p:cNvSpPr>
            <a:spLocks noGrp="1"/>
          </p:cNvSpPr>
          <p:nvPr>
            <p:ph type="body" sz="quarter" idx="14"/>
          </p:nvPr>
        </p:nvSpPr>
        <p:spPr>
          <a:xfrm>
            <a:off x="953655" y="3470942"/>
            <a:ext cx="4838700" cy="315915"/>
          </a:xfrm>
        </p:spPr>
        <p:txBody>
          <a:bodyPr rtlCol="0">
            <a:noAutofit/>
          </a:bodyPr>
          <a:lstStyle>
            <a:lvl1pPr>
              <a:buNone/>
              <a:defRPr sz="1800" b="0" spc="0" baseline="0">
                <a:solidFill>
                  <a:schemeClr val="tx2"/>
                </a:solidFill>
                <a:latin typeface="+mj-lt"/>
              </a:defRPr>
            </a:lvl1pPr>
            <a:lvl2pPr>
              <a:buNone/>
              <a:defRPr/>
            </a:lvl2pPr>
            <a:lvl3pPr>
              <a:buNone/>
              <a:defRPr/>
            </a:lvl3pPr>
            <a:lvl4pPr>
              <a:buNone/>
              <a:defRPr/>
            </a:lvl4pPr>
            <a:lvl5pPr>
              <a:buNone/>
              <a:defRPr/>
            </a:lvl5pPr>
          </a:lstStyle>
          <a:p>
            <a:pPr lvl="0" rtl="0"/>
            <a:r>
              <a:rPr lang="es-ES" noProof="0"/>
              <a:t>Haga clic para modificar los estilos de texto del patrón</a:t>
            </a:r>
          </a:p>
        </p:txBody>
      </p:sp>
      <p:sp>
        <p:nvSpPr>
          <p:cNvPr id="23" name="Marcador de texto 2">
            <a:extLst>
              <a:ext uri="{FF2B5EF4-FFF2-40B4-BE49-F238E27FC236}">
                <a16:creationId xmlns:a16="http://schemas.microsoft.com/office/drawing/2014/main" id="{673EB498-F5D2-4E15-990A-2AFA4A377CBB}"/>
              </a:ext>
            </a:extLst>
          </p:cNvPr>
          <p:cNvSpPr>
            <a:spLocks noGrp="1"/>
          </p:cNvSpPr>
          <p:nvPr>
            <p:ph type="body" sz="quarter" idx="15"/>
          </p:nvPr>
        </p:nvSpPr>
        <p:spPr>
          <a:xfrm>
            <a:off x="952500" y="5017901"/>
            <a:ext cx="4838700" cy="908340"/>
          </a:xfrm>
        </p:spPr>
        <p:txBody>
          <a:bodyPr rtlCol="0">
            <a:noAutofit/>
          </a:bodyPr>
          <a:lstStyle>
            <a:lvl1pPr marL="0" indent="0">
              <a:buNone/>
              <a:defRPr sz="1600">
                <a:latin typeface="+mn-lt"/>
              </a:defRPr>
            </a:lvl1pPr>
          </a:lstStyle>
          <a:p>
            <a:pPr lvl="0" rtl="0"/>
            <a:r>
              <a:rPr lang="es-ES" noProof="0"/>
              <a:t>Haga clic para modificar los estilos de texto del patrón</a:t>
            </a:r>
          </a:p>
        </p:txBody>
      </p:sp>
      <p:sp>
        <p:nvSpPr>
          <p:cNvPr id="24" name="Marcador de texto 3">
            <a:extLst>
              <a:ext uri="{FF2B5EF4-FFF2-40B4-BE49-F238E27FC236}">
                <a16:creationId xmlns:a16="http://schemas.microsoft.com/office/drawing/2014/main" id="{1F528150-326B-4BB3-AC38-7FC805DB6BA7}"/>
              </a:ext>
            </a:extLst>
          </p:cNvPr>
          <p:cNvSpPr>
            <a:spLocks noGrp="1"/>
          </p:cNvSpPr>
          <p:nvPr>
            <p:ph type="body" sz="quarter" idx="16"/>
          </p:nvPr>
        </p:nvSpPr>
        <p:spPr>
          <a:xfrm>
            <a:off x="952500" y="4646997"/>
            <a:ext cx="4838700" cy="315915"/>
          </a:xfrm>
        </p:spPr>
        <p:txBody>
          <a:bodyPr rtlCol="0">
            <a:noAutofit/>
          </a:bodyPr>
          <a:lstStyle>
            <a:lvl1pPr>
              <a:buNone/>
              <a:defRPr sz="1800" b="0" spc="0" baseline="0">
                <a:solidFill>
                  <a:schemeClr val="tx2"/>
                </a:solidFill>
                <a:latin typeface="+mj-lt"/>
              </a:defRPr>
            </a:lvl1pPr>
            <a:lvl2pPr>
              <a:buNone/>
              <a:defRPr/>
            </a:lvl2pPr>
            <a:lvl3pPr>
              <a:buNone/>
              <a:defRPr/>
            </a:lvl3pPr>
            <a:lvl4pPr>
              <a:buNone/>
              <a:defRPr/>
            </a:lvl4pPr>
            <a:lvl5pPr>
              <a:buNone/>
              <a:defRPr/>
            </a:lvl5pPr>
          </a:lstStyle>
          <a:p>
            <a:pPr lvl="0" rtl="0"/>
            <a:r>
              <a:rPr lang="es-ES" noProof="0"/>
              <a:t>Haga clic para modificar los estilos de texto del patrón</a:t>
            </a:r>
          </a:p>
        </p:txBody>
      </p:sp>
      <p:sp>
        <p:nvSpPr>
          <p:cNvPr id="25" name="Marcador de texto 2">
            <a:extLst>
              <a:ext uri="{FF2B5EF4-FFF2-40B4-BE49-F238E27FC236}">
                <a16:creationId xmlns:a16="http://schemas.microsoft.com/office/drawing/2014/main" id="{20EBEFF7-AECA-409B-9ACC-A63A168283BE}"/>
              </a:ext>
            </a:extLst>
          </p:cNvPr>
          <p:cNvSpPr>
            <a:spLocks noGrp="1"/>
          </p:cNvSpPr>
          <p:nvPr>
            <p:ph type="body" sz="quarter" idx="17"/>
          </p:nvPr>
        </p:nvSpPr>
        <p:spPr>
          <a:xfrm>
            <a:off x="6399647" y="2656904"/>
            <a:ext cx="4838700" cy="574318"/>
          </a:xfrm>
        </p:spPr>
        <p:txBody>
          <a:bodyPr rtlCol="0">
            <a:noAutofit/>
          </a:bodyPr>
          <a:lstStyle>
            <a:lvl1pPr marL="0" indent="0">
              <a:buNone/>
              <a:defRPr sz="1600">
                <a:latin typeface="+mn-lt"/>
              </a:defRPr>
            </a:lvl1pPr>
          </a:lstStyle>
          <a:p>
            <a:pPr lvl="0" rtl="0"/>
            <a:r>
              <a:rPr lang="es-ES" noProof="0"/>
              <a:t>Haga clic para modificar los estilos de texto del patrón</a:t>
            </a:r>
          </a:p>
        </p:txBody>
      </p:sp>
      <p:sp>
        <p:nvSpPr>
          <p:cNvPr id="26" name="Marcador de texto 3">
            <a:extLst>
              <a:ext uri="{FF2B5EF4-FFF2-40B4-BE49-F238E27FC236}">
                <a16:creationId xmlns:a16="http://schemas.microsoft.com/office/drawing/2014/main" id="{29E4D063-8666-4D7A-B8C8-2B9383F798E0}"/>
              </a:ext>
            </a:extLst>
          </p:cNvPr>
          <p:cNvSpPr>
            <a:spLocks noGrp="1"/>
          </p:cNvSpPr>
          <p:nvPr>
            <p:ph type="body" sz="quarter" idx="18"/>
          </p:nvPr>
        </p:nvSpPr>
        <p:spPr>
          <a:xfrm>
            <a:off x="6399647" y="2286000"/>
            <a:ext cx="4838700" cy="315915"/>
          </a:xfrm>
        </p:spPr>
        <p:txBody>
          <a:bodyPr rtlCol="0">
            <a:noAutofit/>
          </a:bodyPr>
          <a:lstStyle>
            <a:lvl1pPr>
              <a:buNone/>
              <a:defRPr sz="1800" b="0" spc="0" baseline="0">
                <a:solidFill>
                  <a:schemeClr val="tx2"/>
                </a:solidFill>
                <a:latin typeface="+mj-lt"/>
              </a:defRPr>
            </a:lvl1pPr>
            <a:lvl2pPr>
              <a:buNone/>
              <a:defRPr/>
            </a:lvl2pPr>
            <a:lvl3pPr>
              <a:buNone/>
              <a:defRPr/>
            </a:lvl3pPr>
            <a:lvl4pPr>
              <a:buNone/>
              <a:defRPr/>
            </a:lvl4pPr>
            <a:lvl5pPr>
              <a:buNone/>
              <a:defRPr/>
            </a:lvl5pPr>
          </a:lstStyle>
          <a:p>
            <a:pPr lvl="0" rtl="0"/>
            <a:r>
              <a:rPr lang="es-ES" noProof="0"/>
              <a:t>Haga clic para modificar los estilos de texto del patrón</a:t>
            </a:r>
          </a:p>
        </p:txBody>
      </p:sp>
      <p:sp>
        <p:nvSpPr>
          <p:cNvPr id="27" name="Marcador de texto 2">
            <a:extLst>
              <a:ext uri="{FF2B5EF4-FFF2-40B4-BE49-F238E27FC236}">
                <a16:creationId xmlns:a16="http://schemas.microsoft.com/office/drawing/2014/main" id="{4717B7CD-A4F9-444E-82B9-8914CB574887}"/>
              </a:ext>
            </a:extLst>
          </p:cNvPr>
          <p:cNvSpPr>
            <a:spLocks noGrp="1"/>
          </p:cNvSpPr>
          <p:nvPr>
            <p:ph type="body" sz="quarter" idx="19"/>
          </p:nvPr>
        </p:nvSpPr>
        <p:spPr>
          <a:xfrm>
            <a:off x="6399647" y="3841846"/>
            <a:ext cx="4838700" cy="908340"/>
          </a:xfrm>
        </p:spPr>
        <p:txBody>
          <a:bodyPr rtlCol="0">
            <a:noAutofit/>
          </a:bodyPr>
          <a:lstStyle>
            <a:lvl1pPr marL="0" indent="0">
              <a:buNone/>
              <a:defRPr sz="1600">
                <a:latin typeface="+mn-lt"/>
              </a:defRPr>
            </a:lvl1pPr>
          </a:lstStyle>
          <a:p>
            <a:pPr lvl="0" rtl="0"/>
            <a:r>
              <a:rPr lang="es-ES" noProof="0"/>
              <a:t>Haga clic para modificar los estilos de texto del patrón</a:t>
            </a:r>
          </a:p>
        </p:txBody>
      </p:sp>
      <p:sp>
        <p:nvSpPr>
          <p:cNvPr id="28" name="Marcador de texto 3">
            <a:extLst>
              <a:ext uri="{FF2B5EF4-FFF2-40B4-BE49-F238E27FC236}">
                <a16:creationId xmlns:a16="http://schemas.microsoft.com/office/drawing/2014/main" id="{2CF285B7-A950-4326-A4D5-F5D542D2D65B}"/>
              </a:ext>
            </a:extLst>
          </p:cNvPr>
          <p:cNvSpPr>
            <a:spLocks noGrp="1"/>
          </p:cNvSpPr>
          <p:nvPr>
            <p:ph type="body" sz="quarter" idx="20"/>
          </p:nvPr>
        </p:nvSpPr>
        <p:spPr>
          <a:xfrm>
            <a:off x="6399647" y="3470942"/>
            <a:ext cx="4838700" cy="315915"/>
          </a:xfrm>
        </p:spPr>
        <p:txBody>
          <a:bodyPr rtlCol="0">
            <a:noAutofit/>
          </a:bodyPr>
          <a:lstStyle>
            <a:lvl1pPr>
              <a:buNone/>
              <a:defRPr sz="1800" b="0" spc="0" baseline="0">
                <a:solidFill>
                  <a:schemeClr val="tx2"/>
                </a:solidFill>
                <a:latin typeface="+mj-lt"/>
              </a:defRPr>
            </a:lvl1pPr>
            <a:lvl2pPr>
              <a:buNone/>
              <a:defRPr/>
            </a:lvl2pPr>
            <a:lvl3pPr>
              <a:buNone/>
              <a:defRPr/>
            </a:lvl3pPr>
            <a:lvl4pPr>
              <a:buNone/>
              <a:defRPr/>
            </a:lvl4pPr>
            <a:lvl5pPr>
              <a:buNone/>
              <a:defRPr/>
            </a:lvl5pPr>
          </a:lstStyle>
          <a:p>
            <a:pPr lvl="0" rtl="0"/>
            <a:r>
              <a:rPr lang="es-ES" noProof="0"/>
              <a:t>Haga clic para modificar los estilos de texto del patrón</a:t>
            </a:r>
          </a:p>
        </p:txBody>
      </p:sp>
      <p:sp>
        <p:nvSpPr>
          <p:cNvPr id="2" name="Marcador de fecha 1">
            <a:extLst>
              <a:ext uri="{FF2B5EF4-FFF2-40B4-BE49-F238E27FC236}">
                <a16:creationId xmlns:a16="http://schemas.microsoft.com/office/drawing/2014/main" id="{EC45E38A-5516-4C3E-88FC-0DCBD876054B}"/>
              </a:ext>
            </a:extLst>
          </p:cNvPr>
          <p:cNvSpPr>
            <a:spLocks noGrp="1"/>
          </p:cNvSpPr>
          <p:nvPr>
            <p:ph type="dt" sz="half" idx="21"/>
          </p:nvPr>
        </p:nvSpPr>
        <p:spPr/>
        <p:txBody>
          <a:bodyPr rtlCol="0"/>
          <a:lstStyle/>
          <a:p>
            <a:pPr rtl="0"/>
            <a:fld id="{49053CBC-2B39-42EE-A9ED-10AB05B9208E}" type="datetime4">
              <a:rPr lang="es-ES" noProof="0" smtClean="0">
                <a:latin typeface="+mn-lt"/>
              </a:rPr>
              <a:t>9 de marzo de 2023</a:t>
            </a:fld>
            <a:endParaRPr lang="es-ES" noProof="0" dirty="0">
              <a:latin typeface="+mn-lt"/>
            </a:endParaRPr>
          </a:p>
        </p:txBody>
      </p:sp>
      <p:sp>
        <p:nvSpPr>
          <p:cNvPr id="5" name="Marcador de pie de página 4">
            <a:extLst>
              <a:ext uri="{FF2B5EF4-FFF2-40B4-BE49-F238E27FC236}">
                <a16:creationId xmlns:a16="http://schemas.microsoft.com/office/drawing/2014/main" id="{14225273-038D-4F51-A093-83D80104F21A}"/>
              </a:ext>
            </a:extLst>
          </p:cNvPr>
          <p:cNvSpPr>
            <a:spLocks noGrp="1"/>
          </p:cNvSpPr>
          <p:nvPr>
            <p:ph type="ftr" sz="quarter" idx="22"/>
          </p:nvPr>
        </p:nvSpPr>
        <p:spPr/>
        <p:txBody>
          <a:bodyPr rtlCol="0"/>
          <a:lstStyle/>
          <a:p>
            <a:pPr rtl="0"/>
            <a:r>
              <a:rPr lang="es-ES" noProof="0" dirty="0"/>
              <a:t>Revisión anual</a:t>
            </a:r>
            <a:endParaRPr lang="es-ES" b="0" noProof="0" dirty="0"/>
          </a:p>
        </p:txBody>
      </p:sp>
      <p:sp>
        <p:nvSpPr>
          <p:cNvPr id="6" name="Marcador de número de diapositiva 5">
            <a:extLst>
              <a:ext uri="{FF2B5EF4-FFF2-40B4-BE49-F238E27FC236}">
                <a16:creationId xmlns:a16="http://schemas.microsoft.com/office/drawing/2014/main" id="{C7F24E14-E0E0-44FA-A4AA-FA63A858730C}"/>
              </a:ext>
            </a:extLst>
          </p:cNvPr>
          <p:cNvSpPr>
            <a:spLocks noGrp="1"/>
          </p:cNvSpPr>
          <p:nvPr>
            <p:ph type="sldNum" sz="quarter" idx="23"/>
          </p:nvPr>
        </p:nvSpPr>
        <p:spPr/>
        <p:txBody>
          <a:bodyPr rtlCol="0"/>
          <a:lstStyle/>
          <a:p>
            <a:pPr rtl="0"/>
            <a:fld id="{294A09A9-5501-47C1-A89A-A340965A2BE2}" type="slidenum">
              <a:rPr lang="es-ES" noProof="0" smtClean="0"/>
              <a:pPr rtl="0"/>
              <a:t>‹Nº›</a:t>
            </a:fld>
            <a:endParaRPr lang="es-ES" noProof="0" dirty="0"/>
          </a:p>
        </p:txBody>
      </p:sp>
    </p:spTree>
    <p:extLst>
      <p:ext uri="{BB962C8B-B14F-4D97-AF65-F5344CB8AC3E}">
        <p14:creationId xmlns:p14="http://schemas.microsoft.com/office/powerpoint/2010/main" val="306013587"/>
      </p:ext>
    </p:extLst>
  </p:cSld>
  <p:clrMapOvr>
    <a:overrideClrMapping bg1="dk1" tx1="lt1" bg2="dk2" tx2="lt2" accent1="accent1" accent2="accent2" accent3="accent3" accent4="accent4" accent5="accent5" accent6="accent6" hlink="hlink" folHlink="folHlink"/>
  </p:clrMapOvr>
  <p:extLst>
    <p:ext uri="{DCECCB84-F9BA-43D5-87BE-67443E8EF086}">
      <p15:sldGuideLst xmlns:p15="http://schemas.microsoft.com/office/powerpoint/2012/main">
        <p15:guide id="1" pos="600">
          <p15:clr>
            <a:srgbClr val="FBAE40"/>
          </p15:clr>
        </p15:guide>
        <p15:guide id="2" pos="7080">
          <p15:clr>
            <a:srgbClr val="FBAE40"/>
          </p15:clr>
        </p15:guide>
        <p15:guide id="3" pos="2304">
          <p15:clr>
            <a:srgbClr val="FBAE40"/>
          </p15:clr>
        </p15:guide>
        <p15:guide id="4" pos="5736">
          <p15:clr>
            <a:srgbClr val="FBAE40"/>
          </p15:clr>
        </p15:guide>
        <p15:guide id="5" pos="1944">
          <p15:clr>
            <a:srgbClr val="FBAE40"/>
          </p15:clr>
        </p15:guide>
        <p15:guide id="6" pos="4008">
          <p15:clr>
            <a:srgbClr val="FBAE40"/>
          </p15:clr>
        </p15:guide>
        <p15:guide id="7" orient="horz" pos="1224">
          <p15:clr>
            <a:srgbClr val="FBAE40"/>
          </p15:clr>
        </p15:guide>
        <p15:guide id="8" orient="horz" pos="1440">
          <p15:clr>
            <a:srgbClr val="FBAE40"/>
          </p15:clr>
        </p15:guide>
        <p15:guide id="9" orient="horz" pos="552">
          <p15:clr>
            <a:srgbClr val="FBAE40"/>
          </p15:clr>
        </p15:guide>
        <p15:guide id="10" pos="5352">
          <p15:clr>
            <a:srgbClr val="FBAE40"/>
          </p15:clr>
        </p15:guide>
        <p15:guide id="11" pos="3648">
          <p15:clr>
            <a:srgbClr val="FBAE40"/>
          </p15:clr>
        </p15:guide>
      </p15:sldGuideLst>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Gracias">
    <p:bg>
      <p:bgPr>
        <a:solidFill>
          <a:schemeClr val="tx1"/>
        </a:solidFill>
        <a:effectLst/>
      </p:bgPr>
    </p:bg>
    <p:spTree>
      <p:nvGrpSpPr>
        <p:cNvPr id="1" name=""/>
        <p:cNvGrpSpPr/>
        <p:nvPr/>
      </p:nvGrpSpPr>
      <p:grpSpPr>
        <a:xfrm>
          <a:off x="0" y="0"/>
          <a:ext cx="0" cy="0"/>
          <a:chOff x="0" y="0"/>
          <a:chExt cx="0" cy="0"/>
        </a:xfrm>
      </p:grpSpPr>
      <p:sp>
        <p:nvSpPr>
          <p:cNvPr id="16" name="Marcador de texto 29">
            <a:extLst>
              <a:ext uri="{FF2B5EF4-FFF2-40B4-BE49-F238E27FC236}">
                <a16:creationId xmlns:a16="http://schemas.microsoft.com/office/drawing/2014/main" id="{BB778BC5-5409-574B-96E2-B45CDD940DF4}"/>
              </a:ext>
            </a:extLst>
          </p:cNvPr>
          <p:cNvSpPr>
            <a:spLocks noGrp="1"/>
          </p:cNvSpPr>
          <p:nvPr>
            <p:ph type="body" sz="quarter" idx="11"/>
          </p:nvPr>
        </p:nvSpPr>
        <p:spPr>
          <a:xfrm>
            <a:off x="6896100" y="5102063"/>
            <a:ext cx="4914900" cy="588795"/>
          </a:xfrm>
        </p:spPr>
        <p:txBody>
          <a:bodyPr lIns="0" tIns="0" rIns="0" bIns="0" rtlCol="0" anchor="b">
            <a:noAutofit/>
          </a:bodyPr>
          <a:lstStyle>
            <a:lvl1pPr marL="0" indent="0">
              <a:buNone/>
              <a:defRPr sz="1600" b="0" i="0">
                <a:solidFill>
                  <a:schemeClr val="tx2"/>
                </a:solidFill>
                <a:latin typeface="+mn-lt"/>
              </a:defRPr>
            </a:lvl1pPr>
            <a:lvl2pPr>
              <a:defRPr sz="4000"/>
            </a:lvl2pPr>
            <a:lvl3pPr>
              <a:defRPr sz="4000"/>
            </a:lvl3pPr>
            <a:lvl4pPr>
              <a:defRPr sz="4000"/>
            </a:lvl4pPr>
            <a:lvl5pPr>
              <a:defRPr sz="4000"/>
            </a:lvl5pPr>
          </a:lstStyle>
          <a:p>
            <a:pPr lvl="0" rtl="0"/>
            <a:r>
              <a:rPr lang="es-ES" noProof="0"/>
              <a:t>Haga clic para modificar los estilos de texto del patrón</a:t>
            </a:r>
          </a:p>
        </p:txBody>
      </p:sp>
      <p:sp>
        <p:nvSpPr>
          <p:cNvPr id="17" name="Subtítulo 2">
            <a:extLst>
              <a:ext uri="{FF2B5EF4-FFF2-40B4-BE49-F238E27FC236}">
                <a16:creationId xmlns:a16="http://schemas.microsoft.com/office/drawing/2014/main" id="{32916F3A-28FA-9A4B-A780-0D687D932893}"/>
              </a:ext>
            </a:extLst>
          </p:cNvPr>
          <p:cNvSpPr>
            <a:spLocks noGrp="1"/>
          </p:cNvSpPr>
          <p:nvPr>
            <p:ph type="subTitle" idx="1"/>
          </p:nvPr>
        </p:nvSpPr>
        <p:spPr>
          <a:xfrm>
            <a:off x="6907623" y="3591098"/>
            <a:ext cx="4903377" cy="1057791"/>
          </a:xfrm>
        </p:spPr>
        <p:txBody>
          <a:bodyPr lIns="0" tIns="0" rIns="0" bIns="0" rtlCol="0">
            <a:normAutofit/>
          </a:bodyPr>
          <a:lstStyle>
            <a:lvl1pPr marL="0" indent="0" algn="l">
              <a:buNone/>
              <a:defRPr sz="1600" b="0" i="0">
                <a:solidFill>
                  <a:schemeClr val="bg1"/>
                </a:solidFill>
                <a:latin typeface="+mn-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rtl="0"/>
            <a:r>
              <a:rPr lang="es-ES" noProof="0"/>
              <a:t>Haga clic para modificar el estilo de subtítulo del patrón</a:t>
            </a:r>
            <a:endParaRPr lang="es-ES" noProof="0" dirty="0"/>
          </a:p>
        </p:txBody>
      </p:sp>
      <p:sp>
        <p:nvSpPr>
          <p:cNvPr id="26" name="Título 1">
            <a:extLst>
              <a:ext uri="{FF2B5EF4-FFF2-40B4-BE49-F238E27FC236}">
                <a16:creationId xmlns:a16="http://schemas.microsoft.com/office/drawing/2014/main" id="{E29321F6-59C5-6E4C-A846-6AD00848A444}"/>
              </a:ext>
            </a:extLst>
          </p:cNvPr>
          <p:cNvSpPr>
            <a:spLocks noGrp="1"/>
          </p:cNvSpPr>
          <p:nvPr>
            <p:ph type="title"/>
          </p:nvPr>
        </p:nvSpPr>
        <p:spPr>
          <a:xfrm>
            <a:off x="6907623" y="2173658"/>
            <a:ext cx="4903377" cy="610863"/>
          </a:xfrm>
          <a:prstGeom prst="rect">
            <a:avLst/>
          </a:prstGeom>
        </p:spPr>
        <p:txBody>
          <a:bodyPr lIns="0" tIns="0" rIns="0" bIns="0" rtlCol="0" anchor="b" anchorCtr="0">
            <a:normAutofit/>
          </a:bodyPr>
          <a:lstStyle>
            <a:lvl1pPr>
              <a:defRPr sz="4400" b="1" i="0">
                <a:latin typeface="+mj-lt"/>
              </a:defRPr>
            </a:lvl1pPr>
          </a:lstStyle>
          <a:p>
            <a:pPr rtl="0"/>
            <a:r>
              <a:rPr lang="es-ES" noProof="0"/>
              <a:t>Haga clic para modificar el estilo de título del patrón</a:t>
            </a:r>
            <a:endParaRPr lang="es-ES" noProof="0" dirty="0"/>
          </a:p>
        </p:txBody>
      </p:sp>
      <p:cxnSp>
        <p:nvCxnSpPr>
          <p:cNvPr id="27" name="Conector recto 26">
            <a:extLst>
              <a:ext uri="{FF2B5EF4-FFF2-40B4-BE49-F238E27FC236}">
                <a16:creationId xmlns:a16="http://schemas.microsoft.com/office/drawing/2014/main" id="{AB5C3BF3-A164-DD48-BD02-4587489DA105}"/>
              </a:ext>
            </a:extLst>
          </p:cNvPr>
          <p:cNvCxnSpPr>
            <a:cxnSpLocks/>
          </p:cNvCxnSpPr>
          <p:nvPr userDrawn="1"/>
        </p:nvCxnSpPr>
        <p:spPr>
          <a:xfrm>
            <a:off x="6896100" y="3233703"/>
            <a:ext cx="2134800" cy="3992"/>
          </a:xfrm>
          <a:prstGeom prst="line">
            <a:avLst/>
          </a:prstGeom>
          <a:ln w="101600">
            <a:solidFill>
              <a:schemeClr val="tx2"/>
            </a:solidFill>
          </a:ln>
        </p:spPr>
        <p:style>
          <a:lnRef idx="1">
            <a:schemeClr val="dk1"/>
          </a:lnRef>
          <a:fillRef idx="0">
            <a:schemeClr val="dk1"/>
          </a:fillRef>
          <a:effectRef idx="0">
            <a:schemeClr val="dk1"/>
          </a:effectRef>
          <a:fontRef idx="minor">
            <a:schemeClr val="tx1"/>
          </a:fontRef>
        </p:style>
      </p:cxnSp>
      <p:sp>
        <p:nvSpPr>
          <p:cNvPr id="11" name="Marcador de posición de imagen 2">
            <a:extLst>
              <a:ext uri="{FF2B5EF4-FFF2-40B4-BE49-F238E27FC236}">
                <a16:creationId xmlns:a16="http://schemas.microsoft.com/office/drawing/2014/main" id="{F8C225AD-C009-894E-8AFA-C94EAA06509C}"/>
              </a:ext>
            </a:extLst>
          </p:cNvPr>
          <p:cNvSpPr>
            <a:spLocks noGrp="1"/>
          </p:cNvSpPr>
          <p:nvPr>
            <p:ph type="pic" sz="quarter" idx="13"/>
          </p:nvPr>
        </p:nvSpPr>
        <p:spPr>
          <a:xfrm>
            <a:off x="0" y="0"/>
            <a:ext cx="6096000" cy="6858000"/>
          </a:xfrm>
        </p:spPr>
        <p:txBody>
          <a:bodyPr rtlCol="0"/>
          <a:lstStyle/>
          <a:p>
            <a:pPr rtl="0"/>
            <a:r>
              <a:rPr lang="es-ES" noProof="0"/>
              <a:t>Haga clic en el icono para agregar una imagen</a:t>
            </a:r>
            <a:endParaRPr lang="es-ES" noProof="0" dirty="0"/>
          </a:p>
        </p:txBody>
      </p:sp>
      <p:grpSp>
        <p:nvGrpSpPr>
          <p:cNvPr id="30" name="Grupo 29">
            <a:extLst>
              <a:ext uri="{FF2B5EF4-FFF2-40B4-BE49-F238E27FC236}">
                <a16:creationId xmlns:a16="http://schemas.microsoft.com/office/drawing/2014/main" id="{FFEF81ED-50DF-3946-87D9-407C13C3CE9F}"/>
              </a:ext>
            </a:extLst>
          </p:cNvPr>
          <p:cNvGrpSpPr>
            <a:grpSpLocks/>
          </p:cNvGrpSpPr>
          <p:nvPr userDrawn="1"/>
        </p:nvGrpSpPr>
        <p:grpSpPr bwMode="auto">
          <a:xfrm rot="10800000">
            <a:off x="8870040" y="0"/>
            <a:ext cx="3325208" cy="3325208"/>
            <a:chOff x="0" y="12289"/>
            <a:chExt cx="3550" cy="3551"/>
          </a:xfrm>
        </p:grpSpPr>
        <p:sp>
          <p:nvSpPr>
            <p:cNvPr id="31" name="Forma libre 30">
              <a:extLst>
                <a:ext uri="{FF2B5EF4-FFF2-40B4-BE49-F238E27FC236}">
                  <a16:creationId xmlns:a16="http://schemas.microsoft.com/office/drawing/2014/main" id="{4B6857A0-601C-9C40-ADB4-7927C7A4ECA0}"/>
                </a:ext>
              </a:extLst>
            </p:cNvPr>
            <p:cNvSpPr>
              <a:spLocks/>
            </p:cNvSpPr>
            <p:nvPr/>
          </p:nvSpPr>
          <p:spPr bwMode="auto">
            <a:xfrm>
              <a:off x="0" y="12289"/>
              <a:ext cx="1789" cy="2386"/>
            </a:xfrm>
            <a:custGeom>
              <a:avLst/>
              <a:gdLst>
                <a:gd name="T0" fmla="*/ 0 w 1789"/>
                <a:gd name="T1" fmla="+- 0 12290 12290"/>
                <a:gd name="T2" fmla="*/ 12290 h 2386"/>
                <a:gd name="T3" fmla="*/ 0 w 1789"/>
                <a:gd name="T4" fmla="+- 0 13484 12290"/>
                <a:gd name="T5" fmla="*/ 13484 h 2386"/>
                <a:gd name="T6" fmla="*/ 1192 w 1789"/>
                <a:gd name="T7" fmla="+- 0 14676 12290"/>
                <a:gd name="T8" fmla="*/ 14676 h 2386"/>
                <a:gd name="T9" fmla="*/ 1789 w 1789"/>
                <a:gd name="T10" fmla="+- 0 14079 12290"/>
                <a:gd name="T11" fmla="*/ 14079 h 2386"/>
                <a:gd name="T12" fmla="*/ 0 w 1789"/>
                <a:gd name="T13" fmla="+- 0 12290 12290"/>
                <a:gd name="T14" fmla="*/ 12290 h 2386"/>
              </a:gdLst>
              <a:ahLst/>
              <a:cxnLst>
                <a:cxn ang="0">
                  <a:pos x="T0" y="T2"/>
                </a:cxn>
                <a:cxn ang="0">
                  <a:pos x="T3" y="T5"/>
                </a:cxn>
                <a:cxn ang="0">
                  <a:pos x="T6" y="T8"/>
                </a:cxn>
                <a:cxn ang="0">
                  <a:pos x="T9" y="T11"/>
                </a:cxn>
                <a:cxn ang="0">
                  <a:pos x="T12" y="T14"/>
                </a:cxn>
              </a:cxnLst>
              <a:rect l="0" t="0" r="r" b="b"/>
              <a:pathLst>
                <a:path w="1789" h="2386">
                  <a:moveTo>
                    <a:pt x="0" y="0"/>
                  </a:moveTo>
                  <a:lnTo>
                    <a:pt x="0" y="1194"/>
                  </a:lnTo>
                  <a:lnTo>
                    <a:pt x="1192" y="2386"/>
                  </a:lnTo>
                  <a:lnTo>
                    <a:pt x="1789" y="1789"/>
                  </a:lnTo>
                  <a:lnTo>
                    <a:pt x="0" y="0"/>
                  </a:lnTo>
                  <a:close/>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rtlCol="0" anchor="t" anchorCtr="0" upright="1">
              <a:noAutofit/>
            </a:bodyPr>
            <a:lstStyle/>
            <a:p>
              <a:pPr rtl="0"/>
              <a:endParaRPr lang="es-ES" noProof="0" dirty="0"/>
            </a:p>
          </p:txBody>
        </p:sp>
        <p:sp>
          <p:nvSpPr>
            <p:cNvPr id="32" name="Forma libre 31">
              <a:extLst>
                <a:ext uri="{FF2B5EF4-FFF2-40B4-BE49-F238E27FC236}">
                  <a16:creationId xmlns:a16="http://schemas.microsoft.com/office/drawing/2014/main" id="{31562ACC-ECB3-4841-A52C-00DAFF438EBF}"/>
                </a:ext>
              </a:extLst>
            </p:cNvPr>
            <p:cNvSpPr>
              <a:spLocks/>
            </p:cNvSpPr>
            <p:nvPr/>
          </p:nvSpPr>
          <p:spPr bwMode="auto">
            <a:xfrm>
              <a:off x="0" y="14678"/>
              <a:ext cx="1162" cy="1162"/>
            </a:xfrm>
            <a:custGeom>
              <a:avLst/>
              <a:gdLst>
                <a:gd name="T0" fmla="*/ 0 w 1162"/>
                <a:gd name="T1" fmla="+- 0 14679 14679"/>
                <a:gd name="T2" fmla="*/ 14679 h 1162"/>
                <a:gd name="T3" fmla="*/ 0 w 1162"/>
                <a:gd name="T4" fmla="+- 0 15840 14679"/>
                <a:gd name="T5" fmla="*/ 15840 h 1162"/>
                <a:gd name="T6" fmla="*/ 1161 w 1162"/>
                <a:gd name="T7" fmla="+- 0 15840 14679"/>
                <a:gd name="T8" fmla="*/ 15840 h 1162"/>
                <a:gd name="T9" fmla="*/ 0 w 1162"/>
                <a:gd name="T10" fmla="+- 0 14679 14679"/>
                <a:gd name="T11" fmla="*/ 14679 h 1162"/>
              </a:gdLst>
              <a:ahLst/>
              <a:cxnLst>
                <a:cxn ang="0">
                  <a:pos x="T0" y="T2"/>
                </a:cxn>
                <a:cxn ang="0">
                  <a:pos x="T3" y="T5"/>
                </a:cxn>
                <a:cxn ang="0">
                  <a:pos x="T6" y="T8"/>
                </a:cxn>
                <a:cxn ang="0">
                  <a:pos x="T9" y="T11"/>
                </a:cxn>
              </a:cxnLst>
              <a:rect l="0" t="0" r="r" b="b"/>
              <a:pathLst>
                <a:path w="1162" h="1162">
                  <a:moveTo>
                    <a:pt x="0" y="0"/>
                  </a:moveTo>
                  <a:lnTo>
                    <a:pt x="0" y="1161"/>
                  </a:lnTo>
                  <a:lnTo>
                    <a:pt x="1161" y="1161"/>
                  </a:lnTo>
                  <a:lnTo>
                    <a:pt x="0" y="0"/>
                  </a:ln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rtlCol="0" anchor="t" anchorCtr="0" upright="1">
              <a:noAutofit/>
            </a:bodyPr>
            <a:lstStyle/>
            <a:p>
              <a:pPr rtl="0"/>
              <a:endParaRPr lang="es-ES" noProof="0" dirty="0"/>
            </a:p>
          </p:txBody>
        </p:sp>
        <p:sp>
          <p:nvSpPr>
            <p:cNvPr id="33" name="Forma libre 32">
              <a:extLst>
                <a:ext uri="{FF2B5EF4-FFF2-40B4-BE49-F238E27FC236}">
                  <a16:creationId xmlns:a16="http://schemas.microsoft.com/office/drawing/2014/main" id="{77C317B8-91B4-7040-AB8C-CE822CA28AAD}"/>
                </a:ext>
              </a:extLst>
            </p:cNvPr>
            <p:cNvSpPr>
              <a:spLocks/>
            </p:cNvSpPr>
            <p:nvPr/>
          </p:nvSpPr>
          <p:spPr bwMode="auto">
            <a:xfrm>
              <a:off x="1221" y="14675"/>
              <a:ext cx="2329" cy="1165"/>
            </a:xfrm>
            <a:custGeom>
              <a:avLst/>
              <a:gdLst>
                <a:gd name="T0" fmla="+- 0 3550 1221"/>
                <a:gd name="T1" fmla="*/ T0 w 2329"/>
                <a:gd name="T2" fmla="+- 0 15840 14676"/>
                <a:gd name="T3" fmla="*/ 15840 h 1165"/>
                <a:gd name="T4" fmla="+- 0 2386 1221"/>
                <a:gd name="T5" fmla="*/ T4 w 2329"/>
                <a:gd name="T6" fmla="+- 0 14676 14676"/>
                <a:gd name="T7" fmla="*/ 14676 h 1165"/>
                <a:gd name="T8" fmla="+- 0 1221 1221"/>
                <a:gd name="T9" fmla="*/ T8 w 2329"/>
                <a:gd name="T10" fmla="+- 0 15840 14676"/>
                <a:gd name="T11" fmla="*/ 15840 h 1165"/>
                <a:gd name="T12" fmla="+- 0 3550 1221"/>
                <a:gd name="T13" fmla="*/ T12 w 2329"/>
                <a:gd name="T14" fmla="+- 0 15840 14676"/>
                <a:gd name="T15" fmla="*/ 15840 h 1165"/>
              </a:gdLst>
              <a:ahLst/>
              <a:cxnLst>
                <a:cxn ang="0">
                  <a:pos x="T1" y="T3"/>
                </a:cxn>
                <a:cxn ang="0">
                  <a:pos x="T5" y="T7"/>
                </a:cxn>
                <a:cxn ang="0">
                  <a:pos x="T9" y="T11"/>
                </a:cxn>
                <a:cxn ang="0">
                  <a:pos x="T13" y="T15"/>
                </a:cxn>
              </a:cxnLst>
              <a:rect l="0" t="0" r="r" b="b"/>
              <a:pathLst>
                <a:path w="2329" h="1165">
                  <a:moveTo>
                    <a:pt x="2329" y="1164"/>
                  </a:moveTo>
                  <a:lnTo>
                    <a:pt x="1165" y="0"/>
                  </a:lnTo>
                  <a:lnTo>
                    <a:pt x="0" y="1164"/>
                  </a:lnTo>
                  <a:lnTo>
                    <a:pt x="2329" y="1164"/>
                  </a:lnTo>
                </a:path>
              </a:pathLst>
            </a:custGeom>
            <a:solidFill>
              <a:schemeClr val="accent6"/>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rtlCol="0" anchor="t" anchorCtr="0" upright="1">
              <a:noAutofit/>
            </a:bodyPr>
            <a:lstStyle/>
            <a:p>
              <a:pPr rtl="0"/>
              <a:endParaRPr lang="es-ES" noProof="0" dirty="0"/>
            </a:p>
          </p:txBody>
        </p:sp>
      </p:grpSp>
    </p:spTree>
    <p:extLst>
      <p:ext uri="{BB962C8B-B14F-4D97-AF65-F5344CB8AC3E}">
        <p14:creationId xmlns:p14="http://schemas.microsoft.com/office/powerpoint/2010/main" val="999130720"/>
      </p:ext>
    </p:extLst>
  </p:cSld>
  <p:clrMapOvr>
    <a:masterClrMapping/>
  </p:clrMapOvr>
  <p:extLst>
    <p:ext uri="{DCECCB84-F9BA-43D5-87BE-67443E8EF086}">
      <p15:sldGuideLst xmlns:p15="http://schemas.microsoft.com/office/powerpoint/2012/main">
        <p15:guide id="1" pos="600" userDrawn="1">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Agenda">
    <p:spTree>
      <p:nvGrpSpPr>
        <p:cNvPr id="1" name=""/>
        <p:cNvGrpSpPr/>
        <p:nvPr/>
      </p:nvGrpSpPr>
      <p:grpSpPr>
        <a:xfrm>
          <a:off x="0" y="0"/>
          <a:ext cx="0" cy="0"/>
          <a:chOff x="0" y="0"/>
          <a:chExt cx="0" cy="0"/>
        </a:xfrm>
      </p:grpSpPr>
      <p:grpSp>
        <p:nvGrpSpPr>
          <p:cNvPr id="6" name="Grupo 5">
            <a:extLst>
              <a:ext uri="{FF2B5EF4-FFF2-40B4-BE49-F238E27FC236}">
                <a16:creationId xmlns:a16="http://schemas.microsoft.com/office/drawing/2014/main" id="{806C6F65-35CD-D64B-992A-0C1C1E00384D}"/>
              </a:ext>
            </a:extLst>
          </p:cNvPr>
          <p:cNvGrpSpPr/>
          <p:nvPr userDrawn="1"/>
        </p:nvGrpSpPr>
        <p:grpSpPr>
          <a:xfrm>
            <a:off x="6362700" y="0"/>
            <a:ext cx="5829298" cy="3235602"/>
            <a:chOff x="5612972" y="1"/>
            <a:chExt cx="6615961" cy="3672246"/>
          </a:xfrm>
        </p:grpSpPr>
        <p:sp>
          <p:nvSpPr>
            <p:cNvPr id="7" name="Autoforma 24">
              <a:extLst>
                <a:ext uri="{FF2B5EF4-FFF2-40B4-BE49-F238E27FC236}">
                  <a16:creationId xmlns:a16="http://schemas.microsoft.com/office/drawing/2014/main" id="{CFD467E2-FF13-7E4F-BEF9-EA1A17665B2D}"/>
                </a:ext>
              </a:extLst>
            </p:cNvPr>
            <p:cNvSpPr>
              <a:spLocks/>
            </p:cNvSpPr>
            <p:nvPr/>
          </p:nvSpPr>
          <p:spPr bwMode="auto">
            <a:xfrm>
              <a:off x="5612972" y="1"/>
              <a:ext cx="4408998" cy="3672246"/>
            </a:xfrm>
            <a:custGeom>
              <a:avLst/>
              <a:gdLst>
                <a:gd name="T0" fmla="+- 0 8372 6586"/>
                <a:gd name="T1" fmla="*/ T0 w 3578"/>
                <a:gd name="T2" fmla="*/ 591 h 2980"/>
                <a:gd name="T3" fmla="+- 0 7780 6586"/>
                <a:gd name="T4" fmla="*/ T3 w 3578"/>
                <a:gd name="T5" fmla="*/ 0 h 2980"/>
                <a:gd name="T6" fmla="+- 0 6586 6586"/>
                <a:gd name="T7" fmla="*/ T6 w 3578"/>
                <a:gd name="T8" fmla="*/ 0 h 2980"/>
                <a:gd name="T9" fmla="+- 0 7774 6586"/>
                <a:gd name="T10" fmla="*/ T9 w 3578"/>
                <a:gd name="T11" fmla="*/ 1188 h 2980"/>
                <a:gd name="T12" fmla="+- 0 8372 6586"/>
                <a:gd name="T13" fmla="*/ T12 w 3578"/>
                <a:gd name="T14" fmla="*/ 591 h 2980"/>
                <a:gd name="T15" fmla="+- 0 10163 6586"/>
                <a:gd name="T16" fmla="*/ T15 w 3578"/>
                <a:gd name="T17" fmla="*/ 2383 h 2980"/>
                <a:gd name="T18" fmla="+- 0 9566 6586"/>
                <a:gd name="T19" fmla="*/ T18 w 3578"/>
                <a:gd name="T20" fmla="*/ 1786 h 2980"/>
                <a:gd name="T21" fmla="+- 0 8969 6586"/>
                <a:gd name="T22" fmla="*/ T21 w 3578"/>
                <a:gd name="T23" fmla="*/ 2383 h 2980"/>
                <a:gd name="T24" fmla="+- 0 9566 6586"/>
                <a:gd name="T25" fmla="*/ T24 w 3578"/>
                <a:gd name="T26" fmla="*/ 2980 h 2980"/>
                <a:gd name="T27" fmla="+- 0 10163 6586"/>
                <a:gd name="T28" fmla="*/ T27 w 3578"/>
                <a:gd name="T29" fmla="*/ 2383 h 2980"/>
              </a:gdLst>
              <a:ahLst/>
              <a:cxnLst>
                <a:cxn ang="0">
                  <a:pos x="T1" y="T2"/>
                </a:cxn>
                <a:cxn ang="0">
                  <a:pos x="T4" y="T5"/>
                </a:cxn>
                <a:cxn ang="0">
                  <a:pos x="T7" y="T8"/>
                </a:cxn>
                <a:cxn ang="0">
                  <a:pos x="T10" y="T11"/>
                </a:cxn>
                <a:cxn ang="0">
                  <a:pos x="T13" y="T14"/>
                </a:cxn>
                <a:cxn ang="0">
                  <a:pos x="T16" y="T17"/>
                </a:cxn>
                <a:cxn ang="0">
                  <a:pos x="T19" y="T20"/>
                </a:cxn>
                <a:cxn ang="0">
                  <a:pos x="T22" y="T23"/>
                </a:cxn>
                <a:cxn ang="0">
                  <a:pos x="T25" y="T26"/>
                </a:cxn>
                <a:cxn ang="0">
                  <a:pos x="T28" y="T29"/>
                </a:cxn>
              </a:cxnLst>
              <a:rect l="0" t="0" r="r" b="b"/>
              <a:pathLst>
                <a:path w="3578" h="2980">
                  <a:moveTo>
                    <a:pt x="1786" y="591"/>
                  </a:moveTo>
                  <a:lnTo>
                    <a:pt x="1194" y="0"/>
                  </a:lnTo>
                  <a:lnTo>
                    <a:pt x="0" y="0"/>
                  </a:lnTo>
                  <a:lnTo>
                    <a:pt x="1188" y="1188"/>
                  </a:lnTo>
                  <a:lnTo>
                    <a:pt x="1786" y="591"/>
                  </a:lnTo>
                  <a:moveTo>
                    <a:pt x="3577" y="2383"/>
                  </a:moveTo>
                  <a:lnTo>
                    <a:pt x="2980" y="1786"/>
                  </a:lnTo>
                  <a:lnTo>
                    <a:pt x="2383" y="2383"/>
                  </a:lnTo>
                  <a:lnTo>
                    <a:pt x="2980" y="2980"/>
                  </a:lnTo>
                  <a:lnTo>
                    <a:pt x="3577" y="2383"/>
                  </a:lnTo>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rtlCol="0" anchor="t" anchorCtr="0" upright="1">
              <a:noAutofit/>
            </a:bodyPr>
            <a:lstStyle/>
            <a:p>
              <a:pPr rtl="0"/>
              <a:endParaRPr lang="es-ES" noProof="0" dirty="0"/>
            </a:p>
          </p:txBody>
        </p:sp>
        <p:sp>
          <p:nvSpPr>
            <p:cNvPr id="8" name="Forma libre 7">
              <a:extLst>
                <a:ext uri="{FF2B5EF4-FFF2-40B4-BE49-F238E27FC236}">
                  <a16:creationId xmlns:a16="http://schemas.microsoft.com/office/drawing/2014/main" id="{CA85A327-3157-B442-993A-6900F71249AC}"/>
                </a:ext>
              </a:extLst>
            </p:cNvPr>
            <p:cNvSpPr>
              <a:spLocks/>
            </p:cNvSpPr>
            <p:nvPr/>
          </p:nvSpPr>
          <p:spPr bwMode="auto">
            <a:xfrm>
              <a:off x="6341233" y="1463970"/>
              <a:ext cx="2208196" cy="2208277"/>
            </a:xfrm>
            <a:custGeom>
              <a:avLst/>
              <a:gdLst>
                <a:gd name="T0" fmla="+- 0 7774 7177"/>
                <a:gd name="T1" fmla="*/ T0 w 1792"/>
                <a:gd name="T2" fmla="+- 0 1188 1188"/>
                <a:gd name="T3" fmla="*/ 1188 h 1792"/>
                <a:gd name="T4" fmla="+- 0 7177 7177"/>
                <a:gd name="T5" fmla="*/ T4 w 1792"/>
                <a:gd name="T6" fmla="+- 0 1786 1188"/>
                <a:gd name="T7" fmla="*/ 1786 h 1792"/>
                <a:gd name="T8" fmla="+- 0 8372 7177"/>
                <a:gd name="T9" fmla="*/ T8 w 1792"/>
                <a:gd name="T10" fmla="+- 0 2980 1188"/>
                <a:gd name="T11" fmla="*/ 2980 h 1792"/>
                <a:gd name="T12" fmla="+- 0 8969 7177"/>
                <a:gd name="T13" fmla="*/ T12 w 1792"/>
                <a:gd name="T14" fmla="+- 0 2383 1188"/>
                <a:gd name="T15" fmla="*/ 2383 h 1792"/>
                <a:gd name="T16" fmla="+- 0 7774 7177"/>
                <a:gd name="T17" fmla="*/ T16 w 1792"/>
                <a:gd name="T18" fmla="+- 0 1188 1188"/>
                <a:gd name="T19" fmla="*/ 1188 h 1792"/>
              </a:gdLst>
              <a:ahLst/>
              <a:cxnLst>
                <a:cxn ang="0">
                  <a:pos x="T1" y="T3"/>
                </a:cxn>
                <a:cxn ang="0">
                  <a:pos x="T5" y="T7"/>
                </a:cxn>
                <a:cxn ang="0">
                  <a:pos x="T9" y="T11"/>
                </a:cxn>
                <a:cxn ang="0">
                  <a:pos x="T13" y="T15"/>
                </a:cxn>
                <a:cxn ang="0">
                  <a:pos x="T17" y="T19"/>
                </a:cxn>
              </a:cxnLst>
              <a:rect l="0" t="0" r="r" b="b"/>
              <a:pathLst>
                <a:path w="1792" h="1792">
                  <a:moveTo>
                    <a:pt x="597" y="0"/>
                  </a:moveTo>
                  <a:lnTo>
                    <a:pt x="0" y="598"/>
                  </a:lnTo>
                  <a:lnTo>
                    <a:pt x="1195" y="1792"/>
                  </a:lnTo>
                  <a:lnTo>
                    <a:pt x="1792" y="1195"/>
                  </a:lnTo>
                  <a:lnTo>
                    <a:pt x="597" y="0"/>
                  </a:lnTo>
                  <a:close/>
                </a:path>
              </a:pathLst>
            </a:custGeom>
            <a:solidFill>
              <a:schemeClr val="accent6"/>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rtlCol="0" anchor="t" anchorCtr="0" upright="1">
              <a:noAutofit/>
            </a:bodyPr>
            <a:lstStyle/>
            <a:p>
              <a:pPr rtl="0"/>
              <a:endParaRPr lang="es-ES" noProof="0" dirty="0"/>
            </a:p>
          </p:txBody>
        </p:sp>
        <p:sp>
          <p:nvSpPr>
            <p:cNvPr id="9" name="Forma libre 8">
              <a:extLst>
                <a:ext uri="{FF2B5EF4-FFF2-40B4-BE49-F238E27FC236}">
                  <a16:creationId xmlns:a16="http://schemas.microsoft.com/office/drawing/2014/main" id="{9A459CB4-74AF-0544-AB1E-7CC6D10F84EB}"/>
                </a:ext>
              </a:extLst>
            </p:cNvPr>
            <p:cNvSpPr>
              <a:spLocks/>
            </p:cNvSpPr>
            <p:nvPr/>
          </p:nvSpPr>
          <p:spPr bwMode="auto">
            <a:xfrm>
              <a:off x="8555590" y="1"/>
              <a:ext cx="1457754" cy="729520"/>
            </a:xfrm>
            <a:custGeom>
              <a:avLst/>
              <a:gdLst>
                <a:gd name="T0" fmla="+- 0 10158 8975"/>
                <a:gd name="T1" fmla="*/ T0 w 1183"/>
                <a:gd name="T2" fmla="*/ 0 h 592"/>
                <a:gd name="T3" fmla="+- 0 8975 8975"/>
                <a:gd name="T4" fmla="*/ T3 w 1183"/>
                <a:gd name="T5" fmla="*/ 0 h 592"/>
                <a:gd name="T6" fmla="+- 0 9566 8975"/>
                <a:gd name="T7" fmla="*/ T6 w 1183"/>
                <a:gd name="T8" fmla="*/ 591 h 592"/>
                <a:gd name="T9" fmla="+- 0 10158 8975"/>
                <a:gd name="T10" fmla="*/ T9 w 1183"/>
                <a:gd name="T11" fmla="*/ 0 h 592"/>
              </a:gdLst>
              <a:ahLst/>
              <a:cxnLst>
                <a:cxn ang="0">
                  <a:pos x="T1" y="T2"/>
                </a:cxn>
                <a:cxn ang="0">
                  <a:pos x="T4" y="T5"/>
                </a:cxn>
                <a:cxn ang="0">
                  <a:pos x="T7" y="T8"/>
                </a:cxn>
                <a:cxn ang="0">
                  <a:pos x="T10" y="T11"/>
                </a:cxn>
              </a:cxnLst>
              <a:rect l="0" t="0" r="r" b="b"/>
              <a:pathLst>
                <a:path w="1183" h="592">
                  <a:moveTo>
                    <a:pt x="1183" y="0"/>
                  </a:moveTo>
                  <a:lnTo>
                    <a:pt x="0" y="0"/>
                  </a:lnTo>
                  <a:lnTo>
                    <a:pt x="591" y="591"/>
                  </a:lnTo>
                  <a:lnTo>
                    <a:pt x="1183" y="0"/>
                  </a:lnTo>
                  <a:close/>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rtlCol="0" anchor="t" anchorCtr="0" upright="1">
              <a:noAutofit/>
            </a:bodyPr>
            <a:lstStyle/>
            <a:p>
              <a:pPr rtl="0"/>
              <a:endParaRPr lang="es-ES" noProof="0" dirty="0"/>
            </a:p>
          </p:txBody>
        </p:sp>
        <p:sp>
          <p:nvSpPr>
            <p:cNvPr id="10" name="Forma libre 9">
              <a:extLst>
                <a:ext uri="{FF2B5EF4-FFF2-40B4-BE49-F238E27FC236}">
                  <a16:creationId xmlns:a16="http://schemas.microsoft.com/office/drawing/2014/main" id="{95A20BFD-9142-D64A-A78A-61B75FCA0D76}"/>
                </a:ext>
              </a:extLst>
            </p:cNvPr>
            <p:cNvSpPr>
              <a:spLocks/>
            </p:cNvSpPr>
            <p:nvPr/>
          </p:nvSpPr>
          <p:spPr bwMode="auto">
            <a:xfrm>
              <a:off x="7076887" y="728289"/>
              <a:ext cx="2208196" cy="2208277"/>
            </a:xfrm>
            <a:custGeom>
              <a:avLst/>
              <a:gdLst>
                <a:gd name="T0" fmla="+- 0 8372 7774"/>
                <a:gd name="T1" fmla="*/ T0 w 1792"/>
                <a:gd name="T2" fmla="+- 0 591 591"/>
                <a:gd name="T3" fmla="*/ 591 h 1792"/>
                <a:gd name="T4" fmla="+- 0 7774 7774"/>
                <a:gd name="T5" fmla="*/ T4 w 1792"/>
                <a:gd name="T6" fmla="+- 0 1188 591"/>
                <a:gd name="T7" fmla="*/ 1188 h 1792"/>
                <a:gd name="T8" fmla="+- 0 8969 7774"/>
                <a:gd name="T9" fmla="*/ T8 w 1792"/>
                <a:gd name="T10" fmla="+- 0 2383 591"/>
                <a:gd name="T11" fmla="*/ 2383 h 1792"/>
                <a:gd name="T12" fmla="+- 0 9566 7774"/>
                <a:gd name="T13" fmla="*/ T12 w 1792"/>
                <a:gd name="T14" fmla="+- 0 1786 591"/>
                <a:gd name="T15" fmla="*/ 1786 h 1792"/>
                <a:gd name="T16" fmla="+- 0 8372 7774"/>
                <a:gd name="T17" fmla="*/ T16 w 1792"/>
                <a:gd name="T18" fmla="+- 0 591 591"/>
                <a:gd name="T19" fmla="*/ 591 h 1792"/>
              </a:gdLst>
              <a:ahLst/>
              <a:cxnLst>
                <a:cxn ang="0">
                  <a:pos x="T1" y="T3"/>
                </a:cxn>
                <a:cxn ang="0">
                  <a:pos x="T5" y="T7"/>
                </a:cxn>
                <a:cxn ang="0">
                  <a:pos x="T9" y="T11"/>
                </a:cxn>
                <a:cxn ang="0">
                  <a:pos x="T13" y="T15"/>
                </a:cxn>
                <a:cxn ang="0">
                  <a:pos x="T17" y="T19"/>
                </a:cxn>
              </a:cxnLst>
              <a:rect l="0" t="0" r="r" b="b"/>
              <a:pathLst>
                <a:path w="1792" h="1792">
                  <a:moveTo>
                    <a:pt x="598" y="0"/>
                  </a:moveTo>
                  <a:lnTo>
                    <a:pt x="0" y="597"/>
                  </a:lnTo>
                  <a:lnTo>
                    <a:pt x="1195" y="1792"/>
                  </a:lnTo>
                  <a:lnTo>
                    <a:pt x="1792" y="1195"/>
                  </a:lnTo>
                  <a:lnTo>
                    <a:pt x="598" y="0"/>
                  </a:lnTo>
                  <a:close/>
                </a:path>
              </a:pathLst>
            </a:custGeom>
            <a:solidFill>
              <a:schemeClr val="tx2"/>
            </a:solidFill>
            <a:ln>
              <a:noFill/>
            </a:ln>
          </p:spPr>
          <p:txBody>
            <a:bodyPr rot="0" vert="horz" wrap="square" lIns="91440" tIns="45720" rIns="91440" bIns="45720" rtlCol="0" anchor="t" anchorCtr="0" upright="1">
              <a:noAutofit/>
            </a:bodyPr>
            <a:lstStyle/>
            <a:p>
              <a:pPr rtl="0"/>
              <a:endParaRPr lang="es-ES" noProof="0" dirty="0"/>
            </a:p>
          </p:txBody>
        </p:sp>
        <p:sp>
          <p:nvSpPr>
            <p:cNvPr id="11" name="Forma libre 10">
              <a:extLst>
                <a:ext uri="{FF2B5EF4-FFF2-40B4-BE49-F238E27FC236}">
                  <a16:creationId xmlns:a16="http://schemas.microsoft.com/office/drawing/2014/main" id="{B80736DF-C890-DB47-AEAA-D3D92505E632}"/>
                </a:ext>
              </a:extLst>
            </p:cNvPr>
            <p:cNvSpPr>
              <a:spLocks/>
            </p:cNvSpPr>
            <p:nvPr/>
          </p:nvSpPr>
          <p:spPr bwMode="auto">
            <a:xfrm>
              <a:off x="9285083" y="728289"/>
              <a:ext cx="2943850" cy="2943958"/>
            </a:xfrm>
            <a:custGeom>
              <a:avLst/>
              <a:gdLst>
                <a:gd name="T0" fmla="+- 0 11955 9566"/>
                <a:gd name="T1" fmla="*/ T0 w 2389"/>
                <a:gd name="T2" fmla="+- 0 1786 591"/>
                <a:gd name="T3" fmla="*/ 1786 h 2389"/>
                <a:gd name="T4" fmla="+- 0 10760 9566"/>
                <a:gd name="T5" fmla="*/ T4 w 2389"/>
                <a:gd name="T6" fmla="+- 0 591 591"/>
                <a:gd name="T7" fmla="*/ 591 h 2389"/>
                <a:gd name="T8" fmla="+- 0 9566 9566"/>
                <a:gd name="T9" fmla="*/ T8 w 2389"/>
                <a:gd name="T10" fmla="+- 0 1786 591"/>
                <a:gd name="T11" fmla="*/ 1786 h 2389"/>
                <a:gd name="T12" fmla="+- 0 10760 9566"/>
                <a:gd name="T13" fmla="*/ T12 w 2389"/>
                <a:gd name="T14" fmla="+- 0 2980 591"/>
                <a:gd name="T15" fmla="*/ 2980 h 2389"/>
                <a:gd name="T16" fmla="+- 0 11955 9566"/>
                <a:gd name="T17" fmla="*/ T16 w 2389"/>
                <a:gd name="T18" fmla="+- 0 1786 591"/>
                <a:gd name="T19" fmla="*/ 1786 h 2389"/>
              </a:gdLst>
              <a:ahLst/>
              <a:cxnLst>
                <a:cxn ang="0">
                  <a:pos x="T1" y="T3"/>
                </a:cxn>
                <a:cxn ang="0">
                  <a:pos x="T5" y="T7"/>
                </a:cxn>
                <a:cxn ang="0">
                  <a:pos x="T9" y="T11"/>
                </a:cxn>
                <a:cxn ang="0">
                  <a:pos x="T13" y="T15"/>
                </a:cxn>
                <a:cxn ang="0">
                  <a:pos x="T17" y="T19"/>
                </a:cxn>
              </a:cxnLst>
              <a:rect l="0" t="0" r="r" b="b"/>
              <a:pathLst>
                <a:path w="2389" h="2389">
                  <a:moveTo>
                    <a:pt x="2389" y="1195"/>
                  </a:moveTo>
                  <a:lnTo>
                    <a:pt x="1194" y="0"/>
                  </a:lnTo>
                  <a:lnTo>
                    <a:pt x="0" y="1195"/>
                  </a:lnTo>
                  <a:lnTo>
                    <a:pt x="1194" y="2389"/>
                  </a:lnTo>
                  <a:lnTo>
                    <a:pt x="2389" y="1195"/>
                  </a:lnTo>
                </a:path>
              </a:pathLst>
            </a:custGeom>
            <a:solidFill>
              <a:schemeClr val="accent6"/>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rtlCol="0" anchor="t" anchorCtr="0" upright="1">
              <a:noAutofit/>
            </a:bodyPr>
            <a:lstStyle/>
            <a:p>
              <a:pPr rtl="0"/>
              <a:endParaRPr lang="es-ES" noProof="0" dirty="0"/>
            </a:p>
          </p:txBody>
        </p:sp>
      </p:grpSp>
      <p:sp>
        <p:nvSpPr>
          <p:cNvPr id="12" name="Título 1">
            <a:extLst>
              <a:ext uri="{FF2B5EF4-FFF2-40B4-BE49-F238E27FC236}">
                <a16:creationId xmlns:a16="http://schemas.microsoft.com/office/drawing/2014/main" id="{39F93F26-ED5C-E74E-BFBD-E3054DC1B9C1}"/>
              </a:ext>
            </a:extLst>
          </p:cNvPr>
          <p:cNvSpPr>
            <a:spLocks noGrp="1"/>
          </p:cNvSpPr>
          <p:nvPr>
            <p:ph type="title"/>
          </p:nvPr>
        </p:nvSpPr>
        <p:spPr>
          <a:xfrm>
            <a:off x="964023" y="879063"/>
            <a:ext cx="4941477" cy="610863"/>
          </a:xfrm>
          <a:prstGeom prst="rect">
            <a:avLst/>
          </a:prstGeom>
        </p:spPr>
        <p:txBody>
          <a:bodyPr lIns="0" tIns="0" rIns="0" bIns="0" rtlCol="0" anchor="b" anchorCtr="0">
            <a:normAutofit/>
          </a:bodyPr>
          <a:lstStyle>
            <a:lvl1pPr>
              <a:defRPr sz="4400" b="1" i="0" spc="50" baseline="0">
                <a:latin typeface="+mj-lt"/>
              </a:defRPr>
            </a:lvl1pPr>
          </a:lstStyle>
          <a:p>
            <a:pPr rtl="0"/>
            <a:r>
              <a:rPr lang="es-ES" noProof="0"/>
              <a:t>Haga clic para modificar el estilo de título del patrón</a:t>
            </a:r>
            <a:endParaRPr lang="es-ES" noProof="0" dirty="0"/>
          </a:p>
        </p:txBody>
      </p:sp>
      <p:cxnSp>
        <p:nvCxnSpPr>
          <p:cNvPr id="13" name="Conector recto 12">
            <a:extLst>
              <a:ext uri="{FF2B5EF4-FFF2-40B4-BE49-F238E27FC236}">
                <a16:creationId xmlns:a16="http://schemas.microsoft.com/office/drawing/2014/main" id="{CF0FD074-81E2-0D4E-8446-C5B415B238A0}"/>
              </a:ext>
            </a:extLst>
          </p:cNvPr>
          <p:cNvCxnSpPr>
            <a:cxnSpLocks/>
          </p:cNvCxnSpPr>
          <p:nvPr userDrawn="1"/>
        </p:nvCxnSpPr>
        <p:spPr>
          <a:xfrm>
            <a:off x="952500" y="1934655"/>
            <a:ext cx="2133600" cy="3992"/>
          </a:xfrm>
          <a:prstGeom prst="line">
            <a:avLst/>
          </a:prstGeom>
          <a:ln w="101600">
            <a:solidFill>
              <a:schemeClr val="tx2"/>
            </a:solidFill>
          </a:ln>
        </p:spPr>
        <p:style>
          <a:lnRef idx="1">
            <a:schemeClr val="dk1"/>
          </a:lnRef>
          <a:fillRef idx="0">
            <a:schemeClr val="dk1"/>
          </a:fillRef>
          <a:effectRef idx="0">
            <a:schemeClr val="dk1"/>
          </a:effectRef>
          <a:fontRef idx="minor">
            <a:schemeClr val="tx1"/>
          </a:fontRef>
        </p:style>
      </p:cxnSp>
      <p:sp>
        <p:nvSpPr>
          <p:cNvPr id="14" name="Marcador de texto 29">
            <a:extLst>
              <a:ext uri="{FF2B5EF4-FFF2-40B4-BE49-F238E27FC236}">
                <a16:creationId xmlns:a16="http://schemas.microsoft.com/office/drawing/2014/main" id="{58AAB058-5FFC-9E4E-AD2E-FB1B4EE51025}"/>
              </a:ext>
            </a:extLst>
          </p:cNvPr>
          <p:cNvSpPr>
            <a:spLocks noGrp="1"/>
          </p:cNvSpPr>
          <p:nvPr>
            <p:ph type="body" sz="quarter" idx="13"/>
          </p:nvPr>
        </p:nvSpPr>
        <p:spPr>
          <a:xfrm>
            <a:off x="952500" y="2818296"/>
            <a:ext cx="2133600" cy="369332"/>
          </a:xfrm>
        </p:spPr>
        <p:txBody>
          <a:bodyPr lIns="0" tIns="0" rIns="0" bIns="0" rtlCol="0">
            <a:noAutofit/>
          </a:bodyPr>
          <a:lstStyle>
            <a:lvl1pPr marL="0" indent="0">
              <a:lnSpc>
                <a:spcPct val="100000"/>
              </a:lnSpc>
              <a:buNone/>
              <a:defRPr sz="1400" b="0" i="0">
                <a:solidFill>
                  <a:schemeClr val="bg1"/>
                </a:solidFill>
                <a:latin typeface="+mn-lt"/>
              </a:defRPr>
            </a:lvl1pPr>
            <a:lvl2pPr>
              <a:defRPr sz="4000"/>
            </a:lvl2pPr>
            <a:lvl3pPr>
              <a:defRPr sz="4000"/>
            </a:lvl3pPr>
            <a:lvl4pPr>
              <a:defRPr sz="4000"/>
            </a:lvl4pPr>
            <a:lvl5pPr>
              <a:defRPr sz="4000"/>
            </a:lvl5pPr>
          </a:lstStyle>
          <a:p>
            <a:pPr lvl="0" rtl="0"/>
            <a:r>
              <a:rPr lang="es-ES" noProof="0"/>
              <a:t>Haga clic para modificar los estilos de texto del patrón</a:t>
            </a:r>
          </a:p>
        </p:txBody>
      </p:sp>
      <p:sp>
        <p:nvSpPr>
          <p:cNvPr id="15" name="Marcador de texto 29">
            <a:extLst>
              <a:ext uri="{FF2B5EF4-FFF2-40B4-BE49-F238E27FC236}">
                <a16:creationId xmlns:a16="http://schemas.microsoft.com/office/drawing/2014/main" id="{18ABDA74-C3EC-274D-BE87-AC5B825A2A4C}"/>
              </a:ext>
            </a:extLst>
          </p:cNvPr>
          <p:cNvSpPr>
            <a:spLocks noGrp="1"/>
          </p:cNvSpPr>
          <p:nvPr>
            <p:ph type="body" sz="quarter" idx="14"/>
          </p:nvPr>
        </p:nvSpPr>
        <p:spPr>
          <a:xfrm>
            <a:off x="952500" y="2209800"/>
            <a:ext cx="2133600" cy="205837"/>
          </a:xfrm>
        </p:spPr>
        <p:txBody>
          <a:bodyPr lIns="0" tIns="0" rIns="0" bIns="0" rtlCol="0">
            <a:noAutofit/>
          </a:bodyPr>
          <a:lstStyle>
            <a:lvl1pPr marL="0" indent="0">
              <a:lnSpc>
                <a:spcPct val="100000"/>
              </a:lnSpc>
              <a:spcBef>
                <a:spcPts val="400"/>
              </a:spcBef>
              <a:buNone/>
              <a:defRPr sz="1800" b="0" i="0">
                <a:solidFill>
                  <a:schemeClr val="tx2"/>
                </a:solidFill>
                <a:latin typeface="+mj-lt"/>
              </a:defRPr>
            </a:lvl1pPr>
            <a:lvl2pPr>
              <a:defRPr sz="4000"/>
            </a:lvl2pPr>
            <a:lvl3pPr>
              <a:defRPr sz="4000"/>
            </a:lvl3pPr>
            <a:lvl4pPr>
              <a:defRPr sz="4000"/>
            </a:lvl4pPr>
            <a:lvl5pPr>
              <a:defRPr sz="4000"/>
            </a:lvl5pPr>
          </a:lstStyle>
          <a:p>
            <a:pPr lvl="0" rtl="0"/>
            <a:r>
              <a:rPr lang="es-ES" noProof="0"/>
              <a:t>Haga clic para modificar los estilos de texto del patrón</a:t>
            </a:r>
          </a:p>
        </p:txBody>
      </p:sp>
      <p:cxnSp>
        <p:nvCxnSpPr>
          <p:cNvPr id="16" name="Conector recto 15">
            <a:extLst>
              <a:ext uri="{FF2B5EF4-FFF2-40B4-BE49-F238E27FC236}">
                <a16:creationId xmlns:a16="http://schemas.microsoft.com/office/drawing/2014/main" id="{A3DDE02E-BC75-2645-8725-CA2CFD327A3C}"/>
              </a:ext>
            </a:extLst>
          </p:cNvPr>
          <p:cNvCxnSpPr>
            <a:cxnSpLocks/>
          </p:cNvCxnSpPr>
          <p:nvPr userDrawn="1"/>
        </p:nvCxnSpPr>
        <p:spPr>
          <a:xfrm>
            <a:off x="3663043" y="1939108"/>
            <a:ext cx="2133600" cy="3992"/>
          </a:xfrm>
          <a:prstGeom prst="line">
            <a:avLst/>
          </a:prstGeom>
          <a:ln w="101600">
            <a:solidFill>
              <a:schemeClr val="tx2"/>
            </a:solidFill>
          </a:ln>
        </p:spPr>
        <p:style>
          <a:lnRef idx="1">
            <a:schemeClr val="dk1"/>
          </a:lnRef>
          <a:fillRef idx="0">
            <a:schemeClr val="dk1"/>
          </a:fillRef>
          <a:effectRef idx="0">
            <a:schemeClr val="dk1"/>
          </a:effectRef>
          <a:fontRef idx="minor">
            <a:schemeClr val="tx1"/>
          </a:fontRef>
        </p:style>
      </p:cxnSp>
      <p:sp>
        <p:nvSpPr>
          <p:cNvPr id="17" name="Marcador de texto 29">
            <a:extLst>
              <a:ext uri="{FF2B5EF4-FFF2-40B4-BE49-F238E27FC236}">
                <a16:creationId xmlns:a16="http://schemas.microsoft.com/office/drawing/2014/main" id="{3ABA9FD1-9B74-F14F-81EF-7B3407196B03}"/>
              </a:ext>
            </a:extLst>
          </p:cNvPr>
          <p:cNvSpPr>
            <a:spLocks noGrp="1"/>
          </p:cNvSpPr>
          <p:nvPr>
            <p:ph type="body" sz="quarter" idx="15"/>
          </p:nvPr>
        </p:nvSpPr>
        <p:spPr>
          <a:xfrm>
            <a:off x="3663042" y="2818296"/>
            <a:ext cx="2128157" cy="369332"/>
          </a:xfrm>
        </p:spPr>
        <p:txBody>
          <a:bodyPr lIns="0" tIns="0" rIns="0" bIns="0" rtlCol="0">
            <a:noAutofit/>
          </a:bodyPr>
          <a:lstStyle>
            <a:lvl1pPr marL="0" indent="0">
              <a:lnSpc>
                <a:spcPct val="100000"/>
              </a:lnSpc>
              <a:buNone/>
              <a:defRPr sz="1400" b="0" i="0">
                <a:solidFill>
                  <a:schemeClr val="bg1"/>
                </a:solidFill>
                <a:latin typeface="+mn-lt"/>
              </a:defRPr>
            </a:lvl1pPr>
            <a:lvl2pPr>
              <a:defRPr sz="4000"/>
            </a:lvl2pPr>
            <a:lvl3pPr>
              <a:defRPr sz="4000"/>
            </a:lvl3pPr>
            <a:lvl4pPr>
              <a:defRPr sz="4000"/>
            </a:lvl4pPr>
            <a:lvl5pPr>
              <a:defRPr sz="4000"/>
            </a:lvl5pPr>
          </a:lstStyle>
          <a:p>
            <a:pPr lvl="0" rtl="0"/>
            <a:r>
              <a:rPr lang="es-ES" noProof="0"/>
              <a:t>Haga clic para modificar los estilos de texto del patrón</a:t>
            </a:r>
          </a:p>
        </p:txBody>
      </p:sp>
      <p:sp>
        <p:nvSpPr>
          <p:cNvPr id="18" name="Marcador de texto 29">
            <a:extLst>
              <a:ext uri="{FF2B5EF4-FFF2-40B4-BE49-F238E27FC236}">
                <a16:creationId xmlns:a16="http://schemas.microsoft.com/office/drawing/2014/main" id="{0E9E9D03-0186-5B4C-A73F-95ADCD08A44A}"/>
              </a:ext>
            </a:extLst>
          </p:cNvPr>
          <p:cNvSpPr>
            <a:spLocks noGrp="1"/>
          </p:cNvSpPr>
          <p:nvPr>
            <p:ph type="body" sz="quarter" idx="16"/>
          </p:nvPr>
        </p:nvSpPr>
        <p:spPr>
          <a:xfrm>
            <a:off x="3663042" y="2209800"/>
            <a:ext cx="2128157" cy="205837"/>
          </a:xfrm>
        </p:spPr>
        <p:txBody>
          <a:bodyPr lIns="0" tIns="0" rIns="0" bIns="0" rtlCol="0">
            <a:noAutofit/>
          </a:bodyPr>
          <a:lstStyle>
            <a:lvl1pPr marL="0" indent="0">
              <a:lnSpc>
                <a:spcPct val="100000"/>
              </a:lnSpc>
              <a:spcBef>
                <a:spcPts val="400"/>
              </a:spcBef>
              <a:buNone/>
              <a:defRPr sz="1800" b="0" i="0">
                <a:solidFill>
                  <a:schemeClr val="tx2"/>
                </a:solidFill>
                <a:latin typeface="+mj-lt"/>
              </a:defRPr>
            </a:lvl1pPr>
            <a:lvl2pPr>
              <a:defRPr sz="4000"/>
            </a:lvl2pPr>
            <a:lvl3pPr>
              <a:defRPr sz="4000"/>
            </a:lvl3pPr>
            <a:lvl4pPr>
              <a:defRPr sz="4000"/>
            </a:lvl4pPr>
            <a:lvl5pPr>
              <a:defRPr sz="4000"/>
            </a:lvl5pPr>
          </a:lstStyle>
          <a:p>
            <a:pPr lvl="0" rtl="0"/>
            <a:r>
              <a:rPr lang="es-ES" noProof="0"/>
              <a:t>Haga clic para modificar los estilos de texto del patrón</a:t>
            </a:r>
          </a:p>
        </p:txBody>
      </p:sp>
      <p:cxnSp>
        <p:nvCxnSpPr>
          <p:cNvPr id="20" name="Conector recto 19">
            <a:extLst>
              <a:ext uri="{FF2B5EF4-FFF2-40B4-BE49-F238E27FC236}">
                <a16:creationId xmlns:a16="http://schemas.microsoft.com/office/drawing/2014/main" id="{E01EE6FD-FABB-AD48-92DA-19805B502918}"/>
              </a:ext>
            </a:extLst>
          </p:cNvPr>
          <p:cNvCxnSpPr>
            <a:cxnSpLocks/>
          </p:cNvCxnSpPr>
          <p:nvPr userDrawn="1"/>
        </p:nvCxnSpPr>
        <p:spPr>
          <a:xfrm>
            <a:off x="952500" y="4248119"/>
            <a:ext cx="2133600" cy="3992"/>
          </a:xfrm>
          <a:prstGeom prst="line">
            <a:avLst/>
          </a:prstGeom>
          <a:ln w="101600">
            <a:solidFill>
              <a:schemeClr val="tx2"/>
            </a:solidFill>
          </a:ln>
        </p:spPr>
        <p:style>
          <a:lnRef idx="1">
            <a:schemeClr val="dk1"/>
          </a:lnRef>
          <a:fillRef idx="0">
            <a:schemeClr val="dk1"/>
          </a:fillRef>
          <a:effectRef idx="0">
            <a:schemeClr val="dk1"/>
          </a:effectRef>
          <a:fontRef idx="minor">
            <a:schemeClr val="tx1"/>
          </a:fontRef>
        </p:style>
      </p:cxnSp>
      <p:sp>
        <p:nvSpPr>
          <p:cNvPr id="21" name="Marcador de texto 29">
            <a:extLst>
              <a:ext uri="{FF2B5EF4-FFF2-40B4-BE49-F238E27FC236}">
                <a16:creationId xmlns:a16="http://schemas.microsoft.com/office/drawing/2014/main" id="{F953BCFF-5CB8-784F-ACC1-A14670E62196}"/>
              </a:ext>
            </a:extLst>
          </p:cNvPr>
          <p:cNvSpPr>
            <a:spLocks noGrp="1"/>
          </p:cNvSpPr>
          <p:nvPr>
            <p:ph type="body" sz="quarter" idx="19"/>
          </p:nvPr>
        </p:nvSpPr>
        <p:spPr>
          <a:xfrm>
            <a:off x="952500" y="5131299"/>
            <a:ext cx="2133600" cy="369332"/>
          </a:xfrm>
        </p:spPr>
        <p:txBody>
          <a:bodyPr lIns="0" tIns="0" rIns="0" bIns="0" rtlCol="0">
            <a:noAutofit/>
          </a:bodyPr>
          <a:lstStyle>
            <a:lvl1pPr marL="0" indent="0">
              <a:lnSpc>
                <a:spcPct val="100000"/>
              </a:lnSpc>
              <a:buNone/>
              <a:defRPr sz="1400" b="0" i="0">
                <a:solidFill>
                  <a:schemeClr val="bg1"/>
                </a:solidFill>
                <a:latin typeface="+mn-lt"/>
              </a:defRPr>
            </a:lvl1pPr>
            <a:lvl2pPr>
              <a:defRPr sz="4000"/>
            </a:lvl2pPr>
            <a:lvl3pPr>
              <a:defRPr sz="4000"/>
            </a:lvl3pPr>
            <a:lvl4pPr>
              <a:defRPr sz="4000"/>
            </a:lvl4pPr>
            <a:lvl5pPr>
              <a:defRPr sz="4000"/>
            </a:lvl5pPr>
          </a:lstStyle>
          <a:p>
            <a:pPr lvl="0" rtl="0"/>
            <a:r>
              <a:rPr lang="es-ES" noProof="0"/>
              <a:t>Haga clic para modificar los estilos de texto del patrón</a:t>
            </a:r>
          </a:p>
        </p:txBody>
      </p:sp>
      <p:sp>
        <p:nvSpPr>
          <p:cNvPr id="22" name="Marcador de texto 29">
            <a:extLst>
              <a:ext uri="{FF2B5EF4-FFF2-40B4-BE49-F238E27FC236}">
                <a16:creationId xmlns:a16="http://schemas.microsoft.com/office/drawing/2014/main" id="{97DCC038-CDD3-1D48-B8BA-2617616935C5}"/>
              </a:ext>
            </a:extLst>
          </p:cNvPr>
          <p:cNvSpPr>
            <a:spLocks noGrp="1"/>
          </p:cNvSpPr>
          <p:nvPr>
            <p:ph type="body" sz="quarter" idx="20"/>
          </p:nvPr>
        </p:nvSpPr>
        <p:spPr>
          <a:xfrm>
            <a:off x="952500" y="4522803"/>
            <a:ext cx="2133600" cy="205837"/>
          </a:xfrm>
        </p:spPr>
        <p:txBody>
          <a:bodyPr lIns="0" tIns="0" rIns="0" bIns="0" rtlCol="0">
            <a:noAutofit/>
          </a:bodyPr>
          <a:lstStyle>
            <a:lvl1pPr marL="0" indent="0">
              <a:lnSpc>
                <a:spcPct val="100000"/>
              </a:lnSpc>
              <a:spcBef>
                <a:spcPts val="400"/>
              </a:spcBef>
              <a:buNone/>
              <a:defRPr sz="1800" b="0" i="0">
                <a:solidFill>
                  <a:schemeClr val="tx2"/>
                </a:solidFill>
                <a:latin typeface="+mj-lt"/>
              </a:defRPr>
            </a:lvl1pPr>
            <a:lvl2pPr>
              <a:defRPr sz="4000"/>
            </a:lvl2pPr>
            <a:lvl3pPr>
              <a:defRPr sz="4000"/>
            </a:lvl3pPr>
            <a:lvl4pPr>
              <a:defRPr sz="4000"/>
            </a:lvl4pPr>
            <a:lvl5pPr>
              <a:defRPr sz="4000"/>
            </a:lvl5pPr>
          </a:lstStyle>
          <a:p>
            <a:pPr lvl="0" rtl="0"/>
            <a:r>
              <a:rPr lang="es-ES" noProof="0"/>
              <a:t>Haga clic para modificar los estilos de texto del patrón</a:t>
            </a:r>
          </a:p>
        </p:txBody>
      </p:sp>
      <p:cxnSp>
        <p:nvCxnSpPr>
          <p:cNvPr id="23" name="Conector recto 22">
            <a:extLst>
              <a:ext uri="{FF2B5EF4-FFF2-40B4-BE49-F238E27FC236}">
                <a16:creationId xmlns:a16="http://schemas.microsoft.com/office/drawing/2014/main" id="{93BB36CC-7349-334D-A028-58D01025E726}"/>
              </a:ext>
            </a:extLst>
          </p:cNvPr>
          <p:cNvCxnSpPr>
            <a:cxnSpLocks/>
          </p:cNvCxnSpPr>
          <p:nvPr userDrawn="1"/>
        </p:nvCxnSpPr>
        <p:spPr>
          <a:xfrm>
            <a:off x="3663043" y="4252111"/>
            <a:ext cx="2133600" cy="3992"/>
          </a:xfrm>
          <a:prstGeom prst="line">
            <a:avLst/>
          </a:prstGeom>
          <a:ln w="101600">
            <a:solidFill>
              <a:schemeClr val="tx2"/>
            </a:solidFill>
          </a:ln>
        </p:spPr>
        <p:style>
          <a:lnRef idx="1">
            <a:schemeClr val="dk1"/>
          </a:lnRef>
          <a:fillRef idx="0">
            <a:schemeClr val="dk1"/>
          </a:fillRef>
          <a:effectRef idx="0">
            <a:schemeClr val="dk1"/>
          </a:effectRef>
          <a:fontRef idx="minor">
            <a:schemeClr val="tx1"/>
          </a:fontRef>
        </p:style>
      </p:cxnSp>
      <p:sp>
        <p:nvSpPr>
          <p:cNvPr id="24" name="Marcador de texto 29">
            <a:extLst>
              <a:ext uri="{FF2B5EF4-FFF2-40B4-BE49-F238E27FC236}">
                <a16:creationId xmlns:a16="http://schemas.microsoft.com/office/drawing/2014/main" id="{C20DFC6E-CE65-E94B-921D-38F386E173F2}"/>
              </a:ext>
            </a:extLst>
          </p:cNvPr>
          <p:cNvSpPr>
            <a:spLocks noGrp="1"/>
          </p:cNvSpPr>
          <p:nvPr>
            <p:ph type="body" sz="quarter" idx="21"/>
          </p:nvPr>
        </p:nvSpPr>
        <p:spPr>
          <a:xfrm>
            <a:off x="3663042" y="5131299"/>
            <a:ext cx="2128157" cy="369332"/>
          </a:xfrm>
        </p:spPr>
        <p:txBody>
          <a:bodyPr lIns="0" tIns="0" rIns="0" bIns="0" rtlCol="0">
            <a:noAutofit/>
          </a:bodyPr>
          <a:lstStyle>
            <a:lvl1pPr marL="0" indent="0">
              <a:lnSpc>
                <a:spcPct val="100000"/>
              </a:lnSpc>
              <a:buNone/>
              <a:defRPr sz="1400" b="0" i="0">
                <a:solidFill>
                  <a:schemeClr val="bg1"/>
                </a:solidFill>
                <a:latin typeface="+mn-lt"/>
              </a:defRPr>
            </a:lvl1pPr>
            <a:lvl2pPr>
              <a:defRPr sz="4000"/>
            </a:lvl2pPr>
            <a:lvl3pPr>
              <a:defRPr sz="4000"/>
            </a:lvl3pPr>
            <a:lvl4pPr>
              <a:defRPr sz="4000"/>
            </a:lvl4pPr>
            <a:lvl5pPr>
              <a:defRPr sz="4000"/>
            </a:lvl5pPr>
          </a:lstStyle>
          <a:p>
            <a:pPr lvl="0" rtl="0"/>
            <a:r>
              <a:rPr lang="es-ES" noProof="0"/>
              <a:t>Haga clic para modificar los estilos de texto del patrón</a:t>
            </a:r>
          </a:p>
        </p:txBody>
      </p:sp>
      <p:sp>
        <p:nvSpPr>
          <p:cNvPr id="25" name="Marcador de texto 29">
            <a:extLst>
              <a:ext uri="{FF2B5EF4-FFF2-40B4-BE49-F238E27FC236}">
                <a16:creationId xmlns:a16="http://schemas.microsoft.com/office/drawing/2014/main" id="{773FBF72-A3D8-2F4E-BAD2-2755F0BE4A47}"/>
              </a:ext>
            </a:extLst>
          </p:cNvPr>
          <p:cNvSpPr>
            <a:spLocks noGrp="1"/>
          </p:cNvSpPr>
          <p:nvPr>
            <p:ph type="body" sz="quarter" idx="22"/>
          </p:nvPr>
        </p:nvSpPr>
        <p:spPr>
          <a:xfrm>
            <a:off x="3663042" y="4522803"/>
            <a:ext cx="2128157" cy="205837"/>
          </a:xfrm>
        </p:spPr>
        <p:txBody>
          <a:bodyPr lIns="0" tIns="0" rIns="0" bIns="0" rtlCol="0">
            <a:noAutofit/>
          </a:bodyPr>
          <a:lstStyle>
            <a:lvl1pPr marL="0" indent="0">
              <a:lnSpc>
                <a:spcPct val="100000"/>
              </a:lnSpc>
              <a:spcBef>
                <a:spcPts val="400"/>
              </a:spcBef>
              <a:buNone/>
              <a:defRPr sz="1800" b="0" i="0">
                <a:solidFill>
                  <a:schemeClr val="tx2"/>
                </a:solidFill>
                <a:latin typeface="+mj-lt"/>
              </a:defRPr>
            </a:lvl1pPr>
            <a:lvl2pPr>
              <a:defRPr sz="4000"/>
            </a:lvl2pPr>
            <a:lvl3pPr>
              <a:defRPr sz="4000"/>
            </a:lvl3pPr>
            <a:lvl4pPr>
              <a:defRPr sz="4000"/>
            </a:lvl4pPr>
            <a:lvl5pPr>
              <a:defRPr sz="4000"/>
            </a:lvl5pPr>
          </a:lstStyle>
          <a:p>
            <a:pPr lvl="0" rtl="0"/>
            <a:r>
              <a:rPr lang="es-ES" noProof="0"/>
              <a:t>Haga clic para modificar los estilos de texto del patrón</a:t>
            </a:r>
          </a:p>
        </p:txBody>
      </p:sp>
      <p:cxnSp>
        <p:nvCxnSpPr>
          <p:cNvPr id="26" name="Conector recto 25">
            <a:extLst>
              <a:ext uri="{FF2B5EF4-FFF2-40B4-BE49-F238E27FC236}">
                <a16:creationId xmlns:a16="http://schemas.microsoft.com/office/drawing/2014/main" id="{C402C0D4-D9C4-F547-B996-38177302A3DC}"/>
              </a:ext>
            </a:extLst>
          </p:cNvPr>
          <p:cNvCxnSpPr>
            <a:cxnSpLocks/>
          </p:cNvCxnSpPr>
          <p:nvPr userDrawn="1"/>
        </p:nvCxnSpPr>
        <p:spPr>
          <a:xfrm>
            <a:off x="6367055" y="4252111"/>
            <a:ext cx="2133600" cy="3992"/>
          </a:xfrm>
          <a:prstGeom prst="line">
            <a:avLst/>
          </a:prstGeom>
          <a:ln w="101600">
            <a:solidFill>
              <a:schemeClr val="tx2"/>
            </a:solidFill>
          </a:ln>
        </p:spPr>
        <p:style>
          <a:lnRef idx="1">
            <a:schemeClr val="dk1"/>
          </a:lnRef>
          <a:fillRef idx="0">
            <a:schemeClr val="dk1"/>
          </a:fillRef>
          <a:effectRef idx="0">
            <a:schemeClr val="dk1"/>
          </a:effectRef>
          <a:fontRef idx="minor">
            <a:schemeClr val="tx1"/>
          </a:fontRef>
        </p:style>
      </p:cxnSp>
      <p:sp>
        <p:nvSpPr>
          <p:cNvPr id="27" name="Marcador de texto 29">
            <a:extLst>
              <a:ext uri="{FF2B5EF4-FFF2-40B4-BE49-F238E27FC236}">
                <a16:creationId xmlns:a16="http://schemas.microsoft.com/office/drawing/2014/main" id="{9B18A1DC-4A61-514B-9F70-1DCC893EBB17}"/>
              </a:ext>
            </a:extLst>
          </p:cNvPr>
          <p:cNvSpPr>
            <a:spLocks noGrp="1"/>
          </p:cNvSpPr>
          <p:nvPr>
            <p:ph type="body" sz="quarter" idx="23"/>
          </p:nvPr>
        </p:nvSpPr>
        <p:spPr>
          <a:xfrm>
            <a:off x="6367054" y="5131299"/>
            <a:ext cx="2129245" cy="369332"/>
          </a:xfrm>
        </p:spPr>
        <p:txBody>
          <a:bodyPr lIns="0" tIns="0" rIns="0" bIns="0" rtlCol="0">
            <a:noAutofit/>
          </a:bodyPr>
          <a:lstStyle>
            <a:lvl1pPr marL="0" indent="0">
              <a:lnSpc>
                <a:spcPct val="100000"/>
              </a:lnSpc>
              <a:buNone/>
              <a:defRPr sz="1400" b="0" i="0">
                <a:solidFill>
                  <a:schemeClr val="bg1"/>
                </a:solidFill>
                <a:latin typeface="+mn-lt"/>
              </a:defRPr>
            </a:lvl1pPr>
            <a:lvl2pPr>
              <a:defRPr sz="4000"/>
            </a:lvl2pPr>
            <a:lvl3pPr>
              <a:defRPr sz="4000"/>
            </a:lvl3pPr>
            <a:lvl4pPr>
              <a:defRPr sz="4000"/>
            </a:lvl4pPr>
            <a:lvl5pPr>
              <a:defRPr sz="4000"/>
            </a:lvl5pPr>
          </a:lstStyle>
          <a:p>
            <a:pPr lvl="0" rtl="0"/>
            <a:r>
              <a:rPr lang="es-ES" noProof="0"/>
              <a:t>Haga clic para modificar los estilos de texto del patrón</a:t>
            </a:r>
          </a:p>
        </p:txBody>
      </p:sp>
      <p:sp>
        <p:nvSpPr>
          <p:cNvPr id="28" name="Marcador de texto 29">
            <a:extLst>
              <a:ext uri="{FF2B5EF4-FFF2-40B4-BE49-F238E27FC236}">
                <a16:creationId xmlns:a16="http://schemas.microsoft.com/office/drawing/2014/main" id="{DD138509-2AA1-D540-90D6-288474956619}"/>
              </a:ext>
            </a:extLst>
          </p:cNvPr>
          <p:cNvSpPr>
            <a:spLocks noGrp="1"/>
          </p:cNvSpPr>
          <p:nvPr>
            <p:ph type="body" sz="quarter" idx="24"/>
          </p:nvPr>
        </p:nvSpPr>
        <p:spPr>
          <a:xfrm>
            <a:off x="6367054" y="4522803"/>
            <a:ext cx="2129245" cy="205837"/>
          </a:xfrm>
        </p:spPr>
        <p:txBody>
          <a:bodyPr lIns="0" tIns="0" rIns="0" bIns="0" rtlCol="0">
            <a:noAutofit/>
          </a:bodyPr>
          <a:lstStyle>
            <a:lvl1pPr marL="0" indent="0">
              <a:lnSpc>
                <a:spcPct val="100000"/>
              </a:lnSpc>
              <a:spcBef>
                <a:spcPts val="400"/>
              </a:spcBef>
              <a:buNone/>
              <a:defRPr sz="1800" b="0" i="0">
                <a:solidFill>
                  <a:schemeClr val="tx2"/>
                </a:solidFill>
                <a:latin typeface="+mj-lt"/>
              </a:defRPr>
            </a:lvl1pPr>
            <a:lvl2pPr>
              <a:defRPr sz="4000"/>
            </a:lvl2pPr>
            <a:lvl3pPr>
              <a:defRPr sz="4000"/>
            </a:lvl3pPr>
            <a:lvl4pPr>
              <a:defRPr sz="4000"/>
            </a:lvl4pPr>
            <a:lvl5pPr>
              <a:defRPr sz="4000"/>
            </a:lvl5pPr>
          </a:lstStyle>
          <a:p>
            <a:pPr lvl="0" rtl="0"/>
            <a:r>
              <a:rPr lang="es-ES" noProof="0"/>
              <a:t>Haga clic para modificar los estilos de texto del patrón</a:t>
            </a:r>
          </a:p>
        </p:txBody>
      </p:sp>
      <p:sp>
        <p:nvSpPr>
          <p:cNvPr id="2" name="Marcador de fecha 1">
            <a:extLst>
              <a:ext uri="{FF2B5EF4-FFF2-40B4-BE49-F238E27FC236}">
                <a16:creationId xmlns:a16="http://schemas.microsoft.com/office/drawing/2014/main" id="{62655503-4608-4F79-A5D4-B2F67958F263}"/>
              </a:ext>
            </a:extLst>
          </p:cNvPr>
          <p:cNvSpPr>
            <a:spLocks noGrp="1"/>
          </p:cNvSpPr>
          <p:nvPr>
            <p:ph type="dt" sz="half" idx="25"/>
          </p:nvPr>
        </p:nvSpPr>
        <p:spPr/>
        <p:txBody>
          <a:bodyPr rtlCol="0"/>
          <a:lstStyle/>
          <a:p>
            <a:pPr rtl="0"/>
            <a:fld id="{0CFFE12A-8763-4EB7-9CEB-5B78076C5C21}" type="datetime4">
              <a:rPr lang="es-ES" noProof="0" smtClean="0">
                <a:latin typeface="+mn-lt"/>
              </a:rPr>
              <a:t>9 de marzo de 2023</a:t>
            </a:fld>
            <a:endParaRPr lang="es-ES" noProof="0" dirty="0">
              <a:latin typeface="+mn-lt"/>
            </a:endParaRPr>
          </a:p>
        </p:txBody>
      </p:sp>
      <p:sp>
        <p:nvSpPr>
          <p:cNvPr id="3" name="Marcador de pie de página 2">
            <a:extLst>
              <a:ext uri="{FF2B5EF4-FFF2-40B4-BE49-F238E27FC236}">
                <a16:creationId xmlns:a16="http://schemas.microsoft.com/office/drawing/2014/main" id="{9DAFA395-FE4C-4A99-A74E-57757D8473E1}"/>
              </a:ext>
            </a:extLst>
          </p:cNvPr>
          <p:cNvSpPr>
            <a:spLocks noGrp="1"/>
          </p:cNvSpPr>
          <p:nvPr>
            <p:ph type="ftr" sz="quarter" idx="26"/>
          </p:nvPr>
        </p:nvSpPr>
        <p:spPr/>
        <p:txBody>
          <a:bodyPr rtlCol="0"/>
          <a:lstStyle/>
          <a:p>
            <a:pPr rtl="0"/>
            <a:r>
              <a:rPr lang="es-ES" noProof="0" dirty="0"/>
              <a:t>Revisión anual</a:t>
            </a:r>
            <a:endParaRPr lang="es-ES" b="0" noProof="0" dirty="0"/>
          </a:p>
        </p:txBody>
      </p:sp>
      <p:sp>
        <p:nvSpPr>
          <p:cNvPr id="4" name="Marcador de número de diapositiva 3">
            <a:extLst>
              <a:ext uri="{FF2B5EF4-FFF2-40B4-BE49-F238E27FC236}">
                <a16:creationId xmlns:a16="http://schemas.microsoft.com/office/drawing/2014/main" id="{30A6A117-A0E8-43E1-9120-CE3B8B97667F}"/>
              </a:ext>
            </a:extLst>
          </p:cNvPr>
          <p:cNvSpPr>
            <a:spLocks noGrp="1"/>
          </p:cNvSpPr>
          <p:nvPr>
            <p:ph type="sldNum" sz="quarter" idx="27"/>
          </p:nvPr>
        </p:nvSpPr>
        <p:spPr/>
        <p:txBody>
          <a:bodyPr rtlCol="0"/>
          <a:lstStyle/>
          <a:p>
            <a:pPr rtl="0"/>
            <a:fld id="{294A09A9-5501-47C1-A89A-A340965A2BE2}" type="slidenum">
              <a:rPr lang="es-ES" noProof="0" smtClean="0"/>
              <a:pPr rtl="0"/>
              <a:t>‹Nº›</a:t>
            </a:fld>
            <a:endParaRPr lang="es-ES" noProof="0" dirty="0"/>
          </a:p>
        </p:txBody>
      </p:sp>
    </p:spTree>
    <p:extLst>
      <p:ext uri="{BB962C8B-B14F-4D97-AF65-F5344CB8AC3E}">
        <p14:creationId xmlns:p14="http://schemas.microsoft.com/office/powerpoint/2010/main" val="409306641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Introducción">
    <p:spTree>
      <p:nvGrpSpPr>
        <p:cNvPr id="1" name=""/>
        <p:cNvGrpSpPr/>
        <p:nvPr/>
      </p:nvGrpSpPr>
      <p:grpSpPr>
        <a:xfrm>
          <a:off x="0" y="0"/>
          <a:ext cx="0" cy="0"/>
          <a:chOff x="0" y="0"/>
          <a:chExt cx="0" cy="0"/>
        </a:xfrm>
      </p:grpSpPr>
      <p:grpSp>
        <p:nvGrpSpPr>
          <p:cNvPr id="13" name="Grupo 12">
            <a:extLst>
              <a:ext uri="{FF2B5EF4-FFF2-40B4-BE49-F238E27FC236}">
                <a16:creationId xmlns:a16="http://schemas.microsoft.com/office/drawing/2014/main" id="{C82066DD-D313-D148-89C7-338EB873A730}"/>
              </a:ext>
            </a:extLst>
          </p:cNvPr>
          <p:cNvGrpSpPr>
            <a:grpSpLocks/>
          </p:cNvGrpSpPr>
          <p:nvPr userDrawn="1"/>
        </p:nvGrpSpPr>
        <p:grpSpPr bwMode="auto">
          <a:xfrm rot="16200000" flipV="1">
            <a:off x="0" y="3900132"/>
            <a:ext cx="2959226" cy="2959226"/>
            <a:chOff x="0" y="12289"/>
            <a:chExt cx="3550" cy="3551"/>
          </a:xfrm>
        </p:grpSpPr>
        <p:sp>
          <p:nvSpPr>
            <p:cNvPr id="15" name="Forma libre 14">
              <a:extLst>
                <a:ext uri="{FF2B5EF4-FFF2-40B4-BE49-F238E27FC236}">
                  <a16:creationId xmlns:a16="http://schemas.microsoft.com/office/drawing/2014/main" id="{A5BBD7C7-99D1-E841-A081-6912D1F2B855}"/>
                </a:ext>
              </a:extLst>
            </p:cNvPr>
            <p:cNvSpPr>
              <a:spLocks/>
            </p:cNvSpPr>
            <p:nvPr/>
          </p:nvSpPr>
          <p:spPr bwMode="auto">
            <a:xfrm>
              <a:off x="0" y="12289"/>
              <a:ext cx="1789" cy="2386"/>
            </a:xfrm>
            <a:custGeom>
              <a:avLst/>
              <a:gdLst>
                <a:gd name="T0" fmla="*/ 0 w 1789"/>
                <a:gd name="T1" fmla="+- 0 12290 12290"/>
                <a:gd name="T2" fmla="*/ 12290 h 2386"/>
                <a:gd name="T3" fmla="*/ 0 w 1789"/>
                <a:gd name="T4" fmla="+- 0 13484 12290"/>
                <a:gd name="T5" fmla="*/ 13484 h 2386"/>
                <a:gd name="T6" fmla="*/ 1192 w 1789"/>
                <a:gd name="T7" fmla="+- 0 14676 12290"/>
                <a:gd name="T8" fmla="*/ 14676 h 2386"/>
                <a:gd name="T9" fmla="*/ 1789 w 1789"/>
                <a:gd name="T10" fmla="+- 0 14079 12290"/>
                <a:gd name="T11" fmla="*/ 14079 h 2386"/>
                <a:gd name="T12" fmla="*/ 0 w 1789"/>
                <a:gd name="T13" fmla="+- 0 12290 12290"/>
                <a:gd name="T14" fmla="*/ 12290 h 2386"/>
              </a:gdLst>
              <a:ahLst/>
              <a:cxnLst>
                <a:cxn ang="0">
                  <a:pos x="T0" y="T2"/>
                </a:cxn>
                <a:cxn ang="0">
                  <a:pos x="T3" y="T5"/>
                </a:cxn>
                <a:cxn ang="0">
                  <a:pos x="T6" y="T8"/>
                </a:cxn>
                <a:cxn ang="0">
                  <a:pos x="T9" y="T11"/>
                </a:cxn>
                <a:cxn ang="0">
                  <a:pos x="T12" y="T14"/>
                </a:cxn>
              </a:cxnLst>
              <a:rect l="0" t="0" r="r" b="b"/>
              <a:pathLst>
                <a:path w="1789" h="2386">
                  <a:moveTo>
                    <a:pt x="0" y="0"/>
                  </a:moveTo>
                  <a:lnTo>
                    <a:pt x="0" y="1194"/>
                  </a:lnTo>
                  <a:lnTo>
                    <a:pt x="1192" y="2386"/>
                  </a:lnTo>
                  <a:lnTo>
                    <a:pt x="1789" y="1789"/>
                  </a:lnTo>
                  <a:lnTo>
                    <a:pt x="0" y="0"/>
                  </a:lnTo>
                  <a:close/>
                </a:path>
              </a:pathLst>
            </a:custGeom>
            <a:solidFill>
              <a:schemeClr val="accent6"/>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rtlCol="0" anchor="t" anchorCtr="0" upright="1">
              <a:noAutofit/>
            </a:bodyPr>
            <a:lstStyle/>
            <a:p>
              <a:pPr rtl="0"/>
              <a:endParaRPr lang="es-ES" noProof="0" dirty="0"/>
            </a:p>
          </p:txBody>
        </p:sp>
        <p:sp>
          <p:nvSpPr>
            <p:cNvPr id="16" name="Forma libre 15">
              <a:extLst>
                <a:ext uri="{FF2B5EF4-FFF2-40B4-BE49-F238E27FC236}">
                  <a16:creationId xmlns:a16="http://schemas.microsoft.com/office/drawing/2014/main" id="{227A14EE-CB79-754A-8B19-EB9874B3158E}"/>
                </a:ext>
              </a:extLst>
            </p:cNvPr>
            <p:cNvSpPr>
              <a:spLocks/>
            </p:cNvSpPr>
            <p:nvPr/>
          </p:nvSpPr>
          <p:spPr bwMode="auto">
            <a:xfrm>
              <a:off x="0" y="14678"/>
              <a:ext cx="1162" cy="1162"/>
            </a:xfrm>
            <a:custGeom>
              <a:avLst/>
              <a:gdLst>
                <a:gd name="T0" fmla="*/ 0 w 1162"/>
                <a:gd name="T1" fmla="+- 0 14679 14679"/>
                <a:gd name="T2" fmla="*/ 14679 h 1162"/>
                <a:gd name="T3" fmla="*/ 0 w 1162"/>
                <a:gd name="T4" fmla="+- 0 15840 14679"/>
                <a:gd name="T5" fmla="*/ 15840 h 1162"/>
                <a:gd name="T6" fmla="*/ 1161 w 1162"/>
                <a:gd name="T7" fmla="+- 0 15840 14679"/>
                <a:gd name="T8" fmla="*/ 15840 h 1162"/>
                <a:gd name="T9" fmla="*/ 0 w 1162"/>
                <a:gd name="T10" fmla="+- 0 14679 14679"/>
                <a:gd name="T11" fmla="*/ 14679 h 1162"/>
              </a:gdLst>
              <a:ahLst/>
              <a:cxnLst>
                <a:cxn ang="0">
                  <a:pos x="T0" y="T2"/>
                </a:cxn>
                <a:cxn ang="0">
                  <a:pos x="T3" y="T5"/>
                </a:cxn>
                <a:cxn ang="0">
                  <a:pos x="T6" y="T8"/>
                </a:cxn>
                <a:cxn ang="0">
                  <a:pos x="T9" y="T11"/>
                </a:cxn>
              </a:cxnLst>
              <a:rect l="0" t="0" r="r" b="b"/>
              <a:pathLst>
                <a:path w="1162" h="1162">
                  <a:moveTo>
                    <a:pt x="0" y="0"/>
                  </a:moveTo>
                  <a:lnTo>
                    <a:pt x="0" y="1161"/>
                  </a:lnTo>
                  <a:lnTo>
                    <a:pt x="1161" y="1161"/>
                  </a:lnTo>
                  <a:lnTo>
                    <a:pt x="0" y="0"/>
                  </a:ln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rtlCol="0" anchor="t" anchorCtr="0" upright="1">
              <a:noAutofit/>
            </a:bodyPr>
            <a:lstStyle/>
            <a:p>
              <a:pPr rtl="0"/>
              <a:endParaRPr lang="es-ES" noProof="0" dirty="0"/>
            </a:p>
          </p:txBody>
        </p:sp>
        <p:sp>
          <p:nvSpPr>
            <p:cNvPr id="19" name="Forma libre 18">
              <a:extLst>
                <a:ext uri="{FF2B5EF4-FFF2-40B4-BE49-F238E27FC236}">
                  <a16:creationId xmlns:a16="http://schemas.microsoft.com/office/drawing/2014/main" id="{35B38B80-C3D3-4C47-B468-C41A8FF36F2A}"/>
                </a:ext>
              </a:extLst>
            </p:cNvPr>
            <p:cNvSpPr>
              <a:spLocks/>
            </p:cNvSpPr>
            <p:nvPr/>
          </p:nvSpPr>
          <p:spPr bwMode="auto">
            <a:xfrm>
              <a:off x="1221" y="14675"/>
              <a:ext cx="2329" cy="1165"/>
            </a:xfrm>
            <a:custGeom>
              <a:avLst/>
              <a:gdLst>
                <a:gd name="T0" fmla="+- 0 3550 1221"/>
                <a:gd name="T1" fmla="*/ T0 w 2329"/>
                <a:gd name="T2" fmla="+- 0 15840 14676"/>
                <a:gd name="T3" fmla="*/ 15840 h 1165"/>
                <a:gd name="T4" fmla="+- 0 2386 1221"/>
                <a:gd name="T5" fmla="*/ T4 w 2329"/>
                <a:gd name="T6" fmla="+- 0 14676 14676"/>
                <a:gd name="T7" fmla="*/ 14676 h 1165"/>
                <a:gd name="T8" fmla="+- 0 1221 1221"/>
                <a:gd name="T9" fmla="*/ T8 w 2329"/>
                <a:gd name="T10" fmla="+- 0 15840 14676"/>
                <a:gd name="T11" fmla="*/ 15840 h 1165"/>
                <a:gd name="T12" fmla="+- 0 3550 1221"/>
                <a:gd name="T13" fmla="*/ T12 w 2329"/>
                <a:gd name="T14" fmla="+- 0 15840 14676"/>
                <a:gd name="T15" fmla="*/ 15840 h 1165"/>
              </a:gdLst>
              <a:ahLst/>
              <a:cxnLst>
                <a:cxn ang="0">
                  <a:pos x="T1" y="T3"/>
                </a:cxn>
                <a:cxn ang="0">
                  <a:pos x="T5" y="T7"/>
                </a:cxn>
                <a:cxn ang="0">
                  <a:pos x="T9" y="T11"/>
                </a:cxn>
                <a:cxn ang="0">
                  <a:pos x="T13" y="T15"/>
                </a:cxn>
              </a:cxnLst>
              <a:rect l="0" t="0" r="r" b="b"/>
              <a:pathLst>
                <a:path w="2329" h="1165">
                  <a:moveTo>
                    <a:pt x="2329" y="1164"/>
                  </a:moveTo>
                  <a:lnTo>
                    <a:pt x="1165" y="0"/>
                  </a:lnTo>
                  <a:lnTo>
                    <a:pt x="0" y="1164"/>
                  </a:lnTo>
                  <a:lnTo>
                    <a:pt x="2329" y="1164"/>
                  </a:lnTo>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rtlCol="0" anchor="t" anchorCtr="0" upright="1">
              <a:noAutofit/>
            </a:bodyPr>
            <a:lstStyle/>
            <a:p>
              <a:pPr rtl="0"/>
              <a:endParaRPr lang="es-ES" noProof="0" dirty="0"/>
            </a:p>
          </p:txBody>
        </p:sp>
      </p:grpSp>
      <p:sp>
        <p:nvSpPr>
          <p:cNvPr id="14" name="Marcador de posición de imagen 2">
            <a:extLst>
              <a:ext uri="{FF2B5EF4-FFF2-40B4-BE49-F238E27FC236}">
                <a16:creationId xmlns:a16="http://schemas.microsoft.com/office/drawing/2014/main" id="{F0C4E8C2-3240-594A-9D5E-1BCD1AF44C5E}"/>
              </a:ext>
            </a:extLst>
          </p:cNvPr>
          <p:cNvSpPr>
            <a:spLocks noGrp="1"/>
          </p:cNvSpPr>
          <p:nvPr>
            <p:ph type="pic" sz="quarter" idx="13"/>
          </p:nvPr>
        </p:nvSpPr>
        <p:spPr>
          <a:xfrm>
            <a:off x="6096000" y="-22543"/>
            <a:ext cx="6096000" cy="6903086"/>
          </a:xfrm>
        </p:spPr>
        <p:txBody>
          <a:bodyPr rtlCol="0"/>
          <a:lstStyle/>
          <a:p>
            <a:pPr rtl="0"/>
            <a:r>
              <a:rPr lang="es-ES" noProof="0"/>
              <a:t>Haga clic en el icono para agregar una imagen</a:t>
            </a:r>
            <a:endParaRPr lang="es-ES" noProof="0" dirty="0"/>
          </a:p>
        </p:txBody>
      </p:sp>
      <p:sp>
        <p:nvSpPr>
          <p:cNvPr id="9" name="Título 1">
            <a:extLst>
              <a:ext uri="{FF2B5EF4-FFF2-40B4-BE49-F238E27FC236}">
                <a16:creationId xmlns:a16="http://schemas.microsoft.com/office/drawing/2014/main" id="{A5C37098-CEB2-1E45-989B-3DD92F3B1A30}"/>
              </a:ext>
            </a:extLst>
          </p:cNvPr>
          <p:cNvSpPr>
            <a:spLocks noGrp="1"/>
          </p:cNvSpPr>
          <p:nvPr>
            <p:ph type="title"/>
          </p:nvPr>
        </p:nvSpPr>
        <p:spPr>
          <a:xfrm>
            <a:off x="964023" y="879063"/>
            <a:ext cx="4941477" cy="610863"/>
          </a:xfrm>
          <a:prstGeom prst="rect">
            <a:avLst/>
          </a:prstGeom>
        </p:spPr>
        <p:txBody>
          <a:bodyPr lIns="0" tIns="0" rIns="0" bIns="0" rtlCol="0" anchor="b" anchorCtr="0">
            <a:normAutofit/>
          </a:bodyPr>
          <a:lstStyle>
            <a:lvl1pPr>
              <a:defRPr sz="4400" b="1" i="0">
                <a:latin typeface="+mj-lt"/>
              </a:defRPr>
            </a:lvl1pPr>
          </a:lstStyle>
          <a:p>
            <a:pPr rtl="0"/>
            <a:r>
              <a:rPr lang="es-ES" noProof="0"/>
              <a:t>Haga clic para modificar el estilo de título del patrón</a:t>
            </a:r>
            <a:endParaRPr lang="es-ES" noProof="0" dirty="0"/>
          </a:p>
        </p:txBody>
      </p:sp>
      <p:cxnSp>
        <p:nvCxnSpPr>
          <p:cNvPr id="17" name="Conector recto 16">
            <a:extLst>
              <a:ext uri="{FF2B5EF4-FFF2-40B4-BE49-F238E27FC236}">
                <a16:creationId xmlns:a16="http://schemas.microsoft.com/office/drawing/2014/main" id="{1D23F761-57FC-3649-AE84-0C3EF95EF561}"/>
              </a:ext>
            </a:extLst>
          </p:cNvPr>
          <p:cNvCxnSpPr>
            <a:cxnSpLocks/>
          </p:cNvCxnSpPr>
          <p:nvPr userDrawn="1"/>
        </p:nvCxnSpPr>
        <p:spPr>
          <a:xfrm>
            <a:off x="952500" y="1939108"/>
            <a:ext cx="2134800" cy="3992"/>
          </a:xfrm>
          <a:prstGeom prst="line">
            <a:avLst/>
          </a:prstGeom>
          <a:ln w="101600">
            <a:solidFill>
              <a:schemeClr val="tx2"/>
            </a:solidFill>
          </a:ln>
        </p:spPr>
        <p:style>
          <a:lnRef idx="1">
            <a:schemeClr val="dk1"/>
          </a:lnRef>
          <a:fillRef idx="0">
            <a:schemeClr val="dk1"/>
          </a:fillRef>
          <a:effectRef idx="0">
            <a:schemeClr val="dk1"/>
          </a:effectRef>
          <a:fontRef idx="minor">
            <a:schemeClr val="tx1"/>
          </a:fontRef>
        </p:style>
      </p:cxnSp>
      <p:sp>
        <p:nvSpPr>
          <p:cNvPr id="18" name="Marcador de texto 29">
            <a:extLst>
              <a:ext uri="{FF2B5EF4-FFF2-40B4-BE49-F238E27FC236}">
                <a16:creationId xmlns:a16="http://schemas.microsoft.com/office/drawing/2014/main" id="{E66F2BC9-2F8A-1543-9AFD-9BAB0E75B31C}"/>
              </a:ext>
            </a:extLst>
          </p:cNvPr>
          <p:cNvSpPr>
            <a:spLocks noGrp="1"/>
          </p:cNvSpPr>
          <p:nvPr>
            <p:ph type="body" sz="quarter" idx="11"/>
          </p:nvPr>
        </p:nvSpPr>
        <p:spPr>
          <a:xfrm>
            <a:off x="952499" y="2289363"/>
            <a:ext cx="4572001" cy="2795232"/>
          </a:xfrm>
        </p:spPr>
        <p:txBody>
          <a:bodyPr lIns="0" tIns="0" rIns="0" bIns="0" rtlCol="0">
            <a:noAutofit/>
          </a:bodyPr>
          <a:lstStyle>
            <a:lvl1pPr marL="0" indent="0">
              <a:lnSpc>
                <a:spcPct val="100000"/>
              </a:lnSpc>
              <a:buNone/>
              <a:defRPr sz="1600" b="0" i="0">
                <a:solidFill>
                  <a:schemeClr val="bg1"/>
                </a:solidFill>
                <a:latin typeface="+mn-lt"/>
              </a:defRPr>
            </a:lvl1pPr>
            <a:lvl2pPr>
              <a:defRPr sz="4000"/>
            </a:lvl2pPr>
            <a:lvl3pPr>
              <a:defRPr sz="4000"/>
            </a:lvl3pPr>
            <a:lvl4pPr>
              <a:defRPr sz="4000"/>
            </a:lvl4pPr>
            <a:lvl5pPr>
              <a:defRPr sz="4000"/>
            </a:lvl5pPr>
          </a:lstStyle>
          <a:p>
            <a:pPr lvl="0" rtl="0"/>
            <a:r>
              <a:rPr lang="es-ES" noProof="0"/>
              <a:t>Haga clic para modificar los estilos de texto del patrón</a:t>
            </a:r>
          </a:p>
        </p:txBody>
      </p:sp>
      <p:sp>
        <p:nvSpPr>
          <p:cNvPr id="2" name="Marcador de fecha 1">
            <a:extLst>
              <a:ext uri="{FF2B5EF4-FFF2-40B4-BE49-F238E27FC236}">
                <a16:creationId xmlns:a16="http://schemas.microsoft.com/office/drawing/2014/main" id="{CA64E0B3-57C5-4DAF-8531-F39610E77C09}"/>
              </a:ext>
            </a:extLst>
          </p:cNvPr>
          <p:cNvSpPr>
            <a:spLocks noGrp="1"/>
          </p:cNvSpPr>
          <p:nvPr>
            <p:ph type="dt" sz="half" idx="14"/>
          </p:nvPr>
        </p:nvSpPr>
        <p:spPr/>
        <p:txBody>
          <a:bodyPr rtlCol="0"/>
          <a:lstStyle/>
          <a:p>
            <a:pPr rtl="0"/>
            <a:fld id="{845086BA-4771-4251-A1A0-95AEDDEBD7A7}" type="datetime4">
              <a:rPr lang="es-ES" noProof="0" smtClean="0">
                <a:latin typeface="+mn-lt"/>
              </a:rPr>
              <a:t>9 de marzo de 2023</a:t>
            </a:fld>
            <a:endParaRPr lang="es-ES" noProof="0" dirty="0">
              <a:latin typeface="+mn-lt"/>
            </a:endParaRPr>
          </a:p>
        </p:txBody>
      </p:sp>
      <p:sp>
        <p:nvSpPr>
          <p:cNvPr id="3" name="Marcador de pie de página 2">
            <a:extLst>
              <a:ext uri="{FF2B5EF4-FFF2-40B4-BE49-F238E27FC236}">
                <a16:creationId xmlns:a16="http://schemas.microsoft.com/office/drawing/2014/main" id="{B7E0EC46-C626-4D58-AB64-0B3B850D1482}"/>
              </a:ext>
            </a:extLst>
          </p:cNvPr>
          <p:cNvSpPr>
            <a:spLocks noGrp="1"/>
          </p:cNvSpPr>
          <p:nvPr>
            <p:ph type="ftr" sz="quarter" idx="15"/>
          </p:nvPr>
        </p:nvSpPr>
        <p:spPr/>
        <p:txBody>
          <a:bodyPr rtlCol="0"/>
          <a:lstStyle/>
          <a:p>
            <a:pPr rtl="0"/>
            <a:r>
              <a:rPr lang="es-ES" noProof="0" dirty="0"/>
              <a:t>Revisión anual</a:t>
            </a:r>
            <a:endParaRPr lang="es-ES" b="0" noProof="0" dirty="0"/>
          </a:p>
        </p:txBody>
      </p:sp>
      <p:sp>
        <p:nvSpPr>
          <p:cNvPr id="4" name="Marcador de número de diapositiva 3">
            <a:extLst>
              <a:ext uri="{FF2B5EF4-FFF2-40B4-BE49-F238E27FC236}">
                <a16:creationId xmlns:a16="http://schemas.microsoft.com/office/drawing/2014/main" id="{8F25D00C-8F5C-4528-87FA-F9431D967555}"/>
              </a:ext>
            </a:extLst>
          </p:cNvPr>
          <p:cNvSpPr>
            <a:spLocks noGrp="1"/>
          </p:cNvSpPr>
          <p:nvPr>
            <p:ph type="sldNum" sz="quarter" idx="16"/>
          </p:nvPr>
        </p:nvSpPr>
        <p:spPr/>
        <p:txBody>
          <a:bodyPr rtlCol="0"/>
          <a:lstStyle/>
          <a:p>
            <a:pPr rtl="0"/>
            <a:fld id="{294A09A9-5501-47C1-A89A-A340965A2BE2}" type="slidenum">
              <a:rPr lang="es-ES" noProof="0" smtClean="0"/>
              <a:pPr rtl="0"/>
              <a:t>‹Nº›</a:t>
            </a:fld>
            <a:endParaRPr lang="es-ES" noProof="0" dirty="0"/>
          </a:p>
        </p:txBody>
      </p:sp>
    </p:spTree>
    <p:extLst>
      <p:ext uri="{BB962C8B-B14F-4D97-AF65-F5344CB8AC3E}">
        <p14:creationId xmlns:p14="http://schemas.microsoft.com/office/powerpoint/2010/main" val="3073769527"/>
      </p:ext>
    </p:extLst>
  </p:cSld>
  <p:clrMapOvr>
    <a:masterClrMapping/>
  </p:clrMapOvr>
  <p:extLst>
    <p:ext uri="{DCECCB84-F9BA-43D5-87BE-67443E8EF086}">
      <p15:sldGuideLst xmlns:p15="http://schemas.microsoft.com/office/powerpoint/2012/main">
        <p15:guide id="1" pos="600">
          <p15:clr>
            <a:srgbClr val="FBAE40"/>
          </p15:clr>
        </p15:guide>
        <p15:guide id="6" pos="3480" userDrawn="1">
          <p15:clr>
            <a:srgbClr val="FBAE40"/>
          </p15:clr>
        </p15:guide>
        <p15:guide id="7" orient="horz" pos="1440" userDrawn="1">
          <p15:clr>
            <a:srgbClr val="FBAE40"/>
          </p15:clr>
        </p15:guide>
        <p15:guide id="9" orient="horz" pos="1224" userDrawn="1">
          <p15:clr>
            <a:srgbClr val="FBAE40"/>
          </p15:clr>
        </p15:guide>
        <p15:guide id="10" orient="horz" pos="552" userDrawn="1">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Descanso">
    <p:bg>
      <p:bgPr>
        <a:solidFill>
          <a:schemeClr val="tx1"/>
        </a:solidFill>
        <a:effectLst/>
      </p:bgPr>
    </p:bg>
    <p:spTree>
      <p:nvGrpSpPr>
        <p:cNvPr id="1" name=""/>
        <p:cNvGrpSpPr/>
        <p:nvPr/>
      </p:nvGrpSpPr>
      <p:grpSpPr>
        <a:xfrm>
          <a:off x="0" y="0"/>
          <a:ext cx="0" cy="0"/>
          <a:chOff x="0" y="0"/>
          <a:chExt cx="0" cy="0"/>
        </a:xfrm>
      </p:grpSpPr>
      <p:sp>
        <p:nvSpPr>
          <p:cNvPr id="21" name="Marcador de posición de imagen 2">
            <a:extLst>
              <a:ext uri="{FF2B5EF4-FFF2-40B4-BE49-F238E27FC236}">
                <a16:creationId xmlns:a16="http://schemas.microsoft.com/office/drawing/2014/main" id="{50E2385F-F6FA-D345-AF77-A9EE8E49310D}"/>
              </a:ext>
            </a:extLst>
          </p:cNvPr>
          <p:cNvSpPr>
            <a:spLocks noGrp="1"/>
          </p:cNvSpPr>
          <p:nvPr>
            <p:ph type="pic" sz="quarter" idx="13"/>
          </p:nvPr>
        </p:nvSpPr>
        <p:spPr>
          <a:xfrm>
            <a:off x="0" y="0"/>
            <a:ext cx="12191998" cy="6858000"/>
          </a:xfrm>
          <a:solidFill>
            <a:schemeClr val="accent2"/>
          </a:solidFill>
        </p:spPr>
        <p:txBody>
          <a:bodyPr rtlCol="0"/>
          <a:lstStyle/>
          <a:p>
            <a:pPr rtl="0"/>
            <a:r>
              <a:rPr lang="es-ES" noProof="0"/>
              <a:t>Haga clic en el icono para agregar una imagen</a:t>
            </a:r>
            <a:endParaRPr lang="es-ES" noProof="0" dirty="0"/>
          </a:p>
        </p:txBody>
      </p:sp>
      <p:sp>
        <p:nvSpPr>
          <p:cNvPr id="18" name="Título 1">
            <a:extLst>
              <a:ext uri="{FF2B5EF4-FFF2-40B4-BE49-F238E27FC236}">
                <a16:creationId xmlns:a16="http://schemas.microsoft.com/office/drawing/2014/main" id="{8D492973-78E3-D34E-835E-CF2D4517016D}"/>
              </a:ext>
            </a:extLst>
          </p:cNvPr>
          <p:cNvSpPr>
            <a:spLocks noGrp="1"/>
          </p:cNvSpPr>
          <p:nvPr>
            <p:ph type="title"/>
          </p:nvPr>
        </p:nvSpPr>
        <p:spPr>
          <a:xfrm>
            <a:off x="7193943" y="3045437"/>
            <a:ext cx="4941477" cy="610863"/>
          </a:xfrm>
          <a:prstGeom prst="rect">
            <a:avLst/>
          </a:prstGeom>
        </p:spPr>
        <p:txBody>
          <a:bodyPr lIns="0" tIns="0" rIns="0" bIns="0" rtlCol="0" anchor="b" anchorCtr="0">
            <a:normAutofit/>
          </a:bodyPr>
          <a:lstStyle>
            <a:lvl1pPr>
              <a:defRPr sz="4100" b="1" i="0" baseline="0">
                <a:solidFill>
                  <a:schemeClr val="tx1"/>
                </a:solidFill>
                <a:latin typeface="+mj-lt"/>
              </a:defRPr>
            </a:lvl1pPr>
          </a:lstStyle>
          <a:p>
            <a:pPr rtl="0"/>
            <a:r>
              <a:rPr lang="es-ES" noProof="0"/>
              <a:t>Haga clic para modificar el estilo de título del patrón</a:t>
            </a:r>
            <a:endParaRPr lang="es-ES" noProof="0" dirty="0"/>
          </a:p>
        </p:txBody>
      </p:sp>
      <p:cxnSp>
        <p:nvCxnSpPr>
          <p:cNvPr id="20" name="Conector recto 19">
            <a:extLst>
              <a:ext uri="{FF2B5EF4-FFF2-40B4-BE49-F238E27FC236}">
                <a16:creationId xmlns:a16="http://schemas.microsoft.com/office/drawing/2014/main" id="{4BE3A3D6-A0AD-C84D-8B2A-743F5F95432E}"/>
              </a:ext>
            </a:extLst>
          </p:cNvPr>
          <p:cNvCxnSpPr>
            <a:cxnSpLocks/>
          </p:cNvCxnSpPr>
          <p:nvPr userDrawn="1"/>
        </p:nvCxnSpPr>
        <p:spPr>
          <a:xfrm>
            <a:off x="7154721" y="4003877"/>
            <a:ext cx="2133600" cy="3992"/>
          </a:xfrm>
          <a:prstGeom prst="line">
            <a:avLst/>
          </a:prstGeom>
          <a:ln w="101600">
            <a:solidFill>
              <a:schemeClr val="tx2"/>
            </a:solidFill>
          </a:ln>
        </p:spPr>
        <p:style>
          <a:lnRef idx="1">
            <a:schemeClr val="dk1"/>
          </a:lnRef>
          <a:fillRef idx="0">
            <a:schemeClr val="dk1"/>
          </a:fillRef>
          <a:effectRef idx="0">
            <a:schemeClr val="dk1"/>
          </a:effectRef>
          <a:fontRef idx="minor">
            <a:schemeClr val="tx1"/>
          </a:fontRef>
        </p:style>
      </p:cxnSp>
      <p:grpSp>
        <p:nvGrpSpPr>
          <p:cNvPr id="22" name="Grupo 21">
            <a:extLst>
              <a:ext uri="{FF2B5EF4-FFF2-40B4-BE49-F238E27FC236}">
                <a16:creationId xmlns:a16="http://schemas.microsoft.com/office/drawing/2014/main" id="{F4CB38BE-0FF2-694C-AA3C-D73DBF7C332C}"/>
              </a:ext>
            </a:extLst>
          </p:cNvPr>
          <p:cNvGrpSpPr>
            <a:grpSpLocks/>
          </p:cNvGrpSpPr>
          <p:nvPr userDrawn="1"/>
        </p:nvGrpSpPr>
        <p:grpSpPr bwMode="auto">
          <a:xfrm rot="10800000">
            <a:off x="9509760" y="-3"/>
            <a:ext cx="2682238" cy="2682238"/>
            <a:chOff x="0" y="12289"/>
            <a:chExt cx="3550" cy="3551"/>
          </a:xfrm>
          <a:solidFill>
            <a:schemeClr val="tx1"/>
          </a:solidFill>
        </p:grpSpPr>
        <p:sp>
          <p:nvSpPr>
            <p:cNvPr id="23" name="Forma libre 22">
              <a:extLst>
                <a:ext uri="{FF2B5EF4-FFF2-40B4-BE49-F238E27FC236}">
                  <a16:creationId xmlns:a16="http://schemas.microsoft.com/office/drawing/2014/main" id="{F0257420-2EA0-6348-8B9E-1414F5297265}"/>
                </a:ext>
              </a:extLst>
            </p:cNvPr>
            <p:cNvSpPr>
              <a:spLocks/>
            </p:cNvSpPr>
            <p:nvPr/>
          </p:nvSpPr>
          <p:spPr bwMode="auto">
            <a:xfrm>
              <a:off x="0" y="12289"/>
              <a:ext cx="1789" cy="2386"/>
            </a:xfrm>
            <a:custGeom>
              <a:avLst/>
              <a:gdLst>
                <a:gd name="T0" fmla="*/ 0 w 1789"/>
                <a:gd name="T1" fmla="+- 0 12290 12290"/>
                <a:gd name="T2" fmla="*/ 12290 h 2386"/>
                <a:gd name="T3" fmla="*/ 0 w 1789"/>
                <a:gd name="T4" fmla="+- 0 13484 12290"/>
                <a:gd name="T5" fmla="*/ 13484 h 2386"/>
                <a:gd name="T6" fmla="*/ 1192 w 1789"/>
                <a:gd name="T7" fmla="+- 0 14676 12290"/>
                <a:gd name="T8" fmla="*/ 14676 h 2386"/>
                <a:gd name="T9" fmla="*/ 1789 w 1789"/>
                <a:gd name="T10" fmla="+- 0 14079 12290"/>
                <a:gd name="T11" fmla="*/ 14079 h 2386"/>
                <a:gd name="T12" fmla="*/ 0 w 1789"/>
                <a:gd name="T13" fmla="+- 0 12290 12290"/>
                <a:gd name="T14" fmla="*/ 12290 h 2386"/>
              </a:gdLst>
              <a:ahLst/>
              <a:cxnLst>
                <a:cxn ang="0">
                  <a:pos x="T0" y="T2"/>
                </a:cxn>
                <a:cxn ang="0">
                  <a:pos x="T3" y="T5"/>
                </a:cxn>
                <a:cxn ang="0">
                  <a:pos x="T6" y="T8"/>
                </a:cxn>
                <a:cxn ang="0">
                  <a:pos x="T9" y="T11"/>
                </a:cxn>
                <a:cxn ang="0">
                  <a:pos x="T12" y="T14"/>
                </a:cxn>
              </a:cxnLst>
              <a:rect l="0" t="0" r="r" b="b"/>
              <a:pathLst>
                <a:path w="1789" h="2386">
                  <a:moveTo>
                    <a:pt x="0" y="0"/>
                  </a:moveTo>
                  <a:lnTo>
                    <a:pt x="0" y="1194"/>
                  </a:lnTo>
                  <a:lnTo>
                    <a:pt x="1192" y="2386"/>
                  </a:lnTo>
                  <a:lnTo>
                    <a:pt x="1789" y="1789"/>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rtlCol="0" anchor="t" anchorCtr="0" upright="1">
              <a:noAutofit/>
            </a:bodyPr>
            <a:lstStyle/>
            <a:p>
              <a:pPr rtl="0"/>
              <a:endParaRPr lang="es-ES" noProof="0" dirty="0"/>
            </a:p>
          </p:txBody>
        </p:sp>
        <p:sp>
          <p:nvSpPr>
            <p:cNvPr id="24" name="Forma libre 23">
              <a:extLst>
                <a:ext uri="{FF2B5EF4-FFF2-40B4-BE49-F238E27FC236}">
                  <a16:creationId xmlns:a16="http://schemas.microsoft.com/office/drawing/2014/main" id="{7FE65C23-C0EF-BB41-884A-01C2A7356159}"/>
                </a:ext>
              </a:extLst>
            </p:cNvPr>
            <p:cNvSpPr>
              <a:spLocks/>
            </p:cNvSpPr>
            <p:nvPr/>
          </p:nvSpPr>
          <p:spPr bwMode="auto">
            <a:xfrm>
              <a:off x="0" y="14678"/>
              <a:ext cx="1162" cy="1162"/>
            </a:xfrm>
            <a:custGeom>
              <a:avLst/>
              <a:gdLst>
                <a:gd name="T0" fmla="*/ 0 w 1162"/>
                <a:gd name="T1" fmla="+- 0 14679 14679"/>
                <a:gd name="T2" fmla="*/ 14679 h 1162"/>
                <a:gd name="T3" fmla="*/ 0 w 1162"/>
                <a:gd name="T4" fmla="+- 0 15840 14679"/>
                <a:gd name="T5" fmla="*/ 15840 h 1162"/>
                <a:gd name="T6" fmla="*/ 1161 w 1162"/>
                <a:gd name="T7" fmla="+- 0 15840 14679"/>
                <a:gd name="T8" fmla="*/ 15840 h 1162"/>
                <a:gd name="T9" fmla="*/ 0 w 1162"/>
                <a:gd name="T10" fmla="+- 0 14679 14679"/>
                <a:gd name="T11" fmla="*/ 14679 h 1162"/>
              </a:gdLst>
              <a:ahLst/>
              <a:cxnLst>
                <a:cxn ang="0">
                  <a:pos x="T0" y="T2"/>
                </a:cxn>
                <a:cxn ang="0">
                  <a:pos x="T3" y="T5"/>
                </a:cxn>
                <a:cxn ang="0">
                  <a:pos x="T6" y="T8"/>
                </a:cxn>
                <a:cxn ang="0">
                  <a:pos x="T9" y="T11"/>
                </a:cxn>
              </a:cxnLst>
              <a:rect l="0" t="0" r="r" b="b"/>
              <a:pathLst>
                <a:path w="1162" h="1162">
                  <a:moveTo>
                    <a:pt x="0" y="0"/>
                  </a:moveTo>
                  <a:lnTo>
                    <a:pt x="0" y="1161"/>
                  </a:lnTo>
                  <a:lnTo>
                    <a:pt x="1161" y="1161"/>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rtlCol="0" anchor="t" anchorCtr="0" upright="1">
              <a:noAutofit/>
            </a:bodyPr>
            <a:lstStyle/>
            <a:p>
              <a:pPr rtl="0"/>
              <a:endParaRPr lang="es-ES" noProof="0" dirty="0"/>
            </a:p>
          </p:txBody>
        </p:sp>
        <p:sp>
          <p:nvSpPr>
            <p:cNvPr id="25" name="Forma libre 24">
              <a:extLst>
                <a:ext uri="{FF2B5EF4-FFF2-40B4-BE49-F238E27FC236}">
                  <a16:creationId xmlns:a16="http://schemas.microsoft.com/office/drawing/2014/main" id="{F73F5EB6-53C7-D44C-9003-FB5A81F9890D}"/>
                </a:ext>
              </a:extLst>
            </p:cNvPr>
            <p:cNvSpPr>
              <a:spLocks/>
            </p:cNvSpPr>
            <p:nvPr/>
          </p:nvSpPr>
          <p:spPr bwMode="auto">
            <a:xfrm>
              <a:off x="1221" y="14675"/>
              <a:ext cx="2329" cy="1165"/>
            </a:xfrm>
            <a:custGeom>
              <a:avLst/>
              <a:gdLst>
                <a:gd name="T0" fmla="+- 0 3550 1221"/>
                <a:gd name="T1" fmla="*/ T0 w 2329"/>
                <a:gd name="T2" fmla="+- 0 15840 14676"/>
                <a:gd name="T3" fmla="*/ 15840 h 1165"/>
                <a:gd name="T4" fmla="+- 0 2386 1221"/>
                <a:gd name="T5" fmla="*/ T4 w 2329"/>
                <a:gd name="T6" fmla="+- 0 14676 14676"/>
                <a:gd name="T7" fmla="*/ 14676 h 1165"/>
                <a:gd name="T8" fmla="+- 0 1221 1221"/>
                <a:gd name="T9" fmla="*/ T8 w 2329"/>
                <a:gd name="T10" fmla="+- 0 15840 14676"/>
                <a:gd name="T11" fmla="*/ 15840 h 1165"/>
                <a:gd name="T12" fmla="+- 0 3550 1221"/>
                <a:gd name="T13" fmla="*/ T12 w 2329"/>
                <a:gd name="T14" fmla="+- 0 15840 14676"/>
                <a:gd name="T15" fmla="*/ 15840 h 1165"/>
              </a:gdLst>
              <a:ahLst/>
              <a:cxnLst>
                <a:cxn ang="0">
                  <a:pos x="T1" y="T3"/>
                </a:cxn>
                <a:cxn ang="0">
                  <a:pos x="T5" y="T7"/>
                </a:cxn>
                <a:cxn ang="0">
                  <a:pos x="T9" y="T11"/>
                </a:cxn>
                <a:cxn ang="0">
                  <a:pos x="T13" y="T15"/>
                </a:cxn>
              </a:cxnLst>
              <a:rect l="0" t="0" r="r" b="b"/>
              <a:pathLst>
                <a:path w="2329" h="1165">
                  <a:moveTo>
                    <a:pt x="2329" y="1164"/>
                  </a:moveTo>
                  <a:lnTo>
                    <a:pt x="1165" y="0"/>
                  </a:lnTo>
                  <a:lnTo>
                    <a:pt x="0" y="1164"/>
                  </a:lnTo>
                  <a:lnTo>
                    <a:pt x="2329" y="1164"/>
                  </a:ln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rtlCol="0" anchor="t" anchorCtr="0" upright="1">
              <a:noAutofit/>
            </a:bodyPr>
            <a:lstStyle/>
            <a:p>
              <a:pPr rtl="0"/>
              <a:endParaRPr lang="es-ES" noProof="0" dirty="0"/>
            </a:p>
          </p:txBody>
        </p:sp>
      </p:grpSp>
    </p:spTree>
    <p:extLst>
      <p:ext uri="{BB962C8B-B14F-4D97-AF65-F5344CB8AC3E}">
        <p14:creationId xmlns:p14="http://schemas.microsoft.com/office/powerpoint/2010/main" val="2357889184"/>
      </p:ext>
    </p:extLst>
  </p:cSld>
  <p:clrMapOvr>
    <a:masterClrMapping/>
  </p:clrMapOvr>
  <p:extLst>
    <p:ext uri="{DCECCB84-F9BA-43D5-87BE-67443E8EF086}">
      <p15:sldGuideLst xmlns:p15="http://schemas.microsoft.com/office/powerpoint/2012/main">
        <p15:guide id="2" pos="7104">
          <p15:clr>
            <a:srgbClr val="FBAE40"/>
          </p15:clr>
        </p15:guide>
        <p15:guide id="3" pos="4344" userDrawn="1">
          <p15:clr>
            <a:srgbClr val="FBAE40"/>
          </p15:clr>
        </p15:guide>
        <p15:guide id="4" pos="4560" userDrawn="1">
          <p15:clr>
            <a:srgbClr val="FBAE40"/>
          </p15:clr>
        </p15:guide>
        <p15:guide id="8" orient="horz" pos="1848" userDrawn="1">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Gráfico">
    <p:bg>
      <p:bgPr>
        <a:solidFill>
          <a:schemeClr val="tx1"/>
        </a:solidFill>
        <a:effectLst/>
      </p:bgPr>
    </p:bg>
    <p:spTree>
      <p:nvGrpSpPr>
        <p:cNvPr id="1" name=""/>
        <p:cNvGrpSpPr/>
        <p:nvPr/>
      </p:nvGrpSpPr>
      <p:grpSpPr>
        <a:xfrm>
          <a:off x="0" y="0"/>
          <a:ext cx="0" cy="0"/>
          <a:chOff x="0" y="0"/>
          <a:chExt cx="0" cy="0"/>
        </a:xfrm>
      </p:grpSpPr>
      <p:sp>
        <p:nvSpPr>
          <p:cNvPr id="6" name="Marcador de posición de gráfico 5">
            <a:extLst>
              <a:ext uri="{FF2B5EF4-FFF2-40B4-BE49-F238E27FC236}">
                <a16:creationId xmlns:a16="http://schemas.microsoft.com/office/drawing/2014/main" id="{75992517-0394-6B43-B15D-2A86A34512F3}"/>
              </a:ext>
            </a:extLst>
          </p:cNvPr>
          <p:cNvSpPr>
            <a:spLocks noGrp="1"/>
          </p:cNvSpPr>
          <p:nvPr>
            <p:ph type="chart" sz="quarter" idx="10"/>
          </p:nvPr>
        </p:nvSpPr>
        <p:spPr>
          <a:xfrm>
            <a:off x="952500" y="1939108"/>
            <a:ext cx="10352810" cy="4110702"/>
          </a:xfrm>
        </p:spPr>
        <p:txBody>
          <a:bodyPr rtlCol="0"/>
          <a:lstStyle>
            <a:lvl1pPr>
              <a:defRPr>
                <a:solidFill>
                  <a:schemeClr val="tx1"/>
                </a:solidFill>
              </a:defRPr>
            </a:lvl1pPr>
          </a:lstStyle>
          <a:p>
            <a:pPr rtl="0"/>
            <a:r>
              <a:rPr lang="es-ES" noProof="0"/>
              <a:t>Haga clic en el icono para agregar un gráfico</a:t>
            </a:r>
          </a:p>
        </p:txBody>
      </p:sp>
      <p:sp>
        <p:nvSpPr>
          <p:cNvPr id="16" name="Título 1">
            <a:extLst>
              <a:ext uri="{FF2B5EF4-FFF2-40B4-BE49-F238E27FC236}">
                <a16:creationId xmlns:a16="http://schemas.microsoft.com/office/drawing/2014/main" id="{109B023A-F28F-184D-BA48-3F1C0502AE0A}"/>
              </a:ext>
            </a:extLst>
          </p:cNvPr>
          <p:cNvSpPr>
            <a:spLocks noGrp="1"/>
          </p:cNvSpPr>
          <p:nvPr>
            <p:ph type="title" hasCustomPrompt="1"/>
          </p:nvPr>
        </p:nvSpPr>
        <p:spPr>
          <a:xfrm>
            <a:off x="964023" y="879063"/>
            <a:ext cx="4941477" cy="610863"/>
          </a:xfrm>
          <a:prstGeom prst="rect">
            <a:avLst/>
          </a:prstGeom>
        </p:spPr>
        <p:txBody>
          <a:bodyPr lIns="0" tIns="0" rIns="0" bIns="0" rtlCol="0" anchor="b" anchorCtr="0">
            <a:normAutofit/>
          </a:bodyPr>
          <a:lstStyle>
            <a:lvl1pPr>
              <a:defRPr sz="4400" b="1" i="0">
                <a:solidFill>
                  <a:schemeClr val="bg1"/>
                </a:solidFill>
                <a:latin typeface="+mj-lt"/>
              </a:defRPr>
            </a:lvl1pPr>
          </a:lstStyle>
          <a:p>
            <a:pPr rtl="0"/>
            <a:r>
              <a:rPr lang="es-ES" noProof="0"/>
              <a:t>Haga clic para editar </a:t>
            </a:r>
          </a:p>
        </p:txBody>
      </p:sp>
      <p:sp>
        <p:nvSpPr>
          <p:cNvPr id="2" name="Marcador de fecha 1">
            <a:extLst>
              <a:ext uri="{FF2B5EF4-FFF2-40B4-BE49-F238E27FC236}">
                <a16:creationId xmlns:a16="http://schemas.microsoft.com/office/drawing/2014/main" id="{371012B1-809A-45CE-9FED-46D08DC8C42B}"/>
              </a:ext>
            </a:extLst>
          </p:cNvPr>
          <p:cNvSpPr>
            <a:spLocks noGrp="1"/>
          </p:cNvSpPr>
          <p:nvPr>
            <p:ph type="dt" sz="half" idx="11"/>
          </p:nvPr>
        </p:nvSpPr>
        <p:spPr/>
        <p:txBody>
          <a:bodyPr rtlCol="0"/>
          <a:lstStyle/>
          <a:p>
            <a:pPr rtl="0"/>
            <a:fld id="{6A99CD11-04C6-421F-AE19-E5D29CCF776B}" type="datetime4">
              <a:rPr lang="es-ES" noProof="0" smtClean="0">
                <a:latin typeface="+mn-lt"/>
              </a:rPr>
              <a:t>9 de marzo de 2023</a:t>
            </a:fld>
            <a:endParaRPr lang="es-ES" noProof="0">
              <a:latin typeface="+mn-lt"/>
            </a:endParaRPr>
          </a:p>
        </p:txBody>
      </p:sp>
      <p:sp>
        <p:nvSpPr>
          <p:cNvPr id="3" name="Marcador de pie de página 2">
            <a:extLst>
              <a:ext uri="{FF2B5EF4-FFF2-40B4-BE49-F238E27FC236}">
                <a16:creationId xmlns:a16="http://schemas.microsoft.com/office/drawing/2014/main" id="{3FB6FA27-6601-4107-A3C9-808CB4430246}"/>
              </a:ext>
            </a:extLst>
          </p:cNvPr>
          <p:cNvSpPr>
            <a:spLocks noGrp="1"/>
          </p:cNvSpPr>
          <p:nvPr>
            <p:ph type="ftr" sz="quarter" idx="12"/>
          </p:nvPr>
        </p:nvSpPr>
        <p:spPr/>
        <p:txBody>
          <a:bodyPr rtlCol="0"/>
          <a:lstStyle/>
          <a:p>
            <a:pPr rtl="0"/>
            <a:r>
              <a:rPr lang="es-ES" noProof="0"/>
              <a:t>Revisión anual</a:t>
            </a:r>
            <a:endParaRPr lang="es-ES" b="0" noProof="0"/>
          </a:p>
        </p:txBody>
      </p:sp>
      <p:sp>
        <p:nvSpPr>
          <p:cNvPr id="4" name="Marcador de número de diapositiva 3">
            <a:extLst>
              <a:ext uri="{FF2B5EF4-FFF2-40B4-BE49-F238E27FC236}">
                <a16:creationId xmlns:a16="http://schemas.microsoft.com/office/drawing/2014/main" id="{0919432A-F8B5-4A96-AEE6-2E159658D5DD}"/>
              </a:ext>
            </a:extLst>
          </p:cNvPr>
          <p:cNvSpPr>
            <a:spLocks noGrp="1"/>
          </p:cNvSpPr>
          <p:nvPr>
            <p:ph type="sldNum" sz="quarter" idx="13"/>
          </p:nvPr>
        </p:nvSpPr>
        <p:spPr/>
        <p:txBody>
          <a:bodyPr rtlCol="0"/>
          <a:lstStyle/>
          <a:p>
            <a:pPr rtl="0"/>
            <a:fld id="{294A09A9-5501-47C1-A89A-A340965A2BE2}" type="slidenum">
              <a:rPr lang="es-ES" noProof="0" smtClean="0"/>
              <a:pPr rtl="0"/>
              <a:t>‹Nº›</a:t>
            </a:fld>
            <a:endParaRPr lang="es-ES" noProof="0">
              <a:latin typeface="+mn-lt"/>
            </a:endParaRPr>
          </a:p>
        </p:txBody>
      </p:sp>
    </p:spTree>
    <p:extLst>
      <p:ext uri="{BB962C8B-B14F-4D97-AF65-F5344CB8AC3E}">
        <p14:creationId xmlns:p14="http://schemas.microsoft.com/office/powerpoint/2010/main" val="2065862895"/>
      </p:ext>
    </p:extLst>
  </p:cSld>
  <p:clrMapOvr>
    <a:masterClrMapping/>
  </p:clrMapOvr>
  <p:extLst>
    <p:ext uri="{DCECCB84-F9BA-43D5-87BE-67443E8EF086}">
      <p15:sldGuideLst xmlns:p15="http://schemas.microsoft.com/office/powerpoint/2012/main">
        <p15:guide id="1" pos="600">
          <p15:clr>
            <a:srgbClr val="FBAE40"/>
          </p15:clr>
        </p15:guide>
        <p15:guide id="2" pos="7080" userDrawn="1">
          <p15:clr>
            <a:srgbClr val="FBAE40"/>
          </p15:clr>
        </p15:guide>
        <p15:guide id="3" pos="2880" userDrawn="1">
          <p15:clr>
            <a:srgbClr val="FBAE40"/>
          </p15:clr>
        </p15:guide>
        <p15:guide id="4" pos="5160" userDrawn="1">
          <p15:clr>
            <a:srgbClr val="FBAE40"/>
          </p15:clr>
        </p15:guide>
        <p15:guide id="5" pos="2520" userDrawn="1">
          <p15:clr>
            <a:srgbClr val="FBAE40"/>
          </p15:clr>
        </p15:guide>
        <p15:guide id="6" pos="4800" userDrawn="1">
          <p15:clr>
            <a:srgbClr val="FBAE40"/>
          </p15:clr>
        </p15:guide>
        <p15:guide id="7" orient="horz" pos="1224" userDrawn="1">
          <p15:clr>
            <a:srgbClr val="FBAE40"/>
          </p15:clr>
        </p15:guide>
        <p15:guide id="8" orient="horz" pos="1392" userDrawn="1">
          <p15:clr>
            <a:srgbClr val="FBAE40"/>
          </p15:clr>
        </p15:guide>
        <p15:guide id="10" orient="horz" pos="552" userDrawn="1">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abla">
    <p:bg>
      <p:bgPr>
        <a:solidFill>
          <a:schemeClr val="tx1"/>
        </a:solidFill>
        <a:effectLst/>
      </p:bgPr>
    </p:bg>
    <p:spTree>
      <p:nvGrpSpPr>
        <p:cNvPr id="1" name=""/>
        <p:cNvGrpSpPr/>
        <p:nvPr/>
      </p:nvGrpSpPr>
      <p:grpSpPr>
        <a:xfrm>
          <a:off x="0" y="0"/>
          <a:ext cx="0" cy="0"/>
          <a:chOff x="0" y="0"/>
          <a:chExt cx="0" cy="0"/>
        </a:xfrm>
      </p:grpSpPr>
      <p:sp>
        <p:nvSpPr>
          <p:cNvPr id="16" name="Título 1">
            <a:extLst>
              <a:ext uri="{FF2B5EF4-FFF2-40B4-BE49-F238E27FC236}">
                <a16:creationId xmlns:a16="http://schemas.microsoft.com/office/drawing/2014/main" id="{109B023A-F28F-184D-BA48-3F1C0502AE0A}"/>
              </a:ext>
            </a:extLst>
          </p:cNvPr>
          <p:cNvSpPr>
            <a:spLocks noGrp="1"/>
          </p:cNvSpPr>
          <p:nvPr>
            <p:ph type="title" hasCustomPrompt="1"/>
          </p:nvPr>
        </p:nvSpPr>
        <p:spPr>
          <a:xfrm>
            <a:off x="964023" y="879063"/>
            <a:ext cx="4941477" cy="610863"/>
          </a:xfrm>
          <a:prstGeom prst="rect">
            <a:avLst/>
          </a:prstGeom>
        </p:spPr>
        <p:txBody>
          <a:bodyPr lIns="0" tIns="0" rIns="0" bIns="0" rtlCol="0" anchor="b" anchorCtr="0">
            <a:normAutofit/>
          </a:bodyPr>
          <a:lstStyle>
            <a:lvl1pPr>
              <a:defRPr sz="4400" b="1" i="0">
                <a:solidFill>
                  <a:schemeClr val="bg1"/>
                </a:solidFill>
                <a:latin typeface="+mj-lt"/>
              </a:defRPr>
            </a:lvl1pPr>
          </a:lstStyle>
          <a:p>
            <a:pPr rtl="0"/>
            <a:r>
              <a:rPr lang="es-ES" noProof="0"/>
              <a:t>Haga clic para editar </a:t>
            </a:r>
          </a:p>
        </p:txBody>
      </p:sp>
      <p:sp>
        <p:nvSpPr>
          <p:cNvPr id="9" name="Marcador de título 2">
            <a:extLst>
              <a:ext uri="{FF2B5EF4-FFF2-40B4-BE49-F238E27FC236}">
                <a16:creationId xmlns:a16="http://schemas.microsoft.com/office/drawing/2014/main" id="{1506B022-475A-6647-98FF-D5C319A0C7C4}"/>
              </a:ext>
            </a:extLst>
          </p:cNvPr>
          <p:cNvSpPr>
            <a:spLocks noGrp="1"/>
          </p:cNvSpPr>
          <p:nvPr>
            <p:ph type="tbl" sz="quarter" idx="10"/>
          </p:nvPr>
        </p:nvSpPr>
        <p:spPr>
          <a:xfrm>
            <a:off x="952500" y="2209800"/>
            <a:ext cx="10287000" cy="2593109"/>
          </a:xfrm>
        </p:spPr>
        <p:txBody>
          <a:bodyPr rtlCol="0"/>
          <a:lstStyle/>
          <a:p>
            <a:pPr rtl="0"/>
            <a:r>
              <a:rPr lang="es-ES" noProof="0"/>
              <a:t>Haga clic en el icono para agregar una tabla</a:t>
            </a:r>
          </a:p>
        </p:txBody>
      </p:sp>
      <p:sp>
        <p:nvSpPr>
          <p:cNvPr id="2" name="Marcador de fecha 1">
            <a:extLst>
              <a:ext uri="{FF2B5EF4-FFF2-40B4-BE49-F238E27FC236}">
                <a16:creationId xmlns:a16="http://schemas.microsoft.com/office/drawing/2014/main" id="{9B2411D2-78FE-46C1-9EA9-C6A882903B53}"/>
              </a:ext>
            </a:extLst>
          </p:cNvPr>
          <p:cNvSpPr>
            <a:spLocks noGrp="1"/>
          </p:cNvSpPr>
          <p:nvPr>
            <p:ph type="dt" sz="half" idx="11"/>
          </p:nvPr>
        </p:nvSpPr>
        <p:spPr/>
        <p:txBody>
          <a:bodyPr rtlCol="0"/>
          <a:lstStyle/>
          <a:p>
            <a:pPr rtl="0"/>
            <a:fld id="{68820299-DC87-4039-A7B5-9AC50CF7A216}" type="datetime4">
              <a:rPr lang="es-ES" noProof="0" smtClean="0">
                <a:latin typeface="+mn-lt"/>
              </a:rPr>
              <a:t>9 de marzo de 2023</a:t>
            </a:fld>
            <a:endParaRPr lang="es-ES" noProof="0">
              <a:latin typeface="+mn-lt"/>
            </a:endParaRPr>
          </a:p>
        </p:txBody>
      </p:sp>
      <p:sp>
        <p:nvSpPr>
          <p:cNvPr id="3" name="Marcador de pie de página 2">
            <a:extLst>
              <a:ext uri="{FF2B5EF4-FFF2-40B4-BE49-F238E27FC236}">
                <a16:creationId xmlns:a16="http://schemas.microsoft.com/office/drawing/2014/main" id="{C04DAF8F-82DB-4DBE-9041-71217A4516CB}"/>
              </a:ext>
            </a:extLst>
          </p:cNvPr>
          <p:cNvSpPr>
            <a:spLocks noGrp="1"/>
          </p:cNvSpPr>
          <p:nvPr>
            <p:ph type="ftr" sz="quarter" idx="12"/>
          </p:nvPr>
        </p:nvSpPr>
        <p:spPr/>
        <p:txBody>
          <a:bodyPr rtlCol="0"/>
          <a:lstStyle/>
          <a:p>
            <a:pPr rtl="0"/>
            <a:r>
              <a:rPr lang="es-ES" noProof="0"/>
              <a:t>Revisión anual</a:t>
            </a:r>
            <a:endParaRPr lang="es-ES" b="0" noProof="0"/>
          </a:p>
        </p:txBody>
      </p:sp>
      <p:sp>
        <p:nvSpPr>
          <p:cNvPr id="4" name="Marcador de número de diapositiva 3">
            <a:extLst>
              <a:ext uri="{FF2B5EF4-FFF2-40B4-BE49-F238E27FC236}">
                <a16:creationId xmlns:a16="http://schemas.microsoft.com/office/drawing/2014/main" id="{782F761B-6706-439D-9C75-43E751AB195C}"/>
              </a:ext>
            </a:extLst>
          </p:cNvPr>
          <p:cNvSpPr>
            <a:spLocks noGrp="1"/>
          </p:cNvSpPr>
          <p:nvPr>
            <p:ph type="sldNum" sz="quarter" idx="13"/>
          </p:nvPr>
        </p:nvSpPr>
        <p:spPr/>
        <p:txBody>
          <a:bodyPr rtlCol="0"/>
          <a:lstStyle/>
          <a:p>
            <a:pPr rtl="0"/>
            <a:fld id="{294A09A9-5501-47C1-A89A-A340965A2BE2}" type="slidenum">
              <a:rPr lang="es-ES" noProof="0" smtClean="0"/>
              <a:pPr rtl="0"/>
              <a:t>‹Nº›</a:t>
            </a:fld>
            <a:endParaRPr lang="es-ES" noProof="0">
              <a:latin typeface="+mn-lt"/>
            </a:endParaRPr>
          </a:p>
        </p:txBody>
      </p:sp>
    </p:spTree>
    <p:extLst>
      <p:ext uri="{BB962C8B-B14F-4D97-AF65-F5344CB8AC3E}">
        <p14:creationId xmlns:p14="http://schemas.microsoft.com/office/powerpoint/2010/main" val="3401310734"/>
      </p:ext>
    </p:extLst>
  </p:cSld>
  <p:clrMapOvr>
    <a:masterClrMapping/>
  </p:clrMapOvr>
  <p:extLst>
    <p:ext uri="{DCECCB84-F9BA-43D5-87BE-67443E8EF086}">
      <p15:sldGuideLst xmlns:p15="http://schemas.microsoft.com/office/powerpoint/2012/main">
        <p15:guide id="1" pos="600">
          <p15:clr>
            <a:srgbClr val="FBAE40"/>
          </p15:clr>
        </p15:guide>
        <p15:guide id="2" pos="7080">
          <p15:clr>
            <a:srgbClr val="FBAE40"/>
          </p15:clr>
        </p15:guide>
        <p15:guide id="3" pos="2880">
          <p15:clr>
            <a:srgbClr val="FBAE40"/>
          </p15:clr>
        </p15:guide>
        <p15:guide id="4" pos="5160">
          <p15:clr>
            <a:srgbClr val="FBAE40"/>
          </p15:clr>
        </p15:guide>
        <p15:guide id="5" pos="2520">
          <p15:clr>
            <a:srgbClr val="FBAE40"/>
          </p15:clr>
        </p15:guide>
        <p15:guide id="6" pos="4800">
          <p15:clr>
            <a:srgbClr val="FBAE40"/>
          </p15:clr>
        </p15:guide>
        <p15:guide id="7" orient="horz" pos="1224">
          <p15:clr>
            <a:srgbClr val="FBAE40"/>
          </p15:clr>
        </p15:guide>
        <p15:guide id="8" orient="horz" pos="1392">
          <p15:clr>
            <a:srgbClr val="FBAE40"/>
          </p15:clr>
        </p15:guide>
        <p15:guide id="10" orient="horz" pos="552">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Cita">
    <p:bg>
      <p:bgPr>
        <a:solidFill>
          <a:schemeClr val="tx1"/>
        </a:solidFill>
        <a:effectLst/>
      </p:bgPr>
    </p:bg>
    <p:spTree>
      <p:nvGrpSpPr>
        <p:cNvPr id="1" name=""/>
        <p:cNvGrpSpPr/>
        <p:nvPr/>
      </p:nvGrpSpPr>
      <p:grpSpPr>
        <a:xfrm>
          <a:off x="0" y="0"/>
          <a:ext cx="0" cy="0"/>
          <a:chOff x="0" y="0"/>
          <a:chExt cx="0" cy="0"/>
        </a:xfrm>
      </p:grpSpPr>
      <p:sp>
        <p:nvSpPr>
          <p:cNvPr id="9" name="Título 1">
            <a:extLst>
              <a:ext uri="{FF2B5EF4-FFF2-40B4-BE49-F238E27FC236}">
                <a16:creationId xmlns:a16="http://schemas.microsoft.com/office/drawing/2014/main" id="{A5C37098-CEB2-1E45-989B-3DD92F3B1A30}"/>
              </a:ext>
            </a:extLst>
          </p:cNvPr>
          <p:cNvSpPr>
            <a:spLocks noGrp="1"/>
          </p:cNvSpPr>
          <p:nvPr>
            <p:ph type="title"/>
          </p:nvPr>
        </p:nvSpPr>
        <p:spPr>
          <a:xfrm>
            <a:off x="964022" y="2476500"/>
            <a:ext cx="7132320" cy="3289971"/>
          </a:xfrm>
          <a:prstGeom prst="rect">
            <a:avLst/>
          </a:prstGeom>
          <a:ln>
            <a:noFill/>
          </a:ln>
        </p:spPr>
        <p:txBody>
          <a:bodyPr lIns="0" tIns="0" rIns="0" bIns="0" rtlCol="0" anchor="t" anchorCtr="0">
            <a:normAutofit/>
          </a:bodyPr>
          <a:lstStyle>
            <a:lvl1pPr>
              <a:lnSpc>
                <a:spcPct val="100000"/>
              </a:lnSpc>
              <a:defRPr sz="2800" b="0" i="0">
                <a:solidFill>
                  <a:schemeClr val="bg1"/>
                </a:solidFill>
                <a:latin typeface="+mn-lt"/>
              </a:defRPr>
            </a:lvl1pPr>
          </a:lstStyle>
          <a:p>
            <a:pPr rtl="0"/>
            <a:r>
              <a:rPr lang="es-ES" noProof="0"/>
              <a:t>Haga clic para modificar el estilo de título del patrón</a:t>
            </a:r>
            <a:endParaRPr lang="es-ES" noProof="0" dirty="0"/>
          </a:p>
        </p:txBody>
      </p:sp>
      <p:sp>
        <p:nvSpPr>
          <p:cNvPr id="10" name="Cuadro de texto 9">
            <a:extLst>
              <a:ext uri="{FF2B5EF4-FFF2-40B4-BE49-F238E27FC236}">
                <a16:creationId xmlns:a16="http://schemas.microsoft.com/office/drawing/2014/main" id="{E902327D-DBD4-7A4E-ABF2-A946A559A8AD}"/>
              </a:ext>
            </a:extLst>
          </p:cNvPr>
          <p:cNvSpPr txBox="1"/>
          <p:nvPr userDrawn="1"/>
        </p:nvSpPr>
        <p:spPr>
          <a:xfrm>
            <a:off x="699948" y="548291"/>
            <a:ext cx="1589372" cy="3170099"/>
          </a:xfrm>
          <a:prstGeom prst="rect">
            <a:avLst/>
          </a:prstGeom>
          <a:noFill/>
        </p:spPr>
        <p:txBody>
          <a:bodyPr wrap="square" rtlCol="0">
            <a:spAutoFit/>
          </a:bodyPr>
          <a:lstStyle/>
          <a:p>
            <a:pPr rtl="0"/>
            <a:r>
              <a:rPr lang="es-ES" sz="20000" b="1" noProof="0" dirty="0">
                <a:solidFill>
                  <a:schemeClr val="bg1"/>
                </a:solidFill>
              </a:rPr>
              <a:t>“</a:t>
            </a:r>
          </a:p>
        </p:txBody>
      </p:sp>
      <p:grpSp>
        <p:nvGrpSpPr>
          <p:cNvPr id="18" name="Grupo 17">
            <a:extLst>
              <a:ext uri="{FF2B5EF4-FFF2-40B4-BE49-F238E27FC236}">
                <a16:creationId xmlns:a16="http://schemas.microsoft.com/office/drawing/2014/main" id="{6ACB4ADD-D9F4-984E-B29D-A2CF6D19E810}"/>
              </a:ext>
            </a:extLst>
          </p:cNvPr>
          <p:cNvGrpSpPr/>
          <p:nvPr userDrawn="1"/>
        </p:nvGrpSpPr>
        <p:grpSpPr>
          <a:xfrm>
            <a:off x="6362700" y="0"/>
            <a:ext cx="5829298" cy="3235602"/>
            <a:chOff x="5612972" y="1"/>
            <a:chExt cx="6615961" cy="3672246"/>
          </a:xfrm>
        </p:grpSpPr>
        <p:sp>
          <p:nvSpPr>
            <p:cNvPr id="19" name="Autoforma 24">
              <a:extLst>
                <a:ext uri="{FF2B5EF4-FFF2-40B4-BE49-F238E27FC236}">
                  <a16:creationId xmlns:a16="http://schemas.microsoft.com/office/drawing/2014/main" id="{5017C477-A988-7041-8A67-3D8294D6AD7C}"/>
                </a:ext>
              </a:extLst>
            </p:cNvPr>
            <p:cNvSpPr>
              <a:spLocks/>
            </p:cNvSpPr>
            <p:nvPr/>
          </p:nvSpPr>
          <p:spPr bwMode="auto">
            <a:xfrm>
              <a:off x="5612972" y="1"/>
              <a:ext cx="4408998" cy="3672246"/>
            </a:xfrm>
            <a:custGeom>
              <a:avLst/>
              <a:gdLst>
                <a:gd name="T0" fmla="+- 0 8372 6586"/>
                <a:gd name="T1" fmla="*/ T0 w 3578"/>
                <a:gd name="T2" fmla="*/ 591 h 2980"/>
                <a:gd name="T3" fmla="+- 0 7780 6586"/>
                <a:gd name="T4" fmla="*/ T3 w 3578"/>
                <a:gd name="T5" fmla="*/ 0 h 2980"/>
                <a:gd name="T6" fmla="+- 0 6586 6586"/>
                <a:gd name="T7" fmla="*/ T6 w 3578"/>
                <a:gd name="T8" fmla="*/ 0 h 2980"/>
                <a:gd name="T9" fmla="+- 0 7774 6586"/>
                <a:gd name="T10" fmla="*/ T9 w 3578"/>
                <a:gd name="T11" fmla="*/ 1188 h 2980"/>
                <a:gd name="T12" fmla="+- 0 8372 6586"/>
                <a:gd name="T13" fmla="*/ T12 w 3578"/>
                <a:gd name="T14" fmla="*/ 591 h 2980"/>
                <a:gd name="T15" fmla="+- 0 10163 6586"/>
                <a:gd name="T16" fmla="*/ T15 w 3578"/>
                <a:gd name="T17" fmla="*/ 2383 h 2980"/>
                <a:gd name="T18" fmla="+- 0 9566 6586"/>
                <a:gd name="T19" fmla="*/ T18 w 3578"/>
                <a:gd name="T20" fmla="*/ 1786 h 2980"/>
                <a:gd name="T21" fmla="+- 0 8969 6586"/>
                <a:gd name="T22" fmla="*/ T21 w 3578"/>
                <a:gd name="T23" fmla="*/ 2383 h 2980"/>
                <a:gd name="T24" fmla="+- 0 9566 6586"/>
                <a:gd name="T25" fmla="*/ T24 w 3578"/>
                <a:gd name="T26" fmla="*/ 2980 h 2980"/>
                <a:gd name="T27" fmla="+- 0 10163 6586"/>
                <a:gd name="T28" fmla="*/ T27 w 3578"/>
                <a:gd name="T29" fmla="*/ 2383 h 2980"/>
              </a:gdLst>
              <a:ahLst/>
              <a:cxnLst>
                <a:cxn ang="0">
                  <a:pos x="T1" y="T2"/>
                </a:cxn>
                <a:cxn ang="0">
                  <a:pos x="T4" y="T5"/>
                </a:cxn>
                <a:cxn ang="0">
                  <a:pos x="T7" y="T8"/>
                </a:cxn>
                <a:cxn ang="0">
                  <a:pos x="T10" y="T11"/>
                </a:cxn>
                <a:cxn ang="0">
                  <a:pos x="T13" y="T14"/>
                </a:cxn>
                <a:cxn ang="0">
                  <a:pos x="T16" y="T17"/>
                </a:cxn>
                <a:cxn ang="0">
                  <a:pos x="T19" y="T20"/>
                </a:cxn>
                <a:cxn ang="0">
                  <a:pos x="T22" y="T23"/>
                </a:cxn>
                <a:cxn ang="0">
                  <a:pos x="T25" y="T26"/>
                </a:cxn>
                <a:cxn ang="0">
                  <a:pos x="T28" y="T29"/>
                </a:cxn>
              </a:cxnLst>
              <a:rect l="0" t="0" r="r" b="b"/>
              <a:pathLst>
                <a:path w="3578" h="2980">
                  <a:moveTo>
                    <a:pt x="1786" y="591"/>
                  </a:moveTo>
                  <a:lnTo>
                    <a:pt x="1194" y="0"/>
                  </a:lnTo>
                  <a:lnTo>
                    <a:pt x="0" y="0"/>
                  </a:lnTo>
                  <a:lnTo>
                    <a:pt x="1188" y="1188"/>
                  </a:lnTo>
                  <a:lnTo>
                    <a:pt x="1786" y="591"/>
                  </a:lnTo>
                  <a:moveTo>
                    <a:pt x="3577" y="2383"/>
                  </a:moveTo>
                  <a:lnTo>
                    <a:pt x="2980" y="1786"/>
                  </a:lnTo>
                  <a:lnTo>
                    <a:pt x="2383" y="2383"/>
                  </a:lnTo>
                  <a:lnTo>
                    <a:pt x="2980" y="2980"/>
                  </a:lnTo>
                  <a:lnTo>
                    <a:pt x="3577" y="2383"/>
                  </a:lnTo>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rtlCol="0" anchor="t" anchorCtr="0" upright="1">
              <a:noAutofit/>
            </a:bodyPr>
            <a:lstStyle/>
            <a:p>
              <a:pPr rtl="0"/>
              <a:endParaRPr lang="es-ES" noProof="0" dirty="0"/>
            </a:p>
          </p:txBody>
        </p:sp>
        <p:sp>
          <p:nvSpPr>
            <p:cNvPr id="20" name="Forma libre 19">
              <a:extLst>
                <a:ext uri="{FF2B5EF4-FFF2-40B4-BE49-F238E27FC236}">
                  <a16:creationId xmlns:a16="http://schemas.microsoft.com/office/drawing/2014/main" id="{206D7F37-5DD1-A24E-9CCA-84B2A168554D}"/>
                </a:ext>
              </a:extLst>
            </p:cNvPr>
            <p:cNvSpPr>
              <a:spLocks/>
            </p:cNvSpPr>
            <p:nvPr/>
          </p:nvSpPr>
          <p:spPr bwMode="auto">
            <a:xfrm>
              <a:off x="6341233" y="1463970"/>
              <a:ext cx="2208196" cy="2208277"/>
            </a:xfrm>
            <a:custGeom>
              <a:avLst/>
              <a:gdLst>
                <a:gd name="T0" fmla="+- 0 7774 7177"/>
                <a:gd name="T1" fmla="*/ T0 w 1792"/>
                <a:gd name="T2" fmla="+- 0 1188 1188"/>
                <a:gd name="T3" fmla="*/ 1188 h 1792"/>
                <a:gd name="T4" fmla="+- 0 7177 7177"/>
                <a:gd name="T5" fmla="*/ T4 w 1792"/>
                <a:gd name="T6" fmla="+- 0 1786 1188"/>
                <a:gd name="T7" fmla="*/ 1786 h 1792"/>
                <a:gd name="T8" fmla="+- 0 8372 7177"/>
                <a:gd name="T9" fmla="*/ T8 w 1792"/>
                <a:gd name="T10" fmla="+- 0 2980 1188"/>
                <a:gd name="T11" fmla="*/ 2980 h 1792"/>
                <a:gd name="T12" fmla="+- 0 8969 7177"/>
                <a:gd name="T13" fmla="*/ T12 w 1792"/>
                <a:gd name="T14" fmla="+- 0 2383 1188"/>
                <a:gd name="T15" fmla="*/ 2383 h 1792"/>
                <a:gd name="T16" fmla="+- 0 7774 7177"/>
                <a:gd name="T17" fmla="*/ T16 w 1792"/>
                <a:gd name="T18" fmla="+- 0 1188 1188"/>
                <a:gd name="T19" fmla="*/ 1188 h 1792"/>
              </a:gdLst>
              <a:ahLst/>
              <a:cxnLst>
                <a:cxn ang="0">
                  <a:pos x="T1" y="T3"/>
                </a:cxn>
                <a:cxn ang="0">
                  <a:pos x="T5" y="T7"/>
                </a:cxn>
                <a:cxn ang="0">
                  <a:pos x="T9" y="T11"/>
                </a:cxn>
                <a:cxn ang="0">
                  <a:pos x="T13" y="T15"/>
                </a:cxn>
                <a:cxn ang="0">
                  <a:pos x="T17" y="T19"/>
                </a:cxn>
              </a:cxnLst>
              <a:rect l="0" t="0" r="r" b="b"/>
              <a:pathLst>
                <a:path w="1792" h="1792">
                  <a:moveTo>
                    <a:pt x="597" y="0"/>
                  </a:moveTo>
                  <a:lnTo>
                    <a:pt x="0" y="598"/>
                  </a:lnTo>
                  <a:lnTo>
                    <a:pt x="1195" y="1792"/>
                  </a:lnTo>
                  <a:lnTo>
                    <a:pt x="1792" y="1195"/>
                  </a:lnTo>
                  <a:lnTo>
                    <a:pt x="597" y="0"/>
                  </a:lnTo>
                  <a:close/>
                </a:path>
              </a:pathLst>
            </a:custGeom>
            <a:solidFill>
              <a:schemeClr val="accent6"/>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rtlCol="0" anchor="t" anchorCtr="0" upright="1">
              <a:noAutofit/>
            </a:bodyPr>
            <a:lstStyle/>
            <a:p>
              <a:pPr rtl="0"/>
              <a:endParaRPr lang="es-ES" noProof="0" dirty="0"/>
            </a:p>
          </p:txBody>
        </p:sp>
        <p:sp>
          <p:nvSpPr>
            <p:cNvPr id="21" name="Forma libre 20">
              <a:extLst>
                <a:ext uri="{FF2B5EF4-FFF2-40B4-BE49-F238E27FC236}">
                  <a16:creationId xmlns:a16="http://schemas.microsoft.com/office/drawing/2014/main" id="{A6E321C8-096C-1B41-B14F-4CA7AE04BB16}"/>
                </a:ext>
              </a:extLst>
            </p:cNvPr>
            <p:cNvSpPr>
              <a:spLocks/>
            </p:cNvSpPr>
            <p:nvPr/>
          </p:nvSpPr>
          <p:spPr bwMode="auto">
            <a:xfrm>
              <a:off x="8555590" y="1"/>
              <a:ext cx="1457754" cy="729520"/>
            </a:xfrm>
            <a:custGeom>
              <a:avLst/>
              <a:gdLst>
                <a:gd name="T0" fmla="+- 0 10158 8975"/>
                <a:gd name="T1" fmla="*/ T0 w 1183"/>
                <a:gd name="T2" fmla="*/ 0 h 592"/>
                <a:gd name="T3" fmla="+- 0 8975 8975"/>
                <a:gd name="T4" fmla="*/ T3 w 1183"/>
                <a:gd name="T5" fmla="*/ 0 h 592"/>
                <a:gd name="T6" fmla="+- 0 9566 8975"/>
                <a:gd name="T7" fmla="*/ T6 w 1183"/>
                <a:gd name="T8" fmla="*/ 591 h 592"/>
                <a:gd name="T9" fmla="+- 0 10158 8975"/>
                <a:gd name="T10" fmla="*/ T9 w 1183"/>
                <a:gd name="T11" fmla="*/ 0 h 592"/>
              </a:gdLst>
              <a:ahLst/>
              <a:cxnLst>
                <a:cxn ang="0">
                  <a:pos x="T1" y="T2"/>
                </a:cxn>
                <a:cxn ang="0">
                  <a:pos x="T4" y="T5"/>
                </a:cxn>
                <a:cxn ang="0">
                  <a:pos x="T7" y="T8"/>
                </a:cxn>
                <a:cxn ang="0">
                  <a:pos x="T10" y="T11"/>
                </a:cxn>
              </a:cxnLst>
              <a:rect l="0" t="0" r="r" b="b"/>
              <a:pathLst>
                <a:path w="1183" h="592">
                  <a:moveTo>
                    <a:pt x="1183" y="0"/>
                  </a:moveTo>
                  <a:lnTo>
                    <a:pt x="0" y="0"/>
                  </a:lnTo>
                  <a:lnTo>
                    <a:pt x="591" y="591"/>
                  </a:lnTo>
                  <a:lnTo>
                    <a:pt x="1183" y="0"/>
                  </a:lnTo>
                  <a:close/>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rtlCol="0" anchor="t" anchorCtr="0" upright="1">
              <a:noAutofit/>
            </a:bodyPr>
            <a:lstStyle/>
            <a:p>
              <a:pPr rtl="0"/>
              <a:endParaRPr lang="es-ES" noProof="0" dirty="0"/>
            </a:p>
          </p:txBody>
        </p:sp>
        <p:sp>
          <p:nvSpPr>
            <p:cNvPr id="22" name="Forma libre 21">
              <a:extLst>
                <a:ext uri="{FF2B5EF4-FFF2-40B4-BE49-F238E27FC236}">
                  <a16:creationId xmlns:a16="http://schemas.microsoft.com/office/drawing/2014/main" id="{32B3FDD4-EB13-F44F-99D0-BFAB06F00B3A}"/>
                </a:ext>
              </a:extLst>
            </p:cNvPr>
            <p:cNvSpPr>
              <a:spLocks/>
            </p:cNvSpPr>
            <p:nvPr/>
          </p:nvSpPr>
          <p:spPr bwMode="auto">
            <a:xfrm>
              <a:off x="7076887" y="728289"/>
              <a:ext cx="2208196" cy="2208277"/>
            </a:xfrm>
            <a:custGeom>
              <a:avLst/>
              <a:gdLst>
                <a:gd name="T0" fmla="+- 0 8372 7774"/>
                <a:gd name="T1" fmla="*/ T0 w 1792"/>
                <a:gd name="T2" fmla="+- 0 591 591"/>
                <a:gd name="T3" fmla="*/ 591 h 1792"/>
                <a:gd name="T4" fmla="+- 0 7774 7774"/>
                <a:gd name="T5" fmla="*/ T4 w 1792"/>
                <a:gd name="T6" fmla="+- 0 1188 591"/>
                <a:gd name="T7" fmla="*/ 1188 h 1792"/>
                <a:gd name="T8" fmla="+- 0 8969 7774"/>
                <a:gd name="T9" fmla="*/ T8 w 1792"/>
                <a:gd name="T10" fmla="+- 0 2383 591"/>
                <a:gd name="T11" fmla="*/ 2383 h 1792"/>
                <a:gd name="T12" fmla="+- 0 9566 7774"/>
                <a:gd name="T13" fmla="*/ T12 w 1792"/>
                <a:gd name="T14" fmla="+- 0 1786 591"/>
                <a:gd name="T15" fmla="*/ 1786 h 1792"/>
                <a:gd name="T16" fmla="+- 0 8372 7774"/>
                <a:gd name="T17" fmla="*/ T16 w 1792"/>
                <a:gd name="T18" fmla="+- 0 591 591"/>
                <a:gd name="T19" fmla="*/ 591 h 1792"/>
              </a:gdLst>
              <a:ahLst/>
              <a:cxnLst>
                <a:cxn ang="0">
                  <a:pos x="T1" y="T3"/>
                </a:cxn>
                <a:cxn ang="0">
                  <a:pos x="T5" y="T7"/>
                </a:cxn>
                <a:cxn ang="0">
                  <a:pos x="T9" y="T11"/>
                </a:cxn>
                <a:cxn ang="0">
                  <a:pos x="T13" y="T15"/>
                </a:cxn>
                <a:cxn ang="0">
                  <a:pos x="T17" y="T19"/>
                </a:cxn>
              </a:cxnLst>
              <a:rect l="0" t="0" r="r" b="b"/>
              <a:pathLst>
                <a:path w="1792" h="1792">
                  <a:moveTo>
                    <a:pt x="598" y="0"/>
                  </a:moveTo>
                  <a:lnTo>
                    <a:pt x="0" y="597"/>
                  </a:lnTo>
                  <a:lnTo>
                    <a:pt x="1195" y="1792"/>
                  </a:lnTo>
                  <a:lnTo>
                    <a:pt x="1792" y="1195"/>
                  </a:lnTo>
                  <a:lnTo>
                    <a:pt x="598" y="0"/>
                  </a:lnTo>
                  <a:close/>
                </a:path>
              </a:pathLst>
            </a:custGeom>
            <a:solidFill>
              <a:schemeClr val="tx2"/>
            </a:solidFill>
            <a:ln>
              <a:noFill/>
            </a:ln>
          </p:spPr>
          <p:txBody>
            <a:bodyPr rot="0" vert="horz" wrap="square" lIns="91440" tIns="45720" rIns="91440" bIns="45720" rtlCol="0" anchor="t" anchorCtr="0" upright="1">
              <a:noAutofit/>
            </a:bodyPr>
            <a:lstStyle/>
            <a:p>
              <a:pPr rtl="0"/>
              <a:endParaRPr lang="es-ES" noProof="0" dirty="0"/>
            </a:p>
          </p:txBody>
        </p:sp>
        <p:sp>
          <p:nvSpPr>
            <p:cNvPr id="23" name="Forma libre 22">
              <a:extLst>
                <a:ext uri="{FF2B5EF4-FFF2-40B4-BE49-F238E27FC236}">
                  <a16:creationId xmlns:a16="http://schemas.microsoft.com/office/drawing/2014/main" id="{A20BCBD2-A735-0C43-8C55-B384372AC62C}"/>
                </a:ext>
              </a:extLst>
            </p:cNvPr>
            <p:cNvSpPr>
              <a:spLocks/>
            </p:cNvSpPr>
            <p:nvPr/>
          </p:nvSpPr>
          <p:spPr bwMode="auto">
            <a:xfrm>
              <a:off x="9285083" y="728289"/>
              <a:ext cx="2943850" cy="2943958"/>
            </a:xfrm>
            <a:custGeom>
              <a:avLst/>
              <a:gdLst>
                <a:gd name="T0" fmla="+- 0 11955 9566"/>
                <a:gd name="T1" fmla="*/ T0 w 2389"/>
                <a:gd name="T2" fmla="+- 0 1786 591"/>
                <a:gd name="T3" fmla="*/ 1786 h 2389"/>
                <a:gd name="T4" fmla="+- 0 10760 9566"/>
                <a:gd name="T5" fmla="*/ T4 w 2389"/>
                <a:gd name="T6" fmla="+- 0 591 591"/>
                <a:gd name="T7" fmla="*/ 591 h 2389"/>
                <a:gd name="T8" fmla="+- 0 9566 9566"/>
                <a:gd name="T9" fmla="*/ T8 w 2389"/>
                <a:gd name="T10" fmla="+- 0 1786 591"/>
                <a:gd name="T11" fmla="*/ 1786 h 2389"/>
                <a:gd name="T12" fmla="+- 0 10760 9566"/>
                <a:gd name="T13" fmla="*/ T12 w 2389"/>
                <a:gd name="T14" fmla="+- 0 2980 591"/>
                <a:gd name="T15" fmla="*/ 2980 h 2389"/>
                <a:gd name="T16" fmla="+- 0 11955 9566"/>
                <a:gd name="T17" fmla="*/ T16 w 2389"/>
                <a:gd name="T18" fmla="+- 0 1786 591"/>
                <a:gd name="T19" fmla="*/ 1786 h 2389"/>
              </a:gdLst>
              <a:ahLst/>
              <a:cxnLst>
                <a:cxn ang="0">
                  <a:pos x="T1" y="T3"/>
                </a:cxn>
                <a:cxn ang="0">
                  <a:pos x="T5" y="T7"/>
                </a:cxn>
                <a:cxn ang="0">
                  <a:pos x="T9" y="T11"/>
                </a:cxn>
                <a:cxn ang="0">
                  <a:pos x="T13" y="T15"/>
                </a:cxn>
                <a:cxn ang="0">
                  <a:pos x="T17" y="T19"/>
                </a:cxn>
              </a:cxnLst>
              <a:rect l="0" t="0" r="r" b="b"/>
              <a:pathLst>
                <a:path w="2389" h="2389">
                  <a:moveTo>
                    <a:pt x="2389" y="1195"/>
                  </a:moveTo>
                  <a:lnTo>
                    <a:pt x="1194" y="0"/>
                  </a:lnTo>
                  <a:lnTo>
                    <a:pt x="0" y="1195"/>
                  </a:lnTo>
                  <a:lnTo>
                    <a:pt x="1194" y="2389"/>
                  </a:lnTo>
                  <a:lnTo>
                    <a:pt x="2389" y="1195"/>
                  </a:lnTo>
                </a:path>
              </a:pathLst>
            </a:custGeom>
            <a:solidFill>
              <a:schemeClr val="accent6"/>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rtlCol="0" anchor="t" anchorCtr="0" upright="1">
              <a:noAutofit/>
            </a:bodyPr>
            <a:lstStyle/>
            <a:p>
              <a:pPr rtl="0"/>
              <a:endParaRPr lang="es-ES" noProof="0" dirty="0"/>
            </a:p>
          </p:txBody>
        </p:sp>
      </p:grpSp>
      <p:grpSp>
        <p:nvGrpSpPr>
          <p:cNvPr id="24" name="Grupo 23">
            <a:extLst>
              <a:ext uri="{FF2B5EF4-FFF2-40B4-BE49-F238E27FC236}">
                <a16:creationId xmlns:a16="http://schemas.microsoft.com/office/drawing/2014/main" id="{669A90A7-BF26-684E-8C8B-638053DA1234}"/>
              </a:ext>
            </a:extLst>
          </p:cNvPr>
          <p:cNvGrpSpPr>
            <a:grpSpLocks/>
          </p:cNvGrpSpPr>
          <p:nvPr userDrawn="1"/>
        </p:nvGrpSpPr>
        <p:grpSpPr bwMode="auto">
          <a:xfrm rot="16200000" flipV="1">
            <a:off x="0" y="3900132"/>
            <a:ext cx="2959226" cy="2959226"/>
            <a:chOff x="0" y="12289"/>
            <a:chExt cx="3550" cy="3551"/>
          </a:xfrm>
        </p:grpSpPr>
        <p:sp>
          <p:nvSpPr>
            <p:cNvPr id="25" name="Forma libre 24">
              <a:extLst>
                <a:ext uri="{FF2B5EF4-FFF2-40B4-BE49-F238E27FC236}">
                  <a16:creationId xmlns:a16="http://schemas.microsoft.com/office/drawing/2014/main" id="{861D8E86-886A-8744-BC4C-FE82B02438F1}"/>
                </a:ext>
              </a:extLst>
            </p:cNvPr>
            <p:cNvSpPr>
              <a:spLocks/>
            </p:cNvSpPr>
            <p:nvPr/>
          </p:nvSpPr>
          <p:spPr bwMode="auto">
            <a:xfrm>
              <a:off x="0" y="12289"/>
              <a:ext cx="1789" cy="2386"/>
            </a:xfrm>
            <a:custGeom>
              <a:avLst/>
              <a:gdLst>
                <a:gd name="T0" fmla="*/ 0 w 1789"/>
                <a:gd name="T1" fmla="+- 0 12290 12290"/>
                <a:gd name="T2" fmla="*/ 12290 h 2386"/>
                <a:gd name="T3" fmla="*/ 0 w 1789"/>
                <a:gd name="T4" fmla="+- 0 13484 12290"/>
                <a:gd name="T5" fmla="*/ 13484 h 2386"/>
                <a:gd name="T6" fmla="*/ 1192 w 1789"/>
                <a:gd name="T7" fmla="+- 0 14676 12290"/>
                <a:gd name="T8" fmla="*/ 14676 h 2386"/>
                <a:gd name="T9" fmla="*/ 1789 w 1789"/>
                <a:gd name="T10" fmla="+- 0 14079 12290"/>
                <a:gd name="T11" fmla="*/ 14079 h 2386"/>
                <a:gd name="T12" fmla="*/ 0 w 1789"/>
                <a:gd name="T13" fmla="+- 0 12290 12290"/>
                <a:gd name="T14" fmla="*/ 12290 h 2386"/>
              </a:gdLst>
              <a:ahLst/>
              <a:cxnLst>
                <a:cxn ang="0">
                  <a:pos x="T0" y="T2"/>
                </a:cxn>
                <a:cxn ang="0">
                  <a:pos x="T3" y="T5"/>
                </a:cxn>
                <a:cxn ang="0">
                  <a:pos x="T6" y="T8"/>
                </a:cxn>
                <a:cxn ang="0">
                  <a:pos x="T9" y="T11"/>
                </a:cxn>
                <a:cxn ang="0">
                  <a:pos x="T12" y="T14"/>
                </a:cxn>
              </a:cxnLst>
              <a:rect l="0" t="0" r="r" b="b"/>
              <a:pathLst>
                <a:path w="1789" h="2386">
                  <a:moveTo>
                    <a:pt x="0" y="0"/>
                  </a:moveTo>
                  <a:lnTo>
                    <a:pt x="0" y="1194"/>
                  </a:lnTo>
                  <a:lnTo>
                    <a:pt x="1192" y="2386"/>
                  </a:lnTo>
                  <a:lnTo>
                    <a:pt x="1789" y="1789"/>
                  </a:lnTo>
                  <a:lnTo>
                    <a:pt x="0" y="0"/>
                  </a:lnTo>
                  <a:close/>
                </a:path>
              </a:pathLst>
            </a:custGeom>
            <a:solidFill>
              <a:schemeClr val="accent6"/>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rtlCol="0" anchor="t" anchorCtr="0" upright="1">
              <a:noAutofit/>
            </a:bodyPr>
            <a:lstStyle/>
            <a:p>
              <a:pPr rtl="0"/>
              <a:endParaRPr lang="es-ES" noProof="0" dirty="0"/>
            </a:p>
          </p:txBody>
        </p:sp>
        <p:sp>
          <p:nvSpPr>
            <p:cNvPr id="26" name="Forma libre 25">
              <a:extLst>
                <a:ext uri="{FF2B5EF4-FFF2-40B4-BE49-F238E27FC236}">
                  <a16:creationId xmlns:a16="http://schemas.microsoft.com/office/drawing/2014/main" id="{2D967470-E96E-8843-AAD2-E0C8B8077934}"/>
                </a:ext>
              </a:extLst>
            </p:cNvPr>
            <p:cNvSpPr>
              <a:spLocks/>
            </p:cNvSpPr>
            <p:nvPr/>
          </p:nvSpPr>
          <p:spPr bwMode="auto">
            <a:xfrm>
              <a:off x="0" y="14678"/>
              <a:ext cx="1162" cy="1162"/>
            </a:xfrm>
            <a:custGeom>
              <a:avLst/>
              <a:gdLst>
                <a:gd name="T0" fmla="*/ 0 w 1162"/>
                <a:gd name="T1" fmla="+- 0 14679 14679"/>
                <a:gd name="T2" fmla="*/ 14679 h 1162"/>
                <a:gd name="T3" fmla="*/ 0 w 1162"/>
                <a:gd name="T4" fmla="+- 0 15840 14679"/>
                <a:gd name="T5" fmla="*/ 15840 h 1162"/>
                <a:gd name="T6" fmla="*/ 1161 w 1162"/>
                <a:gd name="T7" fmla="+- 0 15840 14679"/>
                <a:gd name="T8" fmla="*/ 15840 h 1162"/>
                <a:gd name="T9" fmla="*/ 0 w 1162"/>
                <a:gd name="T10" fmla="+- 0 14679 14679"/>
                <a:gd name="T11" fmla="*/ 14679 h 1162"/>
              </a:gdLst>
              <a:ahLst/>
              <a:cxnLst>
                <a:cxn ang="0">
                  <a:pos x="T0" y="T2"/>
                </a:cxn>
                <a:cxn ang="0">
                  <a:pos x="T3" y="T5"/>
                </a:cxn>
                <a:cxn ang="0">
                  <a:pos x="T6" y="T8"/>
                </a:cxn>
                <a:cxn ang="0">
                  <a:pos x="T9" y="T11"/>
                </a:cxn>
              </a:cxnLst>
              <a:rect l="0" t="0" r="r" b="b"/>
              <a:pathLst>
                <a:path w="1162" h="1162">
                  <a:moveTo>
                    <a:pt x="0" y="0"/>
                  </a:moveTo>
                  <a:lnTo>
                    <a:pt x="0" y="1161"/>
                  </a:lnTo>
                  <a:lnTo>
                    <a:pt x="1161" y="1161"/>
                  </a:lnTo>
                  <a:lnTo>
                    <a:pt x="0" y="0"/>
                  </a:ln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rtlCol="0" anchor="t" anchorCtr="0" upright="1">
              <a:noAutofit/>
            </a:bodyPr>
            <a:lstStyle/>
            <a:p>
              <a:pPr rtl="0"/>
              <a:endParaRPr lang="es-ES" noProof="0" dirty="0"/>
            </a:p>
          </p:txBody>
        </p:sp>
        <p:sp>
          <p:nvSpPr>
            <p:cNvPr id="27" name="Forma libre 26">
              <a:extLst>
                <a:ext uri="{FF2B5EF4-FFF2-40B4-BE49-F238E27FC236}">
                  <a16:creationId xmlns:a16="http://schemas.microsoft.com/office/drawing/2014/main" id="{C8A27D09-765D-3949-BCCA-238C3514D4CF}"/>
                </a:ext>
              </a:extLst>
            </p:cNvPr>
            <p:cNvSpPr>
              <a:spLocks/>
            </p:cNvSpPr>
            <p:nvPr/>
          </p:nvSpPr>
          <p:spPr bwMode="auto">
            <a:xfrm>
              <a:off x="1221" y="14675"/>
              <a:ext cx="2329" cy="1165"/>
            </a:xfrm>
            <a:custGeom>
              <a:avLst/>
              <a:gdLst>
                <a:gd name="T0" fmla="+- 0 3550 1221"/>
                <a:gd name="T1" fmla="*/ T0 w 2329"/>
                <a:gd name="T2" fmla="+- 0 15840 14676"/>
                <a:gd name="T3" fmla="*/ 15840 h 1165"/>
                <a:gd name="T4" fmla="+- 0 2386 1221"/>
                <a:gd name="T5" fmla="*/ T4 w 2329"/>
                <a:gd name="T6" fmla="+- 0 14676 14676"/>
                <a:gd name="T7" fmla="*/ 14676 h 1165"/>
                <a:gd name="T8" fmla="+- 0 1221 1221"/>
                <a:gd name="T9" fmla="*/ T8 w 2329"/>
                <a:gd name="T10" fmla="+- 0 15840 14676"/>
                <a:gd name="T11" fmla="*/ 15840 h 1165"/>
                <a:gd name="T12" fmla="+- 0 3550 1221"/>
                <a:gd name="T13" fmla="*/ T12 w 2329"/>
                <a:gd name="T14" fmla="+- 0 15840 14676"/>
                <a:gd name="T15" fmla="*/ 15840 h 1165"/>
              </a:gdLst>
              <a:ahLst/>
              <a:cxnLst>
                <a:cxn ang="0">
                  <a:pos x="T1" y="T3"/>
                </a:cxn>
                <a:cxn ang="0">
                  <a:pos x="T5" y="T7"/>
                </a:cxn>
                <a:cxn ang="0">
                  <a:pos x="T9" y="T11"/>
                </a:cxn>
                <a:cxn ang="0">
                  <a:pos x="T13" y="T15"/>
                </a:cxn>
              </a:cxnLst>
              <a:rect l="0" t="0" r="r" b="b"/>
              <a:pathLst>
                <a:path w="2329" h="1165">
                  <a:moveTo>
                    <a:pt x="2329" y="1164"/>
                  </a:moveTo>
                  <a:lnTo>
                    <a:pt x="1165" y="0"/>
                  </a:lnTo>
                  <a:lnTo>
                    <a:pt x="0" y="1164"/>
                  </a:lnTo>
                  <a:lnTo>
                    <a:pt x="2329" y="1164"/>
                  </a:lnTo>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rtlCol="0" anchor="t" anchorCtr="0" upright="1">
              <a:noAutofit/>
            </a:bodyPr>
            <a:lstStyle/>
            <a:p>
              <a:pPr rtl="0"/>
              <a:endParaRPr lang="es-ES" noProof="0" dirty="0"/>
            </a:p>
          </p:txBody>
        </p:sp>
      </p:grpSp>
    </p:spTree>
    <p:extLst>
      <p:ext uri="{BB962C8B-B14F-4D97-AF65-F5344CB8AC3E}">
        <p14:creationId xmlns:p14="http://schemas.microsoft.com/office/powerpoint/2010/main" val="1447829211"/>
      </p:ext>
    </p:extLst>
  </p:cSld>
  <p:clrMapOvr>
    <a:overrideClrMapping bg1="dk1" tx1="lt1" bg2="dk2" tx2="lt2" accent1="accent1" accent2="accent2" accent3="accent3" accent4="accent4" accent5="accent5" accent6="accent6" hlink="hlink" folHlink="folHlink"/>
  </p:clrMapOvr>
  <p:extLst>
    <p:ext uri="{DCECCB84-F9BA-43D5-87BE-67443E8EF086}">
      <p15:sldGuideLst xmlns:p15="http://schemas.microsoft.com/office/powerpoint/2012/main">
        <p15:guide id="1" pos="600">
          <p15:clr>
            <a:srgbClr val="FBAE40"/>
          </p15:clr>
        </p15:guide>
        <p15:guide id="2" pos="7080" userDrawn="1">
          <p15:clr>
            <a:srgbClr val="FBAE40"/>
          </p15:clr>
        </p15:guide>
        <p15:guide id="3" pos="2880" userDrawn="1">
          <p15:clr>
            <a:srgbClr val="FBAE40"/>
          </p15:clr>
        </p15:guide>
        <p15:guide id="4" pos="5160" userDrawn="1">
          <p15:clr>
            <a:srgbClr val="FBAE40"/>
          </p15:clr>
        </p15:guide>
        <p15:guide id="5" pos="2520" userDrawn="1">
          <p15:clr>
            <a:srgbClr val="FBAE40"/>
          </p15:clr>
        </p15:guide>
        <p15:guide id="6" pos="4800" userDrawn="1">
          <p15:clr>
            <a:srgbClr val="FBAE40"/>
          </p15:clr>
        </p15:guide>
        <p15:guide id="7" orient="horz" pos="1560">
          <p15:clr>
            <a:srgbClr val="FBAE40"/>
          </p15:clr>
        </p15:guide>
        <p15:guide id="8" orient="horz" pos="1752" userDrawn="1">
          <p15:clr>
            <a:srgbClr val="FBAE40"/>
          </p15:clr>
        </p15:guide>
        <p15:guide id="9" orient="horz" pos="1248" userDrawn="1">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Equipo">
    <p:bg>
      <p:bgPr>
        <a:solidFill>
          <a:schemeClr val="tx1"/>
        </a:solidFill>
        <a:effectLst/>
      </p:bgPr>
    </p:bg>
    <p:spTree>
      <p:nvGrpSpPr>
        <p:cNvPr id="1" name=""/>
        <p:cNvGrpSpPr/>
        <p:nvPr/>
      </p:nvGrpSpPr>
      <p:grpSpPr>
        <a:xfrm>
          <a:off x="0" y="0"/>
          <a:ext cx="0" cy="0"/>
          <a:chOff x="0" y="0"/>
          <a:chExt cx="0" cy="0"/>
        </a:xfrm>
      </p:grpSpPr>
      <p:grpSp>
        <p:nvGrpSpPr>
          <p:cNvPr id="25" name="Grupo 24">
            <a:extLst>
              <a:ext uri="{FF2B5EF4-FFF2-40B4-BE49-F238E27FC236}">
                <a16:creationId xmlns:a16="http://schemas.microsoft.com/office/drawing/2014/main" id="{A7D9F21A-75CF-6045-8FA1-C4F4E21B699C}"/>
              </a:ext>
            </a:extLst>
          </p:cNvPr>
          <p:cNvGrpSpPr>
            <a:grpSpLocks/>
          </p:cNvGrpSpPr>
          <p:nvPr userDrawn="1"/>
        </p:nvGrpSpPr>
        <p:grpSpPr bwMode="auto">
          <a:xfrm rot="16200000" flipV="1">
            <a:off x="0" y="3900132"/>
            <a:ext cx="2959226" cy="2959226"/>
            <a:chOff x="0" y="12289"/>
            <a:chExt cx="3550" cy="3551"/>
          </a:xfrm>
        </p:grpSpPr>
        <p:sp>
          <p:nvSpPr>
            <p:cNvPr id="26" name="Forma libre 25">
              <a:extLst>
                <a:ext uri="{FF2B5EF4-FFF2-40B4-BE49-F238E27FC236}">
                  <a16:creationId xmlns:a16="http://schemas.microsoft.com/office/drawing/2014/main" id="{AEA7E377-BB07-FA43-B532-10A92EE030B0}"/>
                </a:ext>
              </a:extLst>
            </p:cNvPr>
            <p:cNvSpPr>
              <a:spLocks/>
            </p:cNvSpPr>
            <p:nvPr/>
          </p:nvSpPr>
          <p:spPr bwMode="auto">
            <a:xfrm>
              <a:off x="0" y="12289"/>
              <a:ext cx="1789" cy="2386"/>
            </a:xfrm>
            <a:custGeom>
              <a:avLst/>
              <a:gdLst>
                <a:gd name="T0" fmla="*/ 0 w 1789"/>
                <a:gd name="T1" fmla="+- 0 12290 12290"/>
                <a:gd name="T2" fmla="*/ 12290 h 2386"/>
                <a:gd name="T3" fmla="*/ 0 w 1789"/>
                <a:gd name="T4" fmla="+- 0 13484 12290"/>
                <a:gd name="T5" fmla="*/ 13484 h 2386"/>
                <a:gd name="T6" fmla="*/ 1192 w 1789"/>
                <a:gd name="T7" fmla="+- 0 14676 12290"/>
                <a:gd name="T8" fmla="*/ 14676 h 2386"/>
                <a:gd name="T9" fmla="*/ 1789 w 1789"/>
                <a:gd name="T10" fmla="+- 0 14079 12290"/>
                <a:gd name="T11" fmla="*/ 14079 h 2386"/>
                <a:gd name="T12" fmla="*/ 0 w 1789"/>
                <a:gd name="T13" fmla="+- 0 12290 12290"/>
                <a:gd name="T14" fmla="*/ 12290 h 2386"/>
              </a:gdLst>
              <a:ahLst/>
              <a:cxnLst>
                <a:cxn ang="0">
                  <a:pos x="T0" y="T2"/>
                </a:cxn>
                <a:cxn ang="0">
                  <a:pos x="T3" y="T5"/>
                </a:cxn>
                <a:cxn ang="0">
                  <a:pos x="T6" y="T8"/>
                </a:cxn>
                <a:cxn ang="0">
                  <a:pos x="T9" y="T11"/>
                </a:cxn>
                <a:cxn ang="0">
                  <a:pos x="T12" y="T14"/>
                </a:cxn>
              </a:cxnLst>
              <a:rect l="0" t="0" r="r" b="b"/>
              <a:pathLst>
                <a:path w="1789" h="2386">
                  <a:moveTo>
                    <a:pt x="0" y="0"/>
                  </a:moveTo>
                  <a:lnTo>
                    <a:pt x="0" y="1194"/>
                  </a:lnTo>
                  <a:lnTo>
                    <a:pt x="1192" y="2386"/>
                  </a:lnTo>
                  <a:lnTo>
                    <a:pt x="1789" y="1789"/>
                  </a:lnTo>
                  <a:lnTo>
                    <a:pt x="0" y="0"/>
                  </a:lnTo>
                  <a:close/>
                </a:path>
              </a:pathLst>
            </a:custGeom>
            <a:solidFill>
              <a:schemeClr val="accent6"/>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rtlCol="0" anchor="t" anchorCtr="0" upright="1">
              <a:noAutofit/>
            </a:bodyPr>
            <a:lstStyle/>
            <a:p>
              <a:pPr rtl="0"/>
              <a:endParaRPr lang="es-ES" noProof="0" dirty="0"/>
            </a:p>
          </p:txBody>
        </p:sp>
        <p:sp>
          <p:nvSpPr>
            <p:cNvPr id="27" name="Forma libre 26">
              <a:extLst>
                <a:ext uri="{FF2B5EF4-FFF2-40B4-BE49-F238E27FC236}">
                  <a16:creationId xmlns:a16="http://schemas.microsoft.com/office/drawing/2014/main" id="{F18DE645-B3D5-2F4E-AAD6-002FEF13A310}"/>
                </a:ext>
              </a:extLst>
            </p:cNvPr>
            <p:cNvSpPr>
              <a:spLocks/>
            </p:cNvSpPr>
            <p:nvPr/>
          </p:nvSpPr>
          <p:spPr bwMode="auto">
            <a:xfrm>
              <a:off x="0" y="14678"/>
              <a:ext cx="1162" cy="1162"/>
            </a:xfrm>
            <a:custGeom>
              <a:avLst/>
              <a:gdLst>
                <a:gd name="T0" fmla="*/ 0 w 1162"/>
                <a:gd name="T1" fmla="+- 0 14679 14679"/>
                <a:gd name="T2" fmla="*/ 14679 h 1162"/>
                <a:gd name="T3" fmla="*/ 0 w 1162"/>
                <a:gd name="T4" fmla="+- 0 15840 14679"/>
                <a:gd name="T5" fmla="*/ 15840 h 1162"/>
                <a:gd name="T6" fmla="*/ 1161 w 1162"/>
                <a:gd name="T7" fmla="+- 0 15840 14679"/>
                <a:gd name="T8" fmla="*/ 15840 h 1162"/>
                <a:gd name="T9" fmla="*/ 0 w 1162"/>
                <a:gd name="T10" fmla="+- 0 14679 14679"/>
                <a:gd name="T11" fmla="*/ 14679 h 1162"/>
              </a:gdLst>
              <a:ahLst/>
              <a:cxnLst>
                <a:cxn ang="0">
                  <a:pos x="T0" y="T2"/>
                </a:cxn>
                <a:cxn ang="0">
                  <a:pos x="T3" y="T5"/>
                </a:cxn>
                <a:cxn ang="0">
                  <a:pos x="T6" y="T8"/>
                </a:cxn>
                <a:cxn ang="0">
                  <a:pos x="T9" y="T11"/>
                </a:cxn>
              </a:cxnLst>
              <a:rect l="0" t="0" r="r" b="b"/>
              <a:pathLst>
                <a:path w="1162" h="1162">
                  <a:moveTo>
                    <a:pt x="0" y="0"/>
                  </a:moveTo>
                  <a:lnTo>
                    <a:pt x="0" y="1161"/>
                  </a:lnTo>
                  <a:lnTo>
                    <a:pt x="1161" y="1161"/>
                  </a:lnTo>
                  <a:lnTo>
                    <a:pt x="0" y="0"/>
                  </a:ln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rtlCol="0" anchor="t" anchorCtr="0" upright="1">
              <a:noAutofit/>
            </a:bodyPr>
            <a:lstStyle/>
            <a:p>
              <a:pPr rtl="0"/>
              <a:endParaRPr lang="es-ES" noProof="0" dirty="0"/>
            </a:p>
          </p:txBody>
        </p:sp>
        <p:sp>
          <p:nvSpPr>
            <p:cNvPr id="36" name="Forma libre 35">
              <a:extLst>
                <a:ext uri="{FF2B5EF4-FFF2-40B4-BE49-F238E27FC236}">
                  <a16:creationId xmlns:a16="http://schemas.microsoft.com/office/drawing/2014/main" id="{B90F6499-BA50-2340-A026-32C79B6BFAF4}"/>
                </a:ext>
              </a:extLst>
            </p:cNvPr>
            <p:cNvSpPr>
              <a:spLocks/>
            </p:cNvSpPr>
            <p:nvPr/>
          </p:nvSpPr>
          <p:spPr bwMode="auto">
            <a:xfrm>
              <a:off x="1221" y="14675"/>
              <a:ext cx="2329" cy="1165"/>
            </a:xfrm>
            <a:custGeom>
              <a:avLst/>
              <a:gdLst>
                <a:gd name="T0" fmla="+- 0 3550 1221"/>
                <a:gd name="T1" fmla="*/ T0 w 2329"/>
                <a:gd name="T2" fmla="+- 0 15840 14676"/>
                <a:gd name="T3" fmla="*/ 15840 h 1165"/>
                <a:gd name="T4" fmla="+- 0 2386 1221"/>
                <a:gd name="T5" fmla="*/ T4 w 2329"/>
                <a:gd name="T6" fmla="+- 0 14676 14676"/>
                <a:gd name="T7" fmla="*/ 14676 h 1165"/>
                <a:gd name="T8" fmla="+- 0 1221 1221"/>
                <a:gd name="T9" fmla="*/ T8 w 2329"/>
                <a:gd name="T10" fmla="+- 0 15840 14676"/>
                <a:gd name="T11" fmla="*/ 15840 h 1165"/>
                <a:gd name="T12" fmla="+- 0 3550 1221"/>
                <a:gd name="T13" fmla="*/ T12 w 2329"/>
                <a:gd name="T14" fmla="+- 0 15840 14676"/>
                <a:gd name="T15" fmla="*/ 15840 h 1165"/>
              </a:gdLst>
              <a:ahLst/>
              <a:cxnLst>
                <a:cxn ang="0">
                  <a:pos x="T1" y="T3"/>
                </a:cxn>
                <a:cxn ang="0">
                  <a:pos x="T5" y="T7"/>
                </a:cxn>
                <a:cxn ang="0">
                  <a:pos x="T9" y="T11"/>
                </a:cxn>
                <a:cxn ang="0">
                  <a:pos x="T13" y="T15"/>
                </a:cxn>
              </a:cxnLst>
              <a:rect l="0" t="0" r="r" b="b"/>
              <a:pathLst>
                <a:path w="2329" h="1165">
                  <a:moveTo>
                    <a:pt x="2329" y="1164"/>
                  </a:moveTo>
                  <a:lnTo>
                    <a:pt x="1165" y="0"/>
                  </a:lnTo>
                  <a:lnTo>
                    <a:pt x="0" y="1164"/>
                  </a:lnTo>
                  <a:lnTo>
                    <a:pt x="2329" y="1164"/>
                  </a:lnTo>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rtlCol="0" anchor="t" anchorCtr="0" upright="1">
              <a:noAutofit/>
            </a:bodyPr>
            <a:lstStyle/>
            <a:p>
              <a:pPr rtl="0"/>
              <a:endParaRPr lang="es-ES" noProof="0" dirty="0"/>
            </a:p>
          </p:txBody>
        </p:sp>
      </p:grpSp>
      <p:sp>
        <p:nvSpPr>
          <p:cNvPr id="38" name="Marcador de posición de imagen 25">
            <a:extLst>
              <a:ext uri="{FF2B5EF4-FFF2-40B4-BE49-F238E27FC236}">
                <a16:creationId xmlns:a16="http://schemas.microsoft.com/office/drawing/2014/main" id="{2274C164-503B-E746-A155-849A9BC2406E}"/>
              </a:ext>
            </a:extLst>
          </p:cNvPr>
          <p:cNvSpPr>
            <a:spLocks noGrp="1"/>
          </p:cNvSpPr>
          <p:nvPr>
            <p:ph type="pic" sz="quarter" idx="18"/>
          </p:nvPr>
        </p:nvSpPr>
        <p:spPr>
          <a:xfrm>
            <a:off x="954268" y="2572883"/>
            <a:ext cx="2118245" cy="2037217"/>
          </a:xfrm>
          <a:prstGeom prst="rect">
            <a:avLst/>
          </a:prstGeom>
        </p:spPr>
        <p:txBody>
          <a:bodyPr rtlCol="0"/>
          <a:lstStyle/>
          <a:p>
            <a:pPr rtl="0"/>
            <a:r>
              <a:rPr lang="es-ES" noProof="0"/>
              <a:t>Haga clic en el icono para agregar una imagen</a:t>
            </a:r>
            <a:endParaRPr lang="es-ES" noProof="0" dirty="0"/>
          </a:p>
        </p:txBody>
      </p:sp>
      <p:sp>
        <p:nvSpPr>
          <p:cNvPr id="61" name="Título 1">
            <a:extLst>
              <a:ext uri="{FF2B5EF4-FFF2-40B4-BE49-F238E27FC236}">
                <a16:creationId xmlns:a16="http://schemas.microsoft.com/office/drawing/2014/main" id="{E2F20AFE-B282-5146-B0D6-F2FC1B6D303E}"/>
              </a:ext>
            </a:extLst>
          </p:cNvPr>
          <p:cNvSpPr>
            <a:spLocks noGrp="1"/>
          </p:cNvSpPr>
          <p:nvPr>
            <p:ph type="title"/>
          </p:nvPr>
        </p:nvSpPr>
        <p:spPr>
          <a:xfrm>
            <a:off x="964022" y="879063"/>
            <a:ext cx="7532277" cy="610863"/>
          </a:xfrm>
          <a:prstGeom prst="rect">
            <a:avLst/>
          </a:prstGeom>
        </p:spPr>
        <p:txBody>
          <a:bodyPr lIns="0" tIns="0" rIns="0" bIns="0" rtlCol="0" anchor="b" anchorCtr="0">
            <a:normAutofit/>
          </a:bodyPr>
          <a:lstStyle>
            <a:lvl1pPr>
              <a:defRPr sz="4400" b="1" i="0">
                <a:solidFill>
                  <a:schemeClr val="bg1"/>
                </a:solidFill>
                <a:latin typeface="+mj-lt"/>
              </a:defRPr>
            </a:lvl1pPr>
          </a:lstStyle>
          <a:p>
            <a:pPr rtl="0"/>
            <a:r>
              <a:rPr lang="es-ES" noProof="0"/>
              <a:t>Haga clic para modificar el estilo de título del patrón</a:t>
            </a:r>
            <a:endParaRPr lang="es-ES" noProof="0" dirty="0"/>
          </a:p>
        </p:txBody>
      </p:sp>
      <p:cxnSp>
        <p:nvCxnSpPr>
          <p:cNvPr id="62" name="Conector recto 61">
            <a:extLst>
              <a:ext uri="{FF2B5EF4-FFF2-40B4-BE49-F238E27FC236}">
                <a16:creationId xmlns:a16="http://schemas.microsoft.com/office/drawing/2014/main" id="{F777D2F0-DE3F-8343-B97A-E7FA440532FD}"/>
              </a:ext>
            </a:extLst>
          </p:cNvPr>
          <p:cNvCxnSpPr>
            <a:cxnSpLocks/>
          </p:cNvCxnSpPr>
          <p:nvPr userDrawn="1"/>
        </p:nvCxnSpPr>
        <p:spPr>
          <a:xfrm>
            <a:off x="952500" y="1939108"/>
            <a:ext cx="2133600" cy="0"/>
          </a:xfrm>
          <a:prstGeom prst="line">
            <a:avLst/>
          </a:prstGeom>
          <a:ln w="101600">
            <a:solidFill>
              <a:schemeClr val="tx1"/>
            </a:solidFill>
          </a:ln>
        </p:spPr>
        <p:style>
          <a:lnRef idx="1">
            <a:schemeClr val="dk1"/>
          </a:lnRef>
          <a:fillRef idx="0">
            <a:schemeClr val="dk1"/>
          </a:fillRef>
          <a:effectRef idx="0">
            <a:schemeClr val="dk1"/>
          </a:effectRef>
          <a:fontRef idx="minor">
            <a:schemeClr val="tx1"/>
          </a:fontRef>
        </p:style>
      </p:cxnSp>
      <p:sp>
        <p:nvSpPr>
          <p:cNvPr id="63" name="Marcador de posición de imagen 25">
            <a:extLst>
              <a:ext uri="{FF2B5EF4-FFF2-40B4-BE49-F238E27FC236}">
                <a16:creationId xmlns:a16="http://schemas.microsoft.com/office/drawing/2014/main" id="{AF1B5ED8-33F6-FB44-AA92-F0D227BB310C}"/>
              </a:ext>
            </a:extLst>
          </p:cNvPr>
          <p:cNvSpPr>
            <a:spLocks noGrp="1"/>
          </p:cNvSpPr>
          <p:nvPr>
            <p:ph type="pic" sz="quarter" idx="24"/>
          </p:nvPr>
        </p:nvSpPr>
        <p:spPr>
          <a:xfrm>
            <a:off x="3658280" y="2572883"/>
            <a:ext cx="2118245" cy="2037217"/>
          </a:xfrm>
          <a:prstGeom prst="rect">
            <a:avLst/>
          </a:prstGeom>
        </p:spPr>
        <p:txBody>
          <a:bodyPr rtlCol="0"/>
          <a:lstStyle/>
          <a:p>
            <a:pPr rtl="0"/>
            <a:r>
              <a:rPr lang="es-ES" noProof="0"/>
              <a:t>Haga clic en el icono para agregar una imagen</a:t>
            </a:r>
            <a:endParaRPr lang="es-ES" noProof="0" dirty="0"/>
          </a:p>
        </p:txBody>
      </p:sp>
      <p:sp>
        <p:nvSpPr>
          <p:cNvPr id="72" name="Marcador de texto 29">
            <a:extLst>
              <a:ext uri="{FF2B5EF4-FFF2-40B4-BE49-F238E27FC236}">
                <a16:creationId xmlns:a16="http://schemas.microsoft.com/office/drawing/2014/main" id="{0D824BDD-2D23-C943-8FE9-60B7B23B5ECD}"/>
              </a:ext>
            </a:extLst>
          </p:cNvPr>
          <p:cNvSpPr>
            <a:spLocks noGrp="1"/>
          </p:cNvSpPr>
          <p:nvPr>
            <p:ph type="body" sz="quarter" idx="12"/>
          </p:nvPr>
        </p:nvSpPr>
        <p:spPr>
          <a:xfrm>
            <a:off x="952500" y="5393169"/>
            <a:ext cx="2133600" cy="369332"/>
          </a:xfrm>
        </p:spPr>
        <p:txBody>
          <a:bodyPr lIns="0" tIns="0" rIns="0" bIns="0" rtlCol="0">
            <a:noAutofit/>
          </a:bodyPr>
          <a:lstStyle>
            <a:lvl1pPr marL="0" indent="0">
              <a:buNone/>
              <a:defRPr sz="1400" b="0" i="0">
                <a:solidFill>
                  <a:schemeClr val="bg1"/>
                </a:solidFill>
                <a:latin typeface="+mn-lt"/>
              </a:defRPr>
            </a:lvl1pPr>
            <a:lvl2pPr>
              <a:defRPr sz="4000"/>
            </a:lvl2pPr>
            <a:lvl3pPr>
              <a:defRPr sz="4000"/>
            </a:lvl3pPr>
            <a:lvl4pPr>
              <a:defRPr sz="4000"/>
            </a:lvl4pPr>
            <a:lvl5pPr>
              <a:defRPr sz="4000"/>
            </a:lvl5pPr>
          </a:lstStyle>
          <a:p>
            <a:pPr lvl="0" rtl="0"/>
            <a:r>
              <a:rPr lang="es-ES" noProof="0"/>
              <a:t>Haga clic para modificar los estilos de texto del patrón</a:t>
            </a:r>
          </a:p>
        </p:txBody>
      </p:sp>
      <p:sp>
        <p:nvSpPr>
          <p:cNvPr id="73" name="Marcador de texto 29">
            <a:extLst>
              <a:ext uri="{FF2B5EF4-FFF2-40B4-BE49-F238E27FC236}">
                <a16:creationId xmlns:a16="http://schemas.microsoft.com/office/drawing/2014/main" id="{2F3D441E-DFB1-084B-8192-C6CBECCA40B9}"/>
              </a:ext>
            </a:extLst>
          </p:cNvPr>
          <p:cNvSpPr>
            <a:spLocks noGrp="1"/>
          </p:cNvSpPr>
          <p:nvPr>
            <p:ph type="body" sz="quarter" idx="11"/>
          </p:nvPr>
        </p:nvSpPr>
        <p:spPr>
          <a:xfrm>
            <a:off x="952500" y="4986745"/>
            <a:ext cx="2133600" cy="205837"/>
          </a:xfrm>
        </p:spPr>
        <p:txBody>
          <a:bodyPr lIns="0" tIns="0" rIns="0" bIns="0" rtlCol="0">
            <a:noAutofit/>
          </a:bodyPr>
          <a:lstStyle>
            <a:lvl1pPr marL="0" indent="0">
              <a:spcBef>
                <a:spcPts val="400"/>
              </a:spcBef>
              <a:buNone/>
              <a:defRPr sz="1800" b="0" i="0" spc="0" baseline="0">
                <a:solidFill>
                  <a:schemeClr val="bg1"/>
                </a:solidFill>
                <a:latin typeface="+mj-lt"/>
              </a:defRPr>
            </a:lvl1pPr>
            <a:lvl2pPr>
              <a:defRPr sz="4000"/>
            </a:lvl2pPr>
            <a:lvl3pPr>
              <a:defRPr sz="4000"/>
            </a:lvl3pPr>
            <a:lvl4pPr>
              <a:defRPr sz="4000"/>
            </a:lvl4pPr>
            <a:lvl5pPr>
              <a:defRPr sz="4000"/>
            </a:lvl5pPr>
          </a:lstStyle>
          <a:p>
            <a:pPr lvl="0" rtl="0"/>
            <a:r>
              <a:rPr lang="es-ES" noProof="0"/>
              <a:t>Haga clic para modificar los estilos de texto del patrón</a:t>
            </a:r>
          </a:p>
        </p:txBody>
      </p:sp>
      <p:sp>
        <p:nvSpPr>
          <p:cNvPr id="74" name="Marcador de texto 29">
            <a:extLst>
              <a:ext uri="{FF2B5EF4-FFF2-40B4-BE49-F238E27FC236}">
                <a16:creationId xmlns:a16="http://schemas.microsoft.com/office/drawing/2014/main" id="{25797825-E7AE-2C41-A965-E6F0D70D9747}"/>
              </a:ext>
            </a:extLst>
          </p:cNvPr>
          <p:cNvSpPr>
            <a:spLocks noGrp="1"/>
          </p:cNvSpPr>
          <p:nvPr>
            <p:ph type="body" sz="quarter" idx="13"/>
          </p:nvPr>
        </p:nvSpPr>
        <p:spPr>
          <a:xfrm>
            <a:off x="3663042" y="5393169"/>
            <a:ext cx="2128157" cy="369332"/>
          </a:xfrm>
        </p:spPr>
        <p:txBody>
          <a:bodyPr lIns="0" tIns="0" rIns="0" bIns="0" rtlCol="0">
            <a:noAutofit/>
          </a:bodyPr>
          <a:lstStyle>
            <a:lvl1pPr marL="0" indent="0">
              <a:buNone/>
              <a:defRPr sz="1400" b="0" i="0">
                <a:solidFill>
                  <a:schemeClr val="bg1"/>
                </a:solidFill>
                <a:latin typeface="+mn-lt"/>
              </a:defRPr>
            </a:lvl1pPr>
            <a:lvl2pPr>
              <a:defRPr sz="4000"/>
            </a:lvl2pPr>
            <a:lvl3pPr>
              <a:defRPr sz="4000"/>
            </a:lvl3pPr>
            <a:lvl4pPr>
              <a:defRPr sz="4000"/>
            </a:lvl4pPr>
            <a:lvl5pPr>
              <a:defRPr sz="4000"/>
            </a:lvl5pPr>
          </a:lstStyle>
          <a:p>
            <a:pPr lvl="0" rtl="0"/>
            <a:r>
              <a:rPr lang="es-ES" noProof="0"/>
              <a:t>Haga clic para modificar los estilos de texto del patrón</a:t>
            </a:r>
          </a:p>
        </p:txBody>
      </p:sp>
      <p:sp>
        <p:nvSpPr>
          <p:cNvPr id="75" name="Marcador de texto 29">
            <a:extLst>
              <a:ext uri="{FF2B5EF4-FFF2-40B4-BE49-F238E27FC236}">
                <a16:creationId xmlns:a16="http://schemas.microsoft.com/office/drawing/2014/main" id="{63C1927C-E23B-204E-9F3A-2A67D2BF702C}"/>
              </a:ext>
            </a:extLst>
          </p:cNvPr>
          <p:cNvSpPr>
            <a:spLocks noGrp="1"/>
          </p:cNvSpPr>
          <p:nvPr>
            <p:ph type="body" sz="quarter" idx="15"/>
          </p:nvPr>
        </p:nvSpPr>
        <p:spPr>
          <a:xfrm>
            <a:off x="3663042" y="4986745"/>
            <a:ext cx="2128157" cy="205837"/>
          </a:xfrm>
        </p:spPr>
        <p:txBody>
          <a:bodyPr lIns="0" tIns="0" rIns="0" bIns="0" rtlCol="0">
            <a:noAutofit/>
          </a:bodyPr>
          <a:lstStyle>
            <a:lvl1pPr marL="0" indent="0">
              <a:spcBef>
                <a:spcPts val="400"/>
              </a:spcBef>
              <a:buNone/>
              <a:defRPr sz="1800" b="0" i="0" spc="0" baseline="0">
                <a:solidFill>
                  <a:schemeClr val="bg1"/>
                </a:solidFill>
                <a:latin typeface="+mj-lt"/>
              </a:defRPr>
            </a:lvl1pPr>
            <a:lvl2pPr>
              <a:defRPr sz="4000"/>
            </a:lvl2pPr>
            <a:lvl3pPr>
              <a:defRPr sz="4000"/>
            </a:lvl3pPr>
            <a:lvl4pPr>
              <a:defRPr sz="4000"/>
            </a:lvl4pPr>
            <a:lvl5pPr>
              <a:defRPr sz="4000"/>
            </a:lvl5pPr>
          </a:lstStyle>
          <a:p>
            <a:pPr lvl="0" rtl="0"/>
            <a:r>
              <a:rPr lang="es-ES" noProof="0"/>
              <a:t>Haga clic para modificar los estilos de texto del patrón</a:t>
            </a:r>
          </a:p>
        </p:txBody>
      </p:sp>
      <p:sp>
        <p:nvSpPr>
          <p:cNvPr id="76" name="Marcador de texto 29">
            <a:extLst>
              <a:ext uri="{FF2B5EF4-FFF2-40B4-BE49-F238E27FC236}">
                <a16:creationId xmlns:a16="http://schemas.microsoft.com/office/drawing/2014/main" id="{EC81F0F5-C204-7248-A336-A655814A8A34}"/>
              </a:ext>
            </a:extLst>
          </p:cNvPr>
          <p:cNvSpPr>
            <a:spLocks noGrp="1"/>
          </p:cNvSpPr>
          <p:nvPr>
            <p:ph type="body" sz="quarter" idx="16"/>
          </p:nvPr>
        </p:nvSpPr>
        <p:spPr>
          <a:xfrm>
            <a:off x="6367054" y="5393169"/>
            <a:ext cx="2129245" cy="369332"/>
          </a:xfrm>
        </p:spPr>
        <p:txBody>
          <a:bodyPr lIns="0" tIns="0" rIns="0" bIns="0" rtlCol="0">
            <a:noAutofit/>
          </a:bodyPr>
          <a:lstStyle>
            <a:lvl1pPr marL="0" indent="0">
              <a:buNone/>
              <a:defRPr sz="1400" b="0" i="0">
                <a:solidFill>
                  <a:schemeClr val="bg1"/>
                </a:solidFill>
                <a:latin typeface="+mn-lt"/>
              </a:defRPr>
            </a:lvl1pPr>
            <a:lvl2pPr>
              <a:defRPr sz="4000"/>
            </a:lvl2pPr>
            <a:lvl3pPr>
              <a:defRPr sz="4000"/>
            </a:lvl3pPr>
            <a:lvl4pPr>
              <a:defRPr sz="4000"/>
            </a:lvl4pPr>
            <a:lvl5pPr>
              <a:defRPr sz="4000"/>
            </a:lvl5pPr>
          </a:lstStyle>
          <a:p>
            <a:pPr lvl="0" rtl="0"/>
            <a:r>
              <a:rPr lang="es-ES" noProof="0"/>
              <a:t>Haga clic para modificar los estilos de texto del patrón</a:t>
            </a:r>
          </a:p>
        </p:txBody>
      </p:sp>
      <p:sp>
        <p:nvSpPr>
          <p:cNvPr id="77" name="Marcador de texto 29">
            <a:extLst>
              <a:ext uri="{FF2B5EF4-FFF2-40B4-BE49-F238E27FC236}">
                <a16:creationId xmlns:a16="http://schemas.microsoft.com/office/drawing/2014/main" id="{C9FEF82E-4E9C-8343-9D36-C4A00D7137CC}"/>
              </a:ext>
            </a:extLst>
          </p:cNvPr>
          <p:cNvSpPr>
            <a:spLocks noGrp="1"/>
          </p:cNvSpPr>
          <p:nvPr>
            <p:ph type="body" sz="quarter" idx="31"/>
          </p:nvPr>
        </p:nvSpPr>
        <p:spPr>
          <a:xfrm>
            <a:off x="6367054" y="4986745"/>
            <a:ext cx="2129245" cy="205837"/>
          </a:xfrm>
        </p:spPr>
        <p:txBody>
          <a:bodyPr lIns="0" tIns="0" rIns="0" bIns="0" rtlCol="0">
            <a:noAutofit/>
          </a:bodyPr>
          <a:lstStyle>
            <a:lvl1pPr marL="0" indent="0">
              <a:spcBef>
                <a:spcPts val="400"/>
              </a:spcBef>
              <a:buNone/>
              <a:defRPr sz="1800" b="0" i="0" spc="0" baseline="0">
                <a:solidFill>
                  <a:schemeClr val="bg1"/>
                </a:solidFill>
                <a:latin typeface="+mj-lt"/>
              </a:defRPr>
            </a:lvl1pPr>
            <a:lvl2pPr>
              <a:defRPr sz="4000"/>
            </a:lvl2pPr>
            <a:lvl3pPr>
              <a:defRPr sz="4000"/>
            </a:lvl3pPr>
            <a:lvl4pPr>
              <a:defRPr sz="4000"/>
            </a:lvl4pPr>
            <a:lvl5pPr>
              <a:defRPr sz="4000"/>
            </a:lvl5pPr>
          </a:lstStyle>
          <a:p>
            <a:pPr lvl="0" rtl="0"/>
            <a:r>
              <a:rPr lang="es-ES" noProof="0"/>
              <a:t>Haga clic para modificar los estilos de texto del patrón</a:t>
            </a:r>
          </a:p>
        </p:txBody>
      </p:sp>
      <p:sp>
        <p:nvSpPr>
          <p:cNvPr id="78" name="Marcador de texto 29">
            <a:extLst>
              <a:ext uri="{FF2B5EF4-FFF2-40B4-BE49-F238E27FC236}">
                <a16:creationId xmlns:a16="http://schemas.microsoft.com/office/drawing/2014/main" id="{F8AF6664-A005-7A42-9AEF-C5AA5603E49D}"/>
              </a:ext>
            </a:extLst>
          </p:cNvPr>
          <p:cNvSpPr>
            <a:spLocks noGrp="1"/>
          </p:cNvSpPr>
          <p:nvPr>
            <p:ph type="body" sz="quarter" idx="19"/>
          </p:nvPr>
        </p:nvSpPr>
        <p:spPr>
          <a:xfrm>
            <a:off x="9110254" y="5393169"/>
            <a:ext cx="2129245" cy="369332"/>
          </a:xfrm>
        </p:spPr>
        <p:txBody>
          <a:bodyPr lIns="0" tIns="0" rIns="0" bIns="0" rtlCol="0">
            <a:noAutofit/>
          </a:bodyPr>
          <a:lstStyle>
            <a:lvl1pPr marL="0" indent="0">
              <a:buNone/>
              <a:defRPr sz="1400" b="0" i="0">
                <a:solidFill>
                  <a:schemeClr val="bg1"/>
                </a:solidFill>
                <a:latin typeface="+mn-lt"/>
              </a:defRPr>
            </a:lvl1pPr>
            <a:lvl2pPr>
              <a:defRPr sz="4000"/>
            </a:lvl2pPr>
            <a:lvl3pPr>
              <a:defRPr sz="4000"/>
            </a:lvl3pPr>
            <a:lvl4pPr>
              <a:defRPr sz="4000"/>
            </a:lvl4pPr>
            <a:lvl5pPr>
              <a:defRPr sz="4000"/>
            </a:lvl5pPr>
          </a:lstStyle>
          <a:p>
            <a:pPr lvl="0" rtl="0"/>
            <a:r>
              <a:rPr lang="es-ES" noProof="0"/>
              <a:t>Haga clic para modificar los estilos de texto del patrón</a:t>
            </a:r>
          </a:p>
        </p:txBody>
      </p:sp>
      <p:sp>
        <p:nvSpPr>
          <p:cNvPr id="79" name="Marcador de texto 29">
            <a:extLst>
              <a:ext uri="{FF2B5EF4-FFF2-40B4-BE49-F238E27FC236}">
                <a16:creationId xmlns:a16="http://schemas.microsoft.com/office/drawing/2014/main" id="{5F6C1E52-E2B6-5F45-A863-5BB35ABAFCD6}"/>
              </a:ext>
            </a:extLst>
          </p:cNvPr>
          <p:cNvSpPr>
            <a:spLocks noGrp="1"/>
          </p:cNvSpPr>
          <p:nvPr>
            <p:ph type="body" sz="quarter" idx="21"/>
          </p:nvPr>
        </p:nvSpPr>
        <p:spPr>
          <a:xfrm>
            <a:off x="9110254" y="4986745"/>
            <a:ext cx="2129245" cy="205837"/>
          </a:xfrm>
        </p:spPr>
        <p:txBody>
          <a:bodyPr lIns="0" tIns="0" rIns="0" bIns="0" rtlCol="0">
            <a:noAutofit/>
          </a:bodyPr>
          <a:lstStyle>
            <a:lvl1pPr marL="0" indent="0">
              <a:spcBef>
                <a:spcPts val="400"/>
              </a:spcBef>
              <a:buNone/>
              <a:defRPr sz="1800" b="0" i="0" spc="0" baseline="0">
                <a:solidFill>
                  <a:schemeClr val="bg1"/>
                </a:solidFill>
                <a:latin typeface="+mj-lt"/>
              </a:defRPr>
            </a:lvl1pPr>
            <a:lvl2pPr>
              <a:defRPr sz="4000"/>
            </a:lvl2pPr>
            <a:lvl3pPr>
              <a:defRPr sz="4000"/>
            </a:lvl3pPr>
            <a:lvl4pPr>
              <a:defRPr sz="4000"/>
            </a:lvl4pPr>
            <a:lvl5pPr>
              <a:defRPr sz="4000"/>
            </a:lvl5pPr>
          </a:lstStyle>
          <a:p>
            <a:pPr lvl="0" rtl="0"/>
            <a:r>
              <a:rPr lang="es-ES" noProof="0"/>
              <a:t>Haga clic para modificar los estilos de texto del patrón</a:t>
            </a:r>
          </a:p>
        </p:txBody>
      </p:sp>
      <p:grpSp>
        <p:nvGrpSpPr>
          <p:cNvPr id="23" name="Grupo 22">
            <a:extLst>
              <a:ext uri="{FF2B5EF4-FFF2-40B4-BE49-F238E27FC236}">
                <a16:creationId xmlns:a16="http://schemas.microsoft.com/office/drawing/2014/main" id="{EFD0B2D5-B3C2-D847-A220-86CB6A37E418}"/>
              </a:ext>
            </a:extLst>
          </p:cNvPr>
          <p:cNvGrpSpPr/>
          <p:nvPr userDrawn="1"/>
        </p:nvGrpSpPr>
        <p:grpSpPr>
          <a:xfrm>
            <a:off x="6362700" y="0"/>
            <a:ext cx="5829298" cy="3235602"/>
            <a:chOff x="5612972" y="1"/>
            <a:chExt cx="6615961" cy="3672246"/>
          </a:xfrm>
        </p:grpSpPr>
        <p:sp>
          <p:nvSpPr>
            <p:cNvPr id="28" name="Autoforma 24">
              <a:extLst>
                <a:ext uri="{FF2B5EF4-FFF2-40B4-BE49-F238E27FC236}">
                  <a16:creationId xmlns:a16="http://schemas.microsoft.com/office/drawing/2014/main" id="{A7FD25A4-760F-814C-915F-DD6E89CA3A40}"/>
                </a:ext>
              </a:extLst>
            </p:cNvPr>
            <p:cNvSpPr>
              <a:spLocks/>
            </p:cNvSpPr>
            <p:nvPr/>
          </p:nvSpPr>
          <p:spPr bwMode="auto">
            <a:xfrm>
              <a:off x="5612972" y="1"/>
              <a:ext cx="4408998" cy="3672246"/>
            </a:xfrm>
            <a:custGeom>
              <a:avLst/>
              <a:gdLst>
                <a:gd name="T0" fmla="+- 0 8372 6586"/>
                <a:gd name="T1" fmla="*/ T0 w 3578"/>
                <a:gd name="T2" fmla="*/ 591 h 2980"/>
                <a:gd name="T3" fmla="+- 0 7780 6586"/>
                <a:gd name="T4" fmla="*/ T3 w 3578"/>
                <a:gd name="T5" fmla="*/ 0 h 2980"/>
                <a:gd name="T6" fmla="+- 0 6586 6586"/>
                <a:gd name="T7" fmla="*/ T6 w 3578"/>
                <a:gd name="T8" fmla="*/ 0 h 2980"/>
                <a:gd name="T9" fmla="+- 0 7774 6586"/>
                <a:gd name="T10" fmla="*/ T9 w 3578"/>
                <a:gd name="T11" fmla="*/ 1188 h 2980"/>
                <a:gd name="T12" fmla="+- 0 8372 6586"/>
                <a:gd name="T13" fmla="*/ T12 w 3578"/>
                <a:gd name="T14" fmla="*/ 591 h 2980"/>
                <a:gd name="T15" fmla="+- 0 10163 6586"/>
                <a:gd name="T16" fmla="*/ T15 w 3578"/>
                <a:gd name="T17" fmla="*/ 2383 h 2980"/>
                <a:gd name="T18" fmla="+- 0 9566 6586"/>
                <a:gd name="T19" fmla="*/ T18 w 3578"/>
                <a:gd name="T20" fmla="*/ 1786 h 2980"/>
                <a:gd name="T21" fmla="+- 0 8969 6586"/>
                <a:gd name="T22" fmla="*/ T21 w 3578"/>
                <a:gd name="T23" fmla="*/ 2383 h 2980"/>
                <a:gd name="T24" fmla="+- 0 9566 6586"/>
                <a:gd name="T25" fmla="*/ T24 w 3578"/>
                <a:gd name="T26" fmla="*/ 2980 h 2980"/>
                <a:gd name="T27" fmla="+- 0 10163 6586"/>
                <a:gd name="T28" fmla="*/ T27 w 3578"/>
                <a:gd name="T29" fmla="*/ 2383 h 2980"/>
              </a:gdLst>
              <a:ahLst/>
              <a:cxnLst>
                <a:cxn ang="0">
                  <a:pos x="T1" y="T2"/>
                </a:cxn>
                <a:cxn ang="0">
                  <a:pos x="T4" y="T5"/>
                </a:cxn>
                <a:cxn ang="0">
                  <a:pos x="T7" y="T8"/>
                </a:cxn>
                <a:cxn ang="0">
                  <a:pos x="T10" y="T11"/>
                </a:cxn>
                <a:cxn ang="0">
                  <a:pos x="T13" y="T14"/>
                </a:cxn>
                <a:cxn ang="0">
                  <a:pos x="T16" y="T17"/>
                </a:cxn>
                <a:cxn ang="0">
                  <a:pos x="T19" y="T20"/>
                </a:cxn>
                <a:cxn ang="0">
                  <a:pos x="T22" y="T23"/>
                </a:cxn>
                <a:cxn ang="0">
                  <a:pos x="T25" y="T26"/>
                </a:cxn>
                <a:cxn ang="0">
                  <a:pos x="T28" y="T29"/>
                </a:cxn>
              </a:cxnLst>
              <a:rect l="0" t="0" r="r" b="b"/>
              <a:pathLst>
                <a:path w="3578" h="2980">
                  <a:moveTo>
                    <a:pt x="1786" y="591"/>
                  </a:moveTo>
                  <a:lnTo>
                    <a:pt x="1194" y="0"/>
                  </a:lnTo>
                  <a:lnTo>
                    <a:pt x="0" y="0"/>
                  </a:lnTo>
                  <a:lnTo>
                    <a:pt x="1188" y="1188"/>
                  </a:lnTo>
                  <a:lnTo>
                    <a:pt x="1786" y="591"/>
                  </a:lnTo>
                  <a:moveTo>
                    <a:pt x="3577" y="2383"/>
                  </a:moveTo>
                  <a:lnTo>
                    <a:pt x="2980" y="1786"/>
                  </a:lnTo>
                  <a:lnTo>
                    <a:pt x="2383" y="2383"/>
                  </a:lnTo>
                  <a:lnTo>
                    <a:pt x="2980" y="2980"/>
                  </a:lnTo>
                  <a:lnTo>
                    <a:pt x="3577" y="2383"/>
                  </a:lnTo>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rtlCol="0" anchor="t" anchorCtr="0" upright="1">
              <a:noAutofit/>
            </a:bodyPr>
            <a:lstStyle/>
            <a:p>
              <a:pPr rtl="0"/>
              <a:endParaRPr lang="es-ES" noProof="0" dirty="0"/>
            </a:p>
          </p:txBody>
        </p:sp>
        <p:sp>
          <p:nvSpPr>
            <p:cNvPr id="29" name="Forma libre 28">
              <a:extLst>
                <a:ext uri="{FF2B5EF4-FFF2-40B4-BE49-F238E27FC236}">
                  <a16:creationId xmlns:a16="http://schemas.microsoft.com/office/drawing/2014/main" id="{A0CC8369-E81F-D447-87D8-1AF0C58EAC07}"/>
                </a:ext>
              </a:extLst>
            </p:cNvPr>
            <p:cNvSpPr>
              <a:spLocks/>
            </p:cNvSpPr>
            <p:nvPr/>
          </p:nvSpPr>
          <p:spPr bwMode="auto">
            <a:xfrm>
              <a:off x="6341233" y="1463970"/>
              <a:ext cx="2208196" cy="2208277"/>
            </a:xfrm>
            <a:custGeom>
              <a:avLst/>
              <a:gdLst>
                <a:gd name="T0" fmla="+- 0 7774 7177"/>
                <a:gd name="T1" fmla="*/ T0 w 1792"/>
                <a:gd name="T2" fmla="+- 0 1188 1188"/>
                <a:gd name="T3" fmla="*/ 1188 h 1792"/>
                <a:gd name="T4" fmla="+- 0 7177 7177"/>
                <a:gd name="T5" fmla="*/ T4 w 1792"/>
                <a:gd name="T6" fmla="+- 0 1786 1188"/>
                <a:gd name="T7" fmla="*/ 1786 h 1792"/>
                <a:gd name="T8" fmla="+- 0 8372 7177"/>
                <a:gd name="T9" fmla="*/ T8 w 1792"/>
                <a:gd name="T10" fmla="+- 0 2980 1188"/>
                <a:gd name="T11" fmla="*/ 2980 h 1792"/>
                <a:gd name="T12" fmla="+- 0 8969 7177"/>
                <a:gd name="T13" fmla="*/ T12 w 1792"/>
                <a:gd name="T14" fmla="+- 0 2383 1188"/>
                <a:gd name="T15" fmla="*/ 2383 h 1792"/>
                <a:gd name="T16" fmla="+- 0 7774 7177"/>
                <a:gd name="T17" fmla="*/ T16 w 1792"/>
                <a:gd name="T18" fmla="+- 0 1188 1188"/>
                <a:gd name="T19" fmla="*/ 1188 h 1792"/>
              </a:gdLst>
              <a:ahLst/>
              <a:cxnLst>
                <a:cxn ang="0">
                  <a:pos x="T1" y="T3"/>
                </a:cxn>
                <a:cxn ang="0">
                  <a:pos x="T5" y="T7"/>
                </a:cxn>
                <a:cxn ang="0">
                  <a:pos x="T9" y="T11"/>
                </a:cxn>
                <a:cxn ang="0">
                  <a:pos x="T13" y="T15"/>
                </a:cxn>
                <a:cxn ang="0">
                  <a:pos x="T17" y="T19"/>
                </a:cxn>
              </a:cxnLst>
              <a:rect l="0" t="0" r="r" b="b"/>
              <a:pathLst>
                <a:path w="1792" h="1792">
                  <a:moveTo>
                    <a:pt x="597" y="0"/>
                  </a:moveTo>
                  <a:lnTo>
                    <a:pt x="0" y="598"/>
                  </a:lnTo>
                  <a:lnTo>
                    <a:pt x="1195" y="1792"/>
                  </a:lnTo>
                  <a:lnTo>
                    <a:pt x="1792" y="1195"/>
                  </a:lnTo>
                  <a:lnTo>
                    <a:pt x="597" y="0"/>
                  </a:lnTo>
                  <a:close/>
                </a:path>
              </a:pathLst>
            </a:custGeom>
            <a:solidFill>
              <a:schemeClr val="accent6"/>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rtlCol="0" anchor="t" anchorCtr="0" upright="1">
              <a:noAutofit/>
            </a:bodyPr>
            <a:lstStyle/>
            <a:p>
              <a:pPr rtl="0"/>
              <a:endParaRPr lang="es-ES" noProof="0" dirty="0"/>
            </a:p>
          </p:txBody>
        </p:sp>
        <p:sp>
          <p:nvSpPr>
            <p:cNvPr id="30" name="Forma libre 29">
              <a:extLst>
                <a:ext uri="{FF2B5EF4-FFF2-40B4-BE49-F238E27FC236}">
                  <a16:creationId xmlns:a16="http://schemas.microsoft.com/office/drawing/2014/main" id="{C41CA81E-EF54-D048-8775-CD4AB37A7DF6}"/>
                </a:ext>
              </a:extLst>
            </p:cNvPr>
            <p:cNvSpPr>
              <a:spLocks/>
            </p:cNvSpPr>
            <p:nvPr/>
          </p:nvSpPr>
          <p:spPr bwMode="auto">
            <a:xfrm>
              <a:off x="8555590" y="1"/>
              <a:ext cx="1457754" cy="729520"/>
            </a:xfrm>
            <a:custGeom>
              <a:avLst/>
              <a:gdLst>
                <a:gd name="T0" fmla="+- 0 10158 8975"/>
                <a:gd name="T1" fmla="*/ T0 w 1183"/>
                <a:gd name="T2" fmla="*/ 0 h 592"/>
                <a:gd name="T3" fmla="+- 0 8975 8975"/>
                <a:gd name="T4" fmla="*/ T3 w 1183"/>
                <a:gd name="T5" fmla="*/ 0 h 592"/>
                <a:gd name="T6" fmla="+- 0 9566 8975"/>
                <a:gd name="T7" fmla="*/ T6 w 1183"/>
                <a:gd name="T8" fmla="*/ 591 h 592"/>
                <a:gd name="T9" fmla="+- 0 10158 8975"/>
                <a:gd name="T10" fmla="*/ T9 w 1183"/>
                <a:gd name="T11" fmla="*/ 0 h 592"/>
              </a:gdLst>
              <a:ahLst/>
              <a:cxnLst>
                <a:cxn ang="0">
                  <a:pos x="T1" y="T2"/>
                </a:cxn>
                <a:cxn ang="0">
                  <a:pos x="T4" y="T5"/>
                </a:cxn>
                <a:cxn ang="0">
                  <a:pos x="T7" y="T8"/>
                </a:cxn>
                <a:cxn ang="0">
                  <a:pos x="T10" y="T11"/>
                </a:cxn>
              </a:cxnLst>
              <a:rect l="0" t="0" r="r" b="b"/>
              <a:pathLst>
                <a:path w="1183" h="592">
                  <a:moveTo>
                    <a:pt x="1183" y="0"/>
                  </a:moveTo>
                  <a:lnTo>
                    <a:pt x="0" y="0"/>
                  </a:lnTo>
                  <a:lnTo>
                    <a:pt x="591" y="591"/>
                  </a:lnTo>
                  <a:lnTo>
                    <a:pt x="1183" y="0"/>
                  </a:lnTo>
                  <a:close/>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rtlCol="0" anchor="t" anchorCtr="0" upright="1">
              <a:noAutofit/>
            </a:bodyPr>
            <a:lstStyle/>
            <a:p>
              <a:pPr rtl="0"/>
              <a:endParaRPr lang="es-ES" noProof="0" dirty="0"/>
            </a:p>
          </p:txBody>
        </p:sp>
        <p:sp>
          <p:nvSpPr>
            <p:cNvPr id="31" name="Forma libre 30">
              <a:extLst>
                <a:ext uri="{FF2B5EF4-FFF2-40B4-BE49-F238E27FC236}">
                  <a16:creationId xmlns:a16="http://schemas.microsoft.com/office/drawing/2014/main" id="{D95A4B85-923E-B641-B239-2A1999AB294B}"/>
                </a:ext>
              </a:extLst>
            </p:cNvPr>
            <p:cNvSpPr>
              <a:spLocks/>
            </p:cNvSpPr>
            <p:nvPr/>
          </p:nvSpPr>
          <p:spPr bwMode="auto">
            <a:xfrm>
              <a:off x="7076887" y="728289"/>
              <a:ext cx="2208196" cy="2208277"/>
            </a:xfrm>
            <a:custGeom>
              <a:avLst/>
              <a:gdLst>
                <a:gd name="T0" fmla="+- 0 8372 7774"/>
                <a:gd name="T1" fmla="*/ T0 w 1792"/>
                <a:gd name="T2" fmla="+- 0 591 591"/>
                <a:gd name="T3" fmla="*/ 591 h 1792"/>
                <a:gd name="T4" fmla="+- 0 7774 7774"/>
                <a:gd name="T5" fmla="*/ T4 w 1792"/>
                <a:gd name="T6" fmla="+- 0 1188 591"/>
                <a:gd name="T7" fmla="*/ 1188 h 1792"/>
                <a:gd name="T8" fmla="+- 0 8969 7774"/>
                <a:gd name="T9" fmla="*/ T8 w 1792"/>
                <a:gd name="T10" fmla="+- 0 2383 591"/>
                <a:gd name="T11" fmla="*/ 2383 h 1792"/>
                <a:gd name="T12" fmla="+- 0 9566 7774"/>
                <a:gd name="T13" fmla="*/ T12 w 1792"/>
                <a:gd name="T14" fmla="+- 0 1786 591"/>
                <a:gd name="T15" fmla="*/ 1786 h 1792"/>
                <a:gd name="T16" fmla="+- 0 8372 7774"/>
                <a:gd name="T17" fmla="*/ T16 w 1792"/>
                <a:gd name="T18" fmla="+- 0 591 591"/>
                <a:gd name="T19" fmla="*/ 591 h 1792"/>
              </a:gdLst>
              <a:ahLst/>
              <a:cxnLst>
                <a:cxn ang="0">
                  <a:pos x="T1" y="T3"/>
                </a:cxn>
                <a:cxn ang="0">
                  <a:pos x="T5" y="T7"/>
                </a:cxn>
                <a:cxn ang="0">
                  <a:pos x="T9" y="T11"/>
                </a:cxn>
                <a:cxn ang="0">
                  <a:pos x="T13" y="T15"/>
                </a:cxn>
                <a:cxn ang="0">
                  <a:pos x="T17" y="T19"/>
                </a:cxn>
              </a:cxnLst>
              <a:rect l="0" t="0" r="r" b="b"/>
              <a:pathLst>
                <a:path w="1792" h="1792">
                  <a:moveTo>
                    <a:pt x="598" y="0"/>
                  </a:moveTo>
                  <a:lnTo>
                    <a:pt x="0" y="597"/>
                  </a:lnTo>
                  <a:lnTo>
                    <a:pt x="1195" y="1792"/>
                  </a:lnTo>
                  <a:lnTo>
                    <a:pt x="1792" y="1195"/>
                  </a:lnTo>
                  <a:lnTo>
                    <a:pt x="598" y="0"/>
                  </a:lnTo>
                  <a:close/>
                </a:path>
              </a:pathLst>
            </a:custGeom>
            <a:solidFill>
              <a:schemeClr val="tx2"/>
            </a:solidFill>
            <a:ln>
              <a:noFill/>
            </a:ln>
          </p:spPr>
          <p:txBody>
            <a:bodyPr rot="0" vert="horz" wrap="square" lIns="91440" tIns="45720" rIns="91440" bIns="45720" rtlCol="0" anchor="t" anchorCtr="0" upright="1">
              <a:noAutofit/>
            </a:bodyPr>
            <a:lstStyle/>
            <a:p>
              <a:pPr rtl="0"/>
              <a:endParaRPr lang="es-ES" noProof="0" dirty="0"/>
            </a:p>
          </p:txBody>
        </p:sp>
        <p:sp>
          <p:nvSpPr>
            <p:cNvPr id="32" name="Forma libre 31">
              <a:extLst>
                <a:ext uri="{FF2B5EF4-FFF2-40B4-BE49-F238E27FC236}">
                  <a16:creationId xmlns:a16="http://schemas.microsoft.com/office/drawing/2014/main" id="{501386DC-76EB-F34E-AD0E-22957D3B38D5}"/>
                </a:ext>
              </a:extLst>
            </p:cNvPr>
            <p:cNvSpPr>
              <a:spLocks/>
            </p:cNvSpPr>
            <p:nvPr/>
          </p:nvSpPr>
          <p:spPr bwMode="auto">
            <a:xfrm>
              <a:off x="9285083" y="728289"/>
              <a:ext cx="2943850" cy="2943958"/>
            </a:xfrm>
            <a:custGeom>
              <a:avLst/>
              <a:gdLst>
                <a:gd name="T0" fmla="+- 0 11955 9566"/>
                <a:gd name="T1" fmla="*/ T0 w 2389"/>
                <a:gd name="T2" fmla="+- 0 1786 591"/>
                <a:gd name="T3" fmla="*/ 1786 h 2389"/>
                <a:gd name="T4" fmla="+- 0 10760 9566"/>
                <a:gd name="T5" fmla="*/ T4 w 2389"/>
                <a:gd name="T6" fmla="+- 0 591 591"/>
                <a:gd name="T7" fmla="*/ 591 h 2389"/>
                <a:gd name="T8" fmla="+- 0 9566 9566"/>
                <a:gd name="T9" fmla="*/ T8 w 2389"/>
                <a:gd name="T10" fmla="+- 0 1786 591"/>
                <a:gd name="T11" fmla="*/ 1786 h 2389"/>
                <a:gd name="T12" fmla="+- 0 10760 9566"/>
                <a:gd name="T13" fmla="*/ T12 w 2389"/>
                <a:gd name="T14" fmla="+- 0 2980 591"/>
                <a:gd name="T15" fmla="*/ 2980 h 2389"/>
                <a:gd name="T16" fmla="+- 0 11955 9566"/>
                <a:gd name="T17" fmla="*/ T16 w 2389"/>
                <a:gd name="T18" fmla="+- 0 1786 591"/>
                <a:gd name="T19" fmla="*/ 1786 h 2389"/>
              </a:gdLst>
              <a:ahLst/>
              <a:cxnLst>
                <a:cxn ang="0">
                  <a:pos x="T1" y="T3"/>
                </a:cxn>
                <a:cxn ang="0">
                  <a:pos x="T5" y="T7"/>
                </a:cxn>
                <a:cxn ang="0">
                  <a:pos x="T9" y="T11"/>
                </a:cxn>
                <a:cxn ang="0">
                  <a:pos x="T13" y="T15"/>
                </a:cxn>
                <a:cxn ang="0">
                  <a:pos x="T17" y="T19"/>
                </a:cxn>
              </a:cxnLst>
              <a:rect l="0" t="0" r="r" b="b"/>
              <a:pathLst>
                <a:path w="2389" h="2389">
                  <a:moveTo>
                    <a:pt x="2389" y="1195"/>
                  </a:moveTo>
                  <a:lnTo>
                    <a:pt x="1194" y="0"/>
                  </a:lnTo>
                  <a:lnTo>
                    <a:pt x="0" y="1195"/>
                  </a:lnTo>
                  <a:lnTo>
                    <a:pt x="1194" y="2389"/>
                  </a:lnTo>
                  <a:lnTo>
                    <a:pt x="2389" y="1195"/>
                  </a:lnTo>
                </a:path>
              </a:pathLst>
            </a:custGeom>
            <a:solidFill>
              <a:schemeClr val="accent6"/>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rtlCol="0" anchor="t" anchorCtr="0" upright="1">
              <a:noAutofit/>
            </a:bodyPr>
            <a:lstStyle/>
            <a:p>
              <a:pPr rtl="0"/>
              <a:endParaRPr lang="es-ES" noProof="0" dirty="0"/>
            </a:p>
          </p:txBody>
        </p:sp>
      </p:grpSp>
      <p:sp>
        <p:nvSpPr>
          <p:cNvPr id="66" name="Marcador de posición de imagen 25">
            <a:extLst>
              <a:ext uri="{FF2B5EF4-FFF2-40B4-BE49-F238E27FC236}">
                <a16:creationId xmlns:a16="http://schemas.microsoft.com/office/drawing/2014/main" id="{2D21D633-C51E-E94E-BAE3-96F52F76E496}"/>
              </a:ext>
            </a:extLst>
          </p:cNvPr>
          <p:cNvSpPr>
            <a:spLocks noGrp="1"/>
          </p:cNvSpPr>
          <p:nvPr>
            <p:ph type="pic" sz="quarter" idx="27"/>
          </p:nvPr>
        </p:nvSpPr>
        <p:spPr>
          <a:xfrm>
            <a:off x="6362292" y="2572883"/>
            <a:ext cx="2118245" cy="2037217"/>
          </a:xfrm>
          <a:prstGeom prst="rect">
            <a:avLst/>
          </a:prstGeom>
        </p:spPr>
        <p:txBody>
          <a:bodyPr rtlCol="0"/>
          <a:lstStyle/>
          <a:p>
            <a:pPr rtl="0"/>
            <a:r>
              <a:rPr lang="es-ES" noProof="0"/>
              <a:t>Haga clic en el icono para agregar una imagen</a:t>
            </a:r>
            <a:endParaRPr lang="es-ES" noProof="0" dirty="0"/>
          </a:p>
        </p:txBody>
      </p:sp>
      <p:sp>
        <p:nvSpPr>
          <p:cNvPr id="69" name="Marcador de posición de imagen 25">
            <a:extLst>
              <a:ext uri="{FF2B5EF4-FFF2-40B4-BE49-F238E27FC236}">
                <a16:creationId xmlns:a16="http://schemas.microsoft.com/office/drawing/2014/main" id="{639EFA5A-9C69-DF4D-81B7-FA1F8CCCF934}"/>
              </a:ext>
            </a:extLst>
          </p:cNvPr>
          <p:cNvSpPr>
            <a:spLocks noGrp="1"/>
          </p:cNvSpPr>
          <p:nvPr>
            <p:ph type="pic" sz="quarter" idx="30"/>
          </p:nvPr>
        </p:nvSpPr>
        <p:spPr>
          <a:xfrm>
            <a:off x="9112023" y="2572883"/>
            <a:ext cx="2118245" cy="2037217"/>
          </a:xfrm>
          <a:prstGeom prst="rect">
            <a:avLst/>
          </a:prstGeom>
        </p:spPr>
        <p:txBody>
          <a:bodyPr rtlCol="0"/>
          <a:lstStyle/>
          <a:p>
            <a:pPr rtl="0"/>
            <a:r>
              <a:rPr lang="es-ES" noProof="0"/>
              <a:t>Haga clic en el icono para agregar una imagen</a:t>
            </a:r>
            <a:endParaRPr lang="es-ES" noProof="0" dirty="0"/>
          </a:p>
        </p:txBody>
      </p:sp>
      <p:sp>
        <p:nvSpPr>
          <p:cNvPr id="2" name="Marcador de fecha 1">
            <a:extLst>
              <a:ext uri="{FF2B5EF4-FFF2-40B4-BE49-F238E27FC236}">
                <a16:creationId xmlns:a16="http://schemas.microsoft.com/office/drawing/2014/main" id="{8ED89364-B1CB-4E72-A6BB-95A34B50661C}"/>
              </a:ext>
            </a:extLst>
          </p:cNvPr>
          <p:cNvSpPr>
            <a:spLocks noGrp="1"/>
          </p:cNvSpPr>
          <p:nvPr>
            <p:ph type="dt" sz="half" idx="32"/>
          </p:nvPr>
        </p:nvSpPr>
        <p:spPr/>
        <p:txBody>
          <a:bodyPr rtlCol="0"/>
          <a:lstStyle/>
          <a:p>
            <a:pPr rtl="0"/>
            <a:fld id="{7BEA095D-F9AB-465B-A2BC-526B797F4865}" type="datetime4">
              <a:rPr lang="es-ES" noProof="0" smtClean="0">
                <a:latin typeface="+mn-lt"/>
              </a:rPr>
              <a:t>9 de marzo de 2023</a:t>
            </a:fld>
            <a:endParaRPr lang="es-ES" noProof="0" dirty="0">
              <a:latin typeface="+mn-lt"/>
            </a:endParaRPr>
          </a:p>
        </p:txBody>
      </p:sp>
      <p:sp>
        <p:nvSpPr>
          <p:cNvPr id="3" name="Marcador de pie de página 2">
            <a:extLst>
              <a:ext uri="{FF2B5EF4-FFF2-40B4-BE49-F238E27FC236}">
                <a16:creationId xmlns:a16="http://schemas.microsoft.com/office/drawing/2014/main" id="{8E09328F-B310-4BF3-883E-BA9A39676AF2}"/>
              </a:ext>
            </a:extLst>
          </p:cNvPr>
          <p:cNvSpPr>
            <a:spLocks noGrp="1"/>
          </p:cNvSpPr>
          <p:nvPr>
            <p:ph type="ftr" sz="quarter" idx="33"/>
          </p:nvPr>
        </p:nvSpPr>
        <p:spPr/>
        <p:txBody>
          <a:bodyPr rtlCol="0"/>
          <a:lstStyle/>
          <a:p>
            <a:pPr rtl="0"/>
            <a:r>
              <a:rPr lang="es-ES" noProof="0" dirty="0"/>
              <a:t>Revisión anual</a:t>
            </a:r>
            <a:endParaRPr lang="es-ES" b="0" noProof="0" dirty="0"/>
          </a:p>
        </p:txBody>
      </p:sp>
      <p:sp>
        <p:nvSpPr>
          <p:cNvPr id="4" name="Marcador de número de diapositiva 3">
            <a:extLst>
              <a:ext uri="{FF2B5EF4-FFF2-40B4-BE49-F238E27FC236}">
                <a16:creationId xmlns:a16="http://schemas.microsoft.com/office/drawing/2014/main" id="{04192EF2-9336-43EF-A365-1F54000F7DE9}"/>
              </a:ext>
            </a:extLst>
          </p:cNvPr>
          <p:cNvSpPr>
            <a:spLocks noGrp="1"/>
          </p:cNvSpPr>
          <p:nvPr>
            <p:ph type="sldNum" sz="quarter" idx="34"/>
          </p:nvPr>
        </p:nvSpPr>
        <p:spPr/>
        <p:txBody>
          <a:bodyPr rtlCol="0"/>
          <a:lstStyle/>
          <a:p>
            <a:pPr rtl="0"/>
            <a:fld id="{294A09A9-5501-47C1-A89A-A340965A2BE2}" type="slidenum">
              <a:rPr lang="es-ES" noProof="0" smtClean="0"/>
              <a:pPr rtl="0"/>
              <a:t>‹Nº›</a:t>
            </a:fld>
            <a:endParaRPr lang="es-ES" noProof="0" dirty="0"/>
          </a:p>
        </p:txBody>
      </p:sp>
    </p:spTree>
    <p:extLst>
      <p:ext uri="{BB962C8B-B14F-4D97-AF65-F5344CB8AC3E}">
        <p14:creationId xmlns:p14="http://schemas.microsoft.com/office/powerpoint/2010/main" val="996362460"/>
      </p:ext>
    </p:extLst>
  </p:cSld>
  <p:clrMapOvr>
    <a:overrideClrMapping bg1="dk1" tx1="lt1" bg2="dk2" tx2="lt2" accent1="accent1" accent2="accent2" accent3="accent3" accent4="accent4" accent5="accent5" accent6="accent6" hlink="hlink" folHlink="folHlink"/>
  </p:clrMapOvr>
  <p:extLst>
    <p:ext uri="{DCECCB84-F9BA-43D5-87BE-67443E8EF086}">
      <p15:sldGuideLst xmlns:p15="http://schemas.microsoft.com/office/powerpoint/2012/main">
        <p15:guide id="1" pos="600">
          <p15:clr>
            <a:srgbClr val="FBAE40"/>
          </p15:clr>
        </p15:guide>
        <p15:guide id="2" pos="7080" userDrawn="1">
          <p15:clr>
            <a:srgbClr val="FBAE40"/>
          </p15:clr>
        </p15:guide>
        <p15:guide id="3" pos="2304" userDrawn="1">
          <p15:clr>
            <a:srgbClr val="FBAE40"/>
          </p15:clr>
        </p15:guide>
        <p15:guide id="4" pos="4008" userDrawn="1">
          <p15:clr>
            <a:srgbClr val="FBAE40"/>
          </p15:clr>
        </p15:guide>
        <p15:guide id="5" pos="1944" userDrawn="1">
          <p15:clr>
            <a:srgbClr val="FBAE40"/>
          </p15:clr>
        </p15:guide>
        <p15:guide id="6" pos="3648" userDrawn="1">
          <p15:clr>
            <a:srgbClr val="FBAE40"/>
          </p15:clr>
        </p15:guide>
        <p15:guide id="7" orient="horz" pos="1392" userDrawn="1">
          <p15:clr>
            <a:srgbClr val="FBAE40"/>
          </p15:clr>
        </p15:guide>
        <p15:guide id="8" orient="horz" pos="552" userDrawn="1">
          <p15:clr>
            <a:srgbClr val="FBAE40"/>
          </p15:clr>
        </p15:guide>
        <p15:guide id="9" orient="horz" pos="1224" userDrawn="1">
          <p15:clr>
            <a:srgbClr val="FBAE40"/>
          </p15:clr>
        </p15:guide>
        <p15:guide id="10" pos="5352" userDrawn="1">
          <p15:clr>
            <a:srgbClr val="FBAE40"/>
          </p15:clr>
        </p15:guide>
        <p15:guide id="11" pos="5736" userDrawn="1">
          <p15:clr>
            <a:srgbClr val="FBAE40"/>
          </p15:clr>
        </p15:guide>
        <p15:guide id="12" orient="horz" pos="2904" userDrawn="1">
          <p15:clr>
            <a:srgbClr val="FBAE40"/>
          </p15:clr>
        </p15:guide>
        <p15:guide id="13" orient="horz" pos="1608" userDrawn="1">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Escala de tiempo ">
    <p:bg>
      <p:bgPr>
        <a:solidFill>
          <a:schemeClr val="tx1"/>
        </a:solidFill>
        <a:effectLst/>
      </p:bgPr>
    </p:bg>
    <p:spTree>
      <p:nvGrpSpPr>
        <p:cNvPr id="1" name=""/>
        <p:cNvGrpSpPr/>
        <p:nvPr/>
      </p:nvGrpSpPr>
      <p:grpSpPr>
        <a:xfrm>
          <a:off x="0" y="0"/>
          <a:ext cx="0" cy="0"/>
          <a:chOff x="0" y="0"/>
          <a:chExt cx="0" cy="0"/>
        </a:xfrm>
      </p:grpSpPr>
      <p:cxnSp>
        <p:nvCxnSpPr>
          <p:cNvPr id="21" name="Conector recto 20">
            <a:extLst>
              <a:ext uri="{FF2B5EF4-FFF2-40B4-BE49-F238E27FC236}">
                <a16:creationId xmlns:a16="http://schemas.microsoft.com/office/drawing/2014/main" id="{040046AF-E5BF-854D-9986-7C3019770FE7}"/>
              </a:ext>
            </a:extLst>
          </p:cNvPr>
          <p:cNvCxnSpPr>
            <a:cxnSpLocks/>
          </p:cNvCxnSpPr>
          <p:nvPr userDrawn="1"/>
        </p:nvCxnSpPr>
        <p:spPr>
          <a:xfrm flipH="1">
            <a:off x="1045959" y="2213783"/>
            <a:ext cx="2136" cy="1828800"/>
          </a:xfrm>
          <a:prstGeom prst="line">
            <a:avLst/>
          </a:prstGeom>
          <a:ln w="165100">
            <a:solidFill>
              <a:schemeClr val="accent6"/>
            </a:solidFill>
          </a:ln>
        </p:spPr>
        <p:style>
          <a:lnRef idx="1">
            <a:schemeClr val="accent1"/>
          </a:lnRef>
          <a:fillRef idx="0">
            <a:schemeClr val="accent1"/>
          </a:fillRef>
          <a:effectRef idx="0">
            <a:schemeClr val="accent1"/>
          </a:effectRef>
          <a:fontRef idx="minor">
            <a:schemeClr val="tx1"/>
          </a:fontRef>
        </p:style>
      </p:cxnSp>
      <p:cxnSp>
        <p:nvCxnSpPr>
          <p:cNvPr id="26" name="Conector recto 25">
            <a:extLst>
              <a:ext uri="{FF2B5EF4-FFF2-40B4-BE49-F238E27FC236}">
                <a16:creationId xmlns:a16="http://schemas.microsoft.com/office/drawing/2014/main" id="{76CA14A6-0144-BC49-A8D4-C979D13258C0}"/>
              </a:ext>
            </a:extLst>
          </p:cNvPr>
          <p:cNvCxnSpPr>
            <a:cxnSpLocks/>
          </p:cNvCxnSpPr>
          <p:nvPr userDrawn="1"/>
        </p:nvCxnSpPr>
        <p:spPr>
          <a:xfrm flipH="1">
            <a:off x="6180493" y="2213783"/>
            <a:ext cx="11102" cy="1828800"/>
          </a:xfrm>
          <a:prstGeom prst="line">
            <a:avLst/>
          </a:prstGeom>
          <a:ln w="165100">
            <a:solidFill>
              <a:schemeClr val="accent6"/>
            </a:solidFill>
          </a:ln>
        </p:spPr>
        <p:style>
          <a:lnRef idx="1">
            <a:schemeClr val="accent1"/>
          </a:lnRef>
          <a:fillRef idx="0">
            <a:schemeClr val="accent1"/>
          </a:fillRef>
          <a:effectRef idx="0">
            <a:schemeClr val="accent1"/>
          </a:effectRef>
          <a:fontRef idx="minor">
            <a:schemeClr val="tx1"/>
          </a:fontRef>
        </p:style>
      </p:cxnSp>
      <p:cxnSp>
        <p:nvCxnSpPr>
          <p:cNvPr id="28" name="Conector recto 27">
            <a:extLst>
              <a:ext uri="{FF2B5EF4-FFF2-40B4-BE49-F238E27FC236}">
                <a16:creationId xmlns:a16="http://schemas.microsoft.com/office/drawing/2014/main" id="{FA582FC2-A135-5743-B9C0-6AC7225B42E1}"/>
              </a:ext>
            </a:extLst>
          </p:cNvPr>
          <p:cNvCxnSpPr>
            <a:cxnSpLocks/>
          </p:cNvCxnSpPr>
          <p:nvPr userDrawn="1"/>
        </p:nvCxnSpPr>
        <p:spPr>
          <a:xfrm flipH="1">
            <a:off x="8745623" y="3904712"/>
            <a:ext cx="2136" cy="1828800"/>
          </a:xfrm>
          <a:prstGeom prst="line">
            <a:avLst/>
          </a:prstGeom>
          <a:ln w="165100">
            <a:solidFill>
              <a:schemeClr val="accent6"/>
            </a:solidFill>
          </a:ln>
        </p:spPr>
        <p:style>
          <a:lnRef idx="1">
            <a:schemeClr val="accent1"/>
          </a:lnRef>
          <a:fillRef idx="0">
            <a:schemeClr val="accent1"/>
          </a:fillRef>
          <a:effectRef idx="0">
            <a:schemeClr val="accent1"/>
          </a:effectRef>
          <a:fontRef idx="minor">
            <a:schemeClr val="tx1"/>
          </a:fontRef>
        </p:style>
      </p:cxnSp>
      <p:cxnSp>
        <p:nvCxnSpPr>
          <p:cNvPr id="24" name="Conector recto 23">
            <a:extLst>
              <a:ext uri="{FF2B5EF4-FFF2-40B4-BE49-F238E27FC236}">
                <a16:creationId xmlns:a16="http://schemas.microsoft.com/office/drawing/2014/main" id="{77C43222-5868-0247-838F-58F4F6C8EE75}"/>
              </a:ext>
            </a:extLst>
          </p:cNvPr>
          <p:cNvCxnSpPr>
            <a:cxnSpLocks/>
          </p:cNvCxnSpPr>
          <p:nvPr userDrawn="1"/>
        </p:nvCxnSpPr>
        <p:spPr>
          <a:xfrm flipH="1">
            <a:off x="3611089" y="3895941"/>
            <a:ext cx="2136" cy="1828800"/>
          </a:xfrm>
          <a:prstGeom prst="line">
            <a:avLst/>
          </a:prstGeom>
          <a:ln w="165100">
            <a:solidFill>
              <a:schemeClr val="accent6"/>
            </a:solidFill>
          </a:ln>
        </p:spPr>
        <p:style>
          <a:lnRef idx="1">
            <a:schemeClr val="accent1"/>
          </a:lnRef>
          <a:fillRef idx="0">
            <a:schemeClr val="accent1"/>
          </a:fillRef>
          <a:effectRef idx="0">
            <a:schemeClr val="accent1"/>
          </a:effectRef>
          <a:fontRef idx="minor">
            <a:schemeClr val="tx1"/>
          </a:fontRef>
        </p:style>
      </p:cxnSp>
      <p:sp>
        <p:nvSpPr>
          <p:cNvPr id="30" name="Título 1">
            <a:extLst>
              <a:ext uri="{FF2B5EF4-FFF2-40B4-BE49-F238E27FC236}">
                <a16:creationId xmlns:a16="http://schemas.microsoft.com/office/drawing/2014/main" id="{46EEE005-F78A-9D4F-B159-964376C387DD}"/>
              </a:ext>
            </a:extLst>
          </p:cNvPr>
          <p:cNvSpPr>
            <a:spLocks noGrp="1"/>
          </p:cNvSpPr>
          <p:nvPr>
            <p:ph type="title" hasCustomPrompt="1"/>
          </p:nvPr>
        </p:nvSpPr>
        <p:spPr>
          <a:xfrm>
            <a:off x="964023" y="879063"/>
            <a:ext cx="4941477" cy="610863"/>
          </a:xfrm>
          <a:prstGeom prst="rect">
            <a:avLst/>
          </a:prstGeom>
        </p:spPr>
        <p:txBody>
          <a:bodyPr lIns="0" tIns="0" rIns="0" bIns="0" rtlCol="0" anchor="b" anchorCtr="0">
            <a:normAutofit/>
          </a:bodyPr>
          <a:lstStyle>
            <a:lvl1pPr>
              <a:defRPr sz="4400" b="1" i="0">
                <a:solidFill>
                  <a:schemeClr val="bg1"/>
                </a:solidFill>
                <a:latin typeface="+mj-lt"/>
              </a:defRPr>
            </a:lvl1pPr>
          </a:lstStyle>
          <a:p>
            <a:pPr rtl="0"/>
            <a:r>
              <a:rPr lang="es-ES" noProof="0"/>
              <a:t>Haga clic para editar </a:t>
            </a:r>
          </a:p>
        </p:txBody>
      </p:sp>
      <p:sp>
        <p:nvSpPr>
          <p:cNvPr id="96" name="Marcador de texto 29">
            <a:extLst>
              <a:ext uri="{FF2B5EF4-FFF2-40B4-BE49-F238E27FC236}">
                <a16:creationId xmlns:a16="http://schemas.microsoft.com/office/drawing/2014/main" id="{FC61536F-8EA7-5A48-AF76-8B0E251BD8CB}"/>
              </a:ext>
            </a:extLst>
          </p:cNvPr>
          <p:cNvSpPr>
            <a:spLocks noGrp="1"/>
          </p:cNvSpPr>
          <p:nvPr>
            <p:ph type="body" sz="quarter" idx="12" hasCustomPrompt="1"/>
          </p:nvPr>
        </p:nvSpPr>
        <p:spPr>
          <a:xfrm>
            <a:off x="1296955" y="2934856"/>
            <a:ext cx="2133600" cy="369332"/>
          </a:xfrm>
          <a:ln>
            <a:noFill/>
          </a:ln>
        </p:spPr>
        <p:txBody>
          <a:bodyPr lIns="0" tIns="0" rIns="0" bIns="0" rtlCol="0">
            <a:noAutofit/>
          </a:bodyPr>
          <a:lstStyle>
            <a:lvl1pPr marL="0" indent="0">
              <a:buNone/>
              <a:defRPr sz="1400" b="0" i="0">
                <a:solidFill>
                  <a:schemeClr val="bg1"/>
                </a:solidFill>
                <a:latin typeface="+mn-lt"/>
              </a:defRPr>
            </a:lvl1pPr>
            <a:lvl2pPr>
              <a:defRPr sz="4000"/>
            </a:lvl2pPr>
            <a:lvl3pPr>
              <a:defRPr sz="4000"/>
            </a:lvl3pPr>
            <a:lvl4pPr>
              <a:defRPr sz="4000"/>
            </a:lvl4pPr>
            <a:lvl5pPr>
              <a:defRPr sz="4000"/>
            </a:lvl5pPr>
          </a:lstStyle>
          <a:p>
            <a:pPr lvl="0" rtl="0"/>
            <a:r>
              <a:rPr lang="es-ES" noProof="0"/>
              <a:t>Haga clic para editar </a:t>
            </a:r>
          </a:p>
        </p:txBody>
      </p:sp>
      <p:sp>
        <p:nvSpPr>
          <p:cNvPr id="97" name="Marcador de texto 29">
            <a:extLst>
              <a:ext uri="{FF2B5EF4-FFF2-40B4-BE49-F238E27FC236}">
                <a16:creationId xmlns:a16="http://schemas.microsoft.com/office/drawing/2014/main" id="{64FFD994-BD97-ED49-8607-286ECBB1CDA3}"/>
              </a:ext>
            </a:extLst>
          </p:cNvPr>
          <p:cNvSpPr>
            <a:spLocks noGrp="1"/>
          </p:cNvSpPr>
          <p:nvPr>
            <p:ph type="body" sz="quarter" idx="11" hasCustomPrompt="1"/>
          </p:nvPr>
        </p:nvSpPr>
        <p:spPr>
          <a:xfrm>
            <a:off x="1296955" y="2568686"/>
            <a:ext cx="2133600" cy="205837"/>
          </a:xfrm>
          <a:ln>
            <a:noFill/>
          </a:ln>
        </p:spPr>
        <p:txBody>
          <a:bodyPr lIns="0" tIns="0" rIns="0" bIns="0" rtlCol="0">
            <a:noAutofit/>
          </a:bodyPr>
          <a:lstStyle>
            <a:lvl1pPr marL="0" indent="0">
              <a:spcBef>
                <a:spcPts val="400"/>
              </a:spcBef>
              <a:buNone/>
              <a:defRPr sz="1800" b="0" i="0" spc="0" baseline="0">
                <a:solidFill>
                  <a:schemeClr val="bg1"/>
                </a:solidFill>
                <a:latin typeface="+mj-lt"/>
              </a:defRPr>
            </a:lvl1pPr>
            <a:lvl2pPr>
              <a:defRPr sz="4000"/>
            </a:lvl2pPr>
            <a:lvl3pPr>
              <a:defRPr sz="4000"/>
            </a:lvl3pPr>
            <a:lvl4pPr>
              <a:defRPr sz="4000"/>
            </a:lvl4pPr>
            <a:lvl5pPr>
              <a:defRPr sz="4000"/>
            </a:lvl5pPr>
          </a:lstStyle>
          <a:p>
            <a:pPr lvl="0" rtl="0"/>
            <a:r>
              <a:rPr lang="es-ES" noProof="0"/>
              <a:t>Haga clic para editar </a:t>
            </a:r>
          </a:p>
        </p:txBody>
      </p:sp>
      <p:sp>
        <p:nvSpPr>
          <p:cNvPr id="102" name="Marcador de texto 29">
            <a:extLst>
              <a:ext uri="{FF2B5EF4-FFF2-40B4-BE49-F238E27FC236}">
                <a16:creationId xmlns:a16="http://schemas.microsoft.com/office/drawing/2014/main" id="{D1ADE805-BFBC-ED47-B9CB-6CB2FF02E868}"/>
              </a:ext>
            </a:extLst>
          </p:cNvPr>
          <p:cNvSpPr>
            <a:spLocks noGrp="1"/>
          </p:cNvSpPr>
          <p:nvPr>
            <p:ph type="body" sz="quarter" idx="30" hasCustomPrompt="1"/>
          </p:nvPr>
        </p:nvSpPr>
        <p:spPr>
          <a:xfrm>
            <a:off x="3897799" y="5087328"/>
            <a:ext cx="2133600" cy="369332"/>
          </a:xfrm>
          <a:ln>
            <a:noFill/>
          </a:ln>
        </p:spPr>
        <p:txBody>
          <a:bodyPr lIns="0" tIns="0" rIns="0" bIns="0" rtlCol="0">
            <a:noAutofit/>
          </a:bodyPr>
          <a:lstStyle>
            <a:lvl1pPr marL="0" indent="0">
              <a:buNone/>
              <a:defRPr sz="1400" b="0" i="0">
                <a:solidFill>
                  <a:schemeClr val="bg1"/>
                </a:solidFill>
                <a:latin typeface="+mn-lt"/>
              </a:defRPr>
            </a:lvl1pPr>
            <a:lvl2pPr>
              <a:defRPr sz="4000"/>
            </a:lvl2pPr>
            <a:lvl3pPr>
              <a:defRPr sz="4000"/>
            </a:lvl3pPr>
            <a:lvl4pPr>
              <a:defRPr sz="4000"/>
            </a:lvl4pPr>
            <a:lvl5pPr>
              <a:defRPr sz="4000"/>
            </a:lvl5pPr>
          </a:lstStyle>
          <a:p>
            <a:pPr lvl="0" rtl="0"/>
            <a:r>
              <a:rPr lang="es-ES" noProof="0"/>
              <a:t>Haga clic para editar </a:t>
            </a:r>
          </a:p>
        </p:txBody>
      </p:sp>
      <p:sp>
        <p:nvSpPr>
          <p:cNvPr id="103" name="Marcador de texto 29">
            <a:extLst>
              <a:ext uri="{FF2B5EF4-FFF2-40B4-BE49-F238E27FC236}">
                <a16:creationId xmlns:a16="http://schemas.microsoft.com/office/drawing/2014/main" id="{334A3589-641F-F547-891B-149579153B75}"/>
              </a:ext>
            </a:extLst>
          </p:cNvPr>
          <p:cNvSpPr>
            <a:spLocks noGrp="1"/>
          </p:cNvSpPr>
          <p:nvPr>
            <p:ph type="body" sz="quarter" idx="31" hasCustomPrompt="1"/>
          </p:nvPr>
        </p:nvSpPr>
        <p:spPr>
          <a:xfrm>
            <a:off x="3897799" y="4701908"/>
            <a:ext cx="2133600" cy="205837"/>
          </a:xfrm>
          <a:ln>
            <a:noFill/>
          </a:ln>
        </p:spPr>
        <p:txBody>
          <a:bodyPr vert="horz" lIns="0" tIns="0" rIns="0" bIns="0" rtlCol="0">
            <a:noAutofit/>
          </a:bodyPr>
          <a:lstStyle>
            <a:lvl1pPr marL="0" indent="0">
              <a:spcBef>
                <a:spcPts val="400"/>
              </a:spcBef>
              <a:buNone/>
              <a:defRPr lang="en-US" sz="1800" spc="0" baseline="0" dirty="0">
                <a:latin typeface="+mj-lt"/>
              </a:defRPr>
            </a:lvl1pPr>
            <a:lvl2pPr>
              <a:defRPr sz="4000"/>
            </a:lvl2pPr>
            <a:lvl3pPr>
              <a:defRPr sz="4000"/>
            </a:lvl3pPr>
            <a:lvl4pPr>
              <a:defRPr sz="4000"/>
            </a:lvl4pPr>
            <a:lvl5pPr>
              <a:defRPr sz="4000"/>
            </a:lvl5pPr>
          </a:lstStyle>
          <a:p>
            <a:pPr marL="0" lvl="0" indent="0" rtl="0">
              <a:spcBef>
                <a:spcPts val="400"/>
              </a:spcBef>
              <a:buNone/>
            </a:pPr>
            <a:r>
              <a:rPr lang="es-ES" noProof="0"/>
              <a:t>Haga clic para editar </a:t>
            </a:r>
          </a:p>
        </p:txBody>
      </p:sp>
      <p:sp>
        <p:nvSpPr>
          <p:cNvPr id="106" name="Marcador de texto 29">
            <a:extLst>
              <a:ext uri="{FF2B5EF4-FFF2-40B4-BE49-F238E27FC236}">
                <a16:creationId xmlns:a16="http://schemas.microsoft.com/office/drawing/2014/main" id="{A63F8454-D12E-A641-ABD0-8977D3F5EC05}"/>
              </a:ext>
            </a:extLst>
          </p:cNvPr>
          <p:cNvSpPr>
            <a:spLocks noGrp="1"/>
          </p:cNvSpPr>
          <p:nvPr>
            <p:ph type="body" sz="quarter" idx="32" hasCustomPrompt="1"/>
          </p:nvPr>
        </p:nvSpPr>
        <p:spPr>
          <a:xfrm>
            <a:off x="9001711" y="5087328"/>
            <a:ext cx="2133600" cy="369332"/>
          </a:xfrm>
          <a:ln>
            <a:noFill/>
          </a:ln>
        </p:spPr>
        <p:txBody>
          <a:bodyPr lIns="0" tIns="0" rIns="0" bIns="0" rtlCol="0">
            <a:noAutofit/>
          </a:bodyPr>
          <a:lstStyle>
            <a:lvl1pPr marL="0" indent="0">
              <a:buNone/>
              <a:defRPr sz="1400" b="0" i="0">
                <a:solidFill>
                  <a:schemeClr val="bg1"/>
                </a:solidFill>
                <a:latin typeface="+mn-lt"/>
              </a:defRPr>
            </a:lvl1pPr>
            <a:lvl2pPr>
              <a:defRPr sz="4000"/>
            </a:lvl2pPr>
            <a:lvl3pPr>
              <a:defRPr sz="4000"/>
            </a:lvl3pPr>
            <a:lvl4pPr>
              <a:defRPr sz="4000"/>
            </a:lvl4pPr>
            <a:lvl5pPr>
              <a:defRPr sz="4000"/>
            </a:lvl5pPr>
          </a:lstStyle>
          <a:p>
            <a:pPr lvl="0" rtl="0"/>
            <a:r>
              <a:rPr lang="es-ES" noProof="0"/>
              <a:t>Haga clic para editar </a:t>
            </a:r>
          </a:p>
        </p:txBody>
      </p:sp>
      <p:sp>
        <p:nvSpPr>
          <p:cNvPr id="107" name="Marcador de texto 29">
            <a:extLst>
              <a:ext uri="{FF2B5EF4-FFF2-40B4-BE49-F238E27FC236}">
                <a16:creationId xmlns:a16="http://schemas.microsoft.com/office/drawing/2014/main" id="{F35AA15D-DBAD-9840-8764-A5B6D486A234}"/>
              </a:ext>
            </a:extLst>
          </p:cNvPr>
          <p:cNvSpPr>
            <a:spLocks noGrp="1"/>
          </p:cNvSpPr>
          <p:nvPr>
            <p:ph type="body" sz="quarter" idx="33" hasCustomPrompt="1"/>
          </p:nvPr>
        </p:nvSpPr>
        <p:spPr>
          <a:xfrm>
            <a:off x="9001711" y="4701908"/>
            <a:ext cx="2133600" cy="205837"/>
          </a:xfrm>
          <a:ln>
            <a:noFill/>
          </a:ln>
        </p:spPr>
        <p:txBody>
          <a:bodyPr vert="horz" lIns="0" tIns="0" rIns="0" bIns="0" rtlCol="0">
            <a:noAutofit/>
          </a:bodyPr>
          <a:lstStyle>
            <a:lvl1pPr marL="0" indent="0">
              <a:spcBef>
                <a:spcPts val="400"/>
              </a:spcBef>
              <a:buNone/>
              <a:defRPr lang="en-US" sz="1800" spc="0" baseline="0" dirty="0">
                <a:latin typeface="+mj-lt"/>
              </a:defRPr>
            </a:lvl1pPr>
            <a:lvl2pPr>
              <a:defRPr sz="4000"/>
            </a:lvl2pPr>
            <a:lvl3pPr>
              <a:defRPr sz="4000"/>
            </a:lvl3pPr>
            <a:lvl4pPr>
              <a:defRPr sz="4000"/>
            </a:lvl4pPr>
            <a:lvl5pPr>
              <a:defRPr sz="4000"/>
            </a:lvl5pPr>
          </a:lstStyle>
          <a:p>
            <a:pPr marL="0" lvl="0" indent="0" rtl="0">
              <a:spcBef>
                <a:spcPts val="400"/>
              </a:spcBef>
              <a:buNone/>
            </a:pPr>
            <a:r>
              <a:rPr lang="es-ES" noProof="0"/>
              <a:t>Haga clic para editar </a:t>
            </a:r>
          </a:p>
        </p:txBody>
      </p:sp>
      <p:sp>
        <p:nvSpPr>
          <p:cNvPr id="108" name="Marcador de texto 29">
            <a:extLst>
              <a:ext uri="{FF2B5EF4-FFF2-40B4-BE49-F238E27FC236}">
                <a16:creationId xmlns:a16="http://schemas.microsoft.com/office/drawing/2014/main" id="{8357CA0F-1A55-B145-8305-562F0DF22543}"/>
              </a:ext>
            </a:extLst>
          </p:cNvPr>
          <p:cNvSpPr>
            <a:spLocks noGrp="1"/>
          </p:cNvSpPr>
          <p:nvPr>
            <p:ph type="body" sz="quarter" idx="34" hasCustomPrompt="1"/>
          </p:nvPr>
        </p:nvSpPr>
        <p:spPr>
          <a:xfrm>
            <a:off x="6438143" y="2934856"/>
            <a:ext cx="2133600" cy="369332"/>
          </a:xfrm>
          <a:ln>
            <a:noFill/>
          </a:ln>
        </p:spPr>
        <p:txBody>
          <a:bodyPr lIns="0" tIns="0" rIns="0" bIns="0" rtlCol="0">
            <a:noAutofit/>
          </a:bodyPr>
          <a:lstStyle>
            <a:lvl1pPr marL="0" indent="0">
              <a:buNone/>
              <a:defRPr sz="1400" b="0" i="0">
                <a:solidFill>
                  <a:schemeClr val="bg1"/>
                </a:solidFill>
                <a:latin typeface="+mn-lt"/>
              </a:defRPr>
            </a:lvl1pPr>
            <a:lvl2pPr>
              <a:defRPr sz="4000"/>
            </a:lvl2pPr>
            <a:lvl3pPr>
              <a:defRPr sz="4000"/>
            </a:lvl3pPr>
            <a:lvl4pPr>
              <a:defRPr sz="4000"/>
            </a:lvl4pPr>
            <a:lvl5pPr>
              <a:defRPr sz="4000"/>
            </a:lvl5pPr>
          </a:lstStyle>
          <a:p>
            <a:pPr lvl="0" rtl="0"/>
            <a:r>
              <a:rPr lang="es-ES" noProof="0"/>
              <a:t>Haga clic para editar </a:t>
            </a:r>
          </a:p>
        </p:txBody>
      </p:sp>
      <p:sp>
        <p:nvSpPr>
          <p:cNvPr id="109" name="Marcador de texto 29">
            <a:extLst>
              <a:ext uri="{FF2B5EF4-FFF2-40B4-BE49-F238E27FC236}">
                <a16:creationId xmlns:a16="http://schemas.microsoft.com/office/drawing/2014/main" id="{D6C49F6F-AF28-8942-8442-8F54A1DC388B}"/>
              </a:ext>
            </a:extLst>
          </p:cNvPr>
          <p:cNvSpPr>
            <a:spLocks noGrp="1"/>
          </p:cNvSpPr>
          <p:nvPr>
            <p:ph type="body" sz="quarter" idx="35" hasCustomPrompt="1"/>
          </p:nvPr>
        </p:nvSpPr>
        <p:spPr>
          <a:xfrm>
            <a:off x="6438143" y="2568686"/>
            <a:ext cx="2133600" cy="205837"/>
          </a:xfrm>
          <a:ln>
            <a:noFill/>
          </a:ln>
        </p:spPr>
        <p:txBody>
          <a:bodyPr lIns="0" tIns="0" rIns="0" bIns="0" rtlCol="0">
            <a:noAutofit/>
          </a:bodyPr>
          <a:lstStyle>
            <a:lvl1pPr marL="0" indent="0">
              <a:spcBef>
                <a:spcPts val="400"/>
              </a:spcBef>
              <a:buNone/>
              <a:defRPr sz="1800" b="0" i="0" spc="0" baseline="0">
                <a:solidFill>
                  <a:schemeClr val="bg1"/>
                </a:solidFill>
                <a:latin typeface="+mj-lt"/>
              </a:defRPr>
            </a:lvl1pPr>
            <a:lvl2pPr>
              <a:defRPr sz="4000"/>
            </a:lvl2pPr>
            <a:lvl3pPr>
              <a:defRPr sz="4000"/>
            </a:lvl3pPr>
            <a:lvl4pPr>
              <a:defRPr sz="4000"/>
            </a:lvl4pPr>
            <a:lvl5pPr>
              <a:defRPr sz="4000"/>
            </a:lvl5pPr>
          </a:lstStyle>
          <a:p>
            <a:pPr lvl="0" rtl="0"/>
            <a:r>
              <a:rPr lang="es-ES" noProof="0"/>
              <a:t>Haga clic para editar </a:t>
            </a:r>
          </a:p>
        </p:txBody>
      </p:sp>
      <p:cxnSp>
        <p:nvCxnSpPr>
          <p:cNvPr id="8" name="Conector recto 7">
            <a:extLst>
              <a:ext uri="{FF2B5EF4-FFF2-40B4-BE49-F238E27FC236}">
                <a16:creationId xmlns:a16="http://schemas.microsoft.com/office/drawing/2014/main" id="{4CE2724A-BCA1-604F-9D18-BF05746408C2}"/>
              </a:ext>
            </a:extLst>
          </p:cNvPr>
          <p:cNvCxnSpPr/>
          <p:nvPr userDrawn="1"/>
        </p:nvCxnSpPr>
        <p:spPr>
          <a:xfrm>
            <a:off x="967689" y="3968780"/>
            <a:ext cx="10275477" cy="0"/>
          </a:xfrm>
          <a:prstGeom prst="line">
            <a:avLst/>
          </a:prstGeom>
          <a:ln w="165100">
            <a:solidFill>
              <a:schemeClr val="accent3"/>
            </a:solidFill>
          </a:ln>
        </p:spPr>
        <p:style>
          <a:lnRef idx="1">
            <a:schemeClr val="accent1"/>
          </a:lnRef>
          <a:fillRef idx="0">
            <a:schemeClr val="accent1"/>
          </a:fillRef>
          <a:effectRef idx="0">
            <a:schemeClr val="accent1"/>
          </a:effectRef>
          <a:fontRef idx="minor">
            <a:schemeClr val="tx1"/>
          </a:fontRef>
        </p:style>
      </p:cxnSp>
      <p:sp>
        <p:nvSpPr>
          <p:cNvPr id="44" name="Rectángulo 43">
            <a:extLst>
              <a:ext uri="{FF2B5EF4-FFF2-40B4-BE49-F238E27FC236}">
                <a16:creationId xmlns:a16="http://schemas.microsoft.com/office/drawing/2014/main" id="{4923D7D1-A9CC-C34C-86FF-43B5C8978712}"/>
              </a:ext>
            </a:extLst>
          </p:cNvPr>
          <p:cNvSpPr/>
          <p:nvPr userDrawn="1"/>
        </p:nvSpPr>
        <p:spPr>
          <a:xfrm>
            <a:off x="964323" y="3883241"/>
            <a:ext cx="163271" cy="163271"/>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noProof="0"/>
          </a:p>
        </p:txBody>
      </p:sp>
      <p:sp>
        <p:nvSpPr>
          <p:cNvPr id="47" name="Rectángulo 46">
            <a:extLst>
              <a:ext uri="{FF2B5EF4-FFF2-40B4-BE49-F238E27FC236}">
                <a16:creationId xmlns:a16="http://schemas.microsoft.com/office/drawing/2014/main" id="{6119FF13-13AB-3448-B24E-58E18B3CE2B6}"/>
              </a:ext>
            </a:extLst>
          </p:cNvPr>
          <p:cNvSpPr/>
          <p:nvPr userDrawn="1"/>
        </p:nvSpPr>
        <p:spPr>
          <a:xfrm>
            <a:off x="3531590" y="3892012"/>
            <a:ext cx="163271" cy="163271"/>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noProof="0"/>
          </a:p>
        </p:txBody>
      </p:sp>
      <p:sp>
        <p:nvSpPr>
          <p:cNvPr id="27" name="Rectángulo 26">
            <a:extLst>
              <a:ext uri="{FF2B5EF4-FFF2-40B4-BE49-F238E27FC236}">
                <a16:creationId xmlns:a16="http://schemas.microsoft.com/office/drawing/2014/main" id="{22F8F982-870E-AE44-B0D3-B3313BC48DB7}"/>
              </a:ext>
            </a:extLst>
          </p:cNvPr>
          <p:cNvSpPr/>
          <p:nvPr userDrawn="1"/>
        </p:nvSpPr>
        <p:spPr>
          <a:xfrm>
            <a:off x="6098857" y="3883241"/>
            <a:ext cx="163271" cy="163271"/>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noProof="0"/>
          </a:p>
        </p:txBody>
      </p:sp>
      <p:sp>
        <p:nvSpPr>
          <p:cNvPr id="29" name="Rectángulo 28">
            <a:extLst>
              <a:ext uri="{FF2B5EF4-FFF2-40B4-BE49-F238E27FC236}">
                <a16:creationId xmlns:a16="http://schemas.microsoft.com/office/drawing/2014/main" id="{C549A137-DB5E-9C40-8C0A-ED607212022C}"/>
              </a:ext>
            </a:extLst>
          </p:cNvPr>
          <p:cNvSpPr/>
          <p:nvPr userDrawn="1"/>
        </p:nvSpPr>
        <p:spPr>
          <a:xfrm>
            <a:off x="8666124" y="3892012"/>
            <a:ext cx="163271" cy="163271"/>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noProof="0"/>
          </a:p>
        </p:txBody>
      </p:sp>
      <p:sp>
        <p:nvSpPr>
          <p:cNvPr id="2" name="Marcador de fecha 1">
            <a:extLst>
              <a:ext uri="{FF2B5EF4-FFF2-40B4-BE49-F238E27FC236}">
                <a16:creationId xmlns:a16="http://schemas.microsoft.com/office/drawing/2014/main" id="{21DC2552-C347-4C3D-8C92-4A6981227C0E}"/>
              </a:ext>
            </a:extLst>
          </p:cNvPr>
          <p:cNvSpPr>
            <a:spLocks noGrp="1"/>
          </p:cNvSpPr>
          <p:nvPr>
            <p:ph type="dt" sz="half" idx="36"/>
          </p:nvPr>
        </p:nvSpPr>
        <p:spPr/>
        <p:txBody>
          <a:bodyPr rtlCol="0"/>
          <a:lstStyle/>
          <a:p>
            <a:pPr rtl="0"/>
            <a:fld id="{F99D83C0-D2D5-496F-A305-9D3513BEF95B}" type="datetime4">
              <a:rPr lang="es-ES" noProof="0" smtClean="0">
                <a:latin typeface="+mn-lt"/>
              </a:rPr>
              <a:t>9 de marzo de 2023</a:t>
            </a:fld>
            <a:endParaRPr lang="es-ES" noProof="0">
              <a:latin typeface="+mn-lt"/>
            </a:endParaRPr>
          </a:p>
        </p:txBody>
      </p:sp>
      <p:sp>
        <p:nvSpPr>
          <p:cNvPr id="3" name="Marcador de pie de página 2">
            <a:extLst>
              <a:ext uri="{FF2B5EF4-FFF2-40B4-BE49-F238E27FC236}">
                <a16:creationId xmlns:a16="http://schemas.microsoft.com/office/drawing/2014/main" id="{A5B7C35C-F3E4-4522-8711-16E4F9052C2C}"/>
              </a:ext>
            </a:extLst>
          </p:cNvPr>
          <p:cNvSpPr>
            <a:spLocks noGrp="1"/>
          </p:cNvSpPr>
          <p:nvPr>
            <p:ph type="ftr" sz="quarter" idx="37"/>
          </p:nvPr>
        </p:nvSpPr>
        <p:spPr/>
        <p:txBody>
          <a:bodyPr rtlCol="0"/>
          <a:lstStyle/>
          <a:p>
            <a:pPr rtl="0"/>
            <a:r>
              <a:rPr lang="es-ES" noProof="0"/>
              <a:t>Revisión anual</a:t>
            </a:r>
            <a:endParaRPr lang="es-ES" b="0" noProof="0"/>
          </a:p>
        </p:txBody>
      </p:sp>
      <p:sp>
        <p:nvSpPr>
          <p:cNvPr id="4" name="Marcador de número de diapositiva 3">
            <a:extLst>
              <a:ext uri="{FF2B5EF4-FFF2-40B4-BE49-F238E27FC236}">
                <a16:creationId xmlns:a16="http://schemas.microsoft.com/office/drawing/2014/main" id="{1F4D6BAD-56F4-42F1-A2B3-FDB73364FD40}"/>
              </a:ext>
            </a:extLst>
          </p:cNvPr>
          <p:cNvSpPr>
            <a:spLocks noGrp="1"/>
          </p:cNvSpPr>
          <p:nvPr>
            <p:ph type="sldNum" sz="quarter" idx="38"/>
          </p:nvPr>
        </p:nvSpPr>
        <p:spPr/>
        <p:txBody>
          <a:bodyPr rtlCol="0"/>
          <a:lstStyle/>
          <a:p>
            <a:pPr rtl="0"/>
            <a:fld id="{294A09A9-5501-47C1-A89A-A340965A2BE2}" type="slidenum">
              <a:rPr lang="es-ES" noProof="0" smtClean="0"/>
              <a:pPr rtl="0"/>
              <a:t>‹Nº›</a:t>
            </a:fld>
            <a:endParaRPr lang="es-ES" noProof="0">
              <a:latin typeface="+mn-lt"/>
            </a:endParaRPr>
          </a:p>
        </p:txBody>
      </p:sp>
    </p:spTree>
    <p:extLst>
      <p:ext uri="{BB962C8B-B14F-4D97-AF65-F5344CB8AC3E}">
        <p14:creationId xmlns:p14="http://schemas.microsoft.com/office/powerpoint/2010/main" val="2986155231"/>
      </p:ext>
    </p:extLst>
  </p:cSld>
  <p:clrMapOvr>
    <a:overrideClrMapping bg1="dk1" tx1="lt1" bg2="dk2" tx2="lt2" accent1="accent1" accent2="accent2" accent3="accent3" accent4="accent4" accent5="accent5" accent6="accent6" hlink="hlink" folHlink="folHlink"/>
  </p:clrMapOvr>
  <p:extLst>
    <p:ext uri="{DCECCB84-F9BA-43D5-87BE-67443E8EF086}">
      <p15:sldGuideLst xmlns:p15="http://schemas.microsoft.com/office/powerpoint/2012/main">
        <p15:guide id="1" pos="600">
          <p15:clr>
            <a:srgbClr val="FBAE40"/>
          </p15:clr>
        </p15:guide>
        <p15:guide id="2" pos="7080" userDrawn="1">
          <p15:clr>
            <a:srgbClr val="FBAE40"/>
          </p15:clr>
        </p15:guide>
        <p15:guide id="3" pos="2880" userDrawn="1">
          <p15:clr>
            <a:srgbClr val="FBAE40"/>
          </p15:clr>
        </p15:guide>
        <p15:guide id="4" pos="5160" userDrawn="1">
          <p15:clr>
            <a:srgbClr val="FBAE40"/>
          </p15:clr>
        </p15:guide>
        <p15:guide id="5" pos="2520" userDrawn="1">
          <p15:clr>
            <a:srgbClr val="FBAE40"/>
          </p15:clr>
        </p15:guide>
        <p15:guide id="6" pos="4800" userDrawn="1">
          <p15:clr>
            <a:srgbClr val="FBAE40"/>
          </p15:clr>
        </p15:guide>
        <p15:guide id="7" orient="horz" pos="1224" userDrawn="1">
          <p15:clr>
            <a:srgbClr val="FBAE40"/>
          </p15:clr>
        </p15:guide>
        <p15:guide id="8" orient="horz" pos="3768" userDrawn="1">
          <p15:clr>
            <a:srgbClr val="FBAE40"/>
          </p15:clr>
        </p15:guide>
        <p15:guide id="9" orient="horz" pos="552" userDrawn="1">
          <p15:clr>
            <a:srgbClr val="FBAE40"/>
          </p15:clr>
        </p15:guide>
        <p15:guide id="10" orient="horz" pos="1512" userDrawn="1">
          <p15:clr>
            <a:srgbClr val="FBAE40"/>
          </p15:clr>
        </p15:guide>
        <p15:guide id="11" orient="horz" pos="2832" userDrawn="1">
          <p15:clr>
            <a:srgbClr val="FBAE40"/>
          </p15:clr>
        </p15:guide>
      </p15:sldGuideLst>
    </p:ext>
  </p:extLs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 name="Marcador de texto 2">
            <a:extLst>
              <a:ext uri="{FF2B5EF4-FFF2-40B4-BE49-F238E27FC236}">
                <a16:creationId xmlns:a16="http://schemas.microsoft.com/office/drawing/2014/main" id="{8EED84C6-50E6-6C43-8031-AFF6268E0C06}"/>
              </a:ext>
            </a:extLst>
          </p:cNvPr>
          <p:cNvSpPr>
            <a:spLocks noGrp="1"/>
          </p:cNvSpPr>
          <p:nvPr>
            <p:ph type="body" idx="1"/>
          </p:nvPr>
        </p:nvSpPr>
        <p:spPr>
          <a:xfrm>
            <a:off x="971550" y="1825625"/>
            <a:ext cx="10382250" cy="4351338"/>
          </a:xfrm>
          <a:prstGeom prst="rect">
            <a:avLst/>
          </a:prstGeom>
        </p:spPr>
        <p:txBody>
          <a:bodyPr vert="horz" lIns="91440" tIns="45720" rIns="91440" bIns="45720" rtlCol="0">
            <a:normAutofit/>
          </a:bodyPr>
          <a:lstStyle/>
          <a:p>
            <a:pPr lvl="0" rtl="0"/>
            <a:r>
              <a:rPr lang="es-ES" noProof="0"/>
              <a:t>Haga clic para modificar los estilos de texto del patrón</a:t>
            </a:r>
          </a:p>
          <a:p>
            <a:pPr lvl="1" rtl="0"/>
            <a:r>
              <a:rPr lang="es-ES" noProof="0"/>
              <a:t>Segundo nivel</a:t>
            </a:r>
          </a:p>
          <a:p>
            <a:pPr lvl="2" rtl="0"/>
            <a:r>
              <a:rPr lang="es-ES" noProof="0"/>
              <a:t>Tercer nivel</a:t>
            </a:r>
          </a:p>
          <a:p>
            <a:pPr lvl="3" rtl="0"/>
            <a:r>
              <a:rPr lang="es-ES" noProof="0"/>
              <a:t>Cuarto nivel</a:t>
            </a:r>
          </a:p>
          <a:p>
            <a:pPr lvl="4" rtl="0"/>
            <a:r>
              <a:rPr lang="es-ES" noProof="0"/>
              <a:t>Quinto nivel</a:t>
            </a:r>
          </a:p>
        </p:txBody>
      </p:sp>
      <p:sp>
        <p:nvSpPr>
          <p:cNvPr id="12" name="Marcador de título 11">
            <a:extLst>
              <a:ext uri="{FF2B5EF4-FFF2-40B4-BE49-F238E27FC236}">
                <a16:creationId xmlns:a16="http://schemas.microsoft.com/office/drawing/2014/main" id="{D41FC0AE-253D-D242-9C88-017078F8A23A}"/>
              </a:ext>
            </a:extLst>
          </p:cNvPr>
          <p:cNvSpPr>
            <a:spLocks noGrp="1"/>
          </p:cNvSpPr>
          <p:nvPr>
            <p:ph type="title"/>
          </p:nvPr>
        </p:nvSpPr>
        <p:spPr>
          <a:xfrm>
            <a:off x="952500" y="365125"/>
            <a:ext cx="10401300" cy="1325563"/>
          </a:xfrm>
          <a:prstGeom prst="rect">
            <a:avLst/>
          </a:prstGeom>
        </p:spPr>
        <p:txBody>
          <a:bodyPr vert="horz" lIns="91440" tIns="45720" rIns="91440" bIns="45720" rtlCol="0" anchor="ctr">
            <a:normAutofit/>
          </a:bodyPr>
          <a:lstStyle/>
          <a:p>
            <a:pPr rtl="0"/>
            <a:r>
              <a:rPr lang="es-ES" noProof="0"/>
              <a:t>Haga clic para modificar el estilo de título del patrón</a:t>
            </a:r>
          </a:p>
        </p:txBody>
      </p:sp>
      <p:sp>
        <p:nvSpPr>
          <p:cNvPr id="30" name="Marcador de fecha 3">
            <a:extLst>
              <a:ext uri="{FF2B5EF4-FFF2-40B4-BE49-F238E27FC236}">
                <a16:creationId xmlns:a16="http://schemas.microsoft.com/office/drawing/2014/main" id="{EF47083A-6D76-4B4D-87CA-E08E212F781D}"/>
              </a:ext>
            </a:extLst>
          </p:cNvPr>
          <p:cNvSpPr>
            <a:spLocks noGrp="1"/>
          </p:cNvSpPr>
          <p:nvPr>
            <p:ph type="dt" sz="half" idx="2"/>
          </p:nvPr>
        </p:nvSpPr>
        <p:spPr>
          <a:xfrm>
            <a:off x="2992120" y="6332220"/>
            <a:ext cx="1313180" cy="247651"/>
          </a:xfrm>
          <a:prstGeom prst="rect">
            <a:avLst/>
          </a:prstGeom>
        </p:spPr>
        <p:txBody>
          <a:bodyPr vert="horz" lIns="0" tIns="0" rIns="0" bIns="0" rtlCol="0" anchor="t" anchorCtr="0"/>
          <a:lstStyle>
            <a:lvl1pPr algn="l">
              <a:defRPr sz="1100" b="0" i="0">
                <a:solidFill>
                  <a:schemeClr val="bg1"/>
                </a:solidFill>
                <a:latin typeface="+mn-lt"/>
              </a:defRPr>
            </a:lvl1pPr>
          </a:lstStyle>
          <a:p>
            <a:pPr rtl="0"/>
            <a:fld id="{7BF5E43A-1348-4597-A2F5-11856AA9D9CF}" type="datetime4">
              <a:rPr lang="es-ES" noProof="0" smtClean="0">
                <a:latin typeface="+mn-lt"/>
              </a:rPr>
              <a:t>9 de marzo de 2023</a:t>
            </a:fld>
            <a:endParaRPr lang="es-ES" noProof="0">
              <a:latin typeface="+mn-lt"/>
            </a:endParaRPr>
          </a:p>
        </p:txBody>
      </p:sp>
      <p:sp>
        <p:nvSpPr>
          <p:cNvPr id="31" name="Marcador de pie de página 4">
            <a:extLst>
              <a:ext uri="{FF2B5EF4-FFF2-40B4-BE49-F238E27FC236}">
                <a16:creationId xmlns:a16="http://schemas.microsoft.com/office/drawing/2014/main" id="{C9955F1C-C0B1-BA44-8905-6991FA0D1EF3}"/>
              </a:ext>
            </a:extLst>
          </p:cNvPr>
          <p:cNvSpPr>
            <a:spLocks noGrp="1"/>
          </p:cNvSpPr>
          <p:nvPr>
            <p:ph type="ftr" sz="quarter" idx="3"/>
          </p:nvPr>
        </p:nvSpPr>
        <p:spPr>
          <a:xfrm>
            <a:off x="1494790" y="6332220"/>
            <a:ext cx="1497330" cy="247651"/>
          </a:xfrm>
          <a:prstGeom prst="rect">
            <a:avLst/>
          </a:prstGeom>
        </p:spPr>
        <p:txBody>
          <a:bodyPr vert="horz" lIns="0" tIns="0" rIns="0" bIns="0" rtlCol="0" anchor="t" anchorCtr="0"/>
          <a:lstStyle>
            <a:lvl1pPr algn="l">
              <a:defRPr sz="1100" b="0" i="0">
                <a:solidFill>
                  <a:schemeClr val="bg1"/>
                </a:solidFill>
                <a:latin typeface="+mj-lt"/>
              </a:defRPr>
            </a:lvl1pPr>
          </a:lstStyle>
          <a:p>
            <a:pPr rtl="0"/>
            <a:r>
              <a:rPr lang="es-ES" noProof="0"/>
              <a:t>Revisión anual</a:t>
            </a:r>
            <a:endParaRPr lang="es-ES" b="0" noProof="0"/>
          </a:p>
        </p:txBody>
      </p:sp>
      <p:sp>
        <p:nvSpPr>
          <p:cNvPr id="32" name="Marcador de posición de número de diapositiva 5">
            <a:extLst>
              <a:ext uri="{FF2B5EF4-FFF2-40B4-BE49-F238E27FC236}">
                <a16:creationId xmlns:a16="http://schemas.microsoft.com/office/drawing/2014/main" id="{C8ADA0DF-3751-9A48-8A21-59F01C782D7C}"/>
              </a:ext>
            </a:extLst>
          </p:cNvPr>
          <p:cNvSpPr>
            <a:spLocks noGrp="1"/>
          </p:cNvSpPr>
          <p:nvPr>
            <p:ph type="sldNum" sz="quarter" idx="4"/>
          </p:nvPr>
        </p:nvSpPr>
        <p:spPr>
          <a:xfrm>
            <a:off x="971550" y="6332220"/>
            <a:ext cx="523240" cy="247651"/>
          </a:xfrm>
          <a:prstGeom prst="rect">
            <a:avLst/>
          </a:prstGeom>
        </p:spPr>
        <p:txBody>
          <a:bodyPr vert="horz" lIns="0" tIns="0" rIns="0" bIns="0" rtlCol="0" anchor="t" anchorCtr="0"/>
          <a:lstStyle>
            <a:lvl1pPr algn="l">
              <a:defRPr sz="1100" b="0" i="0">
                <a:solidFill>
                  <a:schemeClr val="bg1"/>
                </a:solidFill>
                <a:latin typeface="+mn-lt"/>
              </a:defRPr>
            </a:lvl1pPr>
          </a:lstStyle>
          <a:p>
            <a:pPr rtl="0"/>
            <a:fld id="{294A09A9-5501-47C1-A89A-A340965A2BE2}" type="slidenum">
              <a:rPr lang="es-ES" noProof="0" smtClean="0"/>
              <a:pPr rtl="0"/>
              <a:t>‹Nº›</a:t>
            </a:fld>
            <a:endParaRPr lang="es-ES" noProof="0">
              <a:latin typeface="+mn-lt"/>
            </a:endParaRPr>
          </a:p>
        </p:txBody>
      </p:sp>
    </p:spTree>
    <p:extLst>
      <p:ext uri="{BB962C8B-B14F-4D97-AF65-F5344CB8AC3E}">
        <p14:creationId xmlns:p14="http://schemas.microsoft.com/office/powerpoint/2010/main" val="3515892240"/>
      </p:ext>
    </p:extLst>
  </p:cSld>
  <p:clrMap bg1="dk1" tx1="lt1" bg2="dk2" tx2="lt2" accent1="accent1" accent2="accent2" accent3="accent3" accent4="accent4" accent5="accent5" accent6="accent6" hlink="hlink" folHlink="folHlink"/>
  <p:sldLayoutIdLst>
    <p:sldLayoutId id="2147483659" r:id="rId1"/>
    <p:sldLayoutId id="2147483693" r:id="rId2"/>
    <p:sldLayoutId id="2147483671" r:id="rId3"/>
    <p:sldLayoutId id="2147483672" r:id="rId4"/>
    <p:sldLayoutId id="2147483673" r:id="rId5"/>
    <p:sldLayoutId id="2147483684" r:id="rId6"/>
    <p:sldLayoutId id="2147483675" r:id="rId7"/>
    <p:sldLayoutId id="2147483676" r:id="rId8"/>
    <p:sldLayoutId id="2147483677" r:id="rId9"/>
    <p:sldLayoutId id="2147483685" r:id="rId10"/>
    <p:sldLayoutId id="2147483688" r:id="rId11"/>
    <p:sldLayoutId id="2147483692" r:id="rId12"/>
    <p:sldLayoutId id="2147483682" r:id="rId13"/>
  </p:sldLayoutIdLst>
  <p:hf hdr="0"/>
  <p:txStyles>
    <p:titleStyle>
      <a:lvl1pPr algn="l" defTabSz="914400" rtl="0" eaLnBrk="1" latinLnBrk="0" hangingPunct="1">
        <a:lnSpc>
          <a:spcPct val="90000"/>
        </a:lnSpc>
        <a:spcBef>
          <a:spcPct val="0"/>
        </a:spcBef>
        <a:buNone/>
        <a:defRPr sz="4400" b="1" i="0" kern="1200" spc="100" baseline="0">
          <a:solidFill>
            <a:schemeClr val="bg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b="0" i="0" kern="1200">
          <a:solidFill>
            <a:schemeClr val="bg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b="0" i="0" kern="1200">
          <a:solidFill>
            <a:schemeClr val="bg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b="0" i="0" kern="1200">
          <a:solidFill>
            <a:schemeClr val="bg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b="0" i="0" kern="1200">
          <a:solidFill>
            <a:schemeClr val="bg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b="0" i="0" kern="1200">
          <a:solidFill>
            <a:schemeClr val="bg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p15:clr>
            <a:srgbClr val="A4A3A4"/>
          </p15:clr>
        </p15:guide>
        <p15:guide id="2" pos="3840">
          <p15:clr>
            <a:srgbClr val="A4A3A4"/>
          </p15:clr>
        </p15:guide>
        <p15:guide id="3" pos="240">
          <p15:clr>
            <a:srgbClr val="547EBF"/>
          </p15:clr>
        </p15:guide>
        <p15:guide id="4" orient="horz" pos="240">
          <p15:clr>
            <a:srgbClr val="547EBF"/>
          </p15:clr>
        </p15:guide>
        <p15:guide id="5" pos="7440">
          <p15:clr>
            <a:srgbClr val="547EBF"/>
          </p15:clr>
        </p15:guide>
        <p15:guide id="6" orient="horz" pos="4080">
          <p15:clr>
            <a:srgbClr val="547EBF"/>
          </p15:clr>
        </p15:guide>
        <p15:guide id="7" pos="600" userDrawn="1">
          <p15:clr>
            <a:srgbClr val="547EBF"/>
          </p15:clr>
        </p15:guide>
        <p15:guide id="8" pos="3720">
          <p15:clr>
            <a:srgbClr val="547EBF"/>
          </p15:clr>
        </p15:guide>
        <p15:guide id="9" pos="2112">
          <p15:clr>
            <a:srgbClr val="547EBF"/>
          </p15:clr>
        </p15:guide>
        <p15:guide id="10" pos="1848">
          <p15:clr>
            <a:srgbClr val="547EBF"/>
          </p15:clr>
        </p15:guide>
        <p15:guide id="11" pos="5568">
          <p15:clr>
            <a:srgbClr val="547EBF"/>
          </p15:clr>
        </p15:guide>
        <p15:guide id="12" pos="5832">
          <p15:clr>
            <a:srgbClr val="547EBF"/>
          </p15:clr>
        </p15:guide>
        <p15:guide id="13" pos="4968">
          <p15:clr>
            <a:srgbClr val="9FCC3B"/>
          </p15:clr>
        </p15:guide>
        <p15:guide id="14" pos="5208">
          <p15:clr>
            <a:srgbClr val="9FCC3B"/>
          </p15:clr>
        </p15:guide>
        <p15:guide id="15" pos="2712">
          <p15:clr>
            <a:srgbClr val="9FCC3B"/>
          </p15:clr>
        </p15:guide>
        <p15:guide id="16" pos="2472">
          <p15:clr>
            <a:srgbClr val="9FCC3B"/>
          </p15:clr>
        </p15:guide>
        <p15:guide id="17" pos="3940" userDrawn="1">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93E168C-8042-5B4E-A5A4-A5BF693AE2D6}"/>
              </a:ext>
            </a:extLst>
          </p:cNvPr>
          <p:cNvSpPr>
            <a:spLocks noGrp="1"/>
          </p:cNvSpPr>
          <p:nvPr>
            <p:ph type="ctrTitle"/>
          </p:nvPr>
        </p:nvSpPr>
        <p:spPr>
          <a:xfrm>
            <a:off x="3684104" y="1705365"/>
            <a:ext cx="8174521" cy="1514019"/>
          </a:xfrm>
        </p:spPr>
        <p:txBody>
          <a:bodyPr rtlCol="0"/>
          <a:lstStyle/>
          <a:p>
            <a:pPr rtl="0"/>
            <a:r>
              <a:rPr lang="es-ES" dirty="0"/>
              <a:t>Cooperar y colaborar en infantil y primaria</a:t>
            </a:r>
          </a:p>
        </p:txBody>
      </p:sp>
      <p:sp>
        <p:nvSpPr>
          <p:cNvPr id="3" name="Marcador de texto 2">
            <a:extLst>
              <a:ext uri="{FF2B5EF4-FFF2-40B4-BE49-F238E27FC236}">
                <a16:creationId xmlns:a16="http://schemas.microsoft.com/office/drawing/2014/main" id="{F18E61D8-31A3-2D45-8E25-CBE846E26E1C}"/>
              </a:ext>
            </a:extLst>
          </p:cNvPr>
          <p:cNvSpPr>
            <a:spLocks noGrp="1"/>
          </p:cNvSpPr>
          <p:nvPr>
            <p:ph type="body" sz="quarter" idx="11"/>
          </p:nvPr>
        </p:nvSpPr>
        <p:spPr>
          <a:xfrm>
            <a:off x="6549935" y="5152635"/>
            <a:ext cx="5491570" cy="953337"/>
          </a:xfrm>
        </p:spPr>
        <p:txBody>
          <a:bodyPr rtlCol="0"/>
          <a:lstStyle/>
          <a:p>
            <a:pPr rtl="0"/>
            <a:r>
              <a:rPr lang="es-ES" dirty="0">
                <a:latin typeface="+mj-lt"/>
              </a:rPr>
              <a:t>Raquel Fernández Alegre</a:t>
            </a:r>
            <a:endParaRPr lang="es-ES" dirty="0"/>
          </a:p>
          <a:p>
            <a:pPr rtl="0"/>
            <a:endParaRPr lang="es-ES" dirty="0"/>
          </a:p>
        </p:txBody>
      </p:sp>
      <p:pic>
        <p:nvPicPr>
          <p:cNvPr id="1026" name="Picture 2">
            <a:extLst>
              <a:ext uri="{FF2B5EF4-FFF2-40B4-BE49-F238E27FC236}">
                <a16:creationId xmlns:a16="http://schemas.microsoft.com/office/drawing/2014/main" id="{C3B387B1-CA04-7B8A-6DBE-C6F9427B6AE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003185" y="3219384"/>
            <a:ext cx="838200" cy="2952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96095071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A4BDB8B-38DA-FDBB-26EA-AE47C1E7A4F8}"/>
              </a:ext>
            </a:extLst>
          </p:cNvPr>
          <p:cNvSpPr>
            <a:spLocks noGrp="1"/>
          </p:cNvSpPr>
          <p:nvPr>
            <p:ph type="ctrTitle"/>
          </p:nvPr>
        </p:nvSpPr>
        <p:spPr>
          <a:xfrm>
            <a:off x="1033670" y="135886"/>
            <a:ext cx="10535477" cy="1514019"/>
          </a:xfrm>
        </p:spPr>
        <p:txBody>
          <a:bodyPr/>
          <a:lstStyle/>
          <a:p>
            <a:r>
              <a:rPr lang="es-ES" sz="4400" dirty="0"/>
              <a:t>2. Normas para colaborar y cooperar de forma positiva</a:t>
            </a:r>
          </a:p>
        </p:txBody>
      </p:sp>
      <p:sp>
        <p:nvSpPr>
          <p:cNvPr id="3" name="Marcador de texto 2">
            <a:extLst>
              <a:ext uri="{FF2B5EF4-FFF2-40B4-BE49-F238E27FC236}">
                <a16:creationId xmlns:a16="http://schemas.microsoft.com/office/drawing/2014/main" id="{4288D23E-C0B9-741B-0D51-6753B50EE085}"/>
              </a:ext>
            </a:extLst>
          </p:cNvPr>
          <p:cNvSpPr>
            <a:spLocks noGrp="1"/>
          </p:cNvSpPr>
          <p:nvPr>
            <p:ph type="body" sz="quarter" idx="11"/>
          </p:nvPr>
        </p:nvSpPr>
        <p:spPr>
          <a:xfrm>
            <a:off x="2027581" y="1767562"/>
            <a:ext cx="9939131" cy="953337"/>
          </a:xfrm>
        </p:spPr>
        <p:txBody>
          <a:bodyPr/>
          <a:lstStyle/>
          <a:p>
            <a:pPr algn="just"/>
            <a:r>
              <a:rPr lang="es-ES" sz="2000" dirty="0"/>
              <a:t>Si queremos crear un contexto cooperativo necesitaremos trabajar con unas normas para fomentar la cooperación de los estudiantes. Además de estas normas, debemos complementarlas con otras normas de aula para fomentar un clima positivo en nuestras clases</a:t>
            </a:r>
          </a:p>
        </p:txBody>
      </p:sp>
      <p:pic>
        <p:nvPicPr>
          <p:cNvPr id="5" name="Imagen 4">
            <a:extLst>
              <a:ext uri="{FF2B5EF4-FFF2-40B4-BE49-F238E27FC236}">
                <a16:creationId xmlns:a16="http://schemas.microsoft.com/office/drawing/2014/main" id="{CF2B8B2B-E405-8C3D-592C-F5BDE6D3BC70}"/>
              </a:ext>
            </a:extLst>
          </p:cNvPr>
          <p:cNvPicPr>
            <a:picLocks noChangeAspect="1"/>
          </p:cNvPicPr>
          <p:nvPr/>
        </p:nvPicPr>
        <p:blipFill>
          <a:blip r:embed="rId2"/>
          <a:stretch>
            <a:fillRect/>
          </a:stretch>
        </p:blipFill>
        <p:spPr>
          <a:xfrm>
            <a:off x="8055251" y="6327602"/>
            <a:ext cx="5633192" cy="1060796"/>
          </a:xfrm>
          <a:prstGeom prst="rect">
            <a:avLst/>
          </a:prstGeom>
        </p:spPr>
      </p:pic>
      <p:sp>
        <p:nvSpPr>
          <p:cNvPr id="7" name="CuadroTexto 6">
            <a:extLst>
              <a:ext uri="{FF2B5EF4-FFF2-40B4-BE49-F238E27FC236}">
                <a16:creationId xmlns:a16="http://schemas.microsoft.com/office/drawing/2014/main" id="{FB5F59A7-1DA1-D194-5F3F-CA9C9689CB3F}"/>
              </a:ext>
            </a:extLst>
          </p:cNvPr>
          <p:cNvSpPr txBox="1"/>
          <p:nvPr/>
        </p:nvSpPr>
        <p:spPr>
          <a:xfrm>
            <a:off x="3127513" y="2720899"/>
            <a:ext cx="8839199" cy="1754326"/>
          </a:xfrm>
          <a:prstGeom prst="rect">
            <a:avLst/>
          </a:prstGeom>
          <a:noFill/>
        </p:spPr>
        <p:txBody>
          <a:bodyPr wrap="square">
            <a:spAutoFit/>
          </a:bodyPr>
          <a:lstStyle/>
          <a:p>
            <a:r>
              <a:rPr lang="es-ES" b="1" dirty="0">
                <a:solidFill>
                  <a:schemeClr val="tx2">
                    <a:lumMod val="75000"/>
                  </a:schemeClr>
                </a:solidFill>
              </a:rPr>
              <a:t>EJEMPLOS DE NORMAS</a:t>
            </a:r>
            <a:r>
              <a:rPr lang="es-ES" dirty="0">
                <a:solidFill>
                  <a:schemeClr val="tx2">
                    <a:lumMod val="75000"/>
                  </a:schemeClr>
                </a:solidFill>
              </a:rPr>
              <a:t>: Mantenemos un nivel de ruido adecuado. Participamos en las actividades. Realizamos las tareas propuestas teniendo en cuenta el tiempo que nos da el docente y los niveles de voz en cada momento. Ayudamos dando pistas (utilizamos la gestión de las ayudas). Aceptamos y cumplimos con las tareas y acuerdos que nos</a:t>
            </a:r>
          </a:p>
          <a:p>
            <a:r>
              <a:rPr lang="es-ES" dirty="0">
                <a:solidFill>
                  <a:schemeClr val="tx2">
                    <a:lumMod val="75000"/>
                  </a:schemeClr>
                </a:solidFill>
              </a:rPr>
              <a:t>encomienda el equipo. Respeto las opiniones de los demás y no me rio de ellas ni de los posibles fallos. </a:t>
            </a:r>
          </a:p>
        </p:txBody>
      </p:sp>
      <p:sp>
        <p:nvSpPr>
          <p:cNvPr id="10" name="CuadroTexto 9">
            <a:extLst>
              <a:ext uri="{FF2B5EF4-FFF2-40B4-BE49-F238E27FC236}">
                <a16:creationId xmlns:a16="http://schemas.microsoft.com/office/drawing/2014/main" id="{2E107DB1-0B82-158B-4976-DD97191A09FE}"/>
              </a:ext>
            </a:extLst>
          </p:cNvPr>
          <p:cNvSpPr txBox="1"/>
          <p:nvPr/>
        </p:nvSpPr>
        <p:spPr>
          <a:xfrm>
            <a:off x="5446643" y="4537502"/>
            <a:ext cx="6122504" cy="1754326"/>
          </a:xfrm>
          <a:prstGeom prst="rect">
            <a:avLst/>
          </a:prstGeom>
          <a:noFill/>
        </p:spPr>
        <p:txBody>
          <a:bodyPr wrap="square" rtlCol="0">
            <a:spAutoFit/>
          </a:bodyPr>
          <a:lstStyle/>
          <a:p>
            <a:r>
              <a:rPr lang="es-ES" dirty="0">
                <a:solidFill>
                  <a:schemeClr val="tx2">
                    <a:lumMod val="75000"/>
                  </a:schemeClr>
                </a:solidFill>
              </a:rPr>
              <a:t>DEBEMOS SER CONSTANTES CON EL CUMPLIMIENTO DE LAS NORMAS. EL INCUMPLIMIENTO DE LAS MISMAS DEBE SUPONER ALGÚN LÍMITE PARA EL NIÑO A TRAVÉS DEL CUAL APRENDA QUE LA CONDUCTA CORRECTA ES LA INICIAL. NO SIRVE PONER LÍMITES QUE NO TIENEN QUE VER CON LA CONDUCTA DISRUPTIVA.</a:t>
            </a:r>
          </a:p>
        </p:txBody>
      </p:sp>
    </p:spTree>
    <p:extLst>
      <p:ext uri="{BB962C8B-B14F-4D97-AF65-F5344CB8AC3E}">
        <p14:creationId xmlns:p14="http://schemas.microsoft.com/office/powerpoint/2010/main" val="765455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A4BDB8B-38DA-FDBB-26EA-AE47C1E7A4F8}"/>
              </a:ext>
            </a:extLst>
          </p:cNvPr>
          <p:cNvSpPr>
            <a:spLocks noGrp="1"/>
          </p:cNvSpPr>
          <p:nvPr>
            <p:ph type="ctrTitle"/>
          </p:nvPr>
        </p:nvSpPr>
        <p:spPr>
          <a:xfrm>
            <a:off x="634542" y="362646"/>
            <a:ext cx="10535477" cy="324688"/>
          </a:xfrm>
        </p:spPr>
        <p:txBody>
          <a:bodyPr/>
          <a:lstStyle/>
          <a:p>
            <a:r>
              <a:rPr lang="es-ES" sz="2000" dirty="0"/>
              <a:t>3. ROLES PARA COLABORAR Y COOPERAR DE FORMA POSITIVA</a:t>
            </a:r>
          </a:p>
        </p:txBody>
      </p:sp>
      <p:sp>
        <p:nvSpPr>
          <p:cNvPr id="3" name="Marcador de texto 2">
            <a:extLst>
              <a:ext uri="{FF2B5EF4-FFF2-40B4-BE49-F238E27FC236}">
                <a16:creationId xmlns:a16="http://schemas.microsoft.com/office/drawing/2014/main" id="{4288D23E-C0B9-741B-0D51-6753B50EE085}"/>
              </a:ext>
            </a:extLst>
          </p:cNvPr>
          <p:cNvSpPr>
            <a:spLocks noGrp="1"/>
          </p:cNvSpPr>
          <p:nvPr>
            <p:ph type="body" sz="quarter" idx="11"/>
          </p:nvPr>
        </p:nvSpPr>
        <p:spPr>
          <a:xfrm>
            <a:off x="932716" y="921189"/>
            <a:ext cx="9939131" cy="953337"/>
          </a:xfrm>
        </p:spPr>
        <p:txBody>
          <a:bodyPr/>
          <a:lstStyle/>
          <a:p>
            <a:pPr algn="just"/>
            <a:r>
              <a:rPr lang="es-ES" sz="2000" dirty="0"/>
              <a:t>Los nombres de los roles pueden modificarse en función de las edades de los niños y niñas, proyecto del aula o de centro, etc. Lo importante es que los niños tengan claro su rol, el qué, el cómo y el para qué.</a:t>
            </a:r>
          </a:p>
        </p:txBody>
      </p:sp>
      <p:pic>
        <p:nvPicPr>
          <p:cNvPr id="5" name="Imagen 4">
            <a:extLst>
              <a:ext uri="{FF2B5EF4-FFF2-40B4-BE49-F238E27FC236}">
                <a16:creationId xmlns:a16="http://schemas.microsoft.com/office/drawing/2014/main" id="{CF2B8B2B-E405-8C3D-592C-F5BDE6D3BC70}"/>
              </a:ext>
            </a:extLst>
          </p:cNvPr>
          <p:cNvPicPr>
            <a:picLocks noChangeAspect="1"/>
          </p:cNvPicPr>
          <p:nvPr/>
        </p:nvPicPr>
        <p:blipFill>
          <a:blip r:embed="rId2"/>
          <a:stretch>
            <a:fillRect/>
          </a:stretch>
        </p:blipFill>
        <p:spPr>
          <a:xfrm>
            <a:off x="7949234" y="6187324"/>
            <a:ext cx="5633192" cy="1060796"/>
          </a:xfrm>
          <a:prstGeom prst="rect">
            <a:avLst/>
          </a:prstGeom>
        </p:spPr>
      </p:pic>
      <p:sp>
        <p:nvSpPr>
          <p:cNvPr id="7" name="CuadroTexto 6">
            <a:extLst>
              <a:ext uri="{FF2B5EF4-FFF2-40B4-BE49-F238E27FC236}">
                <a16:creationId xmlns:a16="http://schemas.microsoft.com/office/drawing/2014/main" id="{FB5F59A7-1DA1-D194-5F3F-CA9C9689CB3F}"/>
              </a:ext>
            </a:extLst>
          </p:cNvPr>
          <p:cNvSpPr txBox="1"/>
          <p:nvPr/>
        </p:nvSpPr>
        <p:spPr>
          <a:xfrm>
            <a:off x="2968487" y="1707654"/>
            <a:ext cx="9064487" cy="2862322"/>
          </a:xfrm>
          <a:prstGeom prst="rect">
            <a:avLst/>
          </a:prstGeom>
          <a:noFill/>
        </p:spPr>
        <p:txBody>
          <a:bodyPr wrap="square">
            <a:spAutoFit/>
          </a:bodyPr>
          <a:lstStyle/>
          <a:p>
            <a:pPr marL="342900" indent="-342900">
              <a:buAutoNum type="arabicPeriod"/>
            </a:pPr>
            <a:r>
              <a:rPr lang="es-ES" dirty="0">
                <a:solidFill>
                  <a:schemeClr val="tx2">
                    <a:lumMod val="75000"/>
                  </a:schemeClr>
                </a:solidFill>
              </a:rPr>
              <a:t>Secretario: Piensa de manera analítica: ordena, verifica y corrige.  Registra el trabajo y ordena los materiales. Critica las ideas y hace preguntas para comprobar que son consistentes.</a:t>
            </a:r>
          </a:p>
          <a:p>
            <a:pPr marL="342900" indent="-342900">
              <a:buAutoNum type="arabicPeriod"/>
            </a:pPr>
            <a:r>
              <a:rPr lang="es-ES" dirty="0">
                <a:solidFill>
                  <a:schemeClr val="tx2">
                    <a:lumMod val="75000"/>
                  </a:schemeClr>
                </a:solidFill>
              </a:rPr>
              <a:t>Portavoz: Media entre el grupo y el profesor. Sintetiza e integra el trabajo del grupo para transmitirlo al docente. Consigue material y recursos para el grupo. </a:t>
            </a:r>
          </a:p>
          <a:p>
            <a:pPr marL="342900" indent="-342900">
              <a:buAutoNum type="arabicPeriod"/>
            </a:pPr>
            <a:r>
              <a:rPr lang="es-ES" dirty="0">
                <a:solidFill>
                  <a:schemeClr val="tx2">
                    <a:lumMod val="75000"/>
                  </a:schemeClr>
                </a:solidFill>
              </a:rPr>
              <a:t>Coordinador: a ideas y pone en práctica técnicas de </a:t>
            </a:r>
            <a:r>
              <a:rPr lang="es-ES" dirty="0" err="1">
                <a:solidFill>
                  <a:schemeClr val="tx2">
                    <a:lumMod val="75000"/>
                  </a:schemeClr>
                </a:solidFill>
              </a:rPr>
              <a:t>brainstorming</a:t>
            </a:r>
            <a:r>
              <a:rPr lang="es-ES" dirty="0">
                <a:solidFill>
                  <a:schemeClr val="tx2">
                    <a:lumMod val="75000"/>
                  </a:schemeClr>
                </a:solidFill>
              </a:rPr>
              <a:t>. Genera buen ambiente, es optimista y fomenta la participación de todos los miembros del grupo. Amplía perspectivas, hace preguntas, busca información y genera respuestas más allá de la primera respuesta del grupo.</a:t>
            </a:r>
          </a:p>
          <a:p>
            <a:pPr marL="342900" indent="-342900">
              <a:buAutoNum type="arabicPeriod"/>
            </a:pPr>
            <a:endParaRPr lang="es-ES" dirty="0">
              <a:solidFill>
                <a:schemeClr val="tx2">
                  <a:lumMod val="75000"/>
                </a:schemeClr>
              </a:solidFill>
            </a:endParaRPr>
          </a:p>
        </p:txBody>
      </p:sp>
      <p:sp>
        <p:nvSpPr>
          <p:cNvPr id="10" name="CuadroTexto 9">
            <a:extLst>
              <a:ext uri="{FF2B5EF4-FFF2-40B4-BE49-F238E27FC236}">
                <a16:creationId xmlns:a16="http://schemas.microsoft.com/office/drawing/2014/main" id="{2E107DB1-0B82-158B-4976-DD97191A09FE}"/>
              </a:ext>
            </a:extLst>
          </p:cNvPr>
          <p:cNvSpPr txBox="1"/>
          <p:nvPr/>
        </p:nvSpPr>
        <p:spPr>
          <a:xfrm>
            <a:off x="5645426" y="4550181"/>
            <a:ext cx="6122504" cy="1200329"/>
          </a:xfrm>
          <a:prstGeom prst="rect">
            <a:avLst/>
          </a:prstGeom>
          <a:noFill/>
        </p:spPr>
        <p:txBody>
          <a:bodyPr wrap="square" rtlCol="0">
            <a:spAutoFit/>
          </a:bodyPr>
          <a:lstStyle/>
          <a:p>
            <a:r>
              <a:rPr lang="es-ES" dirty="0">
                <a:solidFill>
                  <a:schemeClr val="tx2">
                    <a:lumMod val="75000"/>
                  </a:schemeClr>
                </a:solidFill>
              </a:rPr>
              <a:t>4. Controlador: Observa y orienta el trabajo de manera global.</a:t>
            </a:r>
          </a:p>
          <a:p>
            <a:r>
              <a:rPr lang="es-ES" dirty="0">
                <a:solidFill>
                  <a:schemeClr val="tx2">
                    <a:lumMod val="75000"/>
                  </a:schemeClr>
                </a:solidFill>
              </a:rPr>
              <a:t>Distribuye las tareas, comprueba que se cumplen los plazos y dirige la autoevaluación grupal. Supervisa el orden de los turnos de palabra.</a:t>
            </a:r>
          </a:p>
        </p:txBody>
      </p:sp>
    </p:spTree>
    <p:extLst>
      <p:ext uri="{BB962C8B-B14F-4D97-AF65-F5344CB8AC3E}">
        <p14:creationId xmlns:p14="http://schemas.microsoft.com/office/powerpoint/2010/main" val="340464392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A4BDB8B-38DA-FDBB-26EA-AE47C1E7A4F8}"/>
              </a:ext>
            </a:extLst>
          </p:cNvPr>
          <p:cNvSpPr>
            <a:spLocks noGrp="1"/>
          </p:cNvSpPr>
          <p:nvPr>
            <p:ph type="ctrTitle"/>
          </p:nvPr>
        </p:nvSpPr>
        <p:spPr>
          <a:xfrm>
            <a:off x="2855228" y="718662"/>
            <a:ext cx="7070650" cy="468849"/>
          </a:xfrm>
        </p:spPr>
        <p:txBody>
          <a:bodyPr/>
          <a:lstStyle/>
          <a:p>
            <a:r>
              <a:rPr lang="es-ES" sz="4000" dirty="0"/>
              <a:t>ROLES SIMPLIFICADOS</a:t>
            </a:r>
          </a:p>
        </p:txBody>
      </p:sp>
      <p:sp>
        <p:nvSpPr>
          <p:cNvPr id="3" name="Marcador de texto 2">
            <a:extLst>
              <a:ext uri="{FF2B5EF4-FFF2-40B4-BE49-F238E27FC236}">
                <a16:creationId xmlns:a16="http://schemas.microsoft.com/office/drawing/2014/main" id="{4288D23E-C0B9-741B-0D51-6753B50EE085}"/>
              </a:ext>
            </a:extLst>
          </p:cNvPr>
          <p:cNvSpPr>
            <a:spLocks noGrp="1"/>
          </p:cNvSpPr>
          <p:nvPr>
            <p:ph type="body" sz="quarter" idx="11"/>
          </p:nvPr>
        </p:nvSpPr>
        <p:spPr>
          <a:xfrm>
            <a:off x="3498574" y="2000008"/>
            <a:ext cx="8415130" cy="953337"/>
          </a:xfrm>
        </p:spPr>
        <p:txBody>
          <a:bodyPr/>
          <a:lstStyle/>
          <a:p>
            <a:pPr marL="342900" indent="-342900" algn="just">
              <a:buFont typeface="Arial" panose="020B0604020202020204" pitchFamily="34" charset="0"/>
              <a:buChar char="•"/>
            </a:pPr>
            <a:r>
              <a:rPr lang="es-ES" sz="2000" b="1" u="sng" dirty="0"/>
              <a:t>Secretario</a:t>
            </a:r>
            <a:r>
              <a:rPr lang="es-ES" sz="2000" dirty="0"/>
              <a:t>. Guarda fotocopias y recuerda apuntar las tareas en la agenda.</a:t>
            </a:r>
          </a:p>
          <a:p>
            <a:pPr marL="342900" indent="-342900" algn="just">
              <a:buFont typeface="Arial" panose="020B0604020202020204" pitchFamily="34" charset="0"/>
              <a:buChar char="•"/>
            </a:pPr>
            <a:r>
              <a:rPr lang="es-ES" sz="2000" b="1" u="sng" dirty="0"/>
              <a:t>Portavoz</a:t>
            </a:r>
            <a:r>
              <a:rPr lang="es-ES" sz="2000" dirty="0"/>
              <a:t>. Comunica al profesor las decisiones del equipo y hace preguntas.</a:t>
            </a:r>
          </a:p>
          <a:p>
            <a:pPr marL="342900" indent="-342900" algn="just">
              <a:buFont typeface="Arial" panose="020B0604020202020204" pitchFamily="34" charset="0"/>
              <a:buChar char="•"/>
            </a:pPr>
            <a:r>
              <a:rPr lang="es-ES" sz="2000" b="1" u="sng" dirty="0"/>
              <a:t>Coordinador.</a:t>
            </a:r>
            <a:r>
              <a:rPr lang="es-ES" sz="2000" dirty="0"/>
              <a:t> Anima a sus compañeros.</a:t>
            </a:r>
          </a:p>
          <a:p>
            <a:pPr marL="342900" indent="-342900" algn="just">
              <a:buFont typeface="Arial" panose="020B0604020202020204" pitchFamily="34" charset="0"/>
              <a:buChar char="•"/>
            </a:pPr>
            <a:r>
              <a:rPr lang="es-ES" sz="2000" b="1" u="sng" dirty="0"/>
              <a:t>Controlador</a:t>
            </a:r>
            <a:r>
              <a:rPr lang="es-ES" sz="2000" dirty="0"/>
              <a:t>. Controla el ruido y el volumen de la voz de sus compañeros.</a:t>
            </a:r>
          </a:p>
        </p:txBody>
      </p:sp>
      <p:pic>
        <p:nvPicPr>
          <p:cNvPr id="5" name="Imagen 4">
            <a:extLst>
              <a:ext uri="{FF2B5EF4-FFF2-40B4-BE49-F238E27FC236}">
                <a16:creationId xmlns:a16="http://schemas.microsoft.com/office/drawing/2014/main" id="{CF2B8B2B-E405-8C3D-592C-F5BDE6D3BC70}"/>
              </a:ext>
            </a:extLst>
          </p:cNvPr>
          <p:cNvPicPr>
            <a:picLocks noChangeAspect="1"/>
          </p:cNvPicPr>
          <p:nvPr/>
        </p:nvPicPr>
        <p:blipFill>
          <a:blip r:embed="rId2"/>
          <a:stretch>
            <a:fillRect/>
          </a:stretch>
        </p:blipFill>
        <p:spPr>
          <a:xfrm>
            <a:off x="8214278" y="6140008"/>
            <a:ext cx="5633192" cy="1060796"/>
          </a:xfrm>
          <a:prstGeom prst="rect">
            <a:avLst/>
          </a:prstGeom>
        </p:spPr>
      </p:pic>
    </p:spTree>
    <p:extLst>
      <p:ext uri="{BB962C8B-B14F-4D97-AF65-F5344CB8AC3E}">
        <p14:creationId xmlns:p14="http://schemas.microsoft.com/office/powerpoint/2010/main" val="364810393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1DF3D98-3C30-4CFC-8643-C81E829C8C25}"/>
              </a:ext>
            </a:extLst>
          </p:cNvPr>
          <p:cNvSpPr>
            <a:spLocks noGrp="1"/>
          </p:cNvSpPr>
          <p:nvPr>
            <p:ph type="title"/>
          </p:nvPr>
        </p:nvSpPr>
        <p:spPr>
          <a:xfrm>
            <a:off x="6907623" y="1726730"/>
            <a:ext cx="4903377" cy="1057791"/>
          </a:xfrm>
        </p:spPr>
        <p:txBody>
          <a:bodyPr rtlCol="0"/>
          <a:lstStyle/>
          <a:p>
            <a:pPr rtl="0"/>
            <a:r>
              <a:rPr lang="es-ES" dirty="0"/>
              <a:t>Gracias</a:t>
            </a:r>
          </a:p>
        </p:txBody>
      </p:sp>
      <p:sp>
        <p:nvSpPr>
          <p:cNvPr id="11" name="Subtítulo 10">
            <a:extLst>
              <a:ext uri="{FF2B5EF4-FFF2-40B4-BE49-F238E27FC236}">
                <a16:creationId xmlns:a16="http://schemas.microsoft.com/office/drawing/2014/main" id="{F0F25866-5DB1-334A-8037-692579FBDE39}"/>
              </a:ext>
            </a:extLst>
          </p:cNvPr>
          <p:cNvSpPr>
            <a:spLocks noGrp="1"/>
          </p:cNvSpPr>
          <p:nvPr>
            <p:ph type="subTitle" idx="1"/>
          </p:nvPr>
        </p:nvSpPr>
        <p:spPr>
          <a:xfrm>
            <a:off x="6907623" y="3657359"/>
            <a:ext cx="4903377" cy="1057791"/>
          </a:xfrm>
        </p:spPr>
        <p:txBody>
          <a:bodyPr rtlCol="0"/>
          <a:lstStyle/>
          <a:p>
            <a:pPr algn="ctr" rtl="0"/>
            <a:r>
              <a:rPr lang="es-ES" dirty="0">
                <a:solidFill>
                  <a:srgbClr val="00B050"/>
                </a:solidFill>
              </a:rPr>
              <a:t>“</a:t>
            </a:r>
            <a:r>
              <a:rPr lang="es-ES" sz="1800" i="1" dirty="0">
                <a:solidFill>
                  <a:srgbClr val="00B050"/>
                </a:solidFill>
              </a:rPr>
              <a:t>Llegar juntos es el principio. Mantenerse juntos, es el progreso. Trabajar juntos es el éxito”. </a:t>
            </a:r>
          </a:p>
          <a:p>
            <a:pPr algn="ctr" rtl="0"/>
            <a:r>
              <a:rPr lang="es-ES" sz="1800" i="1" dirty="0">
                <a:solidFill>
                  <a:srgbClr val="00B050"/>
                </a:solidFill>
              </a:rPr>
              <a:t>Henry Ford.</a:t>
            </a:r>
          </a:p>
        </p:txBody>
      </p:sp>
      <p:sp>
        <p:nvSpPr>
          <p:cNvPr id="9" name="Marcador de texto 8">
            <a:extLst>
              <a:ext uri="{FF2B5EF4-FFF2-40B4-BE49-F238E27FC236}">
                <a16:creationId xmlns:a16="http://schemas.microsoft.com/office/drawing/2014/main" id="{76767661-63CB-A645-82F2-3B860E338B67}"/>
              </a:ext>
            </a:extLst>
          </p:cNvPr>
          <p:cNvSpPr>
            <a:spLocks noGrp="1"/>
          </p:cNvSpPr>
          <p:nvPr>
            <p:ph type="body" sz="quarter" idx="11"/>
          </p:nvPr>
        </p:nvSpPr>
        <p:spPr>
          <a:xfrm>
            <a:off x="6578048" y="5161068"/>
            <a:ext cx="4914900" cy="588795"/>
          </a:xfrm>
        </p:spPr>
        <p:txBody>
          <a:bodyPr rtlCol="0"/>
          <a:lstStyle/>
          <a:p>
            <a:pPr rtl="0"/>
            <a:r>
              <a:rPr lang="es-ES" b="1" dirty="0"/>
              <a:t>Raquel Fernández Alegre</a:t>
            </a:r>
            <a:endParaRPr lang="es-ES" dirty="0"/>
          </a:p>
        </p:txBody>
      </p:sp>
      <p:pic>
        <p:nvPicPr>
          <p:cNvPr id="8" name="Marcador de posición de imagen 7">
            <a:extLst>
              <a:ext uri="{FF2B5EF4-FFF2-40B4-BE49-F238E27FC236}">
                <a16:creationId xmlns:a16="http://schemas.microsoft.com/office/drawing/2014/main" id="{64A7395C-FC69-1489-B820-4A36BCC13EEF}"/>
              </a:ext>
            </a:extLst>
          </p:cNvPr>
          <p:cNvPicPr>
            <a:picLocks noGrp="1" noChangeAspect="1"/>
          </p:cNvPicPr>
          <p:nvPr>
            <p:ph type="pic" sz="quarter" idx="13"/>
          </p:nvPr>
        </p:nvPicPr>
        <p:blipFill>
          <a:blip r:embed="rId3"/>
          <a:srcRect l="18415" r="18415"/>
          <a:stretch>
            <a:fillRect/>
          </a:stretch>
        </p:blipFill>
        <p:spPr>
          <a:xfrm>
            <a:off x="0" y="0"/>
            <a:ext cx="6096000" cy="7548993"/>
          </a:xfrm>
          <a:prstGeom prst="rect">
            <a:avLst/>
          </a:prstGeom>
        </p:spPr>
      </p:pic>
    </p:spTree>
    <p:extLst>
      <p:ext uri="{BB962C8B-B14F-4D97-AF65-F5344CB8AC3E}">
        <p14:creationId xmlns:p14="http://schemas.microsoft.com/office/powerpoint/2010/main" val="233667731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A4BDB8B-38DA-FDBB-26EA-AE47C1E7A4F8}"/>
              </a:ext>
            </a:extLst>
          </p:cNvPr>
          <p:cNvSpPr>
            <a:spLocks noGrp="1"/>
          </p:cNvSpPr>
          <p:nvPr>
            <p:ph type="ctrTitle"/>
          </p:nvPr>
        </p:nvSpPr>
        <p:spPr>
          <a:xfrm>
            <a:off x="2338392" y="293300"/>
            <a:ext cx="9244007" cy="1514019"/>
          </a:xfrm>
        </p:spPr>
        <p:txBody>
          <a:bodyPr/>
          <a:lstStyle/>
          <a:p>
            <a:r>
              <a:rPr lang="es-ES" dirty="0"/>
              <a:t>1. Dinámicas de cohesión</a:t>
            </a:r>
          </a:p>
        </p:txBody>
      </p:sp>
      <p:sp>
        <p:nvSpPr>
          <p:cNvPr id="3" name="Marcador de texto 2">
            <a:extLst>
              <a:ext uri="{FF2B5EF4-FFF2-40B4-BE49-F238E27FC236}">
                <a16:creationId xmlns:a16="http://schemas.microsoft.com/office/drawing/2014/main" id="{4288D23E-C0B9-741B-0D51-6753B50EE085}"/>
              </a:ext>
            </a:extLst>
          </p:cNvPr>
          <p:cNvSpPr>
            <a:spLocks noGrp="1"/>
          </p:cNvSpPr>
          <p:nvPr>
            <p:ph type="body" sz="quarter" idx="11"/>
          </p:nvPr>
        </p:nvSpPr>
        <p:spPr>
          <a:xfrm>
            <a:off x="3214587" y="2112119"/>
            <a:ext cx="6924876" cy="953337"/>
          </a:xfrm>
        </p:spPr>
        <p:txBody>
          <a:bodyPr/>
          <a:lstStyle/>
          <a:p>
            <a:r>
              <a:rPr lang="es-ES" sz="2400" dirty="0"/>
              <a:t>Las dinámicas de cohesión nos sirven para fomentar un espíritu de trabajo en equipo. Estas nos ayudarán a demostrar la eficacia y la importancia del aprendizaje cooperativo y contribuirán a crear unas destrezas para ello. De esa forma, la clase estará más dispuesta para trabajar utilizando esta metodología.</a:t>
            </a:r>
          </a:p>
        </p:txBody>
      </p:sp>
      <p:pic>
        <p:nvPicPr>
          <p:cNvPr id="5" name="Imagen 4">
            <a:extLst>
              <a:ext uri="{FF2B5EF4-FFF2-40B4-BE49-F238E27FC236}">
                <a16:creationId xmlns:a16="http://schemas.microsoft.com/office/drawing/2014/main" id="{CF2B8B2B-E405-8C3D-592C-F5BDE6D3BC70}"/>
              </a:ext>
            </a:extLst>
          </p:cNvPr>
          <p:cNvPicPr>
            <a:picLocks noChangeAspect="1"/>
          </p:cNvPicPr>
          <p:nvPr/>
        </p:nvPicPr>
        <p:blipFill>
          <a:blip r:embed="rId2"/>
          <a:stretch>
            <a:fillRect/>
          </a:stretch>
        </p:blipFill>
        <p:spPr>
          <a:xfrm>
            <a:off x="6677025" y="5503904"/>
            <a:ext cx="5633192" cy="1060796"/>
          </a:xfrm>
          <a:prstGeom prst="rect">
            <a:avLst/>
          </a:prstGeom>
        </p:spPr>
      </p:pic>
    </p:spTree>
    <p:extLst>
      <p:ext uri="{BB962C8B-B14F-4D97-AF65-F5344CB8AC3E}">
        <p14:creationId xmlns:p14="http://schemas.microsoft.com/office/powerpoint/2010/main" val="126518671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A4BDB8B-38DA-FDBB-26EA-AE47C1E7A4F8}"/>
              </a:ext>
            </a:extLst>
          </p:cNvPr>
          <p:cNvSpPr>
            <a:spLocks noGrp="1"/>
          </p:cNvSpPr>
          <p:nvPr>
            <p:ph type="ctrTitle"/>
          </p:nvPr>
        </p:nvSpPr>
        <p:spPr>
          <a:xfrm>
            <a:off x="973419" y="575686"/>
            <a:ext cx="7070650" cy="468849"/>
          </a:xfrm>
        </p:spPr>
        <p:txBody>
          <a:bodyPr/>
          <a:lstStyle/>
          <a:p>
            <a:r>
              <a:rPr lang="es-ES" sz="2400" dirty="0"/>
              <a:t>1.1. yo guio, </a:t>
            </a:r>
            <a:br>
              <a:rPr lang="es-ES" sz="2400" dirty="0"/>
            </a:br>
            <a:r>
              <a:rPr lang="es-ES" sz="2400" dirty="0"/>
              <a:t>yo confío.</a:t>
            </a:r>
          </a:p>
        </p:txBody>
      </p:sp>
      <p:sp>
        <p:nvSpPr>
          <p:cNvPr id="3" name="Marcador de texto 2">
            <a:extLst>
              <a:ext uri="{FF2B5EF4-FFF2-40B4-BE49-F238E27FC236}">
                <a16:creationId xmlns:a16="http://schemas.microsoft.com/office/drawing/2014/main" id="{4288D23E-C0B9-741B-0D51-6753B50EE085}"/>
              </a:ext>
            </a:extLst>
          </p:cNvPr>
          <p:cNvSpPr>
            <a:spLocks noGrp="1"/>
          </p:cNvSpPr>
          <p:nvPr>
            <p:ph type="body" sz="quarter" idx="11"/>
          </p:nvPr>
        </p:nvSpPr>
        <p:spPr>
          <a:xfrm>
            <a:off x="3564835" y="586551"/>
            <a:ext cx="8256104" cy="953337"/>
          </a:xfrm>
        </p:spPr>
        <p:txBody>
          <a:bodyPr/>
          <a:lstStyle/>
          <a:p>
            <a:pPr algn="just"/>
            <a:r>
              <a:rPr lang="es-ES" sz="2400" dirty="0"/>
              <a:t>MATERIALES: Pañuelos.</a:t>
            </a:r>
          </a:p>
          <a:p>
            <a:pPr algn="just"/>
            <a:r>
              <a:rPr lang="es-ES" sz="2400" dirty="0"/>
              <a:t>DINÁMICA: Esta dinámica debe hacerse en un sitio espacioso y consiste en hacer parejas (el docente las hace para que nadie se quede sin que le elijan). Uno será el que guía y el otro el que se deja llevar con los ojos vendados. Las indicaciones dependen de la edad y de la creatividad del que dirige. Se guiará cogiéndolo del brazo, sin cogerlo, con indicaciones simples, con un lenguaje inventado… Lo más importante es que los dos miembros de la pareja hagan los dos roles y, sobre todo, que expresen cómo se han sentido.</a:t>
            </a:r>
          </a:p>
        </p:txBody>
      </p:sp>
      <p:pic>
        <p:nvPicPr>
          <p:cNvPr id="5" name="Imagen 4">
            <a:extLst>
              <a:ext uri="{FF2B5EF4-FFF2-40B4-BE49-F238E27FC236}">
                <a16:creationId xmlns:a16="http://schemas.microsoft.com/office/drawing/2014/main" id="{CF2B8B2B-E405-8C3D-592C-F5BDE6D3BC70}"/>
              </a:ext>
            </a:extLst>
          </p:cNvPr>
          <p:cNvPicPr>
            <a:picLocks noChangeAspect="1"/>
          </p:cNvPicPr>
          <p:nvPr/>
        </p:nvPicPr>
        <p:blipFill>
          <a:blip r:embed="rId2"/>
          <a:stretch>
            <a:fillRect/>
          </a:stretch>
        </p:blipFill>
        <p:spPr>
          <a:xfrm>
            <a:off x="7233617" y="5079834"/>
            <a:ext cx="5633192" cy="1060796"/>
          </a:xfrm>
          <a:prstGeom prst="rect">
            <a:avLst/>
          </a:prstGeom>
        </p:spPr>
      </p:pic>
    </p:spTree>
    <p:extLst>
      <p:ext uri="{BB962C8B-B14F-4D97-AF65-F5344CB8AC3E}">
        <p14:creationId xmlns:p14="http://schemas.microsoft.com/office/powerpoint/2010/main" val="246228092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A4BDB8B-38DA-FDBB-26EA-AE47C1E7A4F8}"/>
              </a:ext>
            </a:extLst>
          </p:cNvPr>
          <p:cNvSpPr>
            <a:spLocks noGrp="1"/>
          </p:cNvSpPr>
          <p:nvPr>
            <p:ph type="ctrTitle"/>
          </p:nvPr>
        </p:nvSpPr>
        <p:spPr>
          <a:xfrm>
            <a:off x="973419" y="575686"/>
            <a:ext cx="7070650" cy="468849"/>
          </a:xfrm>
        </p:spPr>
        <p:txBody>
          <a:bodyPr/>
          <a:lstStyle/>
          <a:p>
            <a:r>
              <a:rPr lang="es-ES" sz="2400" dirty="0"/>
              <a:t>1.2. Pelota </a:t>
            </a:r>
            <a:br>
              <a:rPr lang="es-ES" sz="2400" dirty="0"/>
            </a:br>
            <a:r>
              <a:rPr lang="es-ES" sz="2400" dirty="0"/>
              <a:t>con nombre</a:t>
            </a:r>
          </a:p>
        </p:txBody>
      </p:sp>
      <p:sp>
        <p:nvSpPr>
          <p:cNvPr id="3" name="Marcador de texto 2">
            <a:extLst>
              <a:ext uri="{FF2B5EF4-FFF2-40B4-BE49-F238E27FC236}">
                <a16:creationId xmlns:a16="http://schemas.microsoft.com/office/drawing/2014/main" id="{4288D23E-C0B9-741B-0D51-6753B50EE085}"/>
              </a:ext>
            </a:extLst>
          </p:cNvPr>
          <p:cNvSpPr>
            <a:spLocks noGrp="1"/>
          </p:cNvSpPr>
          <p:nvPr>
            <p:ph type="body" sz="quarter" idx="11"/>
          </p:nvPr>
        </p:nvSpPr>
        <p:spPr>
          <a:xfrm>
            <a:off x="3405809" y="586551"/>
            <a:ext cx="8415130" cy="953337"/>
          </a:xfrm>
        </p:spPr>
        <p:txBody>
          <a:bodyPr/>
          <a:lstStyle/>
          <a:p>
            <a:pPr algn="just"/>
            <a:r>
              <a:rPr lang="es-ES" sz="2000" dirty="0"/>
              <a:t>MATERIALES: Folios, temporizador y bolígrafos.</a:t>
            </a:r>
          </a:p>
          <a:p>
            <a:pPr algn="just"/>
            <a:r>
              <a:rPr lang="es-ES" sz="2000" dirty="0"/>
              <a:t>DINÁMICA: La maestra repartirá a cada alumno una hoja en blanco y ellos tendrán que escribir su nombre en el centro de ella en grande. Después, harán una pelota con esa hoja y cerrarán los ojos. Cuando todos tengan los ojos cerrados el docente, pondrá el temporizador y ellos tendrán que lanzar su pelota. Seguidamente, tendrán que ir a buscarla, pero solo la suya sin poder hablar, es decir, si ven la hoja de otro compañero la tienen que cerrar y dejar donde estaba sin avisarlo. Cuando cada uno tenga la suya, el profe anotará lo que han tardado en encontrarlo. Seguidamente se volverá a realizar la misma dinámica pero con la condición de que si un alumno/a coge el papel de otro/a, tiene que buscar a esa persona y dárselo. </a:t>
            </a:r>
          </a:p>
        </p:txBody>
      </p:sp>
      <p:pic>
        <p:nvPicPr>
          <p:cNvPr id="5" name="Imagen 4">
            <a:extLst>
              <a:ext uri="{FF2B5EF4-FFF2-40B4-BE49-F238E27FC236}">
                <a16:creationId xmlns:a16="http://schemas.microsoft.com/office/drawing/2014/main" id="{CF2B8B2B-E405-8C3D-592C-F5BDE6D3BC70}"/>
              </a:ext>
            </a:extLst>
          </p:cNvPr>
          <p:cNvPicPr>
            <a:picLocks noChangeAspect="1"/>
          </p:cNvPicPr>
          <p:nvPr/>
        </p:nvPicPr>
        <p:blipFill>
          <a:blip r:embed="rId2"/>
          <a:stretch>
            <a:fillRect/>
          </a:stretch>
        </p:blipFill>
        <p:spPr>
          <a:xfrm>
            <a:off x="8214278" y="6140008"/>
            <a:ext cx="5633192" cy="1060796"/>
          </a:xfrm>
          <a:prstGeom prst="rect">
            <a:avLst/>
          </a:prstGeom>
        </p:spPr>
      </p:pic>
      <p:sp>
        <p:nvSpPr>
          <p:cNvPr id="4" name="Marcador de texto 2">
            <a:extLst>
              <a:ext uri="{FF2B5EF4-FFF2-40B4-BE49-F238E27FC236}">
                <a16:creationId xmlns:a16="http://schemas.microsoft.com/office/drawing/2014/main" id="{5854A76D-535C-F4D5-7421-A66458C53F7E}"/>
              </a:ext>
            </a:extLst>
          </p:cNvPr>
          <p:cNvSpPr txBox="1">
            <a:spLocks/>
          </p:cNvSpPr>
          <p:nvPr/>
        </p:nvSpPr>
        <p:spPr>
          <a:xfrm>
            <a:off x="5088835" y="4664862"/>
            <a:ext cx="6732104" cy="953337"/>
          </a:xfrm>
          <a:prstGeom prst="rect">
            <a:avLst/>
          </a:prstGeom>
        </p:spPr>
        <p:txBody>
          <a:bodyPr vert="horz" lIns="0" tIns="0" rIns="0" bIns="0" rtlCol="0">
            <a:noAutofit/>
          </a:bodyPr>
          <a:lstStyle>
            <a:lvl1pPr marL="0" indent="0" algn="l" defTabSz="914400" rtl="0" eaLnBrk="1" latinLnBrk="0" hangingPunct="1">
              <a:lnSpc>
                <a:spcPct val="90000"/>
              </a:lnSpc>
              <a:spcBef>
                <a:spcPts val="1000"/>
              </a:spcBef>
              <a:buFont typeface="Arial" panose="020B0604020202020204" pitchFamily="34" charset="0"/>
              <a:buNone/>
              <a:defRPr sz="1800" b="0" i="0" kern="1200">
                <a:solidFill>
                  <a:schemeClr val="tx2"/>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4000" b="0" i="0" kern="1200">
                <a:solidFill>
                  <a:schemeClr val="bg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4000" b="0" i="0" kern="1200">
                <a:solidFill>
                  <a:schemeClr val="bg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4000" b="0" i="0" kern="1200">
                <a:solidFill>
                  <a:schemeClr val="bg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4000" b="0" i="0" kern="1200">
                <a:solidFill>
                  <a:schemeClr val="bg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r>
              <a:rPr lang="es-ES" sz="2000" dirty="0"/>
              <a:t>Cuando todos tengan su papel, se para el tiempo y habrán tardado menos. Ahí, es cuando nosotros debemos dar una pequeña explicación sobre la importancia de trabajar en equipo y que ello nos proporciona beneficios a todos/as</a:t>
            </a:r>
          </a:p>
        </p:txBody>
      </p:sp>
    </p:spTree>
    <p:extLst>
      <p:ext uri="{BB962C8B-B14F-4D97-AF65-F5344CB8AC3E}">
        <p14:creationId xmlns:p14="http://schemas.microsoft.com/office/powerpoint/2010/main" val="114216356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A4BDB8B-38DA-FDBB-26EA-AE47C1E7A4F8}"/>
              </a:ext>
            </a:extLst>
          </p:cNvPr>
          <p:cNvSpPr>
            <a:spLocks noGrp="1"/>
          </p:cNvSpPr>
          <p:nvPr>
            <p:ph type="ctrTitle"/>
          </p:nvPr>
        </p:nvSpPr>
        <p:spPr>
          <a:xfrm>
            <a:off x="973419" y="575686"/>
            <a:ext cx="7070650" cy="468849"/>
          </a:xfrm>
        </p:spPr>
        <p:txBody>
          <a:bodyPr/>
          <a:lstStyle/>
          <a:p>
            <a:r>
              <a:rPr lang="es-ES" sz="2400" dirty="0"/>
              <a:t>1.3. Con forma </a:t>
            </a:r>
            <a:br>
              <a:rPr lang="es-ES" sz="2400" dirty="0"/>
            </a:br>
            <a:r>
              <a:rPr lang="es-ES" sz="2400" dirty="0"/>
              <a:t>de…</a:t>
            </a:r>
          </a:p>
        </p:txBody>
      </p:sp>
      <p:sp>
        <p:nvSpPr>
          <p:cNvPr id="3" name="Marcador de texto 2">
            <a:extLst>
              <a:ext uri="{FF2B5EF4-FFF2-40B4-BE49-F238E27FC236}">
                <a16:creationId xmlns:a16="http://schemas.microsoft.com/office/drawing/2014/main" id="{4288D23E-C0B9-741B-0D51-6753B50EE085}"/>
              </a:ext>
            </a:extLst>
          </p:cNvPr>
          <p:cNvSpPr>
            <a:spLocks noGrp="1"/>
          </p:cNvSpPr>
          <p:nvPr>
            <p:ph type="body" sz="quarter" idx="11"/>
          </p:nvPr>
        </p:nvSpPr>
        <p:spPr>
          <a:xfrm>
            <a:off x="3432313" y="904603"/>
            <a:ext cx="8415130" cy="953337"/>
          </a:xfrm>
        </p:spPr>
        <p:txBody>
          <a:bodyPr/>
          <a:lstStyle/>
          <a:p>
            <a:pPr algn="just"/>
            <a:r>
              <a:rPr lang="es-ES" sz="2000" dirty="0"/>
              <a:t>DINÁMICA: La maestra hace varios equipos (si pueden ser las dobles parejas o equipos de 3, 4 o 5 alumnos/as). Estos se colocan unos enfrente de otros.</a:t>
            </a:r>
          </a:p>
          <a:p>
            <a:pPr algn="just"/>
            <a:r>
              <a:rPr lang="es-ES" sz="2000" dirty="0"/>
              <a:t>Entre todos (miembros del equipo) deben conseguir hacer con su cuerpo la figura que les manda el otro equipo (figuras geométricas, animales, edificios...).</a:t>
            </a:r>
          </a:p>
          <a:p>
            <a:pPr algn="just"/>
            <a:r>
              <a:rPr lang="es-ES" sz="2000" dirty="0"/>
              <a:t>La única norma es que deben participar todos los jugadores del equipo para hacer una única figura.</a:t>
            </a:r>
          </a:p>
          <a:p>
            <a:pPr algn="just"/>
            <a:r>
              <a:rPr lang="es-ES" sz="2000" dirty="0"/>
              <a:t>Es una dinámica no competitiva porque no gana ni pierde nadie, simplemente, trabajan la cohesión grupal, cultivan la creatividad y se lo pasan en grande.</a:t>
            </a:r>
          </a:p>
        </p:txBody>
      </p:sp>
      <p:pic>
        <p:nvPicPr>
          <p:cNvPr id="5" name="Imagen 4">
            <a:extLst>
              <a:ext uri="{FF2B5EF4-FFF2-40B4-BE49-F238E27FC236}">
                <a16:creationId xmlns:a16="http://schemas.microsoft.com/office/drawing/2014/main" id="{CF2B8B2B-E405-8C3D-592C-F5BDE6D3BC70}"/>
              </a:ext>
            </a:extLst>
          </p:cNvPr>
          <p:cNvPicPr>
            <a:picLocks noChangeAspect="1"/>
          </p:cNvPicPr>
          <p:nvPr/>
        </p:nvPicPr>
        <p:blipFill>
          <a:blip r:embed="rId2"/>
          <a:stretch>
            <a:fillRect/>
          </a:stretch>
        </p:blipFill>
        <p:spPr>
          <a:xfrm>
            <a:off x="8214278" y="6140008"/>
            <a:ext cx="5633192" cy="1060796"/>
          </a:xfrm>
          <a:prstGeom prst="rect">
            <a:avLst/>
          </a:prstGeom>
        </p:spPr>
      </p:pic>
    </p:spTree>
    <p:extLst>
      <p:ext uri="{BB962C8B-B14F-4D97-AF65-F5344CB8AC3E}">
        <p14:creationId xmlns:p14="http://schemas.microsoft.com/office/powerpoint/2010/main" val="232560773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A4BDB8B-38DA-FDBB-26EA-AE47C1E7A4F8}"/>
              </a:ext>
            </a:extLst>
          </p:cNvPr>
          <p:cNvSpPr>
            <a:spLocks noGrp="1"/>
          </p:cNvSpPr>
          <p:nvPr>
            <p:ph type="ctrTitle"/>
          </p:nvPr>
        </p:nvSpPr>
        <p:spPr>
          <a:xfrm>
            <a:off x="1026428" y="1146846"/>
            <a:ext cx="7070650" cy="468849"/>
          </a:xfrm>
        </p:spPr>
        <p:txBody>
          <a:bodyPr/>
          <a:lstStyle/>
          <a:p>
            <a:r>
              <a:rPr lang="es-ES" sz="2400" dirty="0"/>
              <a:t>1.4. El blanco </a:t>
            </a:r>
            <a:br>
              <a:rPr lang="es-ES" sz="2400" dirty="0"/>
            </a:br>
            <a:r>
              <a:rPr lang="es-ES" sz="2400" dirty="0"/>
              <a:t>y la diana</a:t>
            </a:r>
          </a:p>
        </p:txBody>
      </p:sp>
      <p:sp>
        <p:nvSpPr>
          <p:cNvPr id="3" name="Marcador de texto 2">
            <a:extLst>
              <a:ext uri="{FF2B5EF4-FFF2-40B4-BE49-F238E27FC236}">
                <a16:creationId xmlns:a16="http://schemas.microsoft.com/office/drawing/2014/main" id="{4288D23E-C0B9-741B-0D51-6753B50EE085}"/>
              </a:ext>
            </a:extLst>
          </p:cNvPr>
          <p:cNvSpPr>
            <a:spLocks noGrp="1"/>
          </p:cNvSpPr>
          <p:nvPr>
            <p:ph type="body" sz="quarter" idx="11"/>
          </p:nvPr>
        </p:nvSpPr>
        <p:spPr>
          <a:xfrm>
            <a:off x="3352800" y="1615695"/>
            <a:ext cx="8415130" cy="953337"/>
          </a:xfrm>
        </p:spPr>
        <p:txBody>
          <a:bodyPr/>
          <a:lstStyle/>
          <a:p>
            <a:pPr algn="just"/>
            <a:r>
              <a:rPr lang="es-ES" sz="2000" dirty="0"/>
              <a:t>MATERIALES: Cartulina grande con círculos concéntricos dividida en cuantos apartados o miembros tenga el equipo, pareja, equipos de tres o de cuatro.</a:t>
            </a:r>
          </a:p>
          <a:p>
            <a:pPr algn="just"/>
            <a:r>
              <a:rPr lang="es-ES" sz="2000" dirty="0"/>
              <a:t>DINÁMICA: Los estudiantes ya están divididos en equipos de 2, 3 o 4 y se les da la cartulina con varios círculos concéntricos, en cada círculo concéntrico se podrán aspectos de su vida personal, de su forma de ser, de lo que pueden aportar al equipo, incluso de sus asignaturas favoritas y lo que más y menos les gusta hacer, su peor defecto… Después, lo compartirán con su pareja, equipo y en gran grupo.</a:t>
            </a:r>
          </a:p>
        </p:txBody>
      </p:sp>
      <p:pic>
        <p:nvPicPr>
          <p:cNvPr id="5" name="Imagen 4">
            <a:extLst>
              <a:ext uri="{FF2B5EF4-FFF2-40B4-BE49-F238E27FC236}">
                <a16:creationId xmlns:a16="http://schemas.microsoft.com/office/drawing/2014/main" id="{CF2B8B2B-E405-8C3D-592C-F5BDE6D3BC70}"/>
              </a:ext>
            </a:extLst>
          </p:cNvPr>
          <p:cNvPicPr>
            <a:picLocks noChangeAspect="1"/>
          </p:cNvPicPr>
          <p:nvPr/>
        </p:nvPicPr>
        <p:blipFill>
          <a:blip r:embed="rId2"/>
          <a:stretch>
            <a:fillRect/>
          </a:stretch>
        </p:blipFill>
        <p:spPr>
          <a:xfrm>
            <a:off x="8214278" y="6140008"/>
            <a:ext cx="5633192" cy="1060796"/>
          </a:xfrm>
          <a:prstGeom prst="rect">
            <a:avLst/>
          </a:prstGeom>
        </p:spPr>
      </p:pic>
    </p:spTree>
    <p:extLst>
      <p:ext uri="{BB962C8B-B14F-4D97-AF65-F5344CB8AC3E}">
        <p14:creationId xmlns:p14="http://schemas.microsoft.com/office/powerpoint/2010/main" val="184455230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A4BDB8B-38DA-FDBB-26EA-AE47C1E7A4F8}"/>
              </a:ext>
            </a:extLst>
          </p:cNvPr>
          <p:cNvSpPr>
            <a:spLocks noGrp="1"/>
          </p:cNvSpPr>
          <p:nvPr>
            <p:ph type="ctrTitle"/>
          </p:nvPr>
        </p:nvSpPr>
        <p:spPr>
          <a:xfrm>
            <a:off x="960167" y="798175"/>
            <a:ext cx="7070650" cy="468849"/>
          </a:xfrm>
        </p:spPr>
        <p:txBody>
          <a:bodyPr/>
          <a:lstStyle/>
          <a:p>
            <a:r>
              <a:rPr lang="es-ES" sz="2400" dirty="0"/>
              <a:t>1.4. La maleta</a:t>
            </a:r>
          </a:p>
        </p:txBody>
      </p:sp>
      <p:sp>
        <p:nvSpPr>
          <p:cNvPr id="3" name="Marcador de texto 2">
            <a:extLst>
              <a:ext uri="{FF2B5EF4-FFF2-40B4-BE49-F238E27FC236}">
                <a16:creationId xmlns:a16="http://schemas.microsoft.com/office/drawing/2014/main" id="{4288D23E-C0B9-741B-0D51-6753B50EE085}"/>
              </a:ext>
            </a:extLst>
          </p:cNvPr>
          <p:cNvSpPr>
            <a:spLocks noGrp="1"/>
          </p:cNvSpPr>
          <p:nvPr>
            <p:ph type="body" sz="quarter" idx="11"/>
          </p:nvPr>
        </p:nvSpPr>
        <p:spPr>
          <a:xfrm>
            <a:off x="3617844" y="1032600"/>
            <a:ext cx="8415130" cy="953337"/>
          </a:xfrm>
        </p:spPr>
        <p:txBody>
          <a:bodyPr/>
          <a:lstStyle/>
          <a:p>
            <a:pPr algn="just"/>
            <a:r>
              <a:rPr lang="es-ES" sz="2000" dirty="0"/>
              <a:t>Dinámica de grupo para favorecer la interrelación, el conocimiento mutuo y la distensión dentro del grupo.</a:t>
            </a:r>
          </a:p>
          <a:p>
            <a:pPr algn="just"/>
            <a:r>
              <a:rPr lang="es-ES" sz="2000" dirty="0"/>
              <a:t>DINÁMICA:</a:t>
            </a:r>
          </a:p>
          <a:p>
            <a:pPr algn="just"/>
            <a:r>
              <a:rPr lang="es-ES" sz="2000" dirty="0"/>
              <a:t>El docente, un día, lleva una maleta a clase, y, delante de todos los estudiantes, saca de ella tres objetos, especialmente significativos para él o ella: unas botas de montaña, porque le gusta mucho el excursionismo; una novela que le agrada especialmente, etc.</a:t>
            </a:r>
          </a:p>
          <a:p>
            <a:pPr algn="just"/>
            <a:r>
              <a:rPr lang="es-ES" sz="2000" dirty="0"/>
              <a:t>De vez en cuando, invita a un alumno/a para que haga lo mismo (llevar tres objetos especialmente importantes para él o ella). Los demás pueden hacerle preguntas sobre estos objetos...</a:t>
            </a:r>
          </a:p>
          <a:p>
            <a:pPr algn="just"/>
            <a:endParaRPr lang="es-ES" sz="2000" dirty="0"/>
          </a:p>
          <a:p>
            <a:pPr algn="r"/>
            <a:r>
              <a:rPr lang="es-ES" sz="2000" dirty="0"/>
              <a:t>De esta forma, todas las niñas y niños acaban llevando a clase, un día u otro, la maleta llena de sus objetos preferidos.</a:t>
            </a:r>
          </a:p>
        </p:txBody>
      </p:sp>
      <p:pic>
        <p:nvPicPr>
          <p:cNvPr id="5" name="Imagen 4">
            <a:extLst>
              <a:ext uri="{FF2B5EF4-FFF2-40B4-BE49-F238E27FC236}">
                <a16:creationId xmlns:a16="http://schemas.microsoft.com/office/drawing/2014/main" id="{CF2B8B2B-E405-8C3D-592C-F5BDE6D3BC70}"/>
              </a:ext>
            </a:extLst>
          </p:cNvPr>
          <p:cNvPicPr>
            <a:picLocks noChangeAspect="1"/>
          </p:cNvPicPr>
          <p:nvPr/>
        </p:nvPicPr>
        <p:blipFill>
          <a:blip r:embed="rId2"/>
          <a:stretch>
            <a:fillRect/>
          </a:stretch>
        </p:blipFill>
        <p:spPr>
          <a:xfrm>
            <a:off x="8214278" y="6140008"/>
            <a:ext cx="5633192" cy="1060796"/>
          </a:xfrm>
          <a:prstGeom prst="rect">
            <a:avLst/>
          </a:prstGeom>
        </p:spPr>
      </p:pic>
    </p:spTree>
    <p:extLst>
      <p:ext uri="{BB962C8B-B14F-4D97-AF65-F5344CB8AC3E}">
        <p14:creationId xmlns:p14="http://schemas.microsoft.com/office/powerpoint/2010/main" val="220788796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A4BDB8B-38DA-FDBB-26EA-AE47C1E7A4F8}"/>
              </a:ext>
            </a:extLst>
          </p:cNvPr>
          <p:cNvSpPr>
            <a:spLocks noGrp="1"/>
          </p:cNvSpPr>
          <p:nvPr>
            <p:ph type="ctrTitle"/>
          </p:nvPr>
        </p:nvSpPr>
        <p:spPr>
          <a:xfrm>
            <a:off x="960167" y="798175"/>
            <a:ext cx="7070650" cy="468849"/>
          </a:xfrm>
        </p:spPr>
        <p:txBody>
          <a:bodyPr/>
          <a:lstStyle/>
          <a:p>
            <a:r>
              <a:rPr lang="es-ES" sz="2400" dirty="0"/>
              <a:t>1.4. Torre de </a:t>
            </a:r>
            <a:br>
              <a:rPr lang="es-ES" sz="2400" dirty="0"/>
            </a:br>
            <a:r>
              <a:rPr lang="es-ES" sz="2400" dirty="0"/>
              <a:t>espagueti</a:t>
            </a:r>
          </a:p>
        </p:txBody>
      </p:sp>
      <p:sp>
        <p:nvSpPr>
          <p:cNvPr id="3" name="Marcador de texto 2">
            <a:extLst>
              <a:ext uri="{FF2B5EF4-FFF2-40B4-BE49-F238E27FC236}">
                <a16:creationId xmlns:a16="http://schemas.microsoft.com/office/drawing/2014/main" id="{4288D23E-C0B9-741B-0D51-6753B50EE085}"/>
              </a:ext>
            </a:extLst>
          </p:cNvPr>
          <p:cNvSpPr>
            <a:spLocks noGrp="1"/>
          </p:cNvSpPr>
          <p:nvPr>
            <p:ph type="body" sz="quarter" idx="11"/>
          </p:nvPr>
        </p:nvSpPr>
        <p:spPr>
          <a:xfrm>
            <a:off x="3405809" y="1032599"/>
            <a:ext cx="8415130" cy="953337"/>
          </a:xfrm>
        </p:spPr>
        <p:txBody>
          <a:bodyPr/>
          <a:lstStyle/>
          <a:p>
            <a:pPr algn="just"/>
            <a:r>
              <a:rPr lang="es-ES" sz="2000" dirty="0"/>
              <a:t>Sirve para identificar los diferentes roles dentro de los equipos, diferenciando los diversos estilos de liderazgo. Nos servirá para reflexionar sobre la coordinación, el liderazgo, la participación de cada uno/a de los miembros...</a:t>
            </a:r>
          </a:p>
          <a:p>
            <a:pPr algn="just"/>
            <a:r>
              <a:rPr lang="es-ES" sz="2000" dirty="0"/>
              <a:t>MATERIALES POR EQUIPO: - 20 espaguetis crudos.- 1 metro de celo. - 1 metro de cordel. - 1 nube de golosina. - 1 tijera.</a:t>
            </a:r>
          </a:p>
          <a:p>
            <a:pPr algn="just"/>
            <a:r>
              <a:rPr lang="es-ES" sz="2000" dirty="0"/>
              <a:t>DINÁMICA:</a:t>
            </a:r>
          </a:p>
          <a:p>
            <a:pPr algn="just"/>
            <a:r>
              <a:rPr lang="es-ES" sz="2000" dirty="0"/>
              <a:t>La dinámica consiste en construir con los materiales anteriores, una estructura que se sostenga por sí sola y tenga en lo más alto la nube de golosina. Disponen de 20 minutos,</a:t>
            </a:r>
          </a:p>
        </p:txBody>
      </p:sp>
      <p:pic>
        <p:nvPicPr>
          <p:cNvPr id="5" name="Imagen 4">
            <a:extLst>
              <a:ext uri="{FF2B5EF4-FFF2-40B4-BE49-F238E27FC236}">
                <a16:creationId xmlns:a16="http://schemas.microsoft.com/office/drawing/2014/main" id="{CF2B8B2B-E405-8C3D-592C-F5BDE6D3BC70}"/>
              </a:ext>
            </a:extLst>
          </p:cNvPr>
          <p:cNvPicPr>
            <a:picLocks noChangeAspect="1"/>
          </p:cNvPicPr>
          <p:nvPr/>
        </p:nvPicPr>
        <p:blipFill>
          <a:blip r:embed="rId2"/>
          <a:stretch>
            <a:fillRect/>
          </a:stretch>
        </p:blipFill>
        <p:spPr>
          <a:xfrm>
            <a:off x="8214278" y="6140008"/>
            <a:ext cx="5633192" cy="1060796"/>
          </a:xfrm>
          <a:prstGeom prst="rect">
            <a:avLst/>
          </a:prstGeom>
        </p:spPr>
      </p:pic>
    </p:spTree>
    <p:extLst>
      <p:ext uri="{BB962C8B-B14F-4D97-AF65-F5344CB8AC3E}">
        <p14:creationId xmlns:p14="http://schemas.microsoft.com/office/powerpoint/2010/main" val="60237286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A4BDB8B-38DA-FDBB-26EA-AE47C1E7A4F8}"/>
              </a:ext>
            </a:extLst>
          </p:cNvPr>
          <p:cNvSpPr>
            <a:spLocks noGrp="1"/>
          </p:cNvSpPr>
          <p:nvPr>
            <p:ph type="ctrTitle"/>
          </p:nvPr>
        </p:nvSpPr>
        <p:spPr>
          <a:xfrm>
            <a:off x="933662" y="798174"/>
            <a:ext cx="7070650" cy="468849"/>
          </a:xfrm>
        </p:spPr>
        <p:txBody>
          <a:bodyPr/>
          <a:lstStyle/>
          <a:p>
            <a:r>
              <a:rPr lang="es-ES" sz="2400" dirty="0"/>
              <a:t>1.5. Mundo de </a:t>
            </a:r>
            <a:br>
              <a:rPr lang="es-ES" sz="2400" dirty="0"/>
            </a:br>
            <a:r>
              <a:rPr lang="es-ES" sz="2400" dirty="0"/>
              <a:t>colores.</a:t>
            </a:r>
          </a:p>
        </p:txBody>
      </p:sp>
      <p:sp>
        <p:nvSpPr>
          <p:cNvPr id="3" name="Marcador de texto 2">
            <a:extLst>
              <a:ext uri="{FF2B5EF4-FFF2-40B4-BE49-F238E27FC236}">
                <a16:creationId xmlns:a16="http://schemas.microsoft.com/office/drawing/2014/main" id="{4288D23E-C0B9-741B-0D51-6753B50EE085}"/>
              </a:ext>
            </a:extLst>
          </p:cNvPr>
          <p:cNvSpPr>
            <a:spLocks noGrp="1"/>
          </p:cNvSpPr>
          <p:nvPr>
            <p:ph type="body" sz="quarter" idx="11"/>
          </p:nvPr>
        </p:nvSpPr>
        <p:spPr>
          <a:xfrm>
            <a:off x="3405809" y="1032599"/>
            <a:ext cx="8415130" cy="953337"/>
          </a:xfrm>
        </p:spPr>
        <p:txBody>
          <a:bodyPr/>
          <a:lstStyle/>
          <a:p>
            <a:pPr algn="just"/>
            <a:r>
              <a:rPr lang="es-ES" sz="2000" dirty="0"/>
              <a:t>Actividad para preparar y sensibilizar al alumnado para trabajar de forma cooperativa.</a:t>
            </a:r>
          </a:p>
          <a:p>
            <a:pPr algn="just"/>
            <a:r>
              <a:rPr lang="es-ES" sz="2000" dirty="0"/>
              <a:t>DINÁMICA: Cada participante se coloca de espaldas a la pared, cierra los ojos y se mantiene en silencio. A cada uno se le pega en la frente una pegatina de color, de forma que no pueda ver qué colores le ha tocado. A uno de los participantes no se le pone ninguna pegatina o se le coloca una de completamente distinta, que solo la lleva él.</a:t>
            </a:r>
          </a:p>
          <a:p>
            <a:pPr algn="just"/>
            <a:r>
              <a:rPr lang="es-ES" sz="2000" dirty="0"/>
              <a:t>Seguidamente, ya pueden abrir los ojos y se les dice que tienen dos minutos para agruparse, sin decir nada.</a:t>
            </a:r>
          </a:p>
          <a:p>
            <a:pPr algn="just"/>
            <a:endParaRPr lang="es-ES" sz="2000" dirty="0"/>
          </a:p>
          <a:p>
            <a:pPr algn="r"/>
            <a:r>
              <a:rPr lang="es-ES" sz="2000" dirty="0"/>
              <a:t>El tutor, o alguno de los participantes, observa cómo lo hacen, y qué pasa con el que lleva la pegatina diferente.</a:t>
            </a:r>
          </a:p>
          <a:p>
            <a:pPr algn="r"/>
            <a:endParaRPr lang="es-ES" sz="2000" dirty="0"/>
          </a:p>
          <a:p>
            <a:pPr algn="r"/>
            <a:r>
              <a:rPr lang="es-ES" sz="2000" dirty="0"/>
              <a:t>Después hablan sobre lo que ha pasado, cómo lo han hecho, cómo se han sentido...</a:t>
            </a:r>
          </a:p>
        </p:txBody>
      </p:sp>
      <p:pic>
        <p:nvPicPr>
          <p:cNvPr id="5" name="Imagen 4">
            <a:extLst>
              <a:ext uri="{FF2B5EF4-FFF2-40B4-BE49-F238E27FC236}">
                <a16:creationId xmlns:a16="http://schemas.microsoft.com/office/drawing/2014/main" id="{CF2B8B2B-E405-8C3D-592C-F5BDE6D3BC70}"/>
              </a:ext>
            </a:extLst>
          </p:cNvPr>
          <p:cNvPicPr>
            <a:picLocks noChangeAspect="1"/>
          </p:cNvPicPr>
          <p:nvPr/>
        </p:nvPicPr>
        <p:blipFill>
          <a:blip r:embed="rId2"/>
          <a:stretch>
            <a:fillRect/>
          </a:stretch>
        </p:blipFill>
        <p:spPr>
          <a:xfrm>
            <a:off x="8214278" y="6140008"/>
            <a:ext cx="5633192" cy="1060796"/>
          </a:xfrm>
          <a:prstGeom prst="rect">
            <a:avLst/>
          </a:prstGeom>
        </p:spPr>
      </p:pic>
    </p:spTree>
    <p:extLst>
      <p:ext uri="{BB962C8B-B14F-4D97-AF65-F5344CB8AC3E}">
        <p14:creationId xmlns:p14="http://schemas.microsoft.com/office/powerpoint/2010/main" val="2444915389"/>
      </p:ext>
    </p:extLst>
  </p:cSld>
  <p:clrMapOvr>
    <a:masterClrMapping/>
  </p:clrMapOvr>
</p:sld>
</file>

<file path=ppt/theme/theme1.xml><?xml version="1.0" encoding="utf-8"?>
<a:theme xmlns:a="http://schemas.openxmlformats.org/drawingml/2006/main" name="Tema1">
  <a:themeElements>
    <a:clrScheme name="Swiss">
      <a:dk1>
        <a:srgbClr val="000000"/>
      </a:dk1>
      <a:lt1>
        <a:srgbClr val="FFFFFF"/>
      </a:lt1>
      <a:dk2>
        <a:srgbClr val="E4E4E4"/>
      </a:dk2>
      <a:lt2>
        <a:srgbClr val="7CA655"/>
      </a:lt2>
      <a:accent1>
        <a:srgbClr val="A9D4DB"/>
      </a:accent1>
      <a:accent2>
        <a:srgbClr val="FBE284"/>
      </a:accent2>
      <a:accent3>
        <a:srgbClr val="4495A2"/>
      </a:accent3>
      <a:accent4>
        <a:srgbClr val="AA5881"/>
      </a:accent4>
      <a:accent5>
        <a:srgbClr val="E06742"/>
      </a:accent5>
      <a:accent6>
        <a:srgbClr val="F9D448"/>
      </a:accent6>
      <a:hlink>
        <a:srgbClr val="4495A2"/>
      </a:hlink>
      <a:folHlink>
        <a:srgbClr val="AA5881"/>
      </a:folHlink>
    </a:clrScheme>
    <a:fontScheme name="Custom 175">
      <a:majorFont>
        <a:latin typeface="Franklin Gothic Demi"/>
        <a:ea typeface=""/>
        <a:cs typeface=""/>
      </a:majorFont>
      <a:minorFont>
        <a:latin typeface="Franklin Gothic Book"/>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_49129432_TF78853419_Win32.potx" id="{F85094AE-F951-45B6-B003-F9F3B4BD38C5}" vid="{E124D037-8587-41C3-AB02-2A120C8407E4}"/>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ema de la oficin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Status xmlns="71af3243-3dd4-4a8d-8c0d-dd76da1f02a5">Not started</Status>
    <MediaServiceKeyPoints xmlns="71af3243-3dd4-4a8d-8c0d-dd76da1f02a5" xsi:nil="true"/>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79F111ED35F8CC479449609E8A0923A6" ma:contentTypeVersion="12" ma:contentTypeDescription="Create a new document." ma:contentTypeScope="" ma:versionID="426e97fa315356fffbdcd9876fe988c2">
  <xsd:schema xmlns:xsd="http://www.w3.org/2001/XMLSchema" xmlns:xs="http://www.w3.org/2001/XMLSchema" xmlns:p="http://schemas.microsoft.com/office/2006/metadata/properties" xmlns:ns2="71af3243-3dd4-4a8d-8c0d-dd76da1f02a5" xmlns:ns3="16c05727-aa75-4e4a-9b5f-8a80a1165891" targetNamespace="http://schemas.microsoft.com/office/2006/metadata/properties" ma:root="true" ma:fieldsID="14b8f0def80e6d70ce3def20c90759ae" ns2:_="" ns3:_="">
    <xsd:import namespace="71af3243-3dd4-4a8d-8c0d-dd76da1f02a5"/>
    <xsd:import namespace="16c05727-aa75-4e4a-9b5f-8a80a1165891"/>
    <xsd:element name="properties">
      <xsd:complexType>
        <xsd:sequence>
          <xsd:element name="documentManagement">
            <xsd:complexType>
              <xsd:all>
                <xsd:element ref="ns2:MediaServiceMetadata" minOccurs="0"/>
                <xsd:element ref="ns2:MediaServiceFastMetadata" minOccurs="0"/>
                <xsd:element ref="ns2:MediaServiceOCR" minOccurs="0"/>
                <xsd:element ref="ns2:MediaServiceAutoTags"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2:MediaServiceDateTaken" minOccurs="0"/>
                <xsd:element ref="ns2:Statu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1af3243-3dd4-4a8d-8c0d-dd76da1f02a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internalName="MediaServiceOCR" ma:readOnly="true">
      <xsd:simpleType>
        <xsd:restriction base="dms:Note">
          <xsd:maxLength value="255"/>
        </xsd:restriction>
      </xsd:simpleType>
    </xsd:element>
    <xsd:element name="MediaServiceAutoTags" ma:index="11" nillable="true" ma:displayName="MediaServiceAutoTags" ma:internalName="MediaServiceAutoTags"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false">
      <xsd:simpleType>
        <xsd:restriction base="dms:Note">
          <xsd:maxLength value="255"/>
        </xsd:restriction>
      </xsd:simpleType>
    </xsd:element>
    <xsd:element name="MediaServiceDateTaken" ma:index="18" nillable="true" ma:displayName="MediaServiceDateTaken" ma:hidden="true" ma:internalName="MediaServiceDateTaken" ma:readOnly="true">
      <xsd:simpleType>
        <xsd:restriction base="dms:Text"/>
      </xsd:simpleType>
    </xsd:element>
    <xsd:element name="Status" ma:index="19" nillable="true" ma:displayName="Status" ma:default="Not started" ma:format="Dropdown" ma:internalName="Status">
      <xsd:simpleType>
        <xsd:restriction base="dms:Choice">
          <xsd:enumeration value="Not started"/>
          <xsd:enumeration value="In Progress"/>
          <xsd:enumeration value="Completed"/>
        </xsd:restriction>
      </xsd:simpleType>
    </xsd:element>
  </xsd:schema>
  <xsd:schema xmlns:xsd="http://www.w3.org/2001/XMLSchema" xmlns:xs="http://www.w3.org/2001/XMLSchema" xmlns:dms="http://schemas.microsoft.com/office/2006/documentManagement/types" xmlns:pc="http://schemas.microsoft.com/office/infopath/2007/PartnerControls" targetNamespace="16c05727-aa75-4e4a-9b5f-8a80a1165891"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09EC1AB0-9704-404D-B6D3-819D938AC55B}">
  <ds:schemaRefs>
    <ds:schemaRef ds:uri="http://schemas.microsoft.com/office/2006/metadata/properties"/>
    <ds:schemaRef ds:uri="http://schemas.microsoft.com/office/infopath/2007/PartnerControls"/>
    <ds:schemaRef ds:uri="71af3243-3dd4-4a8d-8c0d-dd76da1f02a5"/>
  </ds:schemaRefs>
</ds:datastoreItem>
</file>

<file path=customXml/itemProps2.xml><?xml version="1.0" encoding="utf-8"?>
<ds:datastoreItem xmlns:ds="http://schemas.openxmlformats.org/officeDocument/2006/customXml" ds:itemID="{94F21D10-BD83-491A-AAA6-945C2DB1EB0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1af3243-3dd4-4a8d-8c0d-dd76da1f02a5"/>
    <ds:schemaRef ds:uri="16c05727-aa75-4e4a-9b5f-8a80a116589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1D20B6E4-879E-4E6C-BDE7-261540CD3765}">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{9EC8CF8E-CCCC-49E0-9819-52D79D9AB13A}tf78853419_win32</Template>
  <TotalTime>58</TotalTime>
  <Words>1507</Words>
  <Application>Microsoft Office PowerPoint</Application>
  <PresentationFormat>Panorámica</PresentationFormat>
  <Paragraphs>62</Paragraphs>
  <Slides>13</Slides>
  <Notes>2</Notes>
  <HiddenSlides>0</HiddenSlides>
  <MMClips>0</MMClips>
  <ScaleCrop>false</ScaleCrop>
  <HeadingPairs>
    <vt:vector size="6" baseType="variant">
      <vt:variant>
        <vt:lpstr>Fuentes usadas</vt:lpstr>
      </vt:variant>
      <vt:variant>
        <vt:i4>5</vt:i4>
      </vt:variant>
      <vt:variant>
        <vt:lpstr>Tema</vt:lpstr>
      </vt:variant>
      <vt:variant>
        <vt:i4>1</vt:i4>
      </vt:variant>
      <vt:variant>
        <vt:lpstr>Títulos de diapositiva</vt:lpstr>
      </vt:variant>
      <vt:variant>
        <vt:i4>13</vt:i4>
      </vt:variant>
    </vt:vector>
  </HeadingPairs>
  <TitlesOfParts>
    <vt:vector size="19" baseType="lpstr">
      <vt:lpstr>Arial</vt:lpstr>
      <vt:lpstr>Calibri</vt:lpstr>
      <vt:lpstr>Franklin Gothic Book</vt:lpstr>
      <vt:lpstr>Franklin Gothic Demi</vt:lpstr>
      <vt:lpstr>Wingdings</vt:lpstr>
      <vt:lpstr>Tema1</vt:lpstr>
      <vt:lpstr>Cooperar y colaborar en infantil y primaria</vt:lpstr>
      <vt:lpstr>1. Dinámicas de cohesión</vt:lpstr>
      <vt:lpstr>1.1. yo guio,  yo confío.</vt:lpstr>
      <vt:lpstr>1.2. Pelota  con nombre</vt:lpstr>
      <vt:lpstr>1.3. Con forma  de…</vt:lpstr>
      <vt:lpstr>1.4. El blanco  y la diana</vt:lpstr>
      <vt:lpstr>1.4. La maleta</vt:lpstr>
      <vt:lpstr>1.4. Torre de  espagueti</vt:lpstr>
      <vt:lpstr>1.5. Mundo de  colores.</vt:lpstr>
      <vt:lpstr>2. Normas para colaborar y cooperar de forma positiva</vt:lpstr>
      <vt:lpstr>3. ROLES PARA COLABORAR Y COOPERAR DE FORMA POSITIVA</vt:lpstr>
      <vt:lpstr>ROLES SIMPLIFICADOS</vt:lpstr>
      <vt:lpstr>Gracias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Cooperar y colaborar en infantil y primaria</dc:title>
  <dc:creator>RAQUEL FERNANDEZ ALEGRE</dc:creator>
  <cp:lastModifiedBy>DANIEL MARTINEZ VAZQUEZ</cp:lastModifiedBy>
  <cp:revision>3</cp:revision>
  <dcterms:created xsi:type="dcterms:W3CDTF">2023-01-30T23:17:18Z</dcterms:created>
  <dcterms:modified xsi:type="dcterms:W3CDTF">2023-03-09T08:36:01Z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ies>
</file>