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4"/>
  </p:sldMasterIdLst>
  <p:notesMasterIdLst>
    <p:notesMasterId r:id="rId18"/>
  </p:notesMasterIdLst>
  <p:handoutMasterIdLst>
    <p:handoutMasterId r:id="rId19"/>
  </p:handoutMasterIdLst>
  <p:sldIdLst>
    <p:sldId id="350" r:id="rId5"/>
    <p:sldId id="351" r:id="rId6"/>
    <p:sldId id="352" r:id="rId7"/>
    <p:sldId id="353" r:id="rId8"/>
    <p:sldId id="354" r:id="rId9"/>
    <p:sldId id="355" r:id="rId10"/>
    <p:sldId id="356" r:id="rId11"/>
    <p:sldId id="357" r:id="rId12"/>
    <p:sldId id="358" r:id="rId13"/>
    <p:sldId id="359" r:id="rId14"/>
    <p:sldId id="360" r:id="rId15"/>
    <p:sldId id="361" r:id="rId16"/>
    <p:sldId id="343" r:id="rId17"/>
  </p:sldIdLst>
  <p:sldSz cx="12192000" cy="6858000"/>
  <p:notesSz cx="6858000" cy="9144000"/>
  <p:defaultTextStyle>
    <a:defPPr rtl="0">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F41317-AE68-43B2-B847-7D0C40D662C2}" v="4" dt="2023-03-09T08:36:00.6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5226" autoAdjust="0"/>
  </p:normalViewPr>
  <p:slideViewPr>
    <p:cSldViewPr snapToGrid="0">
      <p:cViewPr varScale="1">
        <p:scale>
          <a:sx n="114" d="100"/>
          <a:sy n="114" d="100"/>
        </p:scale>
        <p:origin x="474" y="102"/>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96" d="100"/>
          <a:sy n="96" d="100"/>
        </p:scale>
        <p:origin x="289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MARTINEZ VAZQUEZ" userId="e4f08d6a-f9ff-417c-8326-f9c63e3892ec" providerId="ADAL" clId="{AFF41317-AE68-43B2-B847-7D0C40D662C2}"/>
    <pc:docChg chg="modSld">
      <pc:chgData name="DANIEL MARTINEZ VAZQUEZ" userId="e4f08d6a-f9ff-417c-8326-f9c63e3892ec" providerId="ADAL" clId="{AFF41317-AE68-43B2-B847-7D0C40D662C2}" dt="2023-03-09T08:36:00.611" v="3" actId="1076"/>
      <pc:docMkLst>
        <pc:docMk/>
      </pc:docMkLst>
      <pc:sldChg chg="addSp modSp">
        <pc:chgData name="DANIEL MARTINEZ VAZQUEZ" userId="e4f08d6a-f9ff-417c-8326-f9c63e3892ec" providerId="ADAL" clId="{AFF41317-AE68-43B2-B847-7D0C40D662C2}" dt="2023-03-09T08:36:00.611" v="3" actId="1076"/>
        <pc:sldMkLst>
          <pc:docMk/>
          <pc:sldMk cId="2960950710" sldId="350"/>
        </pc:sldMkLst>
        <pc:picChg chg="add mod">
          <ac:chgData name="DANIEL MARTINEZ VAZQUEZ" userId="e4f08d6a-f9ff-417c-8326-f9c63e3892ec" providerId="ADAL" clId="{AFF41317-AE68-43B2-B847-7D0C40D662C2}" dt="2023-03-09T08:36:00.611" v="3" actId="1076"/>
          <ac:picMkLst>
            <pc:docMk/>
            <pc:sldMk cId="2960950710" sldId="350"/>
            <ac:picMk id="1026" creationId="{C3B387B1-CA04-7B8A-6DBE-C6F9427B6AE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395B66E5-15AA-4745-8A67-3CE257BEE39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a:p>
        </p:txBody>
      </p:sp>
      <p:sp>
        <p:nvSpPr>
          <p:cNvPr id="4" name="Marcador de pie de página 3">
            <a:extLst>
              <a:ext uri="{FF2B5EF4-FFF2-40B4-BE49-F238E27FC236}">
                <a16:creationId xmlns:a16="http://schemas.microsoft.com/office/drawing/2014/main" id="{AC844A45-21B3-834A-A491-E4E4B9DC117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a:p>
        </p:txBody>
      </p:sp>
      <p:sp>
        <p:nvSpPr>
          <p:cNvPr id="5" name="Marcador de posición de número de diapositiva 4">
            <a:extLst>
              <a:ext uri="{FF2B5EF4-FFF2-40B4-BE49-F238E27FC236}">
                <a16:creationId xmlns:a16="http://schemas.microsoft.com/office/drawing/2014/main" id="{AC039FDB-18A0-074D-8BA3-A4C3DE896AF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E6D13E5-4CEC-3A4A-8E5D-AFCEE7512EEC}" type="slidenum">
              <a:rPr lang="es-ES" smtClean="0"/>
              <a:t>‹Nº›</a:t>
            </a:fld>
            <a:endParaRPr lang="es-ES"/>
          </a:p>
        </p:txBody>
      </p:sp>
    </p:spTree>
    <p:extLst>
      <p:ext uri="{BB962C8B-B14F-4D97-AF65-F5344CB8AC3E}">
        <p14:creationId xmlns:p14="http://schemas.microsoft.com/office/powerpoint/2010/main" val="265322844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noProof="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1A624D79-AA5A-4B72-BA9F-0A324F48F382}" type="datetime1">
              <a:rPr lang="es-ES" noProof="0" smtClean="0"/>
              <a:t>09/03/2023</a:t>
            </a:fld>
            <a:endParaRPr lang="es-ES" noProof="0"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s-ES" noProof="0"/>
          </a:p>
        </p:txBody>
      </p:sp>
      <p:sp>
        <p:nvSpPr>
          <p:cNvPr id="5" name="Marcador de posición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6" name="Marcador de posición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noProof="0"/>
          </a:p>
        </p:txBody>
      </p:sp>
      <p:sp>
        <p:nvSpPr>
          <p:cNvPr id="7" name="Marcador de posición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89C7E07-3C67-C64C-8DA0-0404F6303970}" type="slidenum">
              <a:rPr lang="es-ES" noProof="0" smtClean="0"/>
              <a:t>‹Nº›</a:t>
            </a:fld>
            <a:endParaRPr lang="es-ES" noProof="0"/>
          </a:p>
        </p:txBody>
      </p:sp>
    </p:spTree>
    <p:extLst>
      <p:ext uri="{BB962C8B-B14F-4D97-AF65-F5344CB8AC3E}">
        <p14:creationId xmlns:p14="http://schemas.microsoft.com/office/powerpoint/2010/main" val="403252837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pPr rtl="0"/>
            <a:fld id="{A89C7E07-3C67-C64C-8DA0-0404F6303970}" type="slidenum">
              <a:rPr lang="es-ES" smtClean="0"/>
              <a:t>1</a:t>
            </a:fld>
            <a:endParaRPr lang="es-ES"/>
          </a:p>
        </p:txBody>
      </p:sp>
    </p:spTree>
    <p:extLst>
      <p:ext uri="{BB962C8B-B14F-4D97-AF65-F5344CB8AC3E}">
        <p14:creationId xmlns:p14="http://schemas.microsoft.com/office/powerpoint/2010/main" val="875041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número de diapositiva 3"/>
          <p:cNvSpPr>
            <a:spLocks noGrp="1"/>
          </p:cNvSpPr>
          <p:nvPr>
            <p:ph type="sldNum" sz="quarter" idx="5"/>
          </p:nvPr>
        </p:nvSpPr>
        <p:spPr/>
        <p:txBody>
          <a:bodyPr rtlCol="0"/>
          <a:lstStyle/>
          <a:p>
            <a:pPr rtl="0"/>
            <a:fld id="{A89C7E07-3C67-C64C-8DA0-0404F6303970}" type="slidenum">
              <a:rPr lang="es-ES" smtClean="0"/>
              <a:t>13</a:t>
            </a:fld>
            <a:endParaRPr lang="es-ES"/>
          </a:p>
        </p:txBody>
      </p:sp>
    </p:spTree>
    <p:extLst>
      <p:ext uri="{BB962C8B-B14F-4D97-AF65-F5344CB8AC3E}">
        <p14:creationId xmlns:p14="http://schemas.microsoft.com/office/powerpoint/2010/main" val="18238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ítulo">
    <p:bg>
      <p:bgPr>
        <a:solidFill>
          <a:schemeClr val="tx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B6987D-0137-DE42-B76B-FF621E808D90}"/>
              </a:ext>
            </a:extLst>
          </p:cNvPr>
          <p:cNvSpPr>
            <a:spLocks noGrp="1"/>
          </p:cNvSpPr>
          <p:nvPr>
            <p:ph type="ctrTitle"/>
          </p:nvPr>
        </p:nvSpPr>
        <p:spPr>
          <a:xfrm>
            <a:off x="6367054" y="2116182"/>
            <a:ext cx="5491571" cy="1514019"/>
          </a:xfrm>
          <a:prstGeom prst="rect">
            <a:avLst/>
          </a:prstGeom>
        </p:spPr>
        <p:txBody>
          <a:bodyPr lIns="0" tIns="0" rIns="0" bIns="0" rtlCol="0" anchor="b">
            <a:noAutofit/>
          </a:bodyPr>
          <a:lstStyle>
            <a:lvl1pPr algn="l">
              <a:defRPr sz="6000" b="1" i="0" spc="100" baseline="0">
                <a:solidFill>
                  <a:schemeClr val="bg1"/>
                </a:solidFill>
                <a:latin typeface="+mj-lt"/>
              </a:defRPr>
            </a:lvl1pPr>
          </a:lstStyle>
          <a:p>
            <a:pPr rtl="0"/>
            <a:r>
              <a:rPr lang="es-ES" noProof="0"/>
              <a:t>Haga clic para modificar el estilo de título del patrón</a:t>
            </a:r>
            <a:endParaRPr lang="es-ES" noProof="0" dirty="0"/>
          </a:p>
        </p:txBody>
      </p:sp>
      <p:grpSp>
        <p:nvGrpSpPr>
          <p:cNvPr id="9" name="Grupo 8">
            <a:extLst>
              <a:ext uri="{FF2B5EF4-FFF2-40B4-BE49-F238E27FC236}">
                <a16:creationId xmlns:a16="http://schemas.microsoft.com/office/drawing/2014/main" id="{C26C18C3-ED25-DD4B-BA72-24932D54DE37}"/>
              </a:ext>
            </a:extLst>
          </p:cNvPr>
          <p:cNvGrpSpPr>
            <a:grpSpLocks/>
          </p:cNvGrpSpPr>
          <p:nvPr userDrawn="1"/>
        </p:nvGrpSpPr>
        <p:grpSpPr bwMode="auto">
          <a:xfrm>
            <a:off x="1" y="758752"/>
            <a:ext cx="6099248" cy="6099248"/>
            <a:chOff x="0" y="12289"/>
            <a:chExt cx="3550" cy="3551"/>
          </a:xfrm>
        </p:grpSpPr>
        <p:sp>
          <p:nvSpPr>
            <p:cNvPr id="10" name="Forma libre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11" name="Forma libre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12" name="Forma libre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grpSp>
      <p:sp>
        <p:nvSpPr>
          <p:cNvPr id="18" name="Marcador de texto 29">
            <a:extLst>
              <a:ext uri="{FF2B5EF4-FFF2-40B4-BE49-F238E27FC236}">
                <a16:creationId xmlns:a16="http://schemas.microsoft.com/office/drawing/2014/main" id="{276A9CD7-E675-3048-86D3-3546A2F6B456}"/>
              </a:ext>
            </a:extLst>
          </p:cNvPr>
          <p:cNvSpPr>
            <a:spLocks noGrp="1"/>
          </p:cNvSpPr>
          <p:nvPr>
            <p:ph type="body" sz="quarter" idx="11"/>
          </p:nvPr>
        </p:nvSpPr>
        <p:spPr>
          <a:xfrm>
            <a:off x="6367055" y="4549553"/>
            <a:ext cx="5491570" cy="953337"/>
          </a:xfrm>
        </p:spPr>
        <p:txBody>
          <a:bodyPr lIns="0" tIns="0" rIns="0" bIns="0" rtlCol="0">
            <a:noAutofit/>
          </a:bodyPr>
          <a:lstStyle>
            <a:lvl1pPr marL="0" indent="0">
              <a:buNone/>
              <a:defRPr sz="1800" b="0" i="0">
                <a:solidFill>
                  <a:schemeClr val="tx2"/>
                </a:solidFill>
                <a:latin typeface="+mn-lt"/>
              </a:defRPr>
            </a:lvl1pPr>
            <a:lvl2pPr>
              <a:defRPr sz="4000"/>
            </a:lvl2pPr>
            <a:lvl3pPr>
              <a:defRPr sz="4000"/>
            </a:lvl3pPr>
            <a:lvl4pPr>
              <a:defRPr sz="4000"/>
            </a:lvl4pPr>
            <a:lvl5pPr>
              <a:defRPr sz="4000"/>
            </a:lvl5pPr>
          </a:lstStyle>
          <a:p>
            <a:pPr lvl="0" rtl="0"/>
            <a:r>
              <a:rPr lang="es-ES" noProof="0"/>
              <a:t>Haga clic para modificar los estilos de texto del patrón</a:t>
            </a:r>
          </a:p>
        </p:txBody>
      </p:sp>
      <p:cxnSp>
        <p:nvCxnSpPr>
          <p:cNvPr id="13" name="Conector recto 12">
            <a:extLst>
              <a:ext uri="{FF2B5EF4-FFF2-40B4-BE49-F238E27FC236}">
                <a16:creationId xmlns:a16="http://schemas.microsoft.com/office/drawing/2014/main" id="{A69706A2-3726-FE4E-B923-E75D48597816}"/>
              </a:ext>
            </a:extLst>
          </p:cNvPr>
          <p:cNvCxnSpPr>
            <a:cxnSpLocks/>
          </p:cNvCxnSpPr>
          <p:nvPr userDrawn="1"/>
        </p:nvCxnSpPr>
        <p:spPr>
          <a:xfrm>
            <a:off x="6367055" y="4252111"/>
            <a:ext cx="21348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27108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
    <p:bg>
      <p:bgPr>
        <a:solidFill>
          <a:schemeClr val="tx1"/>
        </a:solidFill>
        <a:effectLst/>
      </p:bgPr>
    </p:bg>
    <p:spTree>
      <p:nvGrpSpPr>
        <p:cNvPr id="1" name=""/>
        <p:cNvGrpSpPr/>
        <p:nvPr/>
      </p:nvGrpSpPr>
      <p:grpSpPr>
        <a:xfrm>
          <a:off x="0" y="0"/>
          <a:ext cx="0" cy="0"/>
          <a:chOff x="0" y="0"/>
          <a:chExt cx="0" cy="0"/>
        </a:xfrm>
      </p:grpSpPr>
      <p:grpSp>
        <p:nvGrpSpPr>
          <p:cNvPr id="19" name="Grupo 18">
            <a:extLst>
              <a:ext uri="{FF2B5EF4-FFF2-40B4-BE49-F238E27FC236}">
                <a16:creationId xmlns:a16="http://schemas.microsoft.com/office/drawing/2014/main" id="{BDEF3328-825B-3946-8472-DB93D6A32867}"/>
              </a:ext>
            </a:extLst>
          </p:cNvPr>
          <p:cNvGrpSpPr>
            <a:grpSpLocks/>
          </p:cNvGrpSpPr>
          <p:nvPr userDrawn="1"/>
        </p:nvGrpSpPr>
        <p:grpSpPr bwMode="auto">
          <a:xfrm rot="16200000" flipV="1">
            <a:off x="0" y="3900132"/>
            <a:ext cx="2959226" cy="2959226"/>
            <a:chOff x="0" y="12289"/>
            <a:chExt cx="3550" cy="3551"/>
          </a:xfrm>
        </p:grpSpPr>
        <p:sp>
          <p:nvSpPr>
            <p:cNvPr id="20" name="Forma libre 19">
              <a:extLst>
                <a:ext uri="{FF2B5EF4-FFF2-40B4-BE49-F238E27FC236}">
                  <a16:creationId xmlns:a16="http://schemas.microsoft.com/office/drawing/2014/main" id="{4E4E09DF-AF21-0E4A-9838-14DFBFFED7D7}"/>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21" name="Forma libre 20">
              <a:extLst>
                <a:ext uri="{FF2B5EF4-FFF2-40B4-BE49-F238E27FC236}">
                  <a16:creationId xmlns:a16="http://schemas.microsoft.com/office/drawing/2014/main" id="{653F54AE-9BC1-3A45-A129-4028EADE406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22" name="Forma libre 21">
              <a:extLst>
                <a:ext uri="{FF2B5EF4-FFF2-40B4-BE49-F238E27FC236}">
                  <a16:creationId xmlns:a16="http://schemas.microsoft.com/office/drawing/2014/main" id="{254F6D22-4944-974A-999E-F9E22F159523}"/>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grpSp>
      <p:sp>
        <p:nvSpPr>
          <p:cNvPr id="32" name="Título 1">
            <a:extLst>
              <a:ext uri="{FF2B5EF4-FFF2-40B4-BE49-F238E27FC236}">
                <a16:creationId xmlns:a16="http://schemas.microsoft.com/office/drawing/2014/main" id="{467E05B6-B7CB-1E4F-96BA-4B8CFE8B63D9}"/>
              </a:ext>
            </a:extLst>
          </p:cNvPr>
          <p:cNvSpPr>
            <a:spLocks noGrp="1"/>
          </p:cNvSpPr>
          <p:nvPr>
            <p:ph type="title"/>
          </p:nvPr>
        </p:nvSpPr>
        <p:spPr>
          <a:xfrm>
            <a:off x="964023" y="879063"/>
            <a:ext cx="4941477" cy="610863"/>
          </a:xfrm>
          <a:prstGeom prst="rect">
            <a:avLst/>
          </a:prstGeom>
        </p:spPr>
        <p:txBody>
          <a:bodyPr lIns="0" tIns="0" rIns="0" bIns="0" rtlCol="0" anchor="b" anchorCtr="0">
            <a:normAutofit/>
          </a:bodyPr>
          <a:lstStyle>
            <a:lvl1pPr>
              <a:defRPr sz="4400" b="1" i="0">
                <a:latin typeface="+mj-lt"/>
              </a:defRPr>
            </a:lvl1pPr>
          </a:lstStyle>
          <a:p>
            <a:pPr rtl="0"/>
            <a:r>
              <a:rPr lang="es-ES" noProof="0"/>
              <a:t>Haga clic para modificar el estilo de título del patrón</a:t>
            </a:r>
            <a:endParaRPr lang="es-ES" noProof="0" dirty="0"/>
          </a:p>
        </p:txBody>
      </p:sp>
      <p:cxnSp>
        <p:nvCxnSpPr>
          <p:cNvPr id="33" name="Conector recto 32">
            <a:extLst>
              <a:ext uri="{FF2B5EF4-FFF2-40B4-BE49-F238E27FC236}">
                <a16:creationId xmlns:a16="http://schemas.microsoft.com/office/drawing/2014/main" id="{51DEB652-BD6A-BD41-B85E-704D2C41A1C4}"/>
              </a:ext>
            </a:extLst>
          </p:cNvPr>
          <p:cNvCxnSpPr>
            <a:cxnSpLocks/>
          </p:cNvCxnSpPr>
          <p:nvPr userDrawn="1"/>
        </p:nvCxnSpPr>
        <p:spPr>
          <a:xfrm>
            <a:off x="9525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3" name="Marcador de texto 2">
            <a:extLst>
              <a:ext uri="{FF2B5EF4-FFF2-40B4-BE49-F238E27FC236}">
                <a16:creationId xmlns:a16="http://schemas.microsoft.com/office/drawing/2014/main" id="{A6147D10-E7D7-8F40-AF69-726398729333}"/>
              </a:ext>
            </a:extLst>
          </p:cNvPr>
          <p:cNvSpPr>
            <a:spLocks noGrp="1"/>
          </p:cNvSpPr>
          <p:nvPr>
            <p:ph type="body" idx="1"/>
          </p:nvPr>
        </p:nvSpPr>
        <p:spPr>
          <a:xfrm>
            <a:off x="964023" y="2300984"/>
            <a:ext cx="4827178" cy="404216"/>
          </a:xfrm>
          <a:prstGeom prst="rect">
            <a:avLst/>
          </a:prstGeom>
        </p:spPr>
        <p:txBody>
          <a:bodyPr lIns="0" tIns="0" rIns="0" bIns="0" rtlCol="0" anchor="t" anchorCtr="0">
            <a:normAutofit/>
          </a:bodyPr>
          <a:lstStyle>
            <a:lvl1pPr marL="0" indent="0">
              <a:buNone/>
              <a:defRPr sz="1800" b="0" i="0" spc="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modificar los estilos de texto del patrón</a:t>
            </a:r>
          </a:p>
        </p:txBody>
      </p:sp>
      <p:sp>
        <p:nvSpPr>
          <p:cNvPr id="25" name="Marcador de texto 2">
            <a:extLst>
              <a:ext uri="{FF2B5EF4-FFF2-40B4-BE49-F238E27FC236}">
                <a16:creationId xmlns:a16="http://schemas.microsoft.com/office/drawing/2014/main" id="{3A0EE708-F36B-444B-9A8B-D48D69535E45}"/>
              </a:ext>
            </a:extLst>
          </p:cNvPr>
          <p:cNvSpPr>
            <a:spLocks noGrp="1"/>
          </p:cNvSpPr>
          <p:nvPr>
            <p:ph type="body" idx="10"/>
          </p:nvPr>
        </p:nvSpPr>
        <p:spPr>
          <a:xfrm>
            <a:off x="6362700" y="2300984"/>
            <a:ext cx="4764829" cy="404216"/>
          </a:xfrm>
          <a:prstGeom prst="rect">
            <a:avLst/>
          </a:prstGeom>
        </p:spPr>
        <p:txBody>
          <a:bodyPr lIns="0" tIns="0" rIns="0" bIns="0" rtlCol="0" anchor="t" anchorCtr="0">
            <a:normAutofit/>
          </a:bodyPr>
          <a:lstStyle>
            <a:lvl1pPr marL="0" indent="0">
              <a:buNone/>
              <a:defRPr sz="1800" b="0" i="0" spc="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Haga clic para modificar los estilos de texto del patrón</a:t>
            </a:r>
          </a:p>
        </p:txBody>
      </p:sp>
      <p:sp>
        <p:nvSpPr>
          <p:cNvPr id="27" name="Marcador de contenido 3">
            <a:extLst>
              <a:ext uri="{FF2B5EF4-FFF2-40B4-BE49-F238E27FC236}">
                <a16:creationId xmlns:a16="http://schemas.microsoft.com/office/drawing/2014/main" id="{E81957B7-CEA6-A446-A203-471CF9A57FFD}"/>
              </a:ext>
            </a:extLst>
          </p:cNvPr>
          <p:cNvSpPr>
            <a:spLocks noGrp="1"/>
          </p:cNvSpPr>
          <p:nvPr>
            <p:ph sz="half" idx="2"/>
          </p:nvPr>
        </p:nvSpPr>
        <p:spPr>
          <a:xfrm>
            <a:off x="964023" y="2799146"/>
            <a:ext cx="4827178" cy="1942138"/>
          </a:xfrm>
          <a:prstGeom prst="rect">
            <a:avLst/>
          </a:prstGeom>
        </p:spPr>
        <p:txBody>
          <a:bodyPr lIns="0" tIns="0" rIns="0" bIns="0" rtlCol="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rtl="0"/>
            <a:r>
              <a:rPr lang="es-ES" noProof="0"/>
              <a:t>Haga clic para modificar los estilos de texto del patrón</a:t>
            </a:r>
          </a:p>
        </p:txBody>
      </p:sp>
      <p:sp>
        <p:nvSpPr>
          <p:cNvPr id="28" name="Marcador de posición de contenido 3">
            <a:extLst>
              <a:ext uri="{FF2B5EF4-FFF2-40B4-BE49-F238E27FC236}">
                <a16:creationId xmlns:a16="http://schemas.microsoft.com/office/drawing/2014/main" id="{E40D4044-0F7B-0647-BAB5-16B23EBD9ECD}"/>
              </a:ext>
            </a:extLst>
          </p:cNvPr>
          <p:cNvSpPr>
            <a:spLocks noGrp="1"/>
          </p:cNvSpPr>
          <p:nvPr>
            <p:ph sz="half" idx="13"/>
          </p:nvPr>
        </p:nvSpPr>
        <p:spPr>
          <a:xfrm>
            <a:off x="6362700" y="2799146"/>
            <a:ext cx="4756241" cy="1942138"/>
          </a:xfrm>
          <a:prstGeom prst="rect">
            <a:avLst/>
          </a:prstGeom>
        </p:spPr>
        <p:txBody>
          <a:bodyPr lIns="0" tIns="0" rIns="0" bIns="0" rtlCol="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rtl="0"/>
            <a:r>
              <a:rPr lang="es-ES" noProof="0"/>
              <a:t>Haga clic para modificar los estilos de texto del patrón</a:t>
            </a:r>
          </a:p>
        </p:txBody>
      </p:sp>
      <p:cxnSp>
        <p:nvCxnSpPr>
          <p:cNvPr id="15" name="Conector recto 14">
            <a:extLst>
              <a:ext uri="{FF2B5EF4-FFF2-40B4-BE49-F238E27FC236}">
                <a16:creationId xmlns:a16="http://schemas.microsoft.com/office/drawing/2014/main" id="{ED51C063-0222-064B-8A2E-485FE9EAC10D}"/>
              </a:ext>
            </a:extLst>
          </p:cNvPr>
          <p:cNvCxnSpPr>
            <a:cxnSpLocks/>
          </p:cNvCxnSpPr>
          <p:nvPr userDrawn="1"/>
        </p:nvCxnSpPr>
        <p:spPr>
          <a:xfrm>
            <a:off x="63627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 name="Marcador de fecha 1">
            <a:extLst>
              <a:ext uri="{FF2B5EF4-FFF2-40B4-BE49-F238E27FC236}">
                <a16:creationId xmlns:a16="http://schemas.microsoft.com/office/drawing/2014/main" id="{4914D182-A7DD-4F7B-B207-262854316EDA}"/>
              </a:ext>
            </a:extLst>
          </p:cNvPr>
          <p:cNvSpPr>
            <a:spLocks noGrp="1"/>
          </p:cNvSpPr>
          <p:nvPr>
            <p:ph type="dt" sz="half" idx="14"/>
          </p:nvPr>
        </p:nvSpPr>
        <p:spPr/>
        <p:txBody>
          <a:bodyPr rtlCol="0"/>
          <a:lstStyle/>
          <a:p>
            <a:pPr rtl="0"/>
            <a:fld id="{7F69136C-C4B2-45F2-BCFC-515A0853BD43}" type="datetime4">
              <a:rPr lang="es-ES" noProof="0" smtClean="0">
                <a:latin typeface="+mn-lt"/>
              </a:rPr>
              <a:t>9 de marzo de 2023</a:t>
            </a:fld>
            <a:endParaRPr lang="es-ES" noProof="0" dirty="0">
              <a:latin typeface="+mn-lt"/>
            </a:endParaRPr>
          </a:p>
        </p:txBody>
      </p:sp>
      <p:sp>
        <p:nvSpPr>
          <p:cNvPr id="3" name="Marcador de pie de página 2">
            <a:extLst>
              <a:ext uri="{FF2B5EF4-FFF2-40B4-BE49-F238E27FC236}">
                <a16:creationId xmlns:a16="http://schemas.microsoft.com/office/drawing/2014/main" id="{10B29252-5D0B-4B9D-9FBD-8EC0929FE096}"/>
              </a:ext>
            </a:extLst>
          </p:cNvPr>
          <p:cNvSpPr>
            <a:spLocks noGrp="1"/>
          </p:cNvSpPr>
          <p:nvPr>
            <p:ph type="ftr" sz="quarter" idx="15"/>
          </p:nvPr>
        </p:nvSpPr>
        <p:spPr/>
        <p:txBody>
          <a:bodyPr rtlCol="0"/>
          <a:lstStyle/>
          <a:p>
            <a:pPr rtl="0"/>
            <a:r>
              <a:rPr lang="es-ES" noProof="0" dirty="0"/>
              <a:t>Revisión anual</a:t>
            </a:r>
            <a:endParaRPr lang="es-ES" b="0" noProof="0" dirty="0"/>
          </a:p>
        </p:txBody>
      </p:sp>
      <p:sp>
        <p:nvSpPr>
          <p:cNvPr id="4" name="Marcador de número de diapositiva 3">
            <a:extLst>
              <a:ext uri="{FF2B5EF4-FFF2-40B4-BE49-F238E27FC236}">
                <a16:creationId xmlns:a16="http://schemas.microsoft.com/office/drawing/2014/main" id="{5BB4FEF6-E217-4110-BBF5-C4B77ADC8457}"/>
              </a:ext>
            </a:extLst>
          </p:cNvPr>
          <p:cNvSpPr>
            <a:spLocks noGrp="1"/>
          </p:cNvSpPr>
          <p:nvPr>
            <p:ph type="sldNum" sz="quarter" idx="16"/>
          </p:nvPr>
        </p:nvSpPr>
        <p:spPr/>
        <p:txBody>
          <a:bodyPr rtlCol="0"/>
          <a:lstStyle/>
          <a:p>
            <a:pPr rtl="0"/>
            <a:fld id="{294A09A9-5501-47C1-A89A-A340965A2BE2}" type="slidenum">
              <a:rPr lang="es-ES" noProof="0" smtClean="0"/>
              <a:pPr rtl="0"/>
              <a:t>‹Nº›</a:t>
            </a:fld>
            <a:endParaRPr lang="es-ES" noProof="0" dirty="0"/>
          </a:p>
        </p:txBody>
      </p:sp>
    </p:spTree>
    <p:extLst>
      <p:ext uri="{BB962C8B-B14F-4D97-AF65-F5344CB8AC3E}">
        <p14:creationId xmlns:p14="http://schemas.microsoft.com/office/powerpoint/2010/main" val="255042539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
    <p:bg>
      <p:bgPr>
        <a:solidFill>
          <a:schemeClr val="tx1"/>
        </a:solidFill>
        <a:effectLst/>
      </p:bgPr>
    </p:bg>
    <p:spTree>
      <p:nvGrpSpPr>
        <p:cNvPr id="1" name=""/>
        <p:cNvGrpSpPr/>
        <p:nvPr/>
      </p:nvGrpSpPr>
      <p:grpSpPr>
        <a:xfrm>
          <a:off x="0" y="0"/>
          <a:ext cx="0" cy="0"/>
          <a:chOff x="0" y="0"/>
          <a:chExt cx="0" cy="0"/>
        </a:xfrm>
      </p:grpSpPr>
      <p:grpSp>
        <p:nvGrpSpPr>
          <p:cNvPr id="37" name="Grupo 36">
            <a:extLst>
              <a:ext uri="{FF2B5EF4-FFF2-40B4-BE49-F238E27FC236}">
                <a16:creationId xmlns:a16="http://schemas.microsoft.com/office/drawing/2014/main" id="{868B08E5-2F7C-7749-8BDF-386EAF974BB0}"/>
              </a:ext>
            </a:extLst>
          </p:cNvPr>
          <p:cNvGrpSpPr>
            <a:grpSpLocks/>
          </p:cNvGrpSpPr>
          <p:nvPr userDrawn="1"/>
        </p:nvGrpSpPr>
        <p:grpSpPr bwMode="auto">
          <a:xfrm rot="16200000" flipV="1">
            <a:off x="0" y="3900132"/>
            <a:ext cx="2959226" cy="2959226"/>
            <a:chOff x="0" y="12289"/>
            <a:chExt cx="3550" cy="3551"/>
          </a:xfrm>
        </p:grpSpPr>
        <p:sp>
          <p:nvSpPr>
            <p:cNvPr id="38" name="Forma libre 37">
              <a:extLst>
                <a:ext uri="{FF2B5EF4-FFF2-40B4-BE49-F238E27FC236}">
                  <a16:creationId xmlns:a16="http://schemas.microsoft.com/office/drawing/2014/main" id="{F3E300C0-0B72-9048-9E16-2166E1A88FE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39" name="Forma libre 38">
              <a:extLst>
                <a:ext uri="{FF2B5EF4-FFF2-40B4-BE49-F238E27FC236}">
                  <a16:creationId xmlns:a16="http://schemas.microsoft.com/office/drawing/2014/main" id="{E4AA520D-9D51-3A42-B9B1-DF72169BC8DB}"/>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40" name="Forma libre 39">
              <a:extLst>
                <a:ext uri="{FF2B5EF4-FFF2-40B4-BE49-F238E27FC236}">
                  <a16:creationId xmlns:a16="http://schemas.microsoft.com/office/drawing/2014/main" id="{D5F2735E-137C-DB47-AEF0-EFC871A32373}"/>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grpSp>
      <p:sp>
        <p:nvSpPr>
          <p:cNvPr id="32" name="Título 1">
            <a:extLst>
              <a:ext uri="{FF2B5EF4-FFF2-40B4-BE49-F238E27FC236}">
                <a16:creationId xmlns:a16="http://schemas.microsoft.com/office/drawing/2014/main" id="{467E05B6-B7CB-1E4F-96BA-4B8CFE8B63D9}"/>
              </a:ext>
            </a:extLst>
          </p:cNvPr>
          <p:cNvSpPr>
            <a:spLocks noGrp="1"/>
          </p:cNvSpPr>
          <p:nvPr>
            <p:ph type="title"/>
          </p:nvPr>
        </p:nvSpPr>
        <p:spPr>
          <a:xfrm>
            <a:off x="964023" y="879063"/>
            <a:ext cx="4941477" cy="610863"/>
          </a:xfrm>
          <a:prstGeom prst="rect">
            <a:avLst/>
          </a:prstGeom>
        </p:spPr>
        <p:txBody>
          <a:bodyPr lIns="0" tIns="0" rIns="0" bIns="0" rtlCol="0" anchor="b" anchorCtr="0">
            <a:normAutofit/>
          </a:bodyPr>
          <a:lstStyle>
            <a:lvl1pPr>
              <a:defRPr sz="4400" b="1" i="0">
                <a:latin typeface="+mj-lt"/>
              </a:defRPr>
            </a:lvl1pPr>
          </a:lstStyle>
          <a:p>
            <a:pPr rtl="0"/>
            <a:r>
              <a:rPr lang="es-ES" noProof="0"/>
              <a:t>Haga clic para modificar el estilo de título del patrón</a:t>
            </a:r>
            <a:endParaRPr lang="es-ES" noProof="0" dirty="0"/>
          </a:p>
        </p:txBody>
      </p:sp>
      <p:cxnSp>
        <p:nvCxnSpPr>
          <p:cNvPr id="33" name="Conector recto 32">
            <a:extLst>
              <a:ext uri="{FF2B5EF4-FFF2-40B4-BE49-F238E27FC236}">
                <a16:creationId xmlns:a16="http://schemas.microsoft.com/office/drawing/2014/main" id="{51DEB652-BD6A-BD41-B85E-704D2C41A1C4}"/>
              </a:ext>
            </a:extLst>
          </p:cNvPr>
          <p:cNvCxnSpPr>
            <a:cxnSpLocks/>
          </p:cNvCxnSpPr>
          <p:nvPr userDrawn="1"/>
        </p:nvCxnSpPr>
        <p:spPr>
          <a:xfrm>
            <a:off x="9525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3" name="Marcador de texto 2">
            <a:extLst>
              <a:ext uri="{FF2B5EF4-FFF2-40B4-BE49-F238E27FC236}">
                <a16:creationId xmlns:a16="http://schemas.microsoft.com/office/drawing/2014/main" id="{A6147D10-E7D7-8F40-AF69-726398729333}"/>
              </a:ext>
            </a:extLst>
          </p:cNvPr>
          <p:cNvSpPr>
            <a:spLocks noGrp="1"/>
          </p:cNvSpPr>
          <p:nvPr>
            <p:ph type="body" idx="1"/>
          </p:nvPr>
        </p:nvSpPr>
        <p:spPr>
          <a:xfrm>
            <a:off x="952500" y="2300156"/>
            <a:ext cx="3036477" cy="404216"/>
          </a:xfrm>
          <a:prstGeom prst="rect">
            <a:avLst/>
          </a:prstGeom>
        </p:spPr>
        <p:txBody>
          <a:bodyPr vert="horz" lIns="0" tIns="0" rIns="0" bIns="0" rtlCol="0" anchor="t" anchorCtr="0">
            <a:normAutofit/>
          </a:bodyPr>
          <a:lstStyle>
            <a:lvl1pPr marL="0" indent="0">
              <a:buNone/>
              <a:defRPr lang="en-US" sz="1800" spc="0" baseline="0" dirty="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rtl="0">
              <a:buNone/>
            </a:pPr>
            <a:r>
              <a:rPr lang="es-ES" noProof="0"/>
              <a:t>Haga clic para modificar los estilos de texto del patrón</a:t>
            </a:r>
          </a:p>
        </p:txBody>
      </p:sp>
      <p:sp>
        <p:nvSpPr>
          <p:cNvPr id="27" name="Marcador de contenido 3">
            <a:extLst>
              <a:ext uri="{FF2B5EF4-FFF2-40B4-BE49-F238E27FC236}">
                <a16:creationId xmlns:a16="http://schemas.microsoft.com/office/drawing/2014/main" id="{E81957B7-CEA6-A446-A203-471CF9A57FFD}"/>
              </a:ext>
            </a:extLst>
          </p:cNvPr>
          <p:cNvSpPr>
            <a:spLocks noGrp="1"/>
          </p:cNvSpPr>
          <p:nvPr>
            <p:ph sz="half" idx="2"/>
          </p:nvPr>
        </p:nvSpPr>
        <p:spPr>
          <a:xfrm>
            <a:off x="952500" y="2799146"/>
            <a:ext cx="3036477" cy="1942138"/>
          </a:xfrm>
          <a:prstGeom prst="rect">
            <a:avLst/>
          </a:prstGeom>
        </p:spPr>
        <p:txBody>
          <a:bodyPr lIns="0" tIns="0" rIns="0" bIns="0" rtlCol="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rtl="0"/>
            <a:r>
              <a:rPr lang="es-ES" noProof="0"/>
              <a:t>Haga clic para modificar los estilos de texto del patrón</a:t>
            </a:r>
          </a:p>
        </p:txBody>
      </p:sp>
      <p:sp>
        <p:nvSpPr>
          <p:cNvPr id="20" name="Marcador de texto 2">
            <a:extLst>
              <a:ext uri="{FF2B5EF4-FFF2-40B4-BE49-F238E27FC236}">
                <a16:creationId xmlns:a16="http://schemas.microsoft.com/office/drawing/2014/main" id="{057DFE0A-61D9-1B48-8196-EA94D04685DD}"/>
              </a:ext>
            </a:extLst>
          </p:cNvPr>
          <p:cNvSpPr>
            <a:spLocks noGrp="1"/>
          </p:cNvSpPr>
          <p:nvPr>
            <p:ph type="body" idx="10"/>
          </p:nvPr>
        </p:nvSpPr>
        <p:spPr>
          <a:xfrm>
            <a:off x="4569372" y="2300156"/>
            <a:ext cx="3036477" cy="404216"/>
          </a:xfrm>
          <a:prstGeom prst="rect">
            <a:avLst/>
          </a:prstGeom>
        </p:spPr>
        <p:txBody>
          <a:bodyPr vert="horz" lIns="0" tIns="0" rIns="0" bIns="0" rtlCol="0" anchor="t" anchorCtr="0">
            <a:normAutofit/>
          </a:bodyPr>
          <a:lstStyle>
            <a:lvl1pPr marL="0" indent="0">
              <a:buNone/>
              <a:defRPr lang="en-US" sz="1800" spc="0" baseline="0" dirty="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rtl="0">
              <a:buNone/>
            </a:pPr>
            <a:r>
              <a:rPr lang="es-ES" noProof="0"/>
              <a:t>Haga clic para modificar los estilos de texto del patrón</a:t>
            </a:r>
          </a:p>
        </p:txBody>
      </p:sp>
      <p:sp>
        <p:nvSpPr>
          <p:cNvPr id="21" name="Marcador de contenido 3">
            <a:extLst>
              <a:ext uri="{FF2B5EF4-FFF2-40B4-BE49-F238E27FC236}">
                <a16:creationId xmlns:a16="http://schemas.microsoft.com/office/drawing/2014/main" id="{C946754A-F105-644E-99A4-DC80B9944243}"/>
              </a:ext>
            </a:extLst>
          </p:cNvPr>
          <p:cNvSpPr>
            <a:spLocks noGrp="1"/>
          </p:cNvSpPr>
          <p:nvPr>
            <p:ph sz="half" idx="11"/>
          </p:nvPr>
        </p:nvSpPr>
        <p:spPr>
          <a:xfrm>
            <a:off x="4569372" y="2799146"/>
            <a:ext cx="3050628" cy="1942138"/>
          </a:xfrm>
          <a:prstGeom prst="rect">
            <a:avLst/>
          </a:prstGeom>
        </p:spPr>
        <p:txBody>
          <a:bodyPr lIns="0" tIns="0" rIns="0" bIns="0" rtlCol="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rtl="0"/>
            <a:r>
              <a:rPr lang="es-ES" noProof="0"/>
              <a:t>Haga clic para modificar los estilos de texto del patrón</a:t>
            </a:r>
          </a:p>
        </p:txBody>
      </p:sp>
      <p:sp>
        <p:nvSpPr>
          <p:cNvPr id="22" name="Marcador de texto 2">
            <a:extLst>
              <a:ext uri="{FF2B5EF4-FFF2-40B4-BE49-F238E27FC236}">
                <a16:creationId xmlns:a16="http://schemas.microsoft.com/office/drawing/2014/main" id="{368648FC-FC9A-5645-8F0C-390FFFAE180D}"/>
              </a:ext>
            </a:extLst>
          </p:cNvPr>
          <p:cNvSpPr>
            <a:spLocks noGrp="1"/>
          </p:cNvSpPr>
          <p:nvPr>
            <p:ph type="body" idx="12"/>
          </p:nvPr>
        </p:nvSpPr>
        <p:spPr>
          <a:xfrm>
            <a:off x="8187017" y="2300156"/>
            <a:ext cx="3036477" cy="404216"/>
          </a:xfrm>
          <a:prstGeom prst="rect">
            <a:avLst/>
          </a:prstGeom>
        </p:spPr>
        <p:txBody>
          <a:bodyPr vert="horz" lIns="0" tIns="0" rIns="0" bIns="0" rtlCol="0" anchor="t" anchorCtr="0">
            <a:normAutofit/>
          </a:bodyPr>
          <a:lstStyle>
            <a:lvl1pPr marL="0" indent="0">
              <a:buNone/>
              <a:defRPr lang="en-US" sz="1800" spc="0" baseline="0" dirty="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rtl="0">
              <a:buNone/>
            </a:pPr>
            <a:r>
              <a:rPr lang="es-ES" noProof="0"/>
              <a:t>Haga clic para modificar los estilos de texto del patrón</a:t>
            </a:r>
          </a:p>
        </p:txBody>
      </p:sp>
      <p:sp>
        <p:nvSpPr>
          <p:cNvPr id="24" name="Marcador de posición de contenido 3">
            <a:extLst>
              <a:ext uri="{FF2B5EF4-FFF2-40B4-BE49-F238E27FC236}">
                <a16:creationId xmlns:a16="http://schemas.microsoft.com/office/drawing/2014/main" id="{BBB849DC-B114-D145-9879-4FE0688BF57E}"/>
              </a:ext>
            </a:extLst>
          </p:cNvPr>
          <p:cNvSpPr>
            <a:spLocks noGrp="1"/>
          </p:cNvSpPr>
          <p:nvPr>
            <p:ph sz="half" idx="13"/>
          </p:nvPr>
        </p:nvSpPr>
        <p:spPr>
          <a:xfrm>
            <a:off x="8187017" y="2799146"/>
            <a:ext cx="3036477" cy="1942138"/>
          </a:xfrm>
          <a:prstGeom prst="rect">
            <a:avLst/>
          </a:prstGeom>
        </p:spPr>
        <p:txBody>
          <a:bodyPr lIns="0" tIns="0" rIns="0" bIns="0" rtlCol="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rtl="0"/>
            <a:r>
              <a:rPr lang="es-ES" noProof="0"/>
              <a:t>Haga clic para modificar los estilos de texto del patrón</a:t>
            </a:r>
          </a:p>
        </p:txBody>
      </p:sp>
      <p:cxnSp>
        <p:nvCxnSpPr>
          <p:cNvPr id="26" name="Conector recto 25">
            <a:extLst>
              <a:ext uri="{FF2B5EF4-FFF2-40B4-BE49-F238E27FC236}">
                <a16:creationId xmlns:a16="http://schemas.microsoft.com/office/drawing/2014/main" id="{9F0C4CE5-5F02-B143-8FD1-1B235D270DAC}"/>
              </a:ext>
            </a:extLst>
          </p:cNvPr>
          <p:cNvCxnSpPr>
            <a:cxnSpLocks/>
          </p:cNvCxnSpPr>
          <p:nvPr userDrawn="1"/>
        </p:nvCxnSpPr>
        <p:spPr>
          <a:xfrm>
            <a:off x="4569372"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cxnSp>
        <p:nvCxnSpPr>
          <p:cNvPr id="28" name="Conector recto 27">
            <a:extLst>
              <a:ext uri="{FF2B5EF4-FFF2-40B4-BE49-F238E27FC236}">
                <a16:creationId xmlns:a16="http://schemas.microsoft.com/office/drawing/2014/main" id="{289A8C14-DB28-F34E-8098-168D4C75AF23}"/>
              </a:ext>
            </a:extLst>
          </p:cNvPr>
          <p:cNvCxnSpPr>
            <a:cxnSpLocks/>
          </p:cNvCxnSpPr>
          <p:nvPr userDrawn="1"/>
        </p:nvCxnSpPr>
        <p:spPr>
          <a:xfrm>
            <a:off x="8187017"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 name="Marcador de fecha 1">
            <a:extLst>
              <a:ext uri="{FF2B5EF4-FFF2-40B4-BE49-F238E27FC236}">
                <a16:creationId xmlns:a16="http://schemas.microsoft.com/office/drawing/2014/main" id="{F0FA07F3-F8E4-4505-85EC-22734AC68792}"/>
              </a:ext>
            </a:extLst>
          </p:cNvPr>
          <p:cNvSpPr>
            <a:spLocks noGrp="1"/>
          </p:cNvSpPr>
          <p:nvPr>
            <p:ph type="dt" sz="half" idx="14"/>
          </p:nvPr>
        </p:nvSpPr>
        <p:spPr/>
        <p:txBody>
          <a:bodyPr rtlCol="0"/>
          <a:lstStyle/>
          <a:p>
            <a:pPr rtl="0"/>
            <a:fld id="{846AC6E8-C089-4970-88B6-A9DF4F2A5ECC}" type="datetime4">
              <a:rPr lang="es-ES" noProof="0" smtClean="0">
                <a:latin typeface="+mn-lt"/>
              </a:rPr>
              <a:t>9 de marzo de 2023</a:t>
            </a:fld>
            <a:endParaRPr lang="es-ES" noProof="0" dirty="0">
              <a:latin typeface="+mn-lt"/>
            </a:endParaRPr>
          </a:p>
        </p:txBody>
      </p:sp>
      <p:sp>
        <p:nvSpPr>
          <p:cNvPr id="3" name="Marcador de pie de página 2">
            <a:extLst>
              <a:ext uri="{FF2B5EF4-FFF2-40B4-BE49-F238E27FC236}">
                <a16:creationId xmlns:a16="http://schemas.microsoft.com/office/drawing/2014/main" id="{D5165D22-FEF5-4F30-8822-5D2378806A9B}"/>
              </a:ext>
            </a:extLst>
          </p:cNvPr>
          <p:cNvSpPr>
            <a:spLocks noGrp="1"/>
          </p:cNvSpPr>
          <p:nvPr>
            <p:ph type="ftr" sz="quarter" idx="15"/>
          </p:nvPr>
        </p:nvSpPr>
        <p:spPr/>
        <p:txBody>
          <a:bodyPr rtlCol="0"/>
          <a:lstStyle/>
          <a:p>
            <a:pPr rtl="0"/>
            <a:r>
              <a:rPr lang="es-ES" noProof="0" dirty="0"/>
              <a:t>Revisión anual</a:t>
            </a:r>
            <a:endParaRPr lang="es-ES" b="0" noProof="0" dirty="0"/>
          </a:p>
        </p:txBody>
      </p:sp>
      <p:sp>
        <p:nvSpPr>
          <p:cNvPr id="4" name="Marcador de número de diapositiva 3">
            <a:extLst>
              <a:ext uri="{FF2B5EF4-FFF2-40B4-BE49-F238E27FC236}">
                <a16:creationId xmlns:a16="http://schemas.microsoft.com/office/drawing/2014/main" id="{1540F86B-3DA3-4708-AAF5-387BA115C415}"/>
              </a:ext>
            </a:extLst>
          </p:cNvPr>
          <p:cNvSpPr>
            <a:spLocks noGrp="1"/>
          </p:cNvSpPr>
          <p:nvPr>
            <p:ph type="sldNum" sz="quarter" idx="16"/>
          </p:nvPr>
        </p:nvSpPr>
        <p:spPr/>
        <p:txBody>
          <a:bodyPr rtlCol="0"/>
          <a:lstStyle/>
          <a:p>
            <a:pPr rtl="0"/>
            <a:fld id="{294A09A9-5501-47C1-A89A-A340965A2BE2}" type="slidenum">
              <a:rPr lang="es-ES" noProof="0" smtClean="0"/>
              <a:pPr rtl="0"/>
              <a:t>‹Nº›</a:t>
            </a:fld>
            <a:endParaRPr lang="es-ES" noProof="0" dirty="0"/>
          </a:p>
        </p:txBody>
      </p:sp>
    </p:spTree>
    <p:extLst>
      <p:ext uri="{BB962C8B-B14F-4D97-AF65-F5344CB8AC3E}">
        <p14:creationId xmlns:p14="http://schemas.microsoft.com/office/powerpoint/2010/main" val="422794871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520" userDrawn="1">
          <p15:clr>
            <a:srgbClr val="FBAE40"/>
          </p15:clr>
        </p15:guide>
        <p15:guide id="4" pos="5160" userDrawn="1">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4800" userDrawn="1">
          <p15:clr>
            <a:srgbClr val="FBAE40"/>
          </p15:clr>
        </p15:guide>
        <p15:guide id="11" pos="2880" userDrawn="1">
          <p15:clr>
            <a:srgbClr val="FBAE40"/>
          </p15:clr>
        </p15:guide>
        <p15:guide id="12" orient="horz" pos="1752"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sumen ">
    <p:bg>
      <p:bgPr>
        <a:solidFill>
          <a:schemeClr val="tx1"/>
        </a:solidFill>
        <a:effectLst/>
      </p:bgPr>
    </p:bg>
    <p:spTree>
      <p:nvGrpSpPr>
        <p:cNvPr id="1" name=""/>
        <p:cNvGrpSpPr/>
        <p:nvPr/>
      </p:nvGrpSpPr>
      <p:grpSpPr>
        <a:xfrm>
          <a:off x="0" y="0"/>
          <a:ext cx="0" cy="0"/>
          <a:chOff x="0" y="0"/>
          <a:chExt cx="0" cy="0"/>
        </a:xfrm>
      </p:grpSpPr>
      <p:sp>
        <p:nvSpPr>
          <p:cNvPr id="32" name="Título 1">
            <a:extLst>
              <a:ext uri="{FF2B5EF4-FFF2-40B4-BE49-F238E27FC236}">
                <a16:creationId xmlns:a16="http://schemas.microsoft.com/office/drawing/2014/main" id="{467E05B6-B7CB-1E4F-96BA-4B8CFE8B63D9}"/>
              </a:ext>
            </a:extLst>
          </p:cNvPr>
          <p:cNvSpPr>
            <a:spLocks noGrp="1"/>
          </p:cNvSpPr>
          <p:nvPr>
            <p:ph type="title"/>
          </p:nvPr>
        </p:nvSpPr>
        <p:spPr>
          <a:xfrm>
            <a:off x="964023" y="879063"/>
            <a:ext cx="4941477" cy="610863"/>
          </a:xfrm>
          <a:prstGeom prst="rect">
            <a:avLst/>
          </a:prstGeom>
        </p:spPr>
        <p:txBody>
          <a:bodyPr lIns="0" tIns="0" rIns="0" bIns="0" rtlCol="0" anchor="b" anchorCtr="0">
            <a:normAutofit/>
          </a:bodyPr>
          <a:lstStyle>
            <a:lvl1pPr>
              <a:defRPr sz="4400" b="1" i="0">
                <a:latin typeface="+mj-lt"/>
              </a:defRPr>
            </a:lvl1pPr>
          </a:lstStyle>
          <a:p>
            <a:pPr rtl="0"/>
            <a:r>
              <a:rPr lang="es-ES" noProof="0"/>
              <a:t>Haga clic para modificar el estilo de título del patrón</a:t>
            </a:r>
            <a:endParaRPr lang="es-ES" noProof="0" dirty="0"/>
          </a:p>
        </p:txBody>
      </p:sp>
      <p:cxnSp>
        <p:nvCxnSpPr>
          <p:cNvPr id="33" name="Conector recto 32">
            <a:extLst>
              <a:ext uri="{FF2B5EF4-FFF2-40B4-BE49-F238E27FC236}">
                <a16:creationId xmlns:a16="http://schemas.microsoft.com/office/drawing/2014/main" id="{51DEB652-BD6A-BD41-B85E-704D2C41A1C4}"/>
              </a:ext>
            </a:extLst>
          </p:cNvPr>
          <p:cNvCxnSpPr>
            <a:cxnSpLocks/>
          </p:cNvCxnSpPr>
          <p:nvPr userDrawn="1"/>
        </p:nvCxnSpPr>
        <p:spPr>
          <a:xfrm>
            <a:off x="9525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3" name="Marcador de texto 2">
            <a:extLst>
              <a:ext uri="{FF2B5EF4-FFF2-40B4-BE49-F238E27FC236}">
                <a16:creationId xmlns:a16="http://schemas.microsoft.com/office/drawing/2014/main" id="{0DA8C895-11B9-EA40-B0F8-0F4FE9881512}"/>
              </a:ext>
            </a:extLst>
          </p:cNvPr>
          <p:cNvSpPr>
            <a:spLocks noGrp="1"/>
          </p:cNvSpPr>
          <p:nvPr>
            <p:ph type="body" sz="quarter" idx="10"/>
          </p:nvPr>
        </p:nvSpPr>
        <p:spPr>
          <a:xfrm>
            <a:off x="952500" y="2656904"/>
            <a:ext cx="4838700" cy="574318"/>
          </a:xfrm>
        </p:spPr>
        <p:txBody>
          <a:bodyPr rtlCol="0">
            <a:noAutofit/>
          </a:bodyPr>
          <a:lstStyle>
            <a:lvl1pPr marL="0" indent="0">
              <a:buNone/>
              <a:defRPr sz="1600">
                <a:latin typeface="+mn-lt"/>
              </a:defRPr>
            </a:lvl1pPr>
          </a:lstStyle>
          <a:p>
            <a:pPr lvl="0" rtl="0"/>
            <a:r>
              <a:rPr lang="es-ES" noProof="0"/>
              <a:t>Haga clic para modificar los estilos de texto del patrón</a:t>
            </a:r>
          </a:p>
        </p:txBody>
      </p:sp>
      <p:grpSp>
        <p:nvGrpSpPr>
          <p:cNvPr id="15" name="Grupo 14">
            <a:extLst>
              <a:ext uri="{FF2B5EF4-FFF2-40B4-BE49-F238E27FC236}">
                <a16:creationId xmlns:a16="http://schemas.microsoft.com/office/drawing/2014/main" id="{C47A1EE0-4011-3749-B01C-FC489EEDF880}"/>
              </a:ext>
            </a:extLst>
          </p:cNvPr>
          <p:cNvGrpSpPr>
            <a:grpSpLocks/>
          </p:cNvGrpSpPr>
          <p:nvPr userDrawn="1"/>
        </p:nvGrpSpPr>
        <p:grpSpPr bwMode="auto">
          <a:xfrm rot="10800000">
            <a:off x="8870040" y="0"/>
            <a:ext cx="3325208" cy="3325208"/>
            <a:chOff x="0" y="12289"/>
            <a:chExt cx="3550" cy="3551"/>
          </a:xfrm>
        </p:grpSpPr>
        <p:sp>
          <p:nvSpPr>
            <p:cNvPr id="16" name="Forma libre 15">
              <a:extLst>
                <a:ext uri="{FF2B5EF4-FFF2-40B4-BE49-F238E27FC236}">
                  <a16:creationId xmlns:a16="http://schemas.microsoft.com/office/drawing/2014/main" id="{17EED68A-6660-2643-BBFB-B6AB92A7C227}"/>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17" name="Forma libre 16">
              <a:extLst>
                <a:ext uri="{FF2B5EF4-FFF2-40B4-BE49-F238E27FC236}">
                  <a16:creationId xmlns:a16="http://schemas.microsoft.com/office/drawing/2014/main" id="{BECF9FB8-F6C7-C54D-99F4-11FDF26D7F9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18" name="Forma libre 17">
              <a:extLst>
                <a:ext uri="{FF2B5EF4-FFF2-40B4-BE49-F238E27FC236}">
                  <a16:creationId xmlns:a16="http://schemas.microsoft.com/office/drawing/2014/main" id="{46C7C62D-7D3B-934C-AFF9-0F10E727B42E}"/>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grpSp>
      <p:sp>
        <p:nvSpPr>
          <p:cNvPr id="4" name="Marcador de texto 3">
            <a:extLst>
              <a:ext uri="{FF2B5EF4-FFF2-40B4-BE49-F238E27FC236}">
                <a16:creationId xmlns:a16="http://schemas.microsoft.com/office/drawing/2014/main" id="{FF85D552-3AFC-4D21-A944-9D41E128A96E}"/>
              </a:ext>
            </a:extLst>
          </p:cNvPr>
          <p:cNvSpPr>
            <a:spLocks noGrp="1"/>
          </p:cNvSpPr>
          <p:nvPr>
            <p:ph type="body" sz="quarter" idx="12"/>
          </p:nvPr>
        </p:nvSpPr>
        <p:spPr>
          <a:xfrm>
            <a:off x="952500" y="2286000"/>
            <a:ext cx="4838700" cy="315915"/>
          </a:xfrm>
        </p:spPr>
        <p:txBody>
          <a:bodyPr rtlCol="0">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rtl="0"/>
            <a:r>
              <a:rPr lang="es-ES" noProof="0"/>
              <a:t>Haga clic para modificar los estilos de texto del patrón</a:t>
            </a:r>
          </a:p>
        </p:txBody>
      </p:sp>
      <p:sp>
        <p:nvSpPr>
          <p:cNvPr id="21" name="Marcador de texto 2">
            <a:extLst>
              <a:ext uri="{FF2B5EF4-FFF2-40B4-BE49-F238E27FC236}">
                <a16:creationId xmlns:a16="http://schemas.microsoft.com/office/drawing/2014/main" id="{BE8C2EDB-9C70-49A2-865C-E5CD77D3E741}"/>
              </a:ext>
            </a:extLst>
          </p:cNvPr>
          <p:cNvSpPr>
            <a:spLocks noGrp="1"/>
          </p:cNvSpPr>
          <p:nvPr>
            <p:ph type="body" sz="quarter" idx="13"/>
          </p:nvPr>
        </p:nvSpPr>
        <p:spPr>
          <a:xfrm>
            <a:off x="953655" y="3841846"/>
            <a:ext cx="4838700" cy="636754"/>
          </a:xfrm>
        </p:spPr>
        <p:txBody>
          <a:bodyPr rtlCol="0">
            <a:noAutofit/>
          </a:bodyPr>
          <a:lstStyle>
            <a:lvl1pPr marL="0" indent="0">
              <a:buNone/>
              <a:defRPr sz="1600">
                <a:latin typeface="+mn-lt"/>
              </a:defRPr>
            </a:lvl1pPr>
          </a:lstStyle>
          <a:p>
            <a:pPr lvl="0" rtl="0"/>
            <a:r>
              <a:rPr lang="es-ES" noProof="0"/>
              <a:t>Haga clic para modificar los estilos de texto del patrón</a:t>
            </a:r>
          </a:p>
        </p:txBody>
      </p:sp>
      <p:sp>
        <p:nvSpPr>
          <p:cNvPr id="22" name="Marcador de texto 3">
            <a:extLst>
              <a:ext uri="{FF2B5EF4-FFF2-40B4-BE49-F238E27FC236}">
                <a16:creationId xmlns:a16="http://schemas.microsoft.com/office/drawing/2014/main" id="{EE50320A-D017-45C6-9986-94BC43911E98}"/>
              </a:ext>
            </a:extLst>
          </p:cNvPr>
          <p:cNvSpPr>
            <a:spLocks noGrp="1"/>
          </p:cNvSpPr>
          <p:nvPr>
            <p:ph type="body" sz="quarter" idx="14"/>
          </p:nvPr>
        </p:nvSpPr>
        <p:spPr>
          <a:xfrm>
            <a:off x="953655" y="3470942"/>
            <a:ext cx="4838700" cy="315915"/>
          </a:xfrm>
        </p:spPr>
        <p:txBody>
          <a:bodyPr rtlCol="0">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rtl="0"/>
            <a:r>
              <a:rPr lang="es-ES" noProof="0"/>
              <a:t>Haga clic para modificar los estilos de texto del patrón</a:t>
            </a:r>
          </a:p>
        </p:txBody>
      </p:sp>
      <p:sp>
        <p:nvSpPr>
          <p:cNvPr id="23" name="Marcador de texto 2">
            <a:extLst>
              <a:ext uri="{FF2B5EF4-FFF2-40B4-BE49-F238E27FC236}">
                <a16:creationId xmlns:a16="http://schemas.microsoft.com/office/drawing/2014/main" id="{673EB498-F5D2-4E15-990A-2AFA4A377CBB}"/>
              </a:ext>
            </a:extLst>
          </p:cNvPr>
          <p:cNvSpPr>
            <a:spLocks noGrp="1"/>
          </p:cNvSpPr>
          <p:nvPr>
            <p:ph type="body" sz="quarter" idx="15"/>
          </p:nvPr>
        </p:nvSpPr>
        <p:spPr>
          <a:xfrm>
            <a:off x="952500" y="5017901"/>
            <a:ext cx="4838700" cy="908340"/>
          </a:xfrm>
        </p:spPr>
        <p:txBody>
          <a:bodyPr rtlCol="0">
            <a:noAutofit/>
          </a:bodyPr>
          <a:lstStyle>
            <a:lvl1pPr marL="0" indent="0">
              <a:buNone/>
              <a:defRPr sz="1600">
                <a:latin typeface="+mn-lt"/>
              </a:defRPr>
            </a:lvl1pPr>
          </a:lstStyle>
          <a:p>
            <a:pPr lvl="0" rtl="0"/>
            <a:r>
              <a:rPr lang="es-ES" noProof="0"/>
              <a:t>Haga clic para modificar los estilos de texto del patrón</a:t>
            </a:r>
          </a:p>
        </p:txBody>
      </p:sp>
      <p:sp>
        <p:nvSpPr>
          <p:cNvPr id="24" name="Marcador de texto 3">
            <a:extLst>
              <a:ext uri="{FF2B5EF4-FFF2-40B4-BE49-F238E27FC236}">
                <a16:creationId xmlns:a16="http://schemas.microsoft.com/office/drawing/2014/main" id="{1F528150-326B-4BB3-AC38-7FC805DB6BA7}"/>
              </a:ext>
            </a:extLst>
          </p:cNvPr>
          <p:cNvSpPr>
            <a:spLocks noGrp="1"/>
          </p:cNvSpPr>
          <p:nvPr>
            <p:ph type="body" sz="quarter" idx="16"/>
          </p:nvPr>
        </p:nvSpPr>
        <p:spPr>
          <a:xfrm>
            <a:off x="952500" y="4646997"/>
            <a:ext cx="4838700" cy="315915"/>
          </a:xfrm>
        </p:spPr>
        <p:txBody>
          <a:bodyPr rtlCol="0">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rtl="0"/>
            <a:r>
              <a:rPr lang="es-ES" noProof="0"/>
              <a:t>Haga clic para modificar los estilos de texto del patrón</a:t>
            </a:r>
          </a:p>
        </p:txBody>
      </p:sp>
      <p:sp>
        <p:nvSpPr>
          <p:cNvPr id="25" name="Marcador de texto 2">
            <a:extLst>
              <a:ext uri="{FF2B5EF4-FFF2-40B4-BE49-F238E27FC236}">
                <a16:creationId xmlns:a16="http://schemas.microsoft.com/office/drawing/2014/main" id="{20EBEFF7-AECA-409B-9ACC-A63A168283BE}"/>
              </a:ext>
            </a:extLst>
          </p:cNvPr>
          <p:cNvSpPr>
            <a:spLocks noGrp="1"/>
          </p:cNvSpPr>
          <p:nvPr>
            <p:ph type="body" sz="quarter" idx="17"/>
          </p:nvPr>
        </p:nvSpPr>
        <p:spPr>
          <a:xfrm>
            <a:off x="6399647" y="2656904"/>
            <a:ext cx="4838700" cy="574318"/>
          </a:xfrm>
        </p:spPr>
        <p:txBody>
          <a:bodyPr rtlCol="0">
            <a:noAutofit/>
          </a:bodyPr>
          <a:lstStyle>
            <a:lvl1pPr marL="0" indent="0">
              <a:buNone/>
              <a:defRPr sz="1600">
                <a:latin typeface="+mn-lt"/>
              </a:defRPr>
            </a:lvl1pPr>
          </a:lstStyle>
          <a:p>
            <a:pPr lvl="0" rtl="0"/>
            <a:r>
              <a:rPr lang="es-ES" noProof="0"/>
              <a:t>Haga clic para modificar los estilos de texto del patrón</a:t>
            </a:r>
          </a:p>
        </p:txBody>
      </p:sp>
      <p:sp>
        <p:nvSpPr>
          <p:cNvPr id="26" name="Marcador de texto 3">
            <a:extLst>
              <a:ext uri="{FF2B5EF4-FFF2-40B4-BE49-F238E27FC236}">
                <a16:creationId xmlns:a16="http://schemas.microsoft.com/office/drawing/2014/main" id="{29E4D063-8666-4D7A-B8C8-2B9383F798E0}"/>
              </a:ext>
            </a:extLst>
          </p:cNvPr>
          <p:cNvSpPr>
            <a:spLocks noGrp="1"/>
          </p:cNvSpPr>
          <p:nvPr>
            <p:ph type="body" sz="quarter" idx="18"/>
          </p:nvPr>
        </p:nvSpPr>
        <p:spPr>
          <a:xfrm>
            <a:off x="6399647" y="2286000"/>
            <a:ext cx="4838700" cy="315915"/>
          </a:xfrm>
        </p:spPr>
        <p:txBody>
          <a:bodyPr rtlCol="0">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rtl="0"/>
            <a:r>
              <a:rPr lang="es-ES" noProof="0"/>
              <a:t>Haga clic para modificar los estilos de texto del patrón</a:t>
            </a:r>
          </a:p>
        </p:txBody>
      </p:sp>
      <p:sp>
        <p:nvSpPr>
          <p:cNvPr id="27" name="Marcador de texto 2">
            <a:extLst>
              <a:ext uri="{FF2B5EF4-FFF2-40B4-BE49-F238E27FC236}">
                <a16:creationId xmlns:a16="http://schemas.microsoft.com/office/drawing/2014/main" id="{4717B7CD-A4F9-444E-82B9-8914CB574887}"/>
              </a:ext>
            </a:extLst>
          </p:cNvPr>
          <p:cNvSpPr>
            <a:spLocks noGrp="1"/>
          </p:cNvSpPr>
          <p:nvPr>
            <p:ph type="body" sz="quarter" idx="19"/>
          </p:nvPr>
        </p:nvSpPr>
        <p:spPr>
          <a:xfrm>
            <a:off x="6399647" y="3841846"/>
            <a:ext cx="4838700" cy="908340"/>
          </a:xfrm>
        </p:spPr>
        <p:txBody>
          <a:bodyPr rtlCol="0">
            <a:noAutofit/>
          </a:bodyPr>
          <a:lstStyle>
            <a:lvl1pPr marL="0" indent="0">
              <a:buNone/>
              <a:defRPr sz="1600">
                <a:latin typeface="+mn-lt"/>
              </a:defRPr>
            </a:lvl1pPr>
          </a:lstStyle>
          <a:p>
            <a:pPr lvl="0" rtl="0"/>
            <a:r>
              <a:rPr lang="es-ES" noProof="0"/>
              <a:t>Haga clic para modificar los estilos de texto del patrón</a:t>
            </a:r>
          </a:p>
        </p:txBody>
      </p:sp>
      <p:sp>
        <p:nvSpPr>
          <p:cNvPr id="28" name="Marcador de texto 3">
            <a:extLst>
              <a:ext uri="{FF2B5EF4-FFF2-40B4-BE49-F238E27FC236}">
                <a16:creationId xmlns:a16="http://schemas.microsoft.com/office/drawing/2014/main" id="{2CF285B7-A950-4326-A4D5-F5D542D2D65B}"/>
              </a:ext>
            </a:extLst>
          </p:cNvPr>
          <p:cNvSpPr>
            <a:spLocks noGrp="1"/>
          </p:cNvSpPr>
          <p:nvPr>
            <p:ph type="body" sz="quarter" idx="20"/>
          </p:nvPr>
        </p:nvSpPr>
        <p:spPr>
          <a:xfrm>
            <a:off x="6399647" y="3470942"/>
            <a:ext cx="4838700" cy="315915"/>
          </a:xfrm>
        </p:spPr>
        <p:txBody>
          <a:bodyPr rtlCol="0">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rtl="0"/>
            <a:r>
              <a:rPr lang="es-ES" noProof="0"/>
              <a:t>Haga clic para modificar los estilos de texto del patrón</a:t>
            </a:r>
          </a:p>
        </p:txBody>
      </p:sp>
      <p:sp>
        <p:nvSpPr>
          <p:cNvPr id="2" name="Marcador de fecha 1">
            <a:extLst>
              <a:ext uri="{FF2B5EF4-FFF2-40B4-BE49-F238E27FC236}">
                <a16:creationId xmlns:a16="http://schemas.microsoft.com/office/drawing/2014/main" id="{EC45E38A-5516-4C3E-88FC-0DCBD876054B}"/>
              </a:ext>
            </a:extLst>
          </p:cNvPr>
          <p:cNvSpPr>
            <a:spLocks noGrp="1"/>
          </p:cNvSpPr>
          <p:nvPr>
            <p:ph type="dt" sz="half" idx="21"/>
          </p:nvPr>
        </p:nvSpPr>
        <p:spPr/>
        <p:txBody>
          <a:bodyPr rtlCol="0"/>
          <a:lstStyle/>
          <a:p>
            <a:pPr rtl="0"/>
            <a:fld id="{49053CBC-2B39-42EE-A9ED-10AB05B9208E}" type="datetime4">
              <a:rPr lang="es-ES" noProof="0" smtClean="0">
                <a:latin typeface="+mn-lt"/>
              </a:rPr>
              <a:t>9 de marzo de 2023</a:t>
            </a:fld>
            <a:endParaRPr lang="es-ES" noProof="0" dirty="0">
              <a:latin typeface="+mn-lt"/>
            </a:endParaRPr>
          </a:p>
        </p:txBody>
      </p:sp>
      <p:sp>
        <p:nvSpPr>
          <p:cNvPr id="5" name="Marcador de pie de página 4">
            <a:extLst>
              <a:ext uri="{FF2B5EF4-FFF2-40B4-BE49-F238E27FC236}">
                <a16:creationId xmlns:a16="http://schemas.microsoft.com/office/drawing/2014/main" id="{14225273-038D-4F51-A093-83D80104F21A}"/>
              </a:ext>
            </a:extLst>
          </p:cNvPr>
          <p:cNvSpPr>
            <a:spLocks noGrp="1"/>
          </p:cNvSpPr>
          <p:nvPr>
            <p:ph type="ftr" sz="quarter" idx="22"/>
          </p:nvPr>
        </p:nvSpPr>
        <p:spPr/>
        <p:txBody>
          <a:bodyPr rtlCol="0"/>
          <a:lstStyle/>
          <a:p>
            <a:pPr rtl="0"/>
            <a:r>
              <a:rPr lang="es-ES" noProof="0" dirty="0"/>
              <a:t>Revisión anual</a:t>
            </a:r>
            <a:endParaRPr lang="es-ES" b="0" noProof="0" dirty="0"/>
          </a:p>
        </p:txBody>
      </p:sp>
      <p:sp>
        <p:nvSpPr>
          <p:cNvPr id="6" name="Marcador de número de diapositiva 5">
            <a:extLst>
              <a:ext uri="{FF2B5EF4-FFF2-40B4-BE49-F238E27FC236}">
                <a16:creationId xmlns:a16="http://schemas.microsoft.com/office/drawing/2014/main" id="{C7F24E14-E0E0-44FA-A4AA-FA63A858730C}"/>
              </a:ext>
            </a:extLst>
          </p:cNvPr>
          <p:cNvSpPr>
            <a:spLocks noGrp="1"/>
          </p:cNvSpPr>
          <p:nvPr>
            <p:ph type="sldNum" sz="quarter" idx="23"/>
          </p:nvPr>
        </p:nvSpPr>
        <p:spPr/>
        <p:txBody>
          <a:bodyPr rtlCol="0"/>
          <a:lstStyle/>
          <a:p>
            <a:pPr rtl="0"/>
            <a:fld id="{294A09A9-5501-47C1-A89A-A340965A2BE2}" type="slidenum">
              <a:rPr lang="es-ES" noProof="0" smtClean="0"/>
              <a:pPr rtl="0"/>
              <a:t>‹Nº›</a:t>
            </a:fld>
            <a:endParaRPr lang="es-ES" noProof="0" dirty="0"/>
          </a:p>
        </p:txBody>
      </p:sp>
    </p:spTree>
    <p:extLst>
      <p:ext uri="{BB962C8B-B14F-4D97-AF65-F5344CB8AC3E}">
        <p14:creationId xmlns:p14="http://schemas.microsoft.com/office/powerpoint/2010/main" val="3060135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acias">
    <p:bg>
      <p:bgPr>
        <a:solidFill>
          <a:schemeClr val="tx1"/>
        </a:solidFill>
        <a:effectLst/>
      </p:bgPr>
    </p:bg>
    <p:spTree>
      <p:nvGrpSpPr>
        <p:cNvPr id="1" name=""/>
        <p:cNvGrpSpPr/>
        <p:nvPr/>
      </p:nvGrpSpPr>
      <p:grpSpPr>
        <a:xfrm>
          <a:off x="0" y="0"/>
          <a:ext cx="0" cy="0"/>
          <a:chOff x="0" y="0"/>
          <a:chExt cx="0" cy="0"/>
        </a:xfrm>
      </p:grpSpPr>
      <p:sp>
        <p:nvSpPr>
          <p:cNvPr id="16" name="Marcador de texto 29">
            <a:extLst>
              <a:ext uri="{FF2B5EF4-FFF2-40B4-BE49-F238E27FC236}">
                <a16:creationId xmlns:a16="http://schemas.microsoft.com/office/drawing/2014/main" id="{BB778BC5-5409-574B-96E2-B45CDD940DF4}"/>
              </a:ext>
            </a:extLst>
          </p:cNvPr>
          <p:cNvSpPr>
            <a:spLocks noGrp="1"/>
          </p:cNvSpPr>
          <p:nvPr>
            <p:ph type="body" sz="quarter" idx="11"/>
          </p:nvPr>
        </p:nvSpPr>
        <p:spPr>
          <a:xfrm>
            <a:off x="6896100" y="5102063"/>
            <a:ext cx="4914900" cy="588795"/>
          </a:xfrm>
        </p:spPr>
        <p:txBody>
          <a:bodyPr lIns="0" tIns="0" rIns="0" bIns="0" rtlCol="0" anchor="b">
            <a:noAutofit/>
          </a:bodyPr>
          <a:lstStyle>
            <a:lvl1pPr marL="0" indent="0">
              <a:buNone/>
              <a:defRPr sz="1600" b="0" i="0">
                <a:solidFill>
                  <a:schemeClr val="tx2"/>
                </a:solidFill>
                <a:latin typeface="+mn-lt"/>
              </a:defRPr>
            </a:lvl1pPr>
            <a:lvl2pPr>
              <a:defRPr sz="4000"/>
            </a:lvl2pPr>
            <a:lvl3pPr>
              <a:defRPr sz="4000"/>
            </a:lvl3pPr>
            <a:lvl4pPr>
              <a:defRPr sz="4000"/>
            </a:lvl4pPr>
            <a:lvl5pPr>
              <a:defRPr sz="4000"/>
            </a:lvl5pPr>
          </a:lstStyle>
          <a:p>
            <a:pPr lvl="0" rtl="0"/>
            <a:r>
              <a:rPr lang="es-ES" noProof="0"/>
              <a:t>Haga clic para modificar los estilos de texto del patrón</a:t>
            </a:r>
          </a:p>
        </p:txBody>
      </p:sp>
      <p:sp>
        <p:nvSpPr>
          <p:cNvPr id="17" name="Subtítulo 2">
            <a:extLst>
              <a:ext uri="{FF2B5EF4-FFF2-40B4-BE49-F238E27FC236}">
                <a16:creationId xmlns:a16="http://schemas.microsoft.com/office/drawing/2014/main" id="{32916F3A-28FA-9A4B-A780-0D687D932893}"/>
              </a:ext>
            </a:extLst>
          </p:cNvPr>
          <p:cNvSpPr>
            <a:spLocks noGrp="1"/>
          </p:cNvSpPr>
          <p:nvPr>
            <p:ph type="subTitle" idx="1"/>
          </p:nvPr>
        </p:nvSpPr>
        <p:spPr>
          <a:xfrm>
            <a:off x="6907623" y="3591098"/>
            <a:ext cx="4903377" cy="1057791"/>
          </a:xfrm>
        </p:spPr>
        <p:txBody>
          <a:bodyPr lIns="0" tIns="0" rIns="0" bIns="0" rtlCol="0">
            <a:normAutofit/>
          </a:bodyPr>
          <a:lstStyle>
            <a:lvl1pPr marL="0" indent="0" algn="l">
              <a:buNone/>
              <a:defRPr sz="1600" b="0" i="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s-ES" noProof="0"/>
              <a:t>Haga clic para modificar el estilo de subtítulo del patrón</a:t>
            </a:r>
            <a:endParaRPr lang="es-ES" noProof="0" dirty="0"/>
          </a:p>
        </p:txBody>
      </p:sp>
      <p:sp>
        <p:nvSpPr>
          <p:cNvPr id="26" name="Título 1">
            <a:extLst>
              <a:ext uri="{FF2B5EF4-FFF2-40B4-BE49-F238E27FC236}">
                <a16:creationId xmlns:a16="http://schemas.microsoft.com/office/drawing/2014/main" id="{E29321F6-59C5-6E4C-A846-6AD00848A444}"/>
              </a:ext>
            </a:extLst>
          </p:cNvPr>
          <p:cNvSpPr>
            <a:spLocks noGrp="1"/>
          </p:cNvSpPr>
          <p:nvPr>
            <p:ph type="title"/>
          </p:nvPr>
        </p:nvSpPr>
        <p:spPr>
          <a:xfrm>
            <a:off x="6907623" y="2173658"/>
            <a:ext cx="4903377" cy="610863"/>
          </a:xfrm>
          <a:prstGeom prst="rect">
            <a:avLst/>
          </a:prstGeom>
        </p:spPr>
        <p:txBody>
          <a:bodyPr lIns="0" tIns="0" rIns="0" bIns="0" rtlCol="0" anchor="b" anchorCtr="0">
            <a:normAutofit/>
          </a:bodyPr>
          <a:lstStyle>
            <a:lvl1pPr>
              <a:defRPr sz="4400" b="1" i="0">
                <a:latin typeface="+mj-lt"/>
              </a:defRPr>
            </a:lvl1pPr>
          </a:lstStyle>
          <a:p>
            <a:pPr rtl="0"/>
            <a:r>
              <a:rPr lang="es-ES" noProof="0"/>
              <a:t>Haga clic para modificar el estilo de título del patrón</a:t>
            </a:r>
            <a:endParaRPr lang="es-ES" noProof="0" dirty="0"/>
          </a:p>
        </p:txBody>
      </p:sp>
      <p:cxnSp>
        <p:nvCxnSpPr>
          <p:cNvPr id="27" name="Conector recto 26">
            <a:extLst>
              <a:ext uri="{FF2B5EF4-FFF2-40B4-BE49-F238E27FC236}">
                <a16:creationId xmlns:a16="http://schemas.microsoft.com/office/drawing/2014/main" id="{AB5C3BF3-A164-DD48-BD02-4587489DA105}"/>
              </a:ext>
            </a:extLst>
          </p:cNvPr>
          <p:cNvCxnSpPr>
            <a:cxnSpLocks/>
          </p:cNvCxnSpPr>
          <p:nvPr userDrawn="1"/>
        </p:nvCxnSpPr>
        <p:spPr>
          <a:xfrm>
            <a:off x="6896100" y="3233703"/>
            <a:ext cx="21348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1" name="Marcador de posición de imagen 2">
            <a:extLst>
              <a:ext uri="{FF2B5EF4-FFF2-40B4-BE49-F238E27FC236}">
                <a16:creationId xmlns:a16="http://schemas.microsoft.com/office/drawing/2014/main" id="{F8C225AD-C009-894E-8AFA-C94EAA06509C}"/>
              </a:ext>
            </a:extLst>
          </p:cNvPr>
          <p:cNvSpPr>
            <a:spLocks noGrp="1"/>
          </p:cNvSpPr>
          <p:nvPr>
            <p:ph type="pic" sz="quarter" idx="13"/>
          </p:nvPr>
        </p:nvSpPr>
        <p:spPr>
          <a:xfrm>
            <a:off x="0" y="0"/>
            <a:ext cx="6096000" cy="6858000"/>
          </a:xfrm>
        </p:spPr>
        <p:txBody>
          <a:bodyPr rtlCol="0"/>
          <a:lstStyle/>
          <a:p>
            <a:pPr rtl="0"/>
            <a:r>
              <a:rPr lang="es-ES" noProof="0"/>
              <a:t>Haga clic en el icono para agregar una imagen</a:t>
            </a:r>
            <a:endParaRPr lang="es-ES" noProof="0" dirty="0"/>
          </a:p>
        </p:txBody>
      </p:sp>
      <p:grpSp>
        <p:nvGrpSpPr>
          <p:cNvPr id="30" name="Grupo 29">
            <a:extLst>
              <a:ext uri="{FF2B5EF4-FFF2-40B4-BE49-F238E27FC236}">
                <a16:creationId xmlns:a16="http://schemas.microsoft.com/office/drawing/2014/main" id="{FFEF81ED-50DF-3946-87D9-407C13C3CE9F}"/>
              </a:ext>
            </a:extLst>
          </p:cNvPr>
          <p:cNvGrpSpPr>
            <a:grpSpLocks/>
          </p:cNvGrpSpPr>
          <p:nvPr userDrawn="1"/>
        </p:nvGrpSpPr>
        <p:grpSpPr bwMode="auto">
          <a:xfrm rot="10800000">
            <a:off x="8870040" y="0"/>
            <a:ext cx="3325208" cy="3325208"/>
            <a:chOff x="0" y="12289"/>
            <a:chExt cx="3550" cy="3551"/>
          </a:xfrm>
        </p:grpSpPr>
        <p:sp>
          <p:nvSpPr>
            <p:cNvPr id="31" name="Forma libre 30">
              <a:extLst>
                <a:ext uri="{FF2B5EF4-FFF2-40B4-BE49-F238E27FC236}">
                  <a16:creationId xmlns:a16="http://schemas.microsoft.com/office/drawing/2014/main" id="{4B6857A0-601C-9C40-ADB4-7927C7A4ECA0}"/>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32" name="Forma libre 31">
              <a:extLst>
                <a:ext uri="{FF2B5EF4-FFF2-40B4-BE49-F238E27FC236}">
                  <a16:creationId xmlns:a16="http://schemas.microsoft.com/office/drawing/2014/main" id="{31562ACC-ECB3-4841-A52C-00DAFF438EBF}"/>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33" name="Forma libre 32">
              <a:extLst>
                <a:ext uri="{FF2B5EF4-FFF2-40B4-BE49-F238E27FC236}">
                  <a16:creationId xmlns:a16="http://schemas.microsoft.com/office/drawing/2014/main" id="{77C317B8-91B4-7040-AB8C-CE822CA28AAD}"/>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grpSp>
    </p:spTree>
    <p:extLst>
      <p:ext uri="{BB962C8B-B14F-4D97-AF65-F5344CB8AC3E}">
        <p14:creationId xmlns:p14="http://schemas.microsoft.com/office/powerpoint/2010/main" val="999130720"/>
      </p:ext>
    </p:extLst>
  </p:cSld>
  <p:clrMapOvr>
    <a:masterClrMapping/>
  </p:clrMapOvr>
  <p:extLst>
    <p:ext uri="{DCECCB84-F9BA-43D5-87BE-67443E8EF086}">
      <p15:sldGuideLst xmlns:p15="http://schemas.microsoft.com/office/powerpoint/2012/main">
        <p15:guide id="1" pos="60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6" name="Grupo 5">
            <a:extLst>
              <a:ext uri="{FF2B5EF4-FFF2-40B4-BE49-F238E27FC236}">
                <a16:creationId xmlns:a16="http://schemas.microsoft.com/office/drawing/2014/main" id="{806C6F65-35CD-D64B-992A-0C1C1E00384D}"/>
              </a:ext>
            </a:extLst>
          </p:cNvPr>
          <p:cNvGrpSpPr/>
          <p:nvPr userDrawn="1"/>
        </p:nvGrpSpPr>
        <p:grpSpPr>
          <a:xfrm>
            <a:off x="6362700" y="0"/>
            <a:ext cx="5829298" cy="3235602"/>
            <a:chOff x="5612972" y="1"/>
            <a:chExt cx="6615961" cy="3672246"/>
          </a:xfrm>
        </p:grpSpPr>
        <p:sp>
          <p:nvSpPr>
            <p:cNvPr id="7" name="Autoforma 24">
              <a:extLst>
                <a:ext uri="{FF2B5EF4-FFF2-40B4-BE49-F238E27FC236}">
                  <a16:creationId xmlns:a16="http://schemas.microsoft.com/office/drawing/2014/main" id="{CFD467E2-FF13-7E4F-BEF9-EA1A17665B2D}"/>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8" name="Forma libre 7">
              <a:extLst>
                <a:ext uri="{FF2B5EF4-FFF2-40B4-BE49-F238E27FC236}">
                  <a16:creationId xmlns:a16="http://schemas.microsoft.com/office/drawing/2014/main" id="{CA85A327-3157-B442-993A-6900F71249AC}"/>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9" name="Forma libre 8">
              <a:extLst>
                <a:ext uri="{FF2B5EF4-FFF2-40B4-BE49-F238E27FC236}">
                  <a16:creationId xmlns:a16="http://schemas.microsoft.com/office/drawing/2014/main" id="{9A459CB4-74AF-0544-AB1E-7CC6D10F84EB}"/>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10" name="Forma libre 9">
              <a:extLst>
                <a:ext uri="{FF2B5EF4-FFF2-40B4-BE49-F238E27FC236}">
                  <a16:creationId xmlns:a16="http://schemas.microsoft.com/office/drawing/2014/main" id="{95A20BFD-9142-D64A-A78A-61B75FCA0D76}"/>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rtlCol="0" anchor="t" anchorCtr="0" upright="1">
              <a:noAutofit/>
            </a:bodyPr>
            <a:lstStyle/>
            <a:p>
              <a:pPr rtl="0"/>
              <a:endParaRPr lang="es-ES" noProof="0" dirty="0"/>
            </a:p>
          </p:txBody>
        </p:sp>
        <p:sp>
          <p:nvSpPr>
            <p:cNvPr id="11" name="Forma libre 10">
              <a:extLst>
                <a:ext uri="{FF2B5EF4-FFF2-40B4-BE49-F238E27FC236}">
                  <a16:creationId xmlns:a16="http://schemas.microsoft.com/office/drawing/2014/main" id="{B80736DF-C890-DB47-AEAA-D3D92505E632}"/>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grpSp>
      <p:sp>
        <p:nvSpPr>
          <p:cNvPr id="12" name="Título 1">
            <a:extLst>
              <a:ext uri="{FF2B5EF4-FFF2-40B4-BE49-F238E27FC236}">
                <a16:creationId xmlns:a16="http://schemas.microsoft.com/office/drawing/2014/main" id="{39F93F26-ED5C-E74E-BFBD-E3054DC1B9C1}"/>
              </a:ext>
            </a:extLst>
          </p:cNvPr>
          <p:cNvSpPr>
            <a:spLocks noGrp="1"/>
          </p:cNvSpPr>
          <p:nvPr>
            <p:ph type="title"/>
          </p:nvPr>
        </p:nvSpPr>
        <p:spPr>
          <a:xfrm>
            <a:off x="964023" y="879063"/>
            <a:ext cx="4941477" cy="610863"/>
          </a:xfrm>
          <a:prstGeom prst="rect">
            <a:avLst/>
          </a:prstGeom>
        </p:spPr>
        <p:txBody>
          <a:bodyPr lIns="0" tIns="0" rIns="0" bIns="0" rtlCol="0" anchor="b" anchorCtr="0">
            <a:normAutofit/>
          </a:bodyPr>
          <a:lstStyle>
            <a:lvl1pPr>
              <a:defRPr sz="4400" b="1" i="0" spc="50" baseline="0">
                <a:latin typeface="+mj-lt"/>
              </a:defRPr>
            </a:lvl1pPr>
          </a:lstStyle>
          <a:p>
            <a:pPr rtl="0"/>
            <a:r>
              <a:rPr lang="es-ES" noProof="0"/>
              <a:t>Haga clic para modificar el estilo de título del patrón</a:t>
            </a:r>
            <a:endParaRPr lang="es-ES" noProof="0" dirty="0"/>
          </a:p>
        </p:txBody>
      </p:sp>
      <p:cxnSp>
        <p:nvCxnSpPr>
          <p:cNvPr id="13" name="Conector recto 12">
            <a:extLst>
              <a:ext uri="{FF2B5EF4-FFF2-40B4-BE49-F238E27FC236}">
                <a16:creationId xmlns:a16="http://schemas.microsoft.com/office/drawing/2014/main" id="{CF0FD074-81E2-0D4E-8446-C5B415B238A0}"/>
              </a:ext>
            </a:extLst>
          </p:cNvPr>
          <p:cNvCxnSpPr>
            <a:cxnSpLocks/>
          </p:cNvCxnSpPr>
          <p:nvPr userDrawn="1"/>
        </p:nvCxnSpPr>
        <p:spPr>
          <a:xfrm>
            <a:off x="952500" y="1934655"/>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4" name="Marcador de texto 29">
            <a:extLst>
              <a:ext uri="{FF2B5EF4-FFF2-40B4-BE49-F238E27FC236}">
                <a16:creationId xmlns:a16="http://schemas.microsoft.com/office/drawing/2014/main" id="{58AAB058-5FFC-9E4E-AD2E-FB1B4EE51025}"/>
              </a:ext>
            </a:extLst>
          </p:cNvPr>
          <p:cNvSpPr>
            <a:spLocks noGrp="1"/>
          </p:cNvSpPr>
          <p:nvPr>
            <p:ph type="body" sz="quarter" idx="13"/>
          </p:nvPr>
        </p:nvSpPr>
        <p:spPr>
          <a:xfrm>
            <a:off x="952500" y="2818296"/>
            <a:ext cx="2133600" cy="369332"/>
          </a:xfrm>
        </p:spPr>
        <p:txBody>
          <a:bodyPr lIns="0" tIns="0" rIns="0" bIns="0" rtlCol="0">
            <a:no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s-ES" noProof="0"/>
              <a:t>Haga clic para modificar los estilos de texto del patrón</a:t>
            </a:r>
          </a:p>
        </p:txBody>
      </p:sp>
      <p:sp>
        <p:nvSpPr>
          <p:cNvPr id="15" name="Marcador de texto 29">
            <a:extLst>
              <a:ext uri="{FF2B5EF4-FFF2-40B4-BE49-F238E27FC236}">
                <a16:creationId xmlns:a16="http://schemas.microsoft.com/office/drawing/2014/main" id="{18ABDA74-C3EC-274D-BE87-AC5B825A2A4C}"/>
              </a:ext>
            </a:extLst>
          </p:cNvPr>
          <p:cNvSpPr>
            <a:spLocks noGrp="1"/>
          </p:cNvSpPr>
          <p:nvPr>
            <p:ph type="body" sz="quarter" idx="14"/>
          </p:nvPr>
        </p:nvSpPr>
        <p:spPr>
          <a:xfrm>
            <a:off x="952500" y="2209800"/>
            <a:ext cx="2133600" cy="205837"/>
          </a:xfrm>
        </p:spPr>
        <p:txBody>
          <a:bodyPr lIns="0" tIns="0" rIns="0" bIns="0" rtlCol="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rtl="0"/>
            <a:r>
              <a:rPr lang="es-ES" noProof="0"/>
              <a:t>Haga clic para modificar los estilos de texto del patrón</a:t>
            </a:r>
          </a:p>
        </p:txBody>
      </p:sp>
      <p:cxnSp>
        <p:nvCxnSpPr>
          <p:cNvPr id="16" name="Conector recto 15">
            <a:extLst>
              <a:ext uri="{FF2B5EF4-FFF2-40B4-BE49-F238E27FC236}">
                <a16:creationId xmlns:a16="http://schemas.microsoft.com/office/drawing/2014/main" id="{A3DDE02E-BC75-2645-8725-CA2CFD327A3C}"/>
              </a:ext>
            </a:extLst>
          </p:cNvPr>
          <p:cNvCxnSpPr>
            <a:cxnSpLocks/>
          </p:cNvCxnSpPr>
          <p:nvPr userDrawn="1"/>
        </p:nvCxnSpPr>
        <p:spPr>
          <a:xfrm>
            <a:off x="3663043"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7" name="Marcador de texto 29">
            <a:extLst>
              <a:ext uri="{FF2B5EF4-FFF2-40B4-BE49-F238E27FC236}">
                <a16:creationId xmlns:a16="http://schemas.microsoft.com/office/drawing/2014/main" id="{3ABA9FD1-9B74-F14F-81EF-7B3407196B03}"/>
              </a:ext>
            </a:extLst>
          </p:cNvPr>
          <p:cNvSpPr>
            <a:spLocks noGrp="1"/>
          </p:cNvSpPr>
          <p:nvPr>
            <p:ph type="body" sz="quarter" idx="15"/>
          </p:nvPr>
        </p:nvSpPr>
        <p:spPr>
          <a:xfrm>
            <a:off x="3663042" y="2818296"/>
            <a:ext cx="2128157" cy="369332"/>
          </a:xfrm>
        </p:spPr>
        <p:txBody>
          <a:bodyPr lIns="0" tIns="0" rIns="0" bIns="0" rtlCol="0">
            <a:no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s-ES" noProof="0"/>
              <a:t>Haga clic para modificar los estilos de texto del patrón</a:t>
            </a:r>
          </a:p>
        </p:txBody>
      </p:sp>
      <p:sp>
        <p:nvSpPr>
          <p:cNvPr id="18" name="Marcador de texto 29">
            <a:extLst>
              <a:ext uri="{FF2B5EF4-FFF2-40B4-BE49-F238E27FC236}">
                <a16:creationId xmlns:a16="http://schemas.microsoft.com/office/drawing/2014/main" id="{0E9E9D03-0186-5B4C-A73F-95ADCD08A44A}"/>
              </a:ext>
            </a:extLst>
          </p:cNvPr>
          <p:cNvSpPr>
            <a:spLocks noGrp="1"/>
          </p:cNvSpPr>
          <p:nvPr>
            <p:ph type="body" sz="quarter" idx="16"/>
          </p:nvPr>
        </p:nvSpPr>
        <p:spPr>
          <a:xfrm>
            <a:off x="3663042" y="2209800"/>
            <a:ext cx="2128157" cy="205837"/>
          </a:xfrm>
        </p:spPr>
        <p:txBody>
          <a:bodyPr lIns="0" tIns="0" rIns="0" bIns="0" rtlCol="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rtl="0"/>
            <a:r>
              <a:rPr lang="es-ES" noProof="0"/>
              <a:t>Haga clic para modificar los estilos de texto del patrón</a:t>
            </a:r>
          </a:p>
        </p:txBody>
      </p:sp>
      <p:cxnSp>
        <p:nvCxnSpPr>
          <p:cNvPr id="20" name="Conector recto 19">
            <a:extLst>
              <a:ext uri="{FF2B5EF4-FFF2-40B4-BE49-F238E27FC236}">
                <a16:creationId xmlns:a16="http://schemas.microsoft.com/office/drawing/2014/main" id="{E01EE6FD-FABB-AD48-92DA-19805B502918}"/>
              </a:ext>
            </a:extLst>
          </p:cNvPr>
          <p:cNvCxnSpPr>
            <a:cxnSpLocks/>
          </p:cNvCxnSpPr>
          <p:nvPr userDrawn="1"/>
        </p:nvCxnSpPr>
        <p:spPr>
          <a:xfrm>
            <a:off x="952500" y="4248119"/>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1" name="Marcador de texto 29">
            <a:extLst>
              <a:ext uri="{FF2B5EF4-FFF2-40B4-BE49-F238E27FC236}">
                <a16:creationId xmlns:a16="http://schemas.microsoft.com/office/drawing/2014/main" id="{F953BCFF-5CB8-784F-ACC1-A14670E62196}"/>
              </a:ext>
            </a:extLst>
          </p:cNvPr>
          <p:cNvSpPr>
            <a:spLocks noGrp="1"/>
          </p:cNvSpPr>
          <p:nvPr>
            <p:ph type="body" sz="quarter" idx="19"/>
          </p:nvPr>
        </p:nvSpPr>
        <p:spPr>
          <a:xfrm>
            <a:off x="952500" y="5131299"/>
            <a:ext cx="2133600" cy="369332"/>
          </a:xfrm>
        </p:spPr>
        <p:txBody>
          <a:bodyPr lIns="0" tIns="0" rIns="0" bIns="0" rtlCol="0">
            <a:no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s-ES" noProof="0"/>
              <a:t>Haga clic para modificar los estilos de texto del patrón</a:t>
            </a:r>
          </a:p>
        </p:txBody>
      </p:sp>
      <p:sp>
        <p:nvSpPr>
          <p:cNvPr id="22" name="Marcador de texto 29">
            <a:extLst>
              <a:ext uri="{FF2B5EF4-FFF2-40B4-BE49-F238E27FC236}">
                <a16:creationId xmlns:a16="http://schemas.microsoft.com/office/drawing/2014/main" id="{97DCC038-CDD3-1D48-B8BA-2617616935C5}"/>
              </a:ext>
            </a:extLst>
          </p:cNvPr>
          <p:cNvSpPr>
            <a:spLocks noGrp="1"/>
          </p:cNvSpPr>
          <p:nvPr>
            <p:ph type="body" sz="quarter" idx="20"/>
          </p:nvPr>
        </p:nvSpPr>
        <p:spPr>
          <a:xfrm>
            <a:off x="952500" y="4522803"/>
            <a:ext cx="2133600" cy="205837"/>
          </a:xfrm>
        </p:spPr>
        <p:txBody>
          <a:bodyPr lIns="0" tIns="0" rIns="0" bIns="0" rtlCol="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rtl="0"/>
            <a:r>
              <a:rPr lang="es-ES" noProof="0"/>
              <a:t>Haga clic para modificar los estilos de texto del patrón</a:t>
            </a:r>
          </a:p>
        </p:txBody>
      </p:sp>
      <p:cxnSp>
        <p:nvCxnSpPr>
          <p:cNvPr id="23" name="Conector recto 22">
            <a:extLst>
              <a:ext uri="{FF2B5EF4-FFF2-40B4-BE49-F238E27FC236}">
                <a16:creationId xmlns:a16="http://schemas.microsoft.com/office/drawing/2014/main" id="{93BB36CC-7349-334D-A028-58D01025E726}"/>
              </a:ext>
            </a:extLst>
          </p:cNvPr>
          <p:cNvCxnSpPr>
            <a:cxnSpLocks/>
          </p:cNvCxnSpPr>
          <p:nvPr userDrawn="1"/>
        </p:nvCxnSpPr>
        <p:spPr>
          <a:xfrm>
            <a:off x="3663043" y="4252111"/>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4" name="Marcador de texto 29">
            <a:extLst>
              <a:ext uri="{FF2B5EF4-FFF2-40B4-BE49-F238E27FC236}">
                <a16:creationId xmlns:a16="http://schemas.microsoft.com/office/drawing/2014/main" id="{C20DFC6E-CE65-E94B-921D-38F386E173F2}"/>
              </a:ext>
            </a:extLst>
          </p:cNvPr>
          <p:cNvSpPr>
            <a:spLocks noGrp="1"/>
          </p:cNvSpPr>
          <p:nvPr>
            <p:ph type="body" sz="quarter" idx="21"/>
          </p:nvPr>
        </p:nvSpPr>
        <p:spPr>
          <a:xfrm>
            <a:off x="3663042" y="5131299"/>
            <a:ext cx="2128157" cy="369332"/>
          </a:xfrm>
        </p:spPr>
        <p:txBody>
          <a:bodyPr lIns="0" tIns="0" rIns="0" bIns="0" rtlCol="0">
            <a:no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s-ES" noProof="0"/>
              <a:t>Haga clic para modificar los estilos de texto del patrón</a:t>
            </a:r>
          </a:p>
        </p:txBody>
      </p:sp>
      <p:sp>
        <p:nvSpPr>
          <p:cNvPr id="25" name="Marcador de texto 29">
            <a:extLst>
              <a:ext uri="{FF2B5EF4-FFF2-40B4-BE49-F238E27FC236}">
                <a16:creationId xmlns:a16="http://schemas.microsoft.com/office/drawing/2014/main" id="{773FBF72-A3D8-2F4E-BAD2-2755F0BE4A47}"/>
              </a:ext>
            </a:extLst>
          </p:cNvPr>
          <p:cNvSpPr>
            <a:spLocks noGrp="1"/>
          </p:cNvSpPr>
          <p:nvPr>
            <p:ph type="body" sz="quarter" idx="22"/>
          </p:nvPr>
        </p:nvSpPr>
        <p:spPr>
          <a:xfrm>
            <a:off x="3663042" y="4522803"/>
            <a:ext cx="2128157" cy="205837"/>
          </a:xfrm>
        </p:spPr>
        <p:txBody>
          <a:bodyPr lIns="0" tIns="0" rIns="0" bIns="0" rtlCol="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rtl="0"/>
            <a:r>
              <a:rPr lang="es-ES" noProof="0"/>
              <a:t>Haga clic para modificar los estilos de texto del patrón</a:t>
            </a:r>
          </a:p>
        </p:txBody>
      </p:sp>
      <p:cxnSp>
        <p:nvCxnSpPr>
          <p:cNvPr id="26" name="Conector recto 25">
            <a:extLst>
              <a:ext uri="{FF2B5EF4-FFF2-40B4-BE49-F238E27FC236}">
                <a16:creationId xmlns:a16="http://schemas.microsoft.com/office/drawing/2014/main" id="{C402C0D4-D9C4-F547-B996-38177302A3DC}"/>
              </a:ext>
            </a:extLst>
          </p:cNvPr>
          <p:cNvCxnSpPr>
            <a:cxnSpLocks/>
          </p:cNvCxnSpPr>
          <p:nvPr userDrawn="1"/>
        </p:nvCxnSpPr>
        <p:spPr>
          <a:xfrm>
            <a:off x="6367055" y="4252111"/>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7" name="Marcador de texto 29">
            <a:extLst>
              <a:ext uri="{FF2B5EF4-FFF2-40B4-BE49-F238E27FC236}">
                <a16:creationId xmlns:a16="http://schemas.microsoft.com/office/drawing/2014/main" id="{9B18A1DC-4A61-514B-9F70-1DCC893EBB17}"/>
              </a:ext>
            </a:extLst>
          </p:cNvPr>
          <p:cNvSpPr>
            <a:spLocks noGrp="1"/>
          </p:cNvSpPr>
          <p:nvPr>
            <p:ph type="body" sz="quarter" idx="23"/>
          </p:nvPr>
        </p:nvSpPr>
        <p:spPr>
          <a:xfrm>
            <a:off x="6367054" y="5131299"/>
            <a:ext cx="2129245" cy="369332"/>
          </a:xfrm>
        </p:spPr>
        <p:txBody>
          <a:bodyPr lIns="0" tIns="0" rIns="0" bIns="0" rtlCol="0">
            <a:no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s-ES" noProof="0"/>
              <a:t>Haga clic para modificar los estilos de texto del patrón</a:t>
            </a:r>
          </a:p>
        </p:txBody>
      </p:sp>
      <p:sp>
        <p:nvSpPr>
          <p:cNvPr id="28" name="Marcador de texto 29">
            <a:extLst>
              <a:ext uri="{FF2B5EF4-FFF2-40B4-BE49-F238E27FC236}">
                <a16:creationId xmlns:a16="http://schemas.microsoft.com/office/drawing/2014/main" id="{DD138509-2AA1-D540-90D6-288474956619}"/>
              </a:ext>
            </a:extLst>
          </p:cNvPr>
          <p:cNvSpPr>
            <a:spLocks noGrp="1"/>
          </p:cNvSpPr>
          <p:nvPr>
            <p:ph type="body" sz="quarter" idx="24"/>
          </p:nvPr>
        </p:nvSpPr>
        <p:spPr>
          <a:xfrm>
            <a:off x="6367054" y="4522803"/>
            <a:ext cx="2129245" cy="205837"/>
          </a:xfrm>
        </p:spPr>
        <p:txBody>
          <a:bodyPr lIns="0" tIns="0" rIns="0" bIns="0" rtlCol="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rtl="0"/>
            <a:r>
              <a:rPr lang="es-ES" noProof="0"/>
              <a:t>Haga clic para modificar los estilos de texto del patrón</a:t>
            </a:r>
          </a:p>
        </p:txBody>
      </p:sp>
      <p:sp>
        <p:nvSpPr>
          <p:cNvPr id="2" name="Marcador de fecha 1">
            <a:extLst>
              <a:ext uri="{FF2B5EF4-FFF2-40B4-BE49-F238E27FC236}">
                <a16:creationId xmlns:a16="http://schemas.microsoft.com/office/drawing/2014/main" id="{62655503-4608-4F79-A5D4-B2F67958F263}"/>
              </a:ext>
            </a:extLst>
          </p:cNvPr>
          <p:cNvSpPr>
            <a:spLocks noGrp="1"/>
          </p:cNvSpPr>
          <p:nvPr>
            <p:ph type="dt" sz="half" idx="25"/>
          </p:nvPr>
        </p:nvSpPr>
        <p:spPr/>
        <p:txBody>
          <a:bodyPr rtlCol="0"/>
          <a:lstStyle/>
          <a:p>
            <a:pPr rtl="0"/>
            <a:fld id="{0CFFE12A-8763-4EB7-9CEB-5B78076C5C21}" type="datetime4">
              <a:rPr lang="es-ES" noProof="0" smtClean="0">
                <a:latin typeface="+mn-lt"/>
              </a:rPr>
              <a:t>9 de marzo de 2023</a:t>
            </a:fld>
            <a:endParaRPr lang="es-ES" noProof="0" dirty="0">
              <a:latin typeface="+mn-lt"/>
            </a:endParaRPr>
          </a:p>
        </p:txBody>
      </p:sp>
      <p:sp>
        <p:nvSpPr>
          <p:cNvPr id="3" name="Marcador de pie de página 2">
            <a:extLst>
              <a:ext uri="{FF2B5EF4-FFF2-40B4-BE49-F238E27FC236}">
                <a16:creationId xmlns:a16="http://schemas.microsoft.com/office/drawing/2014/main" id="{9DAFA395-FE4C-4A99-A74E-57757D8473E1}"/>
              </a:ext>
            </a:extLst>
          </p:cNvPr>
          <p:cNvSpPr>
            <a:spLocks noGrp="1"/>
          </p:cNvSpPr>
          <p:nvPr>
            <p:ph type="ftr" sz="quarter" idx="26"/>
          </p:nvPr>
        </p:nvSpPr>
        <p:spPr/>
        <p:txBody>
          <a:bodyPr rtlCol="0"/>
          <a:lstStyle/>
          <a:p>
            <a:pPr rtl="0"/>
            <a:r>
              <a:rPr lang="es-ES" noProof="0" dirty="0"/>
              <a:t>Revisión anual</a:t>
            </a:r>
            <a:endParaRPr lang="es-ES" b="0" noProof="0" dirty="0"/>
          </a:p>
        </p:txBody>
      </p:sp>
      <p:sp>
        <p:nvSpPr>
          <p:cNvPr id="4" name="Marcador de número de diapositiva 3">
            <a:extLst>
              <a:ext uri="{FF2B5EF4-FFF2-40B4-BE49-F238E27FC236}">
                <a16:creationId xmlns:a16="http://schemas.microsoft.com/office/drawing/2014/main" id="{30A6A117-A0E8-43E1-9120-CE3B8B97667F}"/>
              </a:ext>
            </a:extLst>
          </p:cNvPr>
          <p:cNvSpPr>
            <a:spLocks noGrp="1"/>
          </p:cNvSpPr>
          <p:nvPr>
            <p:ph type="sldNum" sz="quarter" idx="27"/>
          </p:nvPr>
        </p:nvSpPr>
        <p:spPr/>
        <p:txBody>
          <a:bodyPr rtlCol="0"/>
          <a:lstStyle/>
          <a:p>
            <a:pPr rtl="0"/>
            <a:fld id="{294A09A9-5501-47C1-A89A-A340965A2BE2}" type="slidenum">
              <a:rPr lang="es-ES" noProof="0" smtClean="0"/>
              <a:pPr rtl="0"/>
              <a:t>‹Nº›</a:t>
            </a:fld>
            <a:endParaRPr lang="es-ES" noProof="0" dirty="0"/>
          </a:p>
        </p:txBody>
      </p:sp>
    </p:spTree>
    <p:extLst>
      <p:ext uri="{BB962C8B-B14F-4D97-AF65-F5344CB8AC3E}">
        <p14:creationId xmlns:p14="http://schemas.microsoft.com/office/powerpoint/2010/main" val="4093066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ción">
    <p:spTree>
      <p:nvGrpSpPr>
        <p:cNvPr id="1" name=""/>
        <p:cNvGrpSpPr/>
        <p:nvPr/>
      </p:nvGrpSpPr>
      <p:grpSpPr>
        <a:xfrm>
          <a:off x="0" y="0"/>
          <a:ext cx="0" cy="0"/>
          <a:chOff x="0" y="0"/>
          <a:chExt cx="0" cy="0"/>
        </a:xfrm>
      </p:grpSpPr>
      <p:grpSp>
        <p:nvGrpSpPr>
          <p:cNvPr id="13" name="Grupo 12">
            <a:extLst>
              <a:ext uri="{FF2B5EF4-FFF2-40B4-BE49-F238E27FC236}">
                <a16:creationId xmlns:a16="http://schemas.microsoft.com/office/drawing/2014/main" id="{C82066DD-D313-D148-89C7-338EB873A730}"/>
              </a:ext>
            </a:extLst>
          </p:cNvPr>
          <p:cNvGrpSpPr>
            <a:grpSpLocks/>
          </p:cNvGrpSpPr>
          <p:nvPr userDrawn="1"/>
        </p:nvGrpSpPr>
        <p:grpSpPr bwMode="auto">
          <a:xfrm rot="16200000" flipV="1">
            <a:off x="0" y="3900132"/>
            <a:ext cx="2959226" cy="2959226"/>
            <a:chOff x="0" y="12289"/>
            <a:chExt cx="3550" cy="3551"/>
          </a:xfrm>
        </p:grpSpPr>
        <p:sp>
          <p:nvSpPr>
            <p:cNvPr id="15" name="Forma libre 14">
              <a:extLst>
                <a:ext uri="{FF2B5EF4-FFF2-40B4-BE49-F238E27FC236}">
                  <a16:creationId xmlns:a16="http://schemas.microsoft.com/office/drawing/2014/main" id="{A5BBD7C7-99D1-E841-A081-6912D1F2B855}"/>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16" name="Forma libre 15">
              <a:extLst>
                <a:ext uri="{FF2B5EF4-FFF2-40B4-BE49-F238E27FC236}">
                  <a16:creationId xmlns:a16="http://schemas.microsoft.com/office/drawing/2014/main" id="{227A14EE-CB79-754A-8B19-EB9874B3158E}"/>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19" name="Forma libre 18">
              <a:extLst>
                <a:ext uri="{FF2B5EF4-FFF2-40B4-BE49-F238E27FC236}">
                  <a16:creationId xmlns:a16="http://schemas.microsoft.com/office/drawing/2014/main" id="{35B38B80-C3D3-4C47-B468-C41A8FF36F2A}"/>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grpSp>
      <p:sp>
        <p:nvSpPr>
          <p:cNvPr id="14" name="Marcador de posición de imagen 2">
            <a:extLst>
              <a:ext uri="{FF2B5EF4-FFF2-40B4-BE49-F238E27FC236}">
                <a16:creationId xmlns:a16="http://schemas.microsoft.com/office/drawing/2014/main" id="{F0C4E8C2-3240-594A-9D5E-1BCD1AF44C5E}"/>
              </a:ext>
            </a:extLst>
          </p:cNvPr>
          <p:cNvSpPr>
            <a:spLocks noGrp="1"/>
          </p:cNvSpPr>
          <p:nvPr>
            <p:ph type="pic" sz="quarter" idx="13"/>
          </p:nvPr>
        </p:nvSpPr>
        <p:spPr>
          <a:xfrm>
            <a:off x="6096000" y="-22543"/>
            <a:ext cx="6096000" cy="6903086"/>
          </a:xfrm>
        </p:spPr>
        <p:txBody>
          <a:bodyPr rtlCol="0"/>
          <a:lstStyle/>
          <a:p>
            <a:pPr rtl="0"/>
            <a:r>
              <a:rPr lang="es-ES" noProof="0"/>
              <a:t>Haga clic en el icono para agregar una imagen</a:t>
            </a:r>
            <a:endParaRPr lang="es-ES" noProof="0" dirty="0"/>
          </a:p>
        </p:txBody>
      </p:sp>
      <p:sp>
        <p:nvSpPr>
          <p:cNvPr id="9" name="Título 1">
            <a:extLst>
              <a:ext uri="{FF2B5EF4-FFF2-40B4-BE49-F238E27FC236}">
                <a16:creationId xmlns:a16="http://schemas.microsoft.com/office/drawing/2014/main" id="{A5C37098-CEB2-1E45-989B-3DD92F3B1A30}"/>
              </a:ext>
            </a:extLst>
          </p:cNvPr>
          <p:cNvSpPr>
            <a:spLocks noGrp="1"/>
          </p:cNvSpPr>
          <p:nvPr>
            <p:ph type="title"/>
          </p:nvPr>
        </p:nvSpPr>
        <p:spPr>
          <a:xfrm>
            <a:off x="964023" y="879063"/>
            <a:ext cx="4941477" cy="610863"/>
          </a:xfrm>
          <a:prstGeom prst="rect">
            <a:avLst/>
          </a:prstGeom>
        </p:spPr>
        <p:txBody>
          <a:bodyPr lIns="0" tIns="0" rIns="0" bIns="0" rtlCol="0" anchor="b" anchorCtr="0">
            <a:normAutofit/>
          </a:bodyPr>
          <a:lstStyle>
            <a:lvl1pPr>
              <a:defRPr sz="4400" b="1" i="0">
                <a:latin typeface="+mj-lt"/>
              </a:defRPr>
            </a:lvl1pPr>
          </a:lstStyle>
          <a:p>
            <a:pPr rtl="0"/>
            <a:r>
              <a:rPr lang="es-ES" noProof="0"/>
              <a:t>Haga clic para modificar el estilo de título del patrón</a:t>
            </a:r>
            <a:endParaRPr lang="es-ES" noProof="0" dirty="0"/>
          </a:p>
        </p:txBody>
      </p:sp>
      <p:cxnSp>
        <p:nvCxnSpPr>
          <p:cNvPr id="17" name="Conector recto 16">
            <a:extLst>
              <a:ext uri="{FF2B5EF4-FFF2-40B4-BE49-F238E27FC236}">
                <a16:creationId xmlns:a16="http://schemas.microsoft.com/office/drawing/2014/main" id="{1D23F761-57FC-3649-AE84-0C3EF95EF561}"/>
              </a:ext>
            </a:extLst>
          </p:cNvPr>
          <p:cNvCxnSpPr>
            <a:cxnSpLocks/>
          </p:cNvCxnSpPr>
          <p:nvPr userDrawn="1"/>
        </p:nvCxnSpPr>
        <p:spPr>
          <a:xfrm>
            <a:off x="952500" y="1939108"/>
            <a:ext cx="21348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8" name="Marcador de texto 29">
            <a:extLst>
              <a:ext uri="{FF2B5EF4-FFF2-40B4-BE49-F238E27FC236}">
                <a16:creationId xmlns:a16="http://schemas.microsoft.com/office/drawing/2014/main" id="{E66F2BC9-2F8A-1543-9AFD-9BAB0E75B31C}"/>
              </a:ext>
            </a:extLst>
          </p:cNvPr>
          <p:cNvSpPr>
            <a:spLocks noGrp="1"/>
          </p:cNvSpPr>
          <p:nvPr>
            <p:ph type="body" sz="quarter" idx="11"/>
          </p:nvPr>
        </p:nvSpPr>
        <p:spPr>
          <a:xfrm>
            <a:off x="952499" y="2289363"/>
            <a:ext cx="4572001" cy="2795232"/>
          </a:xfrm>
        </p:spPr>
        <p:txBody>
          <a:bodyPr lIns="0" tIns="0" rIns="0" bIns="0" rtlCol="0">
            <a:noAutofit/>
          </a:bodyPr>
          <a:lstStyle>
            <a:lvl1pPr marL="0" indent="0">
              <a:lnSpc>
                <a:spcPct val="100000"/>
              </a:lnSpc>
              <a:buNone/>
              <a:defRPr sz="1600" b="0" i="0">
                <a:solidFill>
                  <a:schemeClr val="bg1"/>
                </a:solidFill>
                <a:latin typeface="+mn-lt"/>
              </a:defRPr>
            </a:lvl1pPr>
            <a:lvl2pPr>
              <a:defRPr sz="4000"/>
            </a:lvl2pPr>
            <a:lvl3pPr>
              <a:defRPr sz="4000"/>
            </a:lvl3pPr>
            <a:lvl4pPr>
              <a:defRPr sz="4000"/>
            </a:lvl4pPr>
            <a:lvl5pPr>
              <a:defRPr sz="4000"/>
            </a:lvl5pPr>
          </a:lstStyle>
          <a:p>
            <a:pPr lvl="0" rtl="0"/>
            <a:r>
              <a:rPr lang="es-ES" noProof="0"/>
              <a:t>Haga clic para modificar los estilos de texto del patrón</a:t>
            </a:r>
          </a:p>
        </p:txBody>
      </p:sp>
      <p:sp>
        <p:nvSpPr>
          <p:cNvPr id="2" name="Marcador de fecha 1">
            <a:extLst>
              <a:ext uri="{FF2B5EF4-FFF2-40B4-BE49-F238E27FC236}">
                <a16:creationId xmlns:a16="http://schemas.microsoft.com/office/drawing/2014/main" id="{CA64E0B3-57C5-4DAF-8531-F39610E77C09}"/>
              </a:ext>
            </a:extLst>
          </p:cNvPr>
          <p:cNvSpPr>
            <a:spLocks noGrp="1"/>
          </p:cNvSpPr>
          <p:nvPr>
            <p:ph type="dt" sz="half" idx="14"/>
          </p:nvPr>
        </p:nvSpPr>
        <p:spPr/>
        <p:txBody>
          <a:bodyPr rtlCol="0"/>
          <a:lstStyle/>
          <a:p>
            <a:pPr rtl="0"/>
            <a:fld id="{845086BA-4771-4251-A1A0-95AEDDEBD7A7}" type="datetime4">
              <a:rPr lang="es-ES" noProof="0" smtClean="0">
                <a:latin typeface="+mn-lt"/>
              </a:rPr>
              <a:t>9 de marzo de 2023</a:t>
            </a:fld>
            <a:endParaRPr lang="es-ES" noProof="0" dirty="0">
              <a:latin typeface="+mn-lt"/>
            </a:endParaRPr>
          </a:p>
        </p:txBody>
      </p:sp>
      <p:sp>
        <p:nvSpPr>
          <p:cNvPr id="3" name="Marcador de pie de página 2">
            <a:extLst>
              <a:ext uri="{FF2B5EF4-FFF2-40B4-BE49-F238E27FC236}">
                <a16:creationId xmlns:a16="http://schemas.microsoft.com/office/drawing/2014/main" id="{B7E0EC46-C626-4D58-AB64-0B3B850D1482}"/>
              </a:ext>
            </a:extLst>
          </p:cNvPr>
          <p:cNvSpPr>
            <a:spLocks noGrp="1"/>
          </p:cNvSpPr>
          <p:nvPr>
            <p:ph type="ftr" sz="quarter" idx="15"/>
          </p:nvPr>
        </p:nvSpPr>
        <p:spPr/>
        <p:txBody>
          <a:bodyPr rtlCol="0"/>
          <a:lstStyle/>
          <a:p>
            <a:pPr rtl="0"/>
            <a:r>
              <a:rPr lang="es-ES" noProof="0" dirty="0"/>
              <a:t>Revisión anual</a:t>
            </a:r>
            <a:endParaRPr lang="es-ES" b="0" noProof="0" dirty="0"/>
          </a:p>
        </p:txBody>
      </p:sp>
      <p:sp>
        <p:nvSpPr>
          <p:cNvPr id="4" name="Marcador de número de diapositiva 3">
            <a:extLst>
              <a:ext uri="{FF2B5EF4-FFF2-40B4-BE49-F238E27FC236}">
                <a16:creationId xmlns:a16="http://schemas.microsoft.com/office/drawing/2014/main" id="{8F25D00C-8F5C-4528-87FA-F9431D967555}"/>
              </a:ext>
            </a:extLst>
          </p:cNvPr>
          <p:cNvSpPr>
            <a:spLocks noGrp="1"/>
          </p:cNvSpPr>
          <p:nvPr>
            <p:ph type="sldNum" sz="quarter" idx="16"/>
          </p:nvPr>
        </p:nvSpPr>
        <p:spPr/>
        <p:txBody>
          <a:bodyPr rtlCol="0"/>
          <a:lstStyle/>
          <a:p>
            <a:pPr rtl="0"/>
            <a:fld id="{294A09A9-5501-47C1-A89A-A340965A2BE2}" type="slidenum">
              <a:rPr lang="es-ES" noProof="0" smtClean="0"/>
              <a:pPr rtl="0"/>
              <a:t>‹Nº›</a:t>
            </a:fld>
            <a:endParaRPr lang="es-ES" noProof="0" dirty="0"/>
          </a:p>
        </p:txBody>
      </p:sp>
    </p:spTree>
    <p:extLst>
      <p:ext uri="{BB962C8B-B14F-4D97-AF65-F5344CB8AC3E}">
        <p14:creationId xmlns:p14="http://schemas.microsoft.com/office/powerpoint/2010/main" val="3073769527"/>
      </p:ext>
    </p:extLst>
  </p:cSld>
  <p:clrMapOvr>
    <a:masterClrMapping/>
  </p:clrMapOvr>
  <p:extLst>
    <p:ext uri="{DCECCB84-F9BA-43D5-87BE-67443E8EF086}">
      <p15:sldGuideLst xmlns:p15="http://schemas.microsoft.com/office/powerpoint/2012/main">
        <p15:guide id="1" pos="600">
          <p15:clr>
            <a:srgbClr val="FBAE40"/>
          </p15:clr>
        </p15:guide>
        <p15:guide id="6" pos="3480" userDrawn="1">
          <p15:clr>
            <a:srgbClr val="FBAE40"/>
          </p15:clr>
        </p15:guide>
        <p15:guide id="7" orient="horz" pos="1440" userDrawn="1">
          <p15:clr>
            <a:srgbClr val="FBAE40"/>
          </p15:clr>
        </p15:guide>
        <p15:guide id="9" orient="horz" pos="1224" userDrawn="1">
          <p15:clr>
            <a:srgbClr val="FBAE40"/>
          </p15:clr>
        </p15:guide>
        <p15:guide id="10" orient="horz" pos="55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scanso">
    <p:bg>
      <p:bgPr>
        <a:solidFill>
          <a:schemeClr val="tx1"/>
        </a:solidFill>
        <a:effectLst/>
      </p:bgPr>
    </p:bg>
    <p:spTree>
      <p:nvGrpSpPr>
        <p:cNvPr id="1" name=""/>
        <p:cNvGrpSpPr/>
        <p:nvPr/>
      </p:nvGrpSpPr>
      <p:grpSpPr>
        <a:xfrm>
          <a:off x="0" y="0"/>
          <a:ext cx="0" cy="0"/>
          <a:chOff x="0" y="0"/>
          <a:chExt cx="0" cy="0"/>
        </a:xfrm>
      </p:grpSpPr>
      <p:sp>
        <p:nvSpPr>
          <p:cNvPr id="21" name="Marcador de posición de imagen 2">
            <a:extLst>
              <a:ext uri="{FF2B5EF4-FFF2-40B4-BE49-F238E27FC236}">
                <a16:creationId xmlns:a16="http://schemas.microsoft.com/office/drawing/2014/main" id="{50E2385F-F6FA-D345-AF77-A9EE8E49310D}"/>
              </a:ext>
            </a:extLst>
          </p:cNvPr>
          <p:cNvSpPr>
            <a:spLocks noGrp="1"/>
          </p:cNvSpPr>
          <p:nvPr>
            <p:ph type="pic" sz="quarter" idx="13"/>
          </p:nvPr>
        </p:nvSpPr>
        <p:spPr>
          <a:xfrm>
            <a:off x="0" y="0"/>
            <a:ext cx="12191998" cy="6858000"/>
          </a:xfrm>
          <a:solidFill>
            <a:schemeClr val="accent2"/>
          </a:solidFill>
        </p:spPr>
        <p:txBody>
          <a:bodyPr rtlCol="0"/>
          <a:lstStyle/>
          <a:p>
            <a:pPr rtl="0"/>
            <a:r>
              <a:rPr lang="es-ES" noProof="0"/>
              <a:t>Haga clic en el icono para agregar una imagen</a:t>
            </a:r>
            <a:endParaRPr lang="es-ES" noProof="0" dirty="0"/>
          </a:p>
        </p:txBody>
      </p:sp>
      <p:sp>
        <p:nvSpPr>
          <p:cNvPr id="18" name="Título 1">
            <a:extLst>
              <a:ext uri="{FF2B5EF4-FFF2-40B4-BE49-F238E27FC236}">
                <a16:creationId xmlns:a16="http://schemas.microsoft.com/office/drawing/2014/main" id="{8D492973-78E3-D34E-835E-CF2D4517016D}"/>
              </a:ext>
            </a:extLst>
          </p:cNvPr>
          <p:cNvSpPr>
            <a:spLocks noGrp="1"/>
          </p:cNvSpPr>
          <p:nvPr>
            <p:ph type="title"/>
          </p:nvPr>
        </p:nvSpPr>
        <p:spPr>
          <a:xfrm>
            <a:off x="7193943" y="3045437"/>
            <a:ext cx="4941477" cy="610863"/>
          </a:xfrm>
          <a:prstGeom prst="rect">
            <a:avLst/>
          </a:prstGeom>
        </p:spPr>
        <p:txBody>
          <a:bodyPr lIns="0" tIns="0" rIns="0" bIns="0" rtlCol="0" anchor="b" anchorCtr="0">
            <a:normAutofit/>
          </a:bodyPr>
          <a:lstStyle>
            <a:lvl1pPr>
              <a:defRPr sz="4100" b="1" i="0" baseline="0">
                <a:solidFill>
                  <a:schemeClr val="tx1"/>
                </a:solidFill>
                <a:latin typeface="+mj-lt"/>
              </a:defRPr>
            </a:lvl1pPr>
          </a:lstStyle>
          <a:p>
            <a:pPr rtl="0"/>
            <a:r>
              <a:rPr lang="es-ES" noProof="0"/>
              <a:t>Haga clic para modificar el estilo de título del patrón</a:t>
            </a:r>
            <a:endParaRPr lang="es-ES" noProof="0" dirty="0"/>
          </a:p>
        </p:txBody>
      </p:sp>
      <p:cxnSp>
        <p:nvCxnSpPr>
          <p:cNvPr id="20" name="Conector recto 19">
            <a:extLst>
              <a:ext uri="{FF2B5EF4-FFF2-40B4-BE49-F238E27FC236}">
                <a16:creationId xmlns:a16="http://schemas.microsoft.com/office/drawing/2014/main" id="{4BE3A3D6-A0AD-C84D-8B2A-743F5F95432E}"/>
              </a:ext>
            </a:extLst>
          </p:cNvPr>
          <p:cNvCxnSpPr>
            <a:cxnSpLocks/>
          </p:cNvCxnSpPr>
          <p:nvPr userDrawn="1"/>
        </p:nvCxnSpPr>
        <p:spPr>
          <a:xfrm>
            <a:off x="7154721" y="4003877"/>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grpSp>
        <p:nvGrpSpPr>
          <p:cNvPr id="22" name="Grupo 21">
            <a:extLst>
              <a:ext uri="{FF2B5EF4-FFF2-40B4-BE49-F238E27FC236}">
                <a16:creationId xmlns:a16="http://schemas.microsoft.com/office/drawing/2014/main" id="{F4CB38BE-0FF2-694C-AA3C-D73DBF7C332C}"/>
              </a:ext>
            </a:extLst>
          </p:cNvPr>
          <p:cNvGrpSpPr>
            <a:grpSpLocks/>
          </p:cNvGrpSpPr>
          <p:nvPr userDrawn="1"/>
        </p:nvGrpSpPr>
        <p:grpSpPr bwMode="auto">
          <a:xfrm rot="10800000">
            <a:off x="9509760" y="-3"/>
            <a:ext cx="2682238" cy="2682238"/>
            <a:chOff x="0" y="12289"/>
            <a:chExt cx="3550" cy="3551"/>
          </a:xfrm>
          <a:solidFill>
            <a:schemeClr val="tx1"/>
          </a:solidFill>
        </p:grpSpPr>
        <p:sp>
          <p:nvSpPr>
            <p:cNvPr id="23" name="Forma libre 22">
              <a:extLst>
                <a:ext uri="{FF2B5EF4-FFF2-40B4-BE49-F238E27FC236}">
                  <a16:creationId xmlns:a16="http://schemas.microsoft.com/office/drawing/2014/main" id="{F0257420-2EA0-6348-8B9E-1414F5297265}"/>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24" name="Forma libre 23">
              <a:extLst>
                <a:ext uri="{FF2B5EF4-FFF2-40B4-BE49-F238E27FC236}">
                  <a16:creationId xmlns:a16="http://schemas.microsoft.com/office/drawing/2014/main" id="{7FE65C23-C0EF-BB41-884A-01C2A7356159}"/>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25" name="Forma libre 24">
              <a:extLst>
                <a:ext uri="{FF2B5EF4-FFF2-40B4-BE49-F238E27FC236}">
                  <a16:creationId xmlns:a16="http://schemas.microsoft.com/office/drawing/2014/main" id="{F73F5EB6-53C7-D44C-9003-FB5A81F9890D}"/>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grpSp>
    </p:spTree>
    <p:extLst>
      <p:ext uri="{BB962C8B-B14F-4D97-AF65-F5344CB8AC3E}">
        <p14:creationId xmlns:p14="http://schemas.microsoft.com/office/powerpoint/2010/main" val="2357889184"/>
      </p:ext>
    </p:extLst>
  </p:cSld>
  <p:clrMapOvr>
    <a:masterClrMapping/>
  </p:clrMapOvr>
  <p:extLst>
    <p:ext uri="{DCECCB84-F9BA-43D5-87BE-67443E8EF086}">
      <p15:sldGuideLst xmlns:p15="http://schemas.microsoft.com/office/powerpoint/2012/main">
        <p15:guide id="2" pos="7104">
          <p15:clr>
            <a:srgbClr val="FBAE40"/>
          </p15:clr>
        </p15:guide>
        <p15:guide id="3" pos="4344" userDrawn="1">
          <p15:clr>
            <a:srgbClr val="FBAE40"/>
          </p15:clr>
        </p15:guide>
        <p15:guide id="4" pos="4560" userDrawn="1">
          <p15:clr>
            <a:srgbClr val="FBAE40"/>
          </p15:clr>
        </p15:guide>
        <p15:guide id="8" orient="horz" pos="184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áfico">
    <p:bg>
      <p:bgPr>
        <a:solidFill>
          <a:schemeClr val="tx1"/>
        </a:solidFill>
        <a:effectLst/>
      </p:bgPr>
    </p:bg>
    <p:spTree>
      <p:nvGrpSpPr>
        <p:cNvPr id="1" name=""/>
        <p:cNvGrpSpPr/>
        <p:nvPr/>
      </p:nvGrpSpPr>
      <p:grpSpPr>
        <a:xfrm>
          <a:off x="0" y="0"/>
          <a:ext cx="0" cy="0"/>
          <a:chOff x="0" y="0"/>
          <a:chExt cx="0" cy="0"/>
        </a:xfrm>
      </p:grpSpPr>
      <p:sp>
        <p:nvSpPr>
          <p:cNvPr id="6" name="Marcador de posición de gráfico 5">
            <a:extLst>
              <a:ext uri="{FF2B5EF4-FFF2-40B4-BE49-F238E27FC236}">
                <a16:creationId xmlns:a16="http://schemas.microsoft.com/office/drawing/2014/main" id="{75992517-0394-6B43-B15D-2A86A34512F3}"/>
              </a:ext>
            </a:extLst>
          </p:cNvPr>
          <p:cNvSpPr>
            <a:spLocks noGrp="1"/>
          </p:cNvSpPr>
          <p:nvPr>
            <p:ph type="chart" sz="quarter" idx="10"/>
          </p:nvPr>
        </p:nvSpPr>
        <p:spPr>
          <a:xfrm>
            <a:off x="952500" y="1939108"/>
            <a:ext cx="10352810" cy="4110702"/>
          </a:xfrm>
        </p:spPr>
        <p:txBody>
          <a:bodyPr rtlCol="0"/>
          <a:lstStyle>
            <a:lvl1pPr>
              <a:defRPr>
                <a:solidFill>
                  <a:schemeClr val="tx1"/>
                </a:solidFill>
              </a:defRPr>
            </a:lvl1pPr>
          </a:lstStyle>
          <a:p>
            <a:pPr rtl="0"/>
            <a:r>
              <a:rPr lang="es-ES" noProof="0"/>
              <a:t>Haga clic en el icono para agregar un gráfico</a:t>
            </a:r>
          </a:p>
        </p:txBody>
      </p:sp>
      <p:sp>
        <p:nvSpPr>
          <p:cNvPr id="16" name="Título 1">
            <a:extLst>
              <a:ext uri="{FF2B5EF4-FFF2-40B4-BE49-F238E27FC236}">
                <a16:creationId xmlns:a16="http://schemas.microsoft.com/office/drawing/2014/main" id="{109B023A-F28F-184D-BA48-3F1C0502AE0A}"/>
              </a:ext>
            </a:extLst>
          </p:cNvPr>
          <p:cNvSpPr>
            <a:spLocks noGrp="1"/>
          </p:cNvSpPr>
          <p:nvPr>
            <p:ph type="title" hasCustomPrompt="1"/>
          </p:nvPr>
        </p:nvSpPr>
        <p:spPr>
          <a:xfrm>
            <a:off x="964023" y="879063"/>
            <a:ext cx="4941477" cy="610863"/>
          </a:xfrm>
          <a:prstGeom prst="rect">
            <a:avLst/>
          </a:prstGeom>
        </p:spPr>
        <p:txBody>
          <a:bodyPr lIns="0" tIns="0" rIns="0" bIns="0" rtlCol="0" anchor="b" anchorCtr="0">
            <a:normAutofit/>
          </a:bodyPr>
          <a:lstStyle>
            <a:lvl1pPr>
              <a:defRPr sz="4400" b="1" i="0">
                <a:solidFill>
                  <a:schemeClr val="bg1"/>
                </a:solidFill>
                <a:latin typeface="+mj-lt"/>
              </a:defRPr>
            </a:lvl1pPr>
          </a:lstStyle>
          <a:p>
            <a:pPr rtl="0"/>
            <a:r>
              <a:rPr lang="es-ES" noProof="0"/>
              <a:t>Haga clic para editar </a:t>
            </a:r>
          </a:p>
        </p:txBody>
      </p:sp>
      <p:sp>
        <p:nvSpPr>
          <p:cNvPr id="2" name="Marcador de fecha 1">
            <a:extLst>
              <a:ext uri="{FF2B5EF4-FFF2-40B4-BE49-F238E27FC236}">
                <a16:creationId xmlns:a16="http://schemas.microsoft.com/office/drawing/2014/main" id="{371012B1-809A-45CE-9FED-46D08DC8C42B}"/>
              </a:ext>
            </a:extLst>
          </p:cNvPr>
          <p:cNvSpPr>
            <a:spLocks noGrp="1"/>
          </p:cNvSpPr>
          <p:nvPr>
            <p:ph type="dt" sz="half" idx="11"/>
          </p:nvPr>
        </p:nvSpPr>
        <p:spPr/>
        <p:txBody>
          <a:bodyPr rtlCol="0"/>
          <a:lstStyle/>
          <a:p>
            <a:pPr rtl="0"/>
            <a:fld id="{6A99CD11-04C6-421F-AE19-E5D29CCF776B}" type="datetime4">
              <a:rPr lang="es-ES" noProof="0" smtClean="0">
                <a:latin typeface="+mn-lt"/>
              </a:rPr>
              <a:t>9 de marzo de 2023</a:t>
            </a:fld>
            <a:endParaRPr lang="es-ES" noProof="0">
              <a:latin typeface="+mn-lt"/>
            </a:endParaRPr>
          </a:p>
        </p:txBody>
      </p:sp>
      <p:sp>
        <p:nvSpPr>
          <p:cNvPr id="3" name="Marcador de pie de página 2">
            <a:extLst>
              <a:ext uri="{FF2B5EF4-FFF2-40B4-BE49-F238E27FC236}">
                <a16:creationId xmlns:a16="http://schemas.microsoft.com/office/drawing/2014/main" id="{3FB6FA27-6601-4107-A3C9-808CB4430246}"/>
              </a:ext>
            </a:extLst>
          </p:cNvPr>
          <p:cNvSpPr>
            <a:spLocks noGrp="1"/>
          </p:cNvSpPr>
          <p:nvPr>
            <p:ph type="ftr" sz="quarter" idx="12"/>
          </p:nvPr>
        </p:nvSpPr>
        <p:spPr/>
        <p:txBody>
          <a:bodyPr rtlCol="0"/>
          <a:lstStyle/>
          <a:p>
            <a:pPr rtl="0"/>
            <a:r>
              <a:rPr lang="es-ES" noProof="0"/>
              <a:t>Revisión anual</a:t>
            </a:r>
            <a:endParaRPr lang="es-ES" b="0" noProof="0"/>
          </a:p>
        </p:txBody>
      </p:sp>
      <p:sp>
        <p:nvSpPr>
          <p:cNvPr id="4" name="Marcador de número de diapositiva 3">
            <a:extLst>
              <a:ext uri="{FF2B5EF4-FFF2-40B4-BE49-F238E27FC236}">
                <a16:creationId xmlns:a16="http://schemas.microsoft.com/office/drawing/2014/main" id="{0919432A-F8B5-4A96-AEE6-2E159658D5DD}"/>
              </a:ext>
            </a:extLst>
          </p:cNvPr>
          <p:cNvSpPr>
            <a:spLocks noGrp="1"/>
          </p:cNvSpPr>
          <p:nvPr>
            <p:ph type="sldNum" sz="quarter" idx="13"/>
          </p:nvPr>
        </p:nvSpPr>
        <p:spPr/>
        <p:txBody>
          <a:bodyPr rtlCol="0"/>
          <a:lstStyle/>
          <a:p>
            <a:pPr rtl="0"/>
            <a:fld id="{294A09A9-5501-47C1-A89A-A340965A2BE2}" type="slidenum">
              <a:rPr lang="es-ES" noProof="0" smtClean="0"/>
              <a:pPr rtl="0"/>
              <a:t>‹Nº›</a:t>
            </a:fld>
            <a:endParaRPr lang="es-ES" noProof="0">
              <a:latin typeface="+mn-lt"/>
            </a:endParaRPr>
          </a:p>
        </p:txBody>
      </p:sp>
    </p:spTree>
    <p:extLst>
      <p:ext uri="{BB962C8B-B14F-4D97-AF65-F5344CB8AC3E}">
        <p14:creationId xmlns:p14="http://schemas.microsoft.com/office/powerpoint/2010/main" val="2065862895"/>
      </p:ext>
    </p:extLst>
  </p:cSld>
  <p:clrMapOvr>
    <a:masterClrMapping/>
  </p:clrMapOvr>
  <p:extLst>
    <p:ext uri="{DCECCB84-F9BA-43D5-87BE-67443E8EF086}">
      <p15:sldGuideLst xmlns:p15="http://schemas.microsoft.com/office/powerpoint/2012/main">
        <p15:guide id="1" pos="600">
          <p15:clr>
            <a:srgbClr val="FBAE40"/>
          </p15:clr>
        </p15:guide>
        <p15:guide id="2" pos="7080" userDrawn="1">
          <p15:clr>
            <a:srgbClr val="FBAE40"/>
          </p15:clr>
        </p15:guide>
        <p15:guide id="3" pos="2880" userDrawn="1">
          <p15:clr>
            <a:srgbClr val="FBAE40"/>
          </p15:clr>
        </p15:guide>
        <p15:guide id="4" pos="5160" userDrawn="1">
          <p15:clr>
            <a:srgbClr val="FBAE40"/>
          </p15:clr>
        </p15:guide>
        <p15:guide id="5" pos="2520" userDrawn="1">
          <p15:clr>
            <a:srgbClr val="FBAE40"/>
          </p15:clr>
        </p15:guide>
        <p15:guide id="6" pos="4800" userDrawn="1">
          <p15:clr>
            <a:srgbClr val="FBAE40"/>
          </p15:clr>
        </p15:guide>
        <p15:guide id="7" orient="horz" pos="1224" userDrawn="1">
          <p15:clr>
            <a:srgbClr val="FBAE40"/>
          </p15:clr>
        </p15:guide>
        <p15:guide id="8" orient="horz" pos="1392" userDrawn="1">
          <p15:clr>
            <a:srgbClr val="FBAE40"/>
          </p15:clr>
        </p15:guide>
        <p15:guide id="10" orient="horz" pos="55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a">
    <p:bg>
      <p:bgPr>
        <a:solidFill>
          <a:schemeClr val="tx1"/>
        </a:solidFill>
        <a:effectLst/>
      </p:bgPr>
    </p:bg>
    <p:spTree>
      <p:nvGrpSpPr>
        <p:cNvPr id="1" name=""/>
        <p:cNvGrpSpPr/>
        <p:nvPr/>
      </p:nvGrpSpPr>
      <p:grpSpPr>
        <a:xfrm>
          <a:off x="0" y="0"/>
          <a:ext cx="0" cy="0"/>
          <a:chOff x="0" y="0"/>
          <a:chExt cx="0" cy="0"/>
        </a:xfrm>
      </p:grpSpPr>
      <p:sp>
        <p:nvSpPr>
          <p:cNvPr id="16" name="Título 1">
            <a:extLst>
              <a:ext uri="{FF2B5EF4-FFF2-40B4-BE49-F238E27FC236}">
                <a16:creationId xmlns:a16="http://schemas.microsoft.com/office/drawing/2014/main" id="{109B023A-F28F-184D-BA48-3F1C0502AE0A}"/>
              </a:ext>
            </a:extLst>
          </p:cNvPr>
          <p:cNvSpPr>
            <a:spLocks noGrp="1"/>
          </p:cNvSpPr>
          <p:nvPr>
            <p:ph type="title" hasCustomPrompt="1"/>
          </p:nvPr>
        </p:nvSpPr>
        <p:spPr>
          <a:xfrm>
            <a:off x="964023" y="879063"/>
            <a:ext cx="4941477" cy="610863"/>
          </a:xfrm>
          <a:prstGeom prst="rect">
            <a:avLst/>
          </a:prstGeom>
        </p:spPr>
        <p:txBody>
          <a:bodyPr lIns="0" tIns="0" rIns="0" bIns="0" rtlCol="0" anchor="b" anchorCtr="0">
            <a:normAutofit/>
          </a:bodyPr>
          <a:lstStyle>
            <a:lvl1pPr>
              <a:defRPr sz="4400" b="1" i="0">
                <a:solidFill>
                  <a:schemeClr val="bg1"/>
                </a:solidFill>
                <a:latin typeface="+mj-lt"/>
              </a:defRPr>
            </a:lvl1pPr>
          </a:lstStyle>
          <a:p>
            <a:pPr rtl="0"/>
            <a:r>
              <a:rPr lang="es-ES" noProof="0"/>
              <a:t>Haga clic para editar </a:t>
            </a:r>
          </a:p>
        </p:txBody>
      </p:sp>
      <p:sp>
        <p:nvSpPr>
          <p:cNvPr id="9" name="Marcador de título 2">
            <a:extLst>
              <a:ext uri="{FF2B5EF4-FFF2-40B4-BE49-F238E27FC236}">
                <a16:creationId xmlns:a16="http://schemas.microsoft.com/office/drawing/2014/main" id="{1506B022-475A-6647-98FF-D5C319A0C7C4}"/>
              </a:ext>
            </a:extLst>
          </p:cNvPr>
          <p:cNvSpPr>
            <a:spLocks noGrp="1"/>
          </p:cNvSpPr>
          <p:nvPr>
            <p:ph type="tbl" sz="quarter" idx="10"/>
          </p:nvPr>
        </p:nvSpPr>
        <p:spPr>
          <a:xfrm>
            <a:off x="952500" y="2209800"/>
            <a:ext cx="10287000" cy="2593109"/>
          </a:xfrm>
        </p:spPr>
        <p:txBody>
          <a:bodyPr rtlCol="0"/>
          <a:lstStyle/>
          <a:p>
            <a:pPr rtl="0"/>
            <a:r>
              <a:rPr lang="es-ES" noProof="0"/>
              <a:t>Haga clic en el icono para agregar una tabla</a:t>
            </a:r>
          </a:p>
        </p:txBody>
      </p:sp>
      <p:sp>
        <p:nvSpPr>
          <p:cNvPr id="2" name="Marcador de fecha 1">
            <a:extLst>
              <a:ext uri="{FF2B5EF4-FFF2-40B4-BE49-F238E27FC236}">
                <a16:creationId xmlns:a16="http://schemas.microsoft.com/office/drawing/2014/main" id="{9B2411D2-78FE-46C1-9EA9-C6A882903B53}"/>
              </a:ext>
            </a:extLst>
          </p:cNvPr>
          <p:cNvSpPr>
            <a:spLocks noGrp="1"/>
          </p:cNvSpPr>
          <p:nvPr>
            <p:ph type="dt" sz="half" idx="11"/>
          </p:nvPr>
        </p:nvSpPr>
        <p:spPr/>
        <p:txBody>
          <a:bodyPr rtlCol="0"/>
          <a:lstStyle/>
          <a:p>
            <a:pPr rtl="0"/>
            <a:fld id="{68820299-DC87-4039-A7B5-9AC50CF7A216}" type="datetime4">
              <a:rPr lang="es-ES" noProof="0" smtClean="0">
                <a:latin typeface="+mn-lt"/>
              </a:rPr>
              <a:t>9 de marzo de 2023</a:t>
            </a:fld>
            <a:endParaRPr lang="es-ES" noProof="0">
              <a:latin typeface="+mn-lt"/>
            </a:endParaRPr>
          </a:p>
        </p:txBody>
      </p:sp>
      <p:sp>
        <p:nvSpPr>
          <p:cNvPr id="3" name="Marcador de pie de página 2">
            <a:extLst>
              <a:ext uri="{FF2B5EF4-FFF2-40B4-BE49-F238E27FC236}">
                <a16:creationId xmlns:a16="http://schemas.microsoft.com/office/drawing/2014/main" id="{C04DAF8F-82DB-4DBE-9041-71217A4516CB}"/>
              </a:ext>
            </a:extLst>
          </p:cNvPr>
          <p:cNvSpPr>
            <a:spLocks noGrp="1"/>
          </p:cNvSpPr>
          <p:nvPr>
            <p:ph type="ftr" sz="quarter" idx="12"/>
          </p:nvPr>
        </p:nvSpPr>
        <p:spPr/>
        <p:txBody>
          <a:bodyPr rtlCol="0"/>
          <a:lstStyle/>
          <a:p>
            <a:pPr rtl="0"/>
            <a:r>
              <a:rPr lang="es-ES" noProof="0"/>
              <a:t>Revisión anual</a:t>
            </a:r>
            <a:endParaRPr lang="es-ES" b="0" noProof="0"/>
          </a:p>
        </p:txBody>
      </p:sp>
      <p:sp>
        <p:nvSpPr>
          <p:cNvPr id="4" name="Marcador de número de diapositiva 3">
            <a:extLst>
              <a:ext uri="{FF2B5EF4-FFF2-40B4-BE49-F238E27FC236}">
                <a16:creationId xmlns:a16="http://schemas.microsoft.com/office/drawing/2014/main" id="{782F761B-6706-439D-9C75-43E751AB195C}"/>
              </a:ext>
            </a:extLst>
          </p:cNvPr>
          <p:cNvSpPr>
            <a:spLocks noGrp="1"/>
          </p:cNvSpPr>
          <p:nvPr>
            <p:ph type="sldNum" sz="quarter" idx="13"/>
          </p:nvPr>
        </p:nvSpPr>
        <p:spPr/>
        <p:txBody>
          <a:bodyPr rtlCol="0"/>
          <a:lstStyle/>
          <a:p>
            <a:pPr rtl="0"/>
            <a:fld id="{294A09A9-5501-47C1-A89A-A340965A2BE2}" type="slidenum">
              <a:rPr lang="es-ES" noProof="0" smtClean="0"/>
              <a:pPr rtl="0"/>
              <a:t>‹Nº›</a:t>
            </a:fld>
            <a:endParaRPr lang="es-ES" noProof="0">
              <a:latin typeface="+mn-lt"/>
            </a:endParaRPr>
          </a:p>
        </p:txBody>
      </p:sp>
    </p:spTree>
    <p:extLst>
      <p:ext uri="{BB962C8B-B14F-4D97-AF65-F5344CB8AC3E}">
        <p14:creationId xmlns:p14="http://schemas.microsoft.com/office/powerpoint/2010/main" val="3401310734"/>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ita">
    <p:bg>
      <p:bgPr>
        <a:solidFill>
          <a:schemeClr val="tx1"/>
        </a:solidFill>
        <a:effectLst/>
      </p:bgPr>
    </p:bg>
    <p:spTree>
      <p:nvGrpSpPr>
        <p:cNvPr id="1" name=""/>
        <p:cNvGrpSpPr/>
        <p:nvPr/>
      </p:nvGrpSpPr>
      <p:grpSpPr>
        <a:xfrm>
          <a:off x="0" y="0"/>
          <a:ext cx="0" cy="0"/>
          <a:chOff x="0" y="0"/>
          <a:chExt cx="0" cy="0"/>
        </a:xfrm>
      </p:grpSpPr>
      <p:sp>
        <p:nvSpPr>
          <p:cNvPr id="9" name="Título 1">
            <a:extLst>
              <a:ext uri="{FF2B5EF4-FFF2-40B4-BE49-F238E27FC236}">
                <a16:creationId xmlns:a16="http://schemas.microsoft.com/office/drawing/2014/main" id="{A5C37098-CEB2-1E45-989B-3DD92F3B1A30}"/>
              </a:ext>
            </a:extLst>
          </p:cNvPr>
          <p:cNvSpPr>
            <a:spLocks noGrp="1"/>
          </p:cNvSpPr>
          <p:nvPr>
            <p:ph type="title"/>
          </p:nvPr>
        </p:nvSpPr>
        <p:spPr>
          <a:xfrm>
            <a:off x="964022" y="2476500"/>
            <a:ext cx="7132320" cy="3289971"/>
          </a:xfrm>
          <a:prstGeom prst="rect">
            <a:avLst/>
          </a:prstGeom>
          <a:ln>
            <a:noFill/>
          </a:ln>
        </p:spPr>
        <p:txBody>
          <a:bodyPr lIns="0" tIns="0" rIns="0" bIns="0" rtlCol="0" anchor="t" anchorCtr="0">
            <a:normAutofit/>
          </a:bodyPr>
          <a:lstStyle>
            <a:lvl1pPr>
              <a:lnSpc>
                <a:spcPct val="100000"/>
              </a:lnSpc>
              <a:defRPr sz="2800" b="0" i="0">
                <a:solidFill>
                  <a:schemeClr val="bg1"/>
                </a:solidFill>
                <a:latin typeface="+mn-lt"/>
              </a:defRPr>
            </a:lvl1pPr>
          </a:lstStyle>
          <a:p>
            <a:pPr rtl="0"/>
            <a:r>
              <a:rPr lang="es-ES" noProof="0"/>
              <a:t>Haga clic para modificar el estilo de título del patrón</a:t>
            </a:r>
            <a:endParaRPr lang="es-ES" noProof="0" dirty="0"/>
          </a:p>
        </p:txBody>
      </p:sp>
      <p:sp>
        <p:nvSpPr>
          <p:cNvPr id="10" name="Cuadro de texto 9">
            <a:extLst>
              <a:ext uri="{FF2B5EF4-FFF2-40B4-BE49-F238E27FC236}">
                <a16:creationId xmlns:a16="http://schemas.microsoft.com/office/drawing/2014/main" id="{E902327D-DBD4-7A4E-ABF2-A946A559A8AD}"/>
              </a:ext>
            </a:extLst>
          </p:cNvPr>
          <p:cNvSpPr txBox="1"/>
          <p:nvPr userDrawn="1"/>
        </p:nvSpPr>
        <p:spPr>
          <a:xfrm>
            <a:off x="699948" y="548291"/>
            <a:ext cx="1589372" cy="3170099"/>
          </a:xfrm>
          <a:prstGeom prst="rect">
            <a:avLst/>
          </a:prstGeom>
          <a:noFill/>
        </p:spPr>
        <p:txBody>
          <a:bodyPr wrap="square" rtlCol="0">
            <a:spAutoFit/>
          </a:bodyPr>
          <a:lstStyle/>
          <a:p>
            <a:pPr rtl="0"/>
            <a:r>
              <a:rPr lang="es-ES" sz="20000" b="1" noProof="0" dirty="0">
                <a:solidFill>
                  <a:schemeClr val="bg1"/>
                </a:solidFill>
              </a:rPr>
              <a:t>“</a:t>
            </a:r>
          </a:p>
        </p:txBody>
      </p:sp>
      <p:grpSp>
        <p:nvGrpSpPr>
          <p:cNvPr id="18" name="Grupo 17">
            <a:extLst>
              <a:ext uri="{FF2B5EF4-FFF2-40B4-BE49-F238E27FC236}">
                <a16:creationId xmlns:a16="http://schemas.microsoft.com/office/drawing/2014/main" id="{6ACB4ADD-D9F4-984E-B29D-A2CF6D19E810}"/>
              </a:ext>
            </a:extLst>
          </p:cNvPr>
          <p:cNvGrpSpPr/>
          <p:nvPr userDrawn="1"/>
        </p:nvGrpSpPr>
        <p:grpSpPr>
          <a:xfrm>
            <a:off x="6362700" y="0"/>
            <a:ext cx="5829298" cy="3235602"/>
            <a:chOff x="5612972" y="1"/>
            <a:chExt cx="6615961" cy="3672246"/>
          </a:xfrm>
        </p:grpSpPr>
        <p:sp>
          <p:nvSpPr>
            <p:cNvPr id="19" name="Autoforma 24">
              <a:extLst>
                <a:ext uri="{FF2B5EF4-FFF2-40B4-BE49-F238E27FC236}">
                  <a16:creationId xmlns:a16="http://schemas.microsoft.com/office/drawing/2014/main" id="{5017C477-A988-7041-8A67-3D8294D6AD7C}"/>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20" name="Forma libre 19">
              <a:extLst>
                <a:ext uri="{FF2B5EF4-FFF2-40B4-BE49-F238E27FC236}">
                  <a16:creationId xmlns:a16="http://schemas.microsoft.com/office/drawing/2014/main" id="{206D7F37-5DD1-A24E-9CCA-84B2A168554D}"/>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21" name="Forma libre 20">
              <a:extLst>
                <a:ext uri="{FF2B5EF4-FFF2-40B4-BE49-F238E27FC236}">
                  <a16:creationId xmlns:a16="http://schemas.microsoft.com/office/drawing/2014/main" id="{A6E321C8-096C-1B41-B14F-4CA7AE04BB16}"/>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22" name="Forma libre 21">
              <a:extLst>
                <a:ext uri="{FF2B5EF4-FFF2-40B4-BE49-F238E27FC236}">
                  <a16:creationId xmlns:a16="http://schemas.microsoft.com/office/drawing/2014/main" id="{32B3FDD4-EB13-F44F-99D0-BFAB06F00B3A}"/>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rtlCol="0" anchor="t" anchorCtr="0" upright="1">
              <a:noAutofit/>
            </a:bodyPr>
            <a:lstStyle/>
            <a:p>
              <a:pPr rtl="0"/>
              <a:endParaRPr lang="es-ES" noProof="0" dirty="0"/>
            </a:p>
          </p:txBody>
        </p:sp>
        <p:sp>
          <p:nvSpPr>
            <p:cNvPr id="23" name="Forma libre 22">
              <a:extLst>
                <a:ext uri="{FF2B5EF4-FFF2-40B4-BE49-F238E27FC236}">
                  <a16:creationId xmlns:a16="http://schemas.microsoft.com/office/drawing/2014/main" id="{A20BCBD2-A735-0C43-8C55-B384372AC62C}"/>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grpSp>
      <p:grpSp>
        <p:nvGrpSpPr>
          <p:cNvPr id="24" name="Grupo 23">
            <a:extLst>
              <a:ext uri="{FF2B5EF4-FFF2-40B4-BE49-F238E27FC236}">
                <a16:creationId xmlns:a16="http://schemas.microsoft.com/office/drawing/2014/main" id="{669A90A7-BF26-684E-8C8B-638053DA1234}"/>
              </a:ext>
            </a:extLst>
          </p:cNvPr>
          <p:cNvGrpSpPr>
            <a:grpSpLocks/>
          </p:cNvGrpSpPr>
          <p:nvPr userDrawn="1"/>
        </p:nvGrpSpPr>
        <p:grpSpPr bwMode="auto">
          <a:xfrm rot="16200000" flipV="1">
            <a:off x="0" y="3900132"/>
            <a:ext cx="2959226" cy="2959226"/>
            <a:chOff x="0" y="12289"/>
            <a:chExt cx="3550" cy="3551"/>
          </a:xfrm>
        </p:grpSpPr>
        <p:sp>
          <p:nvSpPr>
            <p:cNvPr id="25" name="Forma libre 24">
              <a:extLst>
                <a:ext uri="{FF2B5EF4-FFF2-40B4-BE49-F238E27FC236}">
                  <a16:creationId xmlns:a16="http://schemas.microsoft.com/office/drawing/2014/main" id="{861D8E86-886A-8744-BC4C-FE82B02438F1}"/>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26" name="Forma libre 25">
              <a:extLst>
                <a:ext uri="{FF2B5EF4-FFF2-40B4-BE49-F238E27FC236}">
                  <a16:creationId xmlns:a16="http://schemas.microsoft.com/office/drawing/2014/main" id="{2D967470-E96E-8843-AAD2-E0C8B807793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27" name="Forma libre 26">
              <a:extLst>
                <a:ext uri="{FF2B5EF4-FFF2-40B4-BE49-F238E27FC236}">
                  <a16:creationId xmlns:a16="http://schemas.microsoft.com/office/drawing/2014/main" id="{C8A27D09-765D-3949-BCCA-238C3514D4CF}"/>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grpSp>
    </p:spTree>
    <p:extLst>
      <p:ext uri="{BB962C8B-B14F-4D97-AF65-F5344CB8AC3E}">
        <p14:creationId xmlns:p14="http://schemas.microsoft.com/office/powerpoint/2010/main" val="144782921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userDrawn="1">
          <p15:clr>
            <a:srgbClr val="FBAE40"/>
          </p15:clr>
        </p15:guide>
        <p15:guide id="3" pos="2880" userDrawn="1">
          <p15:clr>
            <a:srgbClr val="FBAE40"/>
          </p15:clr>
        </p15:guide>
        <p15:guide id="4" pos="5160" userDrawn="1">
          <p15:clr>
            <a:srgbClr val="FBAE40"/>
          </p15:clr>
        </p15:guide>
        <p15:guide id="5" pos="2520" userDrawn="1">
          <p15:clr>
            <a:srgbClr val="FBAE40"/>
          </p15:clr>
        </p15:guide>
        <p15:guide id="6" pos="4800" userDrawn="1">
          <p15:clr>
            <a:srgbClr val="FBAE40"/>
          </p15:clr>
        </p15:guide>
        <p15:guide id="7" orient="horz" pos="1560">
          <p15:clr>
            <a:srgbClr val="FBAE40"/>
          </p15:clr>
        </p15:guide>
        <p15:guide id="8" orient="horz" pos="1752" userDrawn="1">
          <p15:clr>
            <a:srgbClr val="FBAE40"/>
          </p15:clr>
        </p15:guide>
        <p15:guide id="9" orient="horz" pos="124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quipo">
    <p:bg>
      <p:bgPr>
        <a:solidFill>
          <a:schemeClr val="tx1"/>
        </a:solidFill>
        <a:effectLst/>
      </p:bgPr>
    </p:bg>
    <p:spTree>
      <p:nvGrpSpPr>
        <p:cNvPr id="1" name=""/>
        <p:cNvGrpSpPr/>
        <p:nvPr/>
      </p:nvGrpSpPr>
      <p:grpSpPr>
        <a:xfrm>
          <a:off x="0" y="0"/>
          <a:ext cx="0" cy="0"/>
          <a:chOff x="0" y="0"/>
          <a:chExt cx="0" cy="0"/>
        </a:xfrm>
      </p:grpSpPr>
      <p:grpSp>
        <p:nvGrpSpPr>
          <p:cNvPr id="25" name="Grupo 24">
            <a:extLst>
              <a:ext uri="{FF2B5EF4-FFF2-40B4-BE49-F238E27FC236}">
                <a16:creationId xmlns:a16="http://schemas.microsoft.com/office/drawing/2014/main" id="{A7D9F21A-75CF-6045-8FA1-C4F4E21B699C}"/>
              </a:ext>
            </a:extLst>
          </p:cNvPr>
          <p:cNvGrpSpPr>
            <a:grpSpLocks/>
          </p:cNvGrpSpPr>
          <p:nvPr userDrawn="1"/>
        </p:nvGrpSpPr>
        <p:grpSpPr bwMode="auto">
          <a:xfrm rot="16200000" flipV="1">
            <a:off x="0" y="3900132"/>
            <a:ext cx="2959226" cy="2959226"/>
            <a:chOff x="0" y="12289"/>
            <a:chExt cx="3550" cy="3551"/>
          </a:xfrm>
        </p:grpSpPr>
        <p:sp>
          <p:nvSpPr>
            <p:cNvPr id="26" name="Forma libre 25">
              <a:extLst>
                <a:ext uri="{FF2B5EF4-FFF2-40B4-BE49-F238E27FC236}">
                  <a16:creationId xmlns:a16="http://schemas.microsoft.com/office/drawing/2014/main" id="{AEA7E377-BB07-FA43-B532-10A92EE030B0}"/>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27" name="Forma libre 26">
              <a:extLst>
                <a:ext uri="{FF2B5EF4-FFF2-40B4-BE49-F238E27FC236}">
                  <a16:creationId xmlns:a16="http://schemas.microsoft.com/office/drawing/2014/main" id="{F18DE645-B3D5-2F4E-AAD6-002FEF13A310}"/>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36" name="Forma libre 35">
              <a:extLst>
                <a:ext uri="{FF2B5EF4-FFF2-40B4-BE49-F238E27FC236}">
                  <a16:creationId xmlns:a16="http://schemas.microsoft.com/office/drawing/2014/main" id="{B90F6499-BA50-2340-A026-32C79B6BFAF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grpSp>
      <p:sp>
        <p:nvSpPr>
          <p:cNvPr id="38" name="Marcador de posición de imagen 25">
            <a:extLst>
              <a:ext uri="{FF2B5EF4-FFF2-40B4-BE49-F238E27FC236}">
                <a16:creationId xmlns:a16="http://schemas.microsoft.com/office/drawing/2014/main" id="{2274C164-503B-E746-A155-849A9BC2406E}"/>
              </a:ext>
            </a:extLst>
          </p:cNvPr>
          <p:cNvSpPr>
            <a:spLocks noGrp="1"/>
          </p:cNvSpPr>
          <p:nvPr>
            <p:ph type="pic" sz="quarter" idx="18"/>
          </p:nvPr>
        </p:nvSpPr>
        <p:spPr>
          <a:xfrm>
            <a:off x="954268" y="2572883"/>
            <a:ext cx="2118245" cy="2037217"/>
          </a:xfrm>
          <a:prstGeom prst="rect">
            <a:avLst/>
          </a:prstGeom>
        </p:spPr>
        <p:txBody>
          <a:bodyPr rtlCol="0"/>
          <a:lstStyle/>
          <a:p>
            <a:pPr rtl="0"/>
            <a:r>
              <a:rPr lang="es-ES" noProof="0"/>
              <a:t>Haga clic en el icono para agregar una imagen</a:t>
            </a:r>
            <a:endParaRPr lang="es-ES" noProof="0" dirty="0"/>
          </a:p>
        </p:txBody>
      </p:sp>
      <p:sp>
        <p:nvSpPr>
          <p:cNvPr id="61" name="Título 1">
            <a:extLst>
              <a:ext uri="{FF2B5EF4-FFF2-40B4-BE49-F238E27FC236}">
                <a16:creationId xmlns:a16="http://schemas.microsoft.com/office/drawing/2014/main" id="{E2F20AFE-B282-5146-B0D6-F2FC1B6D303E}"/>
              </a:ext>
            </a:extLst>
          </p:cNvPr>
          <p:cNvSpPr>
            <a:spLocks noGrp="1"/>
          </p:cNvSpPr>
          <p:nvPr>
            <p:ph type="title"/>
          </p:nvPr>
        </p:nvSpPr>
        <p:spPr>
          <a:xfrm>
            <a:off x="964022" y="879063"/>
            <a:ext cx="7532277" cy="610863"/>
          </a:xfrm>
          <a:prstGeom prst="rect">
            <a:avLst/>
          </a:prstGeom>
        </p:spPr>
        <p:txBody>
          <a:bodyPr lIns="0" tIns="0" rIns="0" bIns="0" rtlCol="0" anchor="b" anchorCtr="0">
            <a:normAutofit/>
          </a:bodyPr>
          <a:lstStyle>
            <a:lvl1pPr>
              <a:defRPr sz="4400" b="1" i="0">
                <a:solidFill>
                  <a:schemeClr val="bg1"/>
                </a:solidFill>
                <a:latin typeface="+mj-lt"/>
              </a:defRPr>
            </a:lvl1pPr>
          </a:lstStyle>
          <a:p>
            <a:pPr rtl="0"/>
            <a:r>
              <a:rPr lang="es-ES" noProof="0"/>
              <a:t>Haga clic para modificar el estilo de título del patrón</a:t>
            </a:r>
            <a:endParaRPr lang="es-ES" noProof="0" dirty="0"/>
          </a:p>
        </p:txBody>
      </p:sp>
      <p:cxnSp>
        <p:nvCxnSpPr>
          <p:cNvPr id="62" name="Conector recto 61">
            <a:extLst>
              <a:ext uri="{FF2B5EF4-FFF2-40B4-BE49-F238E27FC236}">
                <a16:creationId xmlns:a16="http://schemas.microsoft.com/office/drawing/2014/main" id="{F777D2F0-DE3F-8343-B97A-E7FA440532FD}"/>
              </a:ext>
            </a:extLst>
          </p:cNvPr>
          <p:cNvCxnSpPr>
            <a:cxnSpLocks/>
          </p:cNvCxnSpPr>
          <p:nvPr userDrawn="1"/>
        </p:nvCxnSpPr>
        <p:spPr>
          <a:xfrm>
            <a:off x="952500" y="1939108"/>
            <a:ext cx="2133600" cy="0"/>
          </a:xfrm>
          <a:prstGeom prst="line">
            <a:avLst/>
          </a:prstGeom>
          <a:ln w="101600">
            <a:solidFill>
              <a:schemeClr val="tx1"/>
            </a:solidFill>
          </a:ln>
        </p:spPr>
        <p:style>
          <a:lnRef idx="1">
            <a:schemeClr val="dk1"/>
          </a:lnRef>
          <a:fillRef idx="0">
            <a:schemeClr val="dk1"/>
          </a:fillRef>
          <a:effectRef idx="0">
            <a:schemeClr val="dk1"/>
          </a:effectRef>
          <a:fontRef idx="minor">
            <a:schemeClr val="tx1"/>
          </a:fontRef>
        </p:style>
      </p:cxnSp>
      <p:sp>
        <p:nvSpPr>
          <p:cNvPr id="63" name="Marcador de posición de imagen 25">
            <a:extLst>
              <a:ext uri="{FF2B5EF4-FFF2-40B4-BE49-F238E27FC236}">
                <a16:creationId xmlns:a16="http://schemas.microsoft.com/office/drawing/2014/main" id="{AF1B5ED8-33F6-FB44-AA92-F0D227BB310C}"/>
              </a:ext>
            </a:extLst>
          </p:cNvPr>
          <p:cNvSpPr>
            <a:spLocks noGrp="1"/>
          </p:cNvSpPr>
          <p:nvPr>
            <p:ph type="pic" sz="quarter" idx="24"/>
          </p:nvPr>
        </p:nvSpPr>
        <p:spPr>
          <a:xfrm>
            <a:off x="3658280" y="2572883"/>
            <a:ext cx="2118245" cy="2037217"/>
          </a:xfrm>
          <a:prstGeom prst="rect">
            <a:avLst/>
          </a:prstGeom>
        </p:spPr>
        <p:txBody>
          <a:bodyPr rtlCol="0"/>
          <a:lstStyle/>
          <a:p>
            <a:pPr rtl="0"/>
            <a:r>
              <a:rPr lang="es-ES" noProof="0"/>
              <a:t>Haga clic en el icono para agregar una imagen</a:t>
            </a:r>
            <a:endParaRPr lang="es-ES" noProof="0" dirty="0"/>
          </a:p>
        </p:txBody>
      </p:sp>
      <p:sp>
        <p:nvSpPr>
          <p:cNvPr id="72" name="Marcador de texto 29">
            <a:extLst>
              <a:ext uri="{FF2B5EF4-FFF2-40B4-BE49-F238E27FC236}">
                <a16:creationId xmlns:a16="http://schemas.microsoft.com/office/drawing/2014/main" id="{0D824BDD-2D23-C943-8FE9-60B7B23B5ECD}"/>
              </a:ext>
            </a:extLst>
          </p:cNvPr>
          <p:cNvSpPr>
            <a:spLocks noGrp="1"/>
          </p:cNvSpPr>
          <p:nvPr>
            <p:ph type="body" sz="quarter" idx="12"/>
          </p:nvPr>
        </p:nvSpPr>
        <p:spPr>
          <a:xfrm>
            <a:off x="952500" y="5393169"/>
            <a:ext cx="2133600" cy="369332"/>
          </a:xfrm>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s-ES" noProof="0"/>
              <a:t>Haga clic para modificar los estilos de texto del patrón</a:t>
            </a:r>
          </a:p>
        </p:txBody>
      </p:sp>
      <p:sp>
        <p:nvSpPr>
          <p:cNvPr id="73" name="Marcador de texto 29">
            <a:extLst>
              <a:ext uri="{FF2B5EF4-FFF2-40B4-BE49-F238E27FC236}">
                <a16:creationId xmlns:a16="http://schemas.microsoft.com/office/drawing/2014/main" id="{2F3D441E-DFB1-084B-8192-C6CBECCA40B9}"/>
              </a:ext>
            </a:extLst>
          </p:cNvPr>
          <p:cNvSpPr>
            <a:spLocks noGrp="1"/>
          </p:cNvSpPr>
          <p:nvPr>
            <p:ph type="body" sz="quarter" idx="11"/>
          </p:nvPr>
        </p:nvSpPr>
        <p:spPr>
          <a:xfrm>
            <a:off x="952500" y="4986745"/>
            <a:ext cx="2133600" cy="205837"/>
          </a:xfrm>
        </p:spPr>
        <p:txBody>
          <a:bodyPr lIns="0" tIns="0" rIns="0" bIns="0" rtlCol="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rtl="0"/>
            <a:r>
              <a:rPr lang="es-ES" noProof="0"/>
              <a:t>Haga clic para modificar los estilos de texto del patrón</a:t>
            </a:r>
          </a:p>
        </p:txBody>
      </p:sp>
      <p:sp>
        <p:nvSpPr>
          <p:cNvPr id="74" name="Marcador de texto 29">
            <a:extLst>
              <a:ext uri="{FF2B5EF4-FFF2-40B4-BE49-F238E27FC236}">
                <a16:creationId xmlns:a16="http://schemas.microsoft.com/office/drawing/2014/main" id="{25797825-E7AE-2C41-A965-E6F0D70D9747}"/>
              </a:ext>
            </a:extLst>
          </p:cNvPr>
          <p:cNvSpPr>
            <a:spLocks noGrp="1"/>
          </p:cNvSpPr>
          <p:nvPr>
            <p:ph type="body" sz="quarter" idx="13"/>
          </p:nvPr>
        </p:nvSpPr>
        <p:spPr>
          <a:xfrm>
            <a:off x="3663042" y="5393169"/>
            <a:ext cx="2128157" cy="369332"/>
          </a:xfrm>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s-ES" noProof="0"/>
              <a:t>Haga clic para modificar los estilos de texto del patrón</a:t>
            </a:r>
          </a:p>
        </p:txBody>
      </p:sp>
      <p:sp>
        <p:nvSpPr>
          <p:cNvPr id="75" name="Marcador de texto 29">
            <a:extLst>
              <a:ext uri="{FF2B5EF4-FFF2-40B4-BE49-F238E27FC236}">
                <a16:creationId xmlns:a16="http://schemas.microsoft.com/office/drawing/2014/main" id="{63C1927C-E23B-204E-9F3A-2A67D2BF702C}"/>
              </a:ext>
            </a:extLst>
          </p:cNvPr>
          <p:cNvSpPr>
            <a:spLocks noGrp="1"/>
          </p:cNvSpPr>
          <p:nvPr>
            <p:ph type="body" sz="quarter" idx="15"/>
          </p:nvPr>
        </p:nvSpPr>
        <p:spPr>
          <a:xfrm>
            <a:off x="3663042" y="4986745"/>
            <a:ext cx="2128157" cy="205837"/>
          </a:xfrm>
        </p:spPr>
        <p:txBody>
          <a:bodyPr lIns="0" tIns="0" rIns="0" bIns="0" rtlCol="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rtl="0"/>
            <a:r>
              <a:rPr lang="es-ES" noProof="0"/>
              <a:t>Haga clic para modificar los estilos de texto del patrón</a:t>
            </a:r>
          </a:p>
        </p:txBody>
      </p:sp>
      <p:sp>
        <p:nvSpPr>
          <p:cNvPr id="76" name="Marcador de texto 29">
            <a:extLst>
              <a:ext uri="{FF2B5EF4-FFF2-40B4-BE49-F238E27FC236}">
                <a16:creationId xmlns:a16="http://schemas.microsoft.com/office/drawing/2014/main" id="{EC81F0F5-C204-7248-A336-A655814A8A34}"/>
              </a:ext>
            </a:extLst>
          </p:cNvPr>
          <p:cNvSpPr>
            <a:spLocks noGrp="1"/>
          </p:cNvSpPr>
          <p:nvPr>
            <p:ph type="body" sz="quarter" idx="16"/>
          </p:nvPr>
        </p:nvSpPr>
        <p:spPr>
          <a:xfrm>
            <a:off x="6367054" y="5393169"/>
            <a:ext cx="2129245" cy="369332"/>
          </a:xfrm>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s-ES" noProof="0"/>
              <a:t>Haga clic para modificar los estilos de texto del patrón</a:t>
            </a:r>
          </a:p>
        </p:txBody>
      </p:sp>
      <p:sp>
        <p:nvSpPr>
          <p:cNvPr id="77" name="Marcador de texto 29">
            <a:extLst>
              <a:ext uri="{FF2B5EF4-FFF2-40B4-BE49-F238E27FC236}">
                <a16:creationId xmlns:a16="http://schemas.microsoft.com/office/drawing/2014/main" id="{C9FEF82E-4E9C-8343-9D36-C4A00D7137CC}"/>
              </a:ext>
            </a:extLst>
          </p:cNvPr>
          <p:cNvSpPr>
            <a:spLocks noGrp="1"/>
          </p:cNvSpPr>
          <p:nvPr>
            <p:ph type="body" sz="quarter" idx="31"/>
          </p:nvPr>
        </p:nvSpPr>
        <p:spPr>
          <a:xfrm>
            <a:off x="6367054" y="4986745"/>
            <a:ext cx="2129245" cy="205837"/>
          </a:xfrm>
        </p:spPr>
        <p:txBody>
          <a:bodyPr lIns="0" tIns="0" rIns="0" bIns="0" rtlCol="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rtl="0"/>
            <a:r>
              <a:rPr lang="es-ES" noProof="0"/>
              <a:t>Haga clic para modificar los estilos de texto del patrón</a:t>
            </a:r>
          </a:p>
        </p:txBody>
      </p:sp>
      <p:sp>
        <p:nvSpPr>
          <p:cNvPr id="78" name="Marcador de texto 29">
            <a:extLst>
              <a:ext uri="{FF2B5EF4-FFF2-40B4-BE49-F238E27FC236}">
                <a16:creationId xmlns:a16="http://schemas.microsoft.com/office/drawing/2014/main" id="{F8AF6664-A005-7A42-9AEF-C5AA5603E49D}"/>
              </a:ext>
            </a:extLst>
          </p:cNvPr>
          <p:cNvSpPr>
            <a:spLocks noGrp="1"/>
          </p:cNvSpPr>
          <p:nvPr>
            <p:ph type="body" sz="quarter" idx="19"/>
          </p:nvPr>
        </p:nvSpPr>
        <p:spPr>
          <a:xfrm>
            <a:off x="9110254" y="5393169"/>
            <a:ext cx="2129245" cy="369332"/>
          </a:xfrm>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s-ES" noProof="0"/>
              <a:t>Haga clic para modificar los estilos de texto del patrón</a:t>
            </a:r>
          </a:p>
        </p:txBody>
      </p:sp>
      <p:sp>
        <p:nvSpPr>
          <p:cNvPr id="79" name="Marcador de texto 29">
            <a:extLst>
              <a:ext uri="{FF2B5EF4-FFF2-40B4-BE49-F238E27FC236}">
                <a16:creationId xmlns:a16="http://schemas.microsoft.com/office/drawing/2014/main" id="{5F6C1E52-E2B6-5F45-A863-5BB35ABAFCD6}"/>
              </a:ext>
            </a:extLst>
          </p:cNvPr>
          <p:cNvSpPr>
            <a:spLocks noGrp="1"/>
          </p:cNvSpPr>
          <p:nvPr>
            <p:ph type="body" sz="quarter" idx="21"/>
          </p:nvPr>
        </p:nvSpPr>
        <p:spPr>
          <a:xfrm>
            <a:off x="9110254" y="4986745"/>
            <a:ext cx="2129245" cy="205837"/>
          </a:xfrm>
        </p:spPr>
        <p:txBody>
          <a:bodyPr lIns="0" tIns="0" rIns="0" bIns="0" rtlCol="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rtl="0"/>
            <a:r>
              <a:rPr lang="es-ES" noProof="0"/>
              <a:t>Haga clic para modificar los estilos de texto del patrón</a:t>
            </a:r>
          </a:p>
        </p:txBody>
      </p:sp>
      <p:grpSp>
        <p:nvGrpSpPr>
          <p:cNvPr id="23" name="Grupo 22">
            <a:extLst>
              <a:ext uri="{FF2B5EF4-FFF2-40B4-BE49-F238E27FC236}">
                <a16:creationId xmlns:a16="http://schemas.microsoft.com/office/drawing/2014/main" id="{EFD0B2D5-B3C2-D847-A220-86CB6A37E418}"/>
              </a:ext>
            </a:extLst>
          </p:cNvPr>
          <p:cNvGrpSpPr/>
          <p:nvPr userDrawn="1"/>
        </p:nvGrpSpPr>
        <p:grpSpPr>
          <a:xfrm>
            <a:off x="6362700" y="0"/>
            <a:ext cx="5829298" cy="3235602"/>
            <a:chOff x="5612972" y="1"/>
            <a:chExt cx="6615961" cy="3672246"/>
          </a:xfrm>
        </p:grpSpPr>
        <p:sp>
          <p:nvSpPr>
            <p:cNvPr id="28" name="Autoforma 24">
              <a:extLst>
                <a:ext uri="{FF2B5EF4-FFF2-40B4-BE49-F238E27FC236}">
                  <a16:creationId xmlns:a16="http://schemas.microsoft.com/office/drawing/2014/main" id="{A7FD25A4-760F-814C-915F-DD6E89CA3A40}"/>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29" name="Forma libre 28">
              <a:extLst>
                <a:ext uri="{FF2B5EF4-FFF2-40B4-BE49-F238E27FC236}">
                  <a16:creationId xmlns:a16="http://schemas.microsoft.com/office/drawing/2014/main" id="{A0CC8369-E81F-D447-87D8-1AF0C58EAC07}"/>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30" name="Forma libre 29">
              <a:extLst>
                <a:ext uri="{FF2B5EF4-FFF2-40B4-BE49-F238E27FC236}">
                  <a16:creationId xmlns:a16="http://schemas.microsoft.com/office/drawing/2014/main" id="{C41CA81E-EF54-D048-8775-CD4AB37A7DF6}"/>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sp>
          <p:nvSpPr>
            <p:cNvPr id="31" name="Forma libre 30">
              <a:extLst>
                <a:ext uri="{FF2B5EF4-FFF2-40B4-BE49-F238E27FC236}">
                  <a16:creationId xmlns:a16="http://schemas.microsoft.com/office/drawing/2014/main" id="{D95A4B85-923E-B641-B239-2A1999AB294B}"/>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rtlCol="0" anchor="t" anchorCtr="0" upright="1">
              <a:noAutofit/>
            </a:bodyPr>
            <a:lstStyle/>
            <a:p>
              <a:pPr rtl="0"/>
              <a:endParaRPr lang="es-ES" noProof="0" dirty="0"/>
            </a:p>
          </p:txBody>
        </p:sp>
        <p:sp>
          <p:nvSpPr>
            <p:cNvPr id="32" name="Forma libre 31">
              <a:extLst>
                <a:ext uri="{FF2B5EF4-FFF2-40B4-BE49-F238E27FC236}">
                  <a16:creationId xmlns:a16="http://schemas.microsoft.com/office/drawing/2014/main" id="{501386DC-76EB-F34E-AD0E-22957D3B38D5}"/>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s-ES" noProof="0" dirty="0"/>
            </a:p>
          </p:txBody>
        </p:sp>
      </p:grpSp>
      <p:sp>
        <p:nvSpPr>
          <p:cNvPr id="66" name="Marcador de posición de imagen 25">
            <a:extLst>
              <a:ext uri="{FF2B5EF4-FFF2-40B4-BE49-F238E27FC236}">
                <a16:creationId xmlns:a16="http://schemas.microsoft.com/office/drawing/2014/main" id="{2D21D633-C51E-E94E-BAE3-96F52F76E496}"/>
              </a:ext>
            </a:extLst>
          </p:cNvPr>
          <p:cNvSpPr>
            <a:spLocks noGrp="1"/>
          </p:cNvSpPr>
          <p:nvPr>
            <p:ph type="pic" sz="quarter" idx="27"/>
          </p:nvPr>
        </p:nvSpPr>
        <p:spPr>
          <a:xfrm>
            <a:off x="6362292" y="2572883"/>
            <a:ext cx="2118245" cy="2037217"/>
          </a:xfrm>
          <a:prstGeom prst="rect">
            <a:avLst/>
          </a:prstGeom>
        </p:spPr>
        <p:txBody>
          <a:bodyPr rtlCol="0"/>
          <a:lstStyle/>
          <a:p>
            <a:pPr rtl="0"/>
            <a:r>
              <a:rPr lang="es-ES" noProof="0"/>
              <a:t>Haga clic en el icono para agregar una imagen</a:t>
            </a:r>
            <a:endParaRPr lang="es-ES" noProof="0" dirty="0"/>
          </a:p>
        </p:txBody>
      </p:sp>
      <p:sp>
        <p:nvSpPr>
          <p:cNvPr id="69" name="Marcador de posición de imagen 25">
            <a:extLst>
              <a:ext uri="{FF2B5EF4-FFF2-40B4-BE49-F238E27FC236}">
                <a16:creationId xmlns:a16="http://schemas.microsoft.com/office/drawing/2014/main" id="{639EFA5A-9C69-DF4D-81B7-FA1F8CCCF934}"/>
              </a:ext>
            </a:extLst>
          </p:cNvPr>
          <p:cNvSpPr>
            <a:spLocks noGrp="1"/>
          </p:cNvSpPr>
          <p:nvPr>
            <p:ph type="pic" sz="quarter" idx="30"/>
          </p:nvPr>
        </p:nvSpPr>
        <p:spPr>
          <a:xfrm>
            <a:off x="9112023" y="2572883"/>
            <a:ext cx="2118245" cy="2037217"/>
          </a:xfrm>
          <a:prstGeom prst="rect">
            <a:avLst/>
          </a:prstGeom>
        </p:spPr>
        <p:txBody>
          <a:bodyPr rtlCol="0"/>
          <a:lstStyle/>
          <a:p>
            <a:pPr rtl="0"/>
            <a:r>
              <a:rPr lang="es-ES" noProof="0"/>
              <a:t>Haga clic en el icono para agregar una imagen</a:t>
            </a:r>
            <a:endParaRPr lang="es-ES" noProof="0" dirty="0"/>
          </a:p>
        </p:txBody>
      </p:sp>
      <p:sp>
        <p:nvSpPr>
          <p:cNvPr id="2" name="Marcador de fecha 1">
            <a:extLst>
              <a:ext uri="{FF2B5EF4-FFF2-40B4-BE49-F238E27FC236}">
                <a16:creationId xmlns:a16="http://schemas.microsoft.com/office/drawing/2014/main" id="{8ED89364-B1CB-4E72-A6BB-95A34B50661C}"/>
              </a:ext>
            </a:extLst>
          </p:cNvPr>
          <p:cNvSpPr>
            <a:spLocks noGrp="1"/>
          </p:cNvSpPr>
          <p:nvPr>
            <p:ph type="dt" sz="half" idx="32"/>
          </p:nvPr>
        </p:nvSpPr>
        <p:spPr/>
        <p:txBody>
          <a:bodyPr rtlCol="0"/>
          <a:lstStyle/>
          <a:p>
            <a:pPr rtl="0"/>
            <a:fld id="{7BEA095D-F9AB-465B-A2BC-526B797F4865}" type="datetime4">
              <a:rPr lang="es-ES" noProof="0" smtClean="0">
                <a:latin typeface="+mn-lt"/>
              </a:rPr>
              <a:t>9 de marzo de 2023</a:t>
            </a:fld>
            <a:endParaRPr lang="es-ES" noProof="0" dirty="0">
              <a:latin typeface="+mn-lt"/>
            </a:endParaRPr>
          </a:p>
        </p:txBody>
      </p:sp>
      <p:sp>
        <p:nvSpPr>
          <p:cNvPr id="3" name="Marcador de pie de página 2">
            <a:extLst>
              <a:ext uri="{FF2B5EF4-FFF2-40B4-BE49-F238E27FC236}">
                <a16:creationId xmlns:a16="http://schemas.microsoft.com/office/drawing/2014/main" id="{8E09328F-B310-4BF3-883E-BA9A39676AF2}"/>
              </a:ext>
            </a:extLst>
          </p:cNvPr>
          <p:cNvSpPr>
            <a:spLocks noGrp="1"/>
          </p:cNvSpPr>
          <p:nvPr>
            <p:ph type="ftr" sz="quarter" idx="33"/>
          </p:nvPr>
        </p:nvSpPr>
        <p:spPr/>
        <p:txBody>
          <a:bodyPr rtlCol="0"/>
          <a:lstStyle/>
          <a:p>
            <a:pPr rtl="0"/>
            <a:r>
              <a:rPr lang="es-ES" noProof="0" dirty="0"/>
              <a:t>Revisión anual</a:t>
            </a:r>
            <a:endParaRPr lang="es-ES" b="0" noProof="0" dirty="0"/>
          </a:p>
        </p:txBody>
      </p:sp>
      <p:sp>
        <p:nvSpPr>
          <p:cNvPr id="4" name="Marcador de número de diapositiva 3">
            <a:extLst>
              <a:ext uri="{FF2B5EF4-FFF2-40B4-BE49-F238E27FC236}">
                <a16:creationId xmlns:a16="http://schemas.microsoft.com/office/drawing/2014/main" id="{04192EF2-9336-43EF-A365-1F54000F7DE9}"/>
              </a:ext>
            </a:extLst>
          </p:cNvPr>
          <p:cNvSpPr>
            <a:spLocks noGrp="1"/>
          </p:cNvSpPr>
          <p:nvPr>
            <p:ph type="sldNum" sz="quarter" idx="34"/>
          </p:nvPr>
        </p:nvSpPr>
        <p:spPr/>
        <p:txBody>
          <a:bodyPr rtlCol="0"/>
          <a:lstStyle/>
          <a:p>
            <a:pPr rtl="0"/>
            <a:fld id="{294A09A9-5501-47C1-A89A-A340965A2BE2}" type="slidenum">
              <a:rPr lang="es-ES" noProof="0" smtClean="0"/>
              <a:pPr rtl="0"/>
              <a:t>‹Nº›</a:t>
            </a:fld>
            <a:endParaRPr lang="es-ES" noProof="0" dirty="0"/>
          </a:p>
        </p:txBody>
      </p:sp>
    </p:spTree>
    <p:extLst>
      <p:ext uri="{BB962C8B-B14F-4D97-AF65-F5344CB8AC3E}">
        <p14:creationId xmlns:p14="http://schemas.microsoft.com/office/powerpoint/2010/main" val="99636246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userDrawn="1">
          <p15:clr>
            <a:srgbClr val="FBAE40"/>
          </p15:clr>
        </p15:guide>
        <p15:guide id="3" pos="2304" userDrawn="1">
          <p15:clr>
            <a:srgbClr val="FBAE40"/>
          </p15:clr>
        </p15:guide>
        <p15:guide id="4" pos="4008" userDrawn="1">
          <p15:clr>
            <a:srgbClr val="FBAE40"/>
          </p15:clr>
        </p15:guide>
        <p15:guide id="5" pos="1944" userDrawn="1">
          <p15:clr>
            <a:srgbClr val="FBAE40"/>
          </p15:clr>
        </p15:guide>
        <p15:guide id="6" pos="3648" userDrawn="1">
          <p15:clr>
            <a:srgbClr val="FBAE40"/>
          </p15:clr>
        </p15:guide>
        <p15:guide id="7" orient="horz" pos="1392" userDrawn="1">
          <p15:clr>
            <a:srgbClr val="FBAE40"/>
          </p15:clr>
        </p15:guide>
        <p15:guide id="8" orient="horz" pos="552" userDrawn="1">
          <p15:clr>
            <a:srgbClr val="FBAE40"/>
          </p15:clr>
        </p15:guide>
        <p15:guide id="9" orient="horz" pos="1224" userDrawn="1">
          <p15:clr>
            <a:srgbClr val="FBAE40"/>
          </p15:clr>
        </p15:guide>
        <p15:guide id="10" pos="5352" userDrawn="1">
          <p15:clr>
            <a:srgbClr val="FBAE40"/>
          </p15:clr>
        </p15:guide>
        <p15:guide id="11" pos="5736" userDrawn="1">
          <p15:clr>
            <a:srgbClr val="FBAE40"/>
          </p15:clr>
        </p15:guide>
        <p15:guide id="12" orient="horz" pos="2904" userDrawn="1">
          <p15:clr>
            <a:srgbClr val="FBAE40"/>
          </p15:clr>
        </p15:guide>
        <p15:guide id="13" orient="horz" pos="160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scala de tiempo ">
    <p:bg>
      <p:bgPr>
        <a:solidFill>
          <a:schemeClr val="tx1"/>
        </a:solidFill>
        <a:effectLst/>
      </p:bgPr>
    </p:bg>
    <p:spTree>
      <p:nvGrpSpPr>
        <p:cNvPr id="1" name=""/>
        <p:cNvGrpSpPr/>
        <p:nvPr/>
      </p:nvGrpSpPr>
      <p:grpSpPr>
        <a:xfrm>
          <a:off x="0" y="0"/>
          <a:ext cx="0" cy="0"/>
          <a:chOff x="0" y="0"/>
          <a:chExt cx="0" cy="0"/>
        </a:xfrm>
      </p:grpSpPr>
      <p:cxnSp>
        <p:nvCxnSpPr>
          <p:cNvPr id="21" name="Conector recto 20">
            <a:extLst>
              <a:ext uri="{FF2B5EF4-FFF2-40B4-BE49-F238E27FC236}">
                <a16:creationId xmlns:a16="http://schemas.microsoft.com/office/drawing/2014/main" id="{040046AF-E5BF-854D-9986-7C3019770FE7}"/>
              </a:ext>
            </a:extLst>
          </p:cNvPr>
          <p:cNvCxnSpPr>
            <a:cxnSpLocks/>
          </p:cNvCxnSpPr>
          <p:nvPr userDrawn="1"/>
        </p:nvCxnSpPr>
        <p:spPr>
          <a:xfrm flipH="1">
            <a:off x="1045959" y="2213783"/>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6" name="Conector recto 25">
            <a:extLst>
              <a:ext uri="{FF2B5EF4-FFF2-40B4-BE49-F238E27FC236}">
                <a16:creationId xmlns:a16="http://schemas.microsoft.com/office/drawing/2014/main" id="{76CA14A6-0144-BC49-A8D4-C979D13258C0}"/>
              </a:ext>
            </a:extLst>
          </p:cNvPr>
          <p:cNvCxnSpPr>
            <a:cxnSpLocks/>
          </p:cNvCxnSpPr>
          <p:nvPr userDrawn="1"/>
        </p:nvCxnSpPr>
        <p:spPr>
          <a:xfrm flipH="1">
            <a:off x="6180493" y="2213783"/>
            <a:ext cx="11102"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8" name="Conector recto 27">
            <a:extLst>
              <a:ext uri="{FF2B5EF4-FFF2-40B4-BE49-F238E27FC236}">
                <a16:creationId xmlns:a16="http://schemas.microsoft.com/office/drawing/2014/main" id="{FA582FC2-A135-5743-B9C0-6AC7225B42E1}"/>
              </a:ext>
            </a:extLst>
          </p:cNvPr>
          <p:cNvCxnSpPr>
            <a:cxnSpLocks/>
          </p:cNvCxnSpPr>
          <p:nvPr userDrawn="1"/>
        </p:nvCxnSpPr>
        <p:spPr>
          <a:xfrm flipH="1">
            <a:off x="8745623" y="3904712"/>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4" name="Conector recto 23">
            <a:extLst>
              <a:ext uri="{FF2B5EF4-FFF2-40B4-BE49-F238E27FC236}">
                <a16:creationId xmlns:a16="http://schemas.microsoft.com/office/drawing/2014/main" id="{77C43222-5868-0247-838F-58F4F6C8EE75}"/>
              </a:ext>
            </a:extLst>
          </p:cNvPr>
          <p:cNvCxnSpPr>
            <a:cxnSpLocks/>
          </p:cNvCxnSpPr>
          <p:nvPr userDrawn="1"/>
        </p:nvCxnSpPr>
        <p:spPr>
          <a:xfrm flipH="1">
            <a:off x="3611089" y="3895941"/>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Título 1">
            <a:extLst>
              <a:ext uri="{FF2B5EF4-FFF2-40B4-BE49-F238E27FC236}">
                <a16:creationId xmlns:a16="http://schemas.microsoft.com/office/drawing/2014/main" id="{46EEE005-F78A-9D4F-B159-964376C387DD}"/>
              </a:ext>
            </a:extLst>
          </p:cNvPr>
          <p:cNvSpPr>
            <a:spLocks noGrp="1"/>
          </p:cNvSpPr>
          <p:nvPr>
            <p:ph type="title" hasCustomPrompt="1"/>
          </p:nvPr>
        </p:nvSpPr>
        <p:spPr>
          <a:xfrm>
            <a:off x="964023" y="879063"/>
            <a:ext cx="4941477" cy="610863"/>
          </a:xfrm>
          <a:prstGeom prst="rect">
            <a:avLst/>
          </a:prstGeom>
        </p:spPr>
        <p:txBody>
          <a:bodyPr lIns="0" tIns="0" rIns="0" bIns="0" rtlCol="0" anchor="b" anchorCtr="0">
            <a:normAutofit/>
          </a:bodyPr>
          <a:lstStyle>
            <a:lvl1pPr>
              <a:defRPr sz="4400" b="1" i="0">
                <a:solidFill>
                  <a:schemeClr val="bg1"/>
                </a:solidFill>
                <a:latin typeface="+mj-lt"/>
              </a:defRPr>
            </a:lvl1pPr>
          </a:lstStyle>
          <a:p>
            <a:pPr rtl="0"/>
            <a:r>
              <a:rPr lang="es-ES" noProof="0"/>
              <a:t>Haga clic para editar </a:t>
            </a:r>
          </a:p>
        </p:txBody>
      </p:sp>
      <p:sp>
        <p:nvSpPr>
          <p:cNvPr id="96" name="Marcador de texto 29">
            <a:extLst>
              <a:ext uri="{FF2B5EF4-FFF2-40B4-BE49-F238E27FC236}">
                <a16:creationId xmlns:a16="http://schemas.microsoft.com/office/drawing/2014/main" id="{FC61536F-8EA7-5A48-AF76-8B0E251BD8CB}"/>
              </a:ext>
            </a:extLst>
          </p:cNvPr>
          <p:cNvSpPr>
            <a:spLocks noGrp="1"/>
          </p:cNvSpPr>
          <p:nvPr>
            <p:ph type="body" sz="quarter" idx="12" hasCustomPrompt="1"/>
          </p:nvPr>
        </p:nvSpPr>
        <p:spPr>
          <a:xfrm>
            <a:off x="1296955" y="2934856"/>
            <a:ext cx="2133600" cy="369332"/>
          </a:xfrm>
          <a:ln>
            <a:noFill/>
          </a:ln>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s-ES" noProof="0"/>
              <a:t>Haga clic para editar </a:t>
            </a:r>
          </a:p>
        </p:txBody>
      </p:sp>
      <p:sp>
        <p:nvSpPr>
          <p:cNvPr id="97" name="Marcador de texto 29">
            <a:extLst>
              <a:ext uri="{FF2B5EF4-FFF2-40B4-BE49-F238E27FC236}">
                <a16:creationId xmlns:a16="http://schemas.microsoft.com/office/drawing/2014/main" id="{64FFD994-BD97-ED49-8607-286ECBB1CDA3}"/>
              </a:ext>
            </a:extLst>
          </p:cNvPr>
          <p:cNvSpPr>
            <a:spLocks noGrp="1"/>
          </p:cNvSpPr>
          <p:nvPr>
            <p:ph type="body" sz="quarter" idx="11" hasCustomPrompt="1"/>
          </p:nvPr>
        </p:nvSpPr>
        <p:spPr>
          <a:xfrm>
            <a:off x="1296955" y="2568686"/>
            <a:ext cx="2133600" cy="205837"/>
          </a:xfrm>
          <a:ln>
            <a:noFill/>
          </a:ln>
        </p:spPr>
        <p:txBody>
          <a:bodyPr lIns="0" tIns="0" rIns="0" bIns="0" rtlCol="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rtl="0"/>
            <a:r>
              <a:rPr lang="es-ES" noProof="0"/>
              <a:t>Haga clic para editar </a:t>
            </a:r>
          </a:p>
        </p:txBody>
      </p:sp>
      <p:sp>
        <p:nvSpPr>
          <p:cNvPr id="102" name="Marcador de texto 29">
            <a:extLst>
              <a:ext uri="{FF2B5EF4-FFF2-40B4-BE49-F238E27FC236}">
                <a16:creationId xmlns:a16="http://schemas.microsoft.com/office/drawing/2014/main" id="{D1ADE805-BFBC-ED47-B9CB-6CB2FF02E868}"/>
              </a:ext>
            </a:extLst>
          </p:cNvPr>
          <p:cNvSpPr>
            <a:spLocks noGrp="1"/>
          </p:cNvSpPr>
          <p:nvPr>
            <p:ph type="body" sz="quarter" idx="30" hasCustomPrompt="1"/>
          </p:nvPr>
        </p:nvSpPr>
        <p:spPr>
          <a:xfrm>
            <a:off x="3897799" y="5087328"/>
            <a:ext cx="2133600" cy="369332"/>
          </a:xfrm>
          <a:ln>
            <a:noFill/>
          </a:ln>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s-ES" noProof="0"/>
              <a:t>Haga clic para editar </a:t>
            </a:r>
          </a:p>
        </p:txBody>
      </p:sp>
      <p:sp>
        <p:nvSpPr>
          <p:cNvPr id="103" name="Marcador de texto 29">
            <a:extLst>
              <a:ext uri="{FF2B5EF4-FFF2-40B4-BE49-F238E27FC236}">
                <a16:creationId xmlns:a16="http://schemas.microsoft.com/office/drawing/2014/main" id="{334A3589-641F-F547-891B-149579153B75}"/>
              </a:ext>
            </a:extLst>
          </p:cNvPr>
          <p:cNvSpPr>
            <a:spLocks noGrp="1"/>
          </p:cNvSpPr>
          <p:nvPr>
            <p:ph type="body" sz="quarter" idx="31" hasCustomPrompt="1"/>
          </p:nvPr>
        </p:nvSpPr>
        <p:spPr>
          <a:xfrm>
            <a:off x="3897799" y="4701908"/>
            <a:ext cx="2133600" cy="205837"/>
          </a:xfrm>
          <a:ln>
            <a:noFill/>
          </a:ln>
        </p:spPr>
        <p:txBody>
          <a:bodyPr vert="horz" lIns="0" tIns="0" rIns="0" bIns="0" rtlCol="0">
            <a:noAutofit/>
          </a:bodyPr>
          <a:lstStyle>
            <a:lvl1pPr marL="0" indent="0">
              <a:spcBef>
                <a:spcPts val="400"/>
              </a:spcBef>
              <a:buNone/>
              <a:defRPr lang="en-US" sz="1800" spc="0" baseline="0" dirty="0">
                <a:latin typeface="+mj-lt"/>
              </a:defRPr>
            </a:lvl1pPr>
            <a:lvl2pPr>
              <a:defRPr sz="4000"/>
            </a:lvl2pPr>
            <a:lvl3pPr>
              <a:defRPr sz="4000"/>
            </a:lvl3pPr>
            <a:lvl4pPr>
              <a:defRPr sz="4000"/>
            </a:lvl4pPr>
            <a:lvl5pPr>
              <a:defRPr sz="4000"/>
            </a:lvl5pPr>
          </a:lstStyle>
          <a:p>
            <a:pPr marL="0" lvl="0" indent="0" rtl="0">
              <a:spcBef>
                <a:spcPts val="400"/>
              </a:spcBef>
              <a:buNone/>
            </a:pPr>
            <a:r>
              <a:rPr lang="es-ES" noProof="0"/>
              <a:t>Haga clic para editar </a:t>
            </a:r>
          </a:p>
        </p:txBody>
      </p:sp>
      <p:sp>
        <p:nvSpPr>
          <p:cNvPr id="106" name="Marcador de texto 29">
            <a:extLst>
              <a:ext uri="{FF2B5EF4-FFF2-40B4-BE49-F238E27FC236}">
                <a16:creationId xmlns:a16="http://schemas.microsoft.com/office/drawing/2014/main" id="{A63F8454-D12E-A641-ABD0-8977D3F5EC05}"/>
              </a:ext>
            </a:extLst>
          </p:cNvPr>
          <p:cNvSpPr>
            <a:spLocks noGrp="1"/>
          </p:cNvSpPr>
          <p:nvPr>
            <p:ph type="body" sz="quarter" idx="32" hasCustomPrompt="1"/>
          </p:nvPr>
        </p:nvSpPr>
        <p:spPr>
          <a:xfrm>
            <a:off x="9001711" y="5087328"/>
            <a:ext cx="2133600" cy="369332"/>
          </a:xfrm>
          <a:ln>
            <a:noFill/>
          </a:ln>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s-ES" noProof="0"/>
              <a:t>Haga clic para editar </a:t>
            </a:r>
          </a:p>
        </p:txBody>
      </p:sp>
      <p:sp>
        <p:nvSpPr>
          <p:cNvPr id="107" name="Marcador de texto 29">
            <a:extLst>
              <a:ext uri="{FF2B5EF4-FFF2-40B4-BE49-F238E27FC236}">
                <a16:creationId xmlns:a16="http://schemas.microsoft.com/office/drawing/2014/main" id="{F35AA15D-DBAD-9840-8764-A5B6D486A234}"/>
              </a:ext>
            </a:extLst>
          </p:cNvPr>
          <p:cNvSpPr>
            <a:spLocks noGrp="1"/>
          </p:cNvSpPr>
          <p:nvPr>
            <p:ph type="body" sz="quarter" idx="33" hasCustomPrompt="1"/>
          </p:nvPr>
        </p:nvSpPr>
        <p:spPr>
          <a:xfrm>
            <a:off x="9001711" y="4701908"/>
            <a:ext cx="2133600" cy="205837"/>
          </a:xfrm>
          <a:ln>
            <a:noFill/>
          </a:ln>
        </p:spPr>
        <p:txBody>
          <a:bodyPr vert="horz" lIns="0" tIns="0" rIns="0" bIns="0" rtlCol="0">
            <a:noAutofit/>
          </a:bodyPr>
          <a:lstStyle>
            <a:lvl1pPr marL="0" indent="0">
              <a:spcBef>
                <a:spcPts val="400"/>
              </a:spcBef>
              <a:buNone/>
              <a:defRPr lang="en-US" sz="1800" spc="0" baseline="0" dirty="0">
                <a:latin typeface="+mj-lt"/>
              </a:defRPr>
            </a:lvl1pPr>
            <a:lvl2pPr>
              <a:defRPr sz="4000"/>
            </a:lvl2pPr>
            <a:lvl3pPr>
              <a:defRPr sz="4000"/>
            </a:lvl3pPr>
            <a:lvl4pPr>
              <a:defRPr sz="4000"/>
            </a:lvl4pPr>
            <a:lvl5pPr>
              <a:defRPr sz="4000"/>
            </a:lvl5pPr>
          </a:lstStyle>
          <a:p>
            <a:pPr marL="0" lvl="0" indent="0" rtl="0">
              <a:spcBef>
                <a:spcPts val="400"/>
              </a:spcBef>
              <a:buNone/>
            </a:pPr>
            <a:r>
              <a:rPr lang="es-ES" noProof="0"/>
              <a:t>Haga clic para editar </a:t>
            </a:r>
          </a:p>
        </p:txBody>
      </p:sp>
      <p:sp>
        <p:nvSpPr>
          <p:cNvPr id="108" name="Marcador de texto 29">
            <a:extLst>
              <a:ext uri="{FF2B5EF4-FFF2-40B4-BE49-F238E27FC236}">
                <a16:creationId xmlns:a16="http://schemas.microsoft.com/office/drawing/2014/main" id="{8357CA0F-1A55-B145-8305-562F0DF22543}"/>
              </a:ext>
            </a:extLst>
          </p:cNvPr>
          <p:cNvSpPr>
            <a:spLocks noGrp="1"/>
          </p:cNvSpPr>
          <p:nvPr>
            <p:ph type="body" sz="quarter" idx="34" hasCustomPrompt="1"/>
          </p:nvPr>
        </p:nvSpPr>
        <p:spPr>
          <a:xfrm>
            <a:off x="6438143" y="2934856"/>
            <a:ext cx="2133600" cy="369332"/>
          </a:xfrm>
          <a:ln>
            <a:noFill/>
          </a:ln>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s-ES" noProof="0"/>
              <a:t>Haga clic para editar </a:t>
            </a:r>
          </a:p>
        </p:txBody>
      </p:sp>
      <p:sp>
        <p:nvSpPr>
          <p:cNvPr id="109" name="Marcador de texto 29">
            <a:extLst>
              <a:ext uri="{FF2B5EF4-FFF2-40B4-BE49-F238E27FC236}">
                <a16:creationId xmlns:a16="http://schemas.microsoft.com/office/drawing/2014/main" id="{D6C49F6F-AF28-8942-8442-8F54A1DC388B}"/>
              </a:ext>
            </a:extLst>
          </p:cNvPr>
          <p:cNvSpPr>
            <a:spLocks noGrp="1"/>
          </p:cNvSpPr>
          <p:nvPr>
            <p:ph type="body" sz="quarter" idx="35" hasCustomPrompt="1"/>
          </p:nvPr>
        </p:nvSpPr>
        <p:spPr>
          <a:xfrm>
            <a:off x="6438143" y="2568686"/>
            <a:ext cx="2133600" cy="205837"/>
          </a:xfrm>
          <a:ln>
            <a:noFill/>
          </a:ln>
        </p:spPr>
        <p:txBody>
          <a:bodyPr lIns="0" tIns="0" rIns="0" bIns="0" rtlCol="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rtl="0"/>
            <a:r>
              <a:rPr lang="es-ES" noProof="0"/>
              <a:t>Haga clic para editar </a:t>
            </a:r>
          </a:p>
        </p:txBody>
      </p:sp>
      <p:cxnSp>
        <p:nvCxnSpPr>
          <p:cNvPr id="8" name="Conector recto 7">
            <a:extLst>
              <a:ext uri="{FF2B5EF4-FFF2-40B4-BE49-F238E27FC236}">
                <a16:creationId xmlns:a16="http://schemas.microsoft.com/office/drawing/2014/main" id="{4CE2724A-BCA1-604F-9D18-BF05746408C2}"/>
              </a:ext>
            </a:extLst>
          </p:cNvPr>
          <p:cNvCxnSpPr/>
          <p:nvPr userDrawn="1"/>
        </p:nvCxnSpPr>
        <p:spPr>
          <a:xfrm>
            <a:off x="967689" y="3968780"/>
            <a:ext cx="10275477" cy="0"/>
          </a:xfrm>
          <a:prstGeom prst="line">
            <a:avLst/>
          </a:prstGeom>
          <a:ln w="165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44" name="Rectángulo 43">
            <a:extLst>
              <a:ext uri="{FF2B5EF4-FFF2-40B4-BE49-F238E27FC236}">
                <a16:creationId xmlns:a16="http://schemas.microsoft.com/office/drawing/2014/main" id="{4923D7D1-A9CC-C34C-86FF-43B5C8978712}"/>
              </a:ext>
            </a:extLst>
          </p:cNvPr>
          <p:cNvSpPr/>
          <p:nvPr userDrawn="1"/>
        </p:nvSpPr>
        <p:spPr>
          <a:xfrm>
            <a:off x="964323" y="3883241"/>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47" name="Rectángulo 46">
            <a:extLst>
              <a:ext uri="{FF2B5EF4-FFF2-40B4-BE49-F238E27FC236}">
                <a16:creationId xmlns:a16="http://schemas.microsoft.com/office/drawing/2014/main" id="{6119FF13-13AB-3448-B24E-58E18B3CE2B6}"/>
              </a:ext>
            </a:extLst>
          </p:cNvPr>
          <p:cNvSpPr/>
          <p:nvPr userDrawn="1"/>
        </p:nvSpPr>
        <p:spPr>
          <a:xfrm>
            <a:off x="3531590" y="3892012"/>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7" name="Rectángulo 26">
            <a:extLst>
              <a:ext uri="{FF2B5EF4-FFF2-40B4-BE49-F238E27FC236}">
                <a16:creationId xmlns:a16="http://schemas.microsoft.com/office/drawing/2014/main" id="{22F8F982-870E-AE44-B0D3-B3313BC48DB7}"/>
              </a:ext>
            </a:extLst>
          </p:cNvPr>
          <p:cNvSpPr/>
          <p:nvPr userDrawn="1"/>
        </p:nvSpPr>
        <p:spPr>
          <a:xfrm>
            <a:off x="6098857" y="3883241"/>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9" name="Rectángulo 28">
            <a:extLst>
              <a:ext uri="{FF2B5EF4-FFF2-40B4-BE49-F238E27FC236}">
                <a16:creationId xmlns:a16="http://schemas.microsoft.com/office/drawing/2014/main" id="{C549A137-DB5E-9C40-8C0A-ED607212022C}"/>
              </a:ext>
            </a:extLst>
          </p:cNvPr>
          <p:cNvSpPr/>
          <p:nvPr userDrawn="1"/>
        </p:nvSpPr>
        <p:spPr>
          <a:xfrm>
            <a:off x="8666124" y="3892012"/>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Marcador de fecha 1">
            <a:extLst>
              <a:ext uri="{FF2B5EF4-FFF2-40B4-BE49-F238E27FC236}">
                <a16:creationId xmlns:a16="http://schemas.microsoft.com/office/drawing/2014/main" id="{21DC2552-C347-4C3D-8C92-4A6981227C0E}"/>
              </a:ext>
            </a:extLst>
          </p:cNvPr>
          <p:cNvSpPr>
            <a:spLocks noGrp="1"/>
          </p:cNvSpPr>
          <p:nvPr>
            <p:ph type="dt" sz="half" idx="36"/>
          </p:nvPr>
        </p:nvSpPr>
        <p:spPr/>
        <p:txBody>
          <a:bodyPr rtlCol="0"/>
          <a:lstStyle/>
          <a:p>
            <a:pPr rtl="0"/>
            <a:fld id="{F99D83C0-D2D5-496F-A305-9D3513BEF95B}" type="datetime4">
              <a:rPr lang="es-ES" noProof="0" smtClean="0">
                <a:latin typeface="+mn-lt"/>
              </a:rPr>
              <a:t>9 de marzo de 2023</a:t>
            </a:fld>
            <a:endParaRPr lang="es-ES" noProof="0">
              <a:latin typeface="+mn-lt"/>
            </a:endParaRPr>
          </a:p>
        </p:txBody>
      </p:sp>
      <p:sp>
        <p:nvSpPr>
          <p:cNvPr id="3" name="Marcador de pie de página 2">
            <a:extLst>
              <a:ext uri="{FF2B5EF4-FFF2-40B4-BE49-F238E27FC236}">
                <a16:creationId xmlns:a16="http://schemas.microsoft.com/office/drawing/2014/main" id="{A5B7C35C-F3E4-4522-8711-16E4F9052C2C}"/>
              </a:ext>
            </a:extLst>
          </p:cNvPr>
          <p:cNvSpPr>
            <a:spLocks noGrp="1"/>
          </p:cNvSpPr>
          <p:nvPr>
            <p:ph type="ftr" sz="quarter" idx="37"/>
          </p:nvPr>
        </p:nvSpPr>
        <p:spPr/>
        <p:txBody>
          <a:bodyPr rtlCol="0"/>
          <a:lstStyle/>
          <a:p>
            <a:pPr rtl="0"/>
            <a:r>
              <a:rPr lang="es-ES" noProof="0"/>
              <a:t>Revisión anual</a:t>
            </a:r>
            <a:endParaRPr lang="es-ES" b="0" noProof="0"/>
          </a:p>
        </p:txBody>
      </p:sp>
      <p:sp>
        <p:nvSpPr>
          <p:cNvPr id="4" name="Marcador de número de diapositiva 3">
            <a:extLst>
              <a:ext uri="{FF2B5EF4-FFF2-40B4-BE49-F238E27FC236}">
                <a16:creationId xmlns:a16="http://schemas.microsoft.com/office/drawing/2014/main" id="{1F4D6BAD-56F4-42F1-A2B3-FDB73364FD40}"/>
              </a:ext>
            </a:extLst>
          </p:cNvPr>
          <p:cNvSpPr>
            <a:spLocks noGrp="1"/>
          </p:cNvSpPr>
          <p:nvPr>
            <p:ph type="sldNum" sz="quarter" idx="38"/>
          </p:nvPr>
        </p:nvSpPr>
        <p:spPr/>
        <p:txBody>
          <a:bodyPr rtlCol="0"/>
          <a:lstStyle/>
          <a:p>
            <a:pPr rtl="0"/>
            <a:fld id="{294A09A9-5501-47C1-A89A-A340965A2BE2}" type="slidenum">
              <a:rPr lang="es-ES" noProof="0" smtClean="0"/>
              <a:pPr rtl="0"/>
              <a:t>‹Nº›</a:t>
            </a:fld>
            <a:endParaRPr lang="es-ES" noProof="0">
              <a:latin typeface="+mn-lt"/>
            </a:endParaRPr>
          </a:p>
        </p:txBody>
      </p:sp>
    </p:spTree>
    <p:extLst>
      <p:ext uri="{BB962C8B-B14F-4D97-AF65-F5344CB8AC3E}">
        <p14:creationId xmlns:p14="http://schemas.microsoft.com/office/powerpoint/2010/main" val="29861552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userDrawn="1">
          <p15:clr>
            <a:srgbClr val="FBAE40"/>
          </p15:clr>
        </p15:guide>
        <p15:guide id="3" pos="2880" userDrawn="1">
          <p15:clr>
            <a:srgbClr val="FBAE40"/>
          </p15:clr>
        </p15:guide>
        <p15:guide id="4" pos="5160" userDrawn="1">
          <p15:clr>
            <a:srgbClr val="FBAE40"/>
          </p15:clr>
        </p15:guide>
        <p15:guide id="5" pos="2520" userDrawn="1">
          <p15:clr>
            <a:srgbClr val="FBAE40"/>
          </p15:clr>
        </p15:guide>
        <p15:guide id="6" pos="4800" userDrawn="1">
          <p15:clr>
            <a:srgbClr val="FBAE40"/>
          </p15:clr>
        </p15:guide>
        <p15:guide id="7" orient="horz" pos="1224" userDrawn="1">
          <p15:clr>
            <a:srgbClr val="FBAE40"/>
          </p15:clr>
        </p15:guide>
        <p15:guide id="8" orient="horz" pos="3768" userDrawn="1">
          <p15:clr>
            <a:srgbClr val="FBAE40"/>
          </p15:clr>
        </p15:guide>
        <p15:guide id="9" orient="horz" pos="552" userDrawn="1">
          <p15:clr>
            <a:srgbClr val="FBAE40"/>
          </p15:clr>
        </p15:guide>
        <p15:guide id="10" orient="horz" pos="1512" userDrawn="1">
          <p15:clr>
            <a:srgbClr val="FBAE40"/>
          </p15:clr>
        </p15:guide>
        <p15:guide id="11" orient="horz" pos="283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8EED84C6-50E6-6C43-8031-AFF6268E0C06}"/>
              </a:ext>
            </a:extLst>
          </p:cNvPr>
          <p:cNvSpPr>
            <a:spLocks noGrp="1"/>
          </p:cNvSpPr>
          <p:nvPr>
            <p:ph type="body" idx="1"/>
          </p:nvPr>
        </p:nvSpPr>
        <p:spPr>
          <a:xfrm>
            <a:off x="971550" y="1825625"/>
            <a:ext cx="10382250" cy="4351338"/>
          </a:xfrm>
          <a:prstGeom prst="rect">
            <a:avLst/>
          </a:prstGeom>
        </p:spPr>
        <p:txBody>
          <a:bodyPr vert="horz" lIns="91440" tIns="45720" rIns="91440" bIns="45720" rtlCol="0">
            <a:normAutofit/>
          </a:body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12" name="Marcador de título 11">
            <a:extLst>
              <a:ext uri="{FF2B5EF4-FFF2-40B4-BE49-F238E27FC236}">
                <a16:creationId xmlns:a16="http://schemas.microsoft.com/office/drawing/2014/main" id="{D41FC0AE-253D-D242-9C88-017078F8A23A}"/>
              </a:ext>
            </a:extLst>
          </p:cNvPr>
          <p:cNvSpPr>
            <a:spLocks noGrp="1"/>
          </p:cNvSpPr>
          <p:nvPr>
            <p:ph type="title"/>
          </p:nvPr>
        </p:nvSpPr>
        <p:spPr>
          <a:xfrm>
            <a:off x="952500" y="365125"/>
            <a:ext cx="10401300" cy="1325563"/>
          </a:xfrm>
          <a:prstGeom prst="rect">
            <a:avLst/>
          </a:prstGeom>
        </p:spPr>
        <p:txBody>
          <a:bodyPr vert="horz" lIns="91440" tIns="45720" rIns="91440" bIns="45720" rtlCol="0" anchor="ctr">
            <a:normAutofit/>
          </a:bodyPr>
          <a:lstStyle/>
          <a:p>
            <a:pPr rtl="0"/>
            <a:r>
              <a:rPr lang="es-ES" noProof="0"/>
              <a:t>Haga clic para modificar el estilo de título del patrón</a:t>
            </a:r>
          </a:p>
        </p:txBody>
      </p:sp>
      <p:sp>
        <p:nvSpPr>
          <p:cNvPr id="30" name="Marcador de fecha 3">
            <a:extLst>
              <a:ext uri="{FF2B5EF4-FFF2-40B4-BE49-F238E27FC236}">
                <a16:creationId xmlns:a16="http://schemas.microsoft.com/office/drawing/2014/main" id="{EF47083A-6D76-4B4D-87CA-E08E212F781D}"/>
              </a:ext>
            </a:extLst>
          </p:cNvPr>
          <p:cNvSpPr>
            <a:spLocks noGrp="1"/>
          </p:cNvSpPr>
          <p:nvPr>
            <p:ph type="dt" sz="half" idx="2"/>
          </p:nvPr>
        </p:nvSpPr>
        <p:spPr>
          <a:xfrm>
            <a:off x="2992120"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pPr rtl="0"/>
            <a:fld id="{7BF5E43A-1348-4597-A2F5-11856AA9D9CF}" type="datetime4">
              <a:rPr lang="es-ES" noProof="0" smtClean="0">
                <a:latin typeface="+mn-lt"/>
              </a:rPr>
              <a:t>9 de marzo de 2023</a:t>
            </a:fld>
            <a:endParaRPr lang="es-ES" noProof="0">
              <a:latin typeface="+mn-lt"/>
            </a:endParaRPr>
          </a:p>
        </p:txBody>
      </p:sp>
      <p:sp>
        <p:nvSpPr>
          <p:cNvPr id="31" name="Marcador de pie de página 4">
            <a:extLst>
              <a:ext uri="{FF2B5EF4-FFF2-40B4-BE49-F238E27FC236}">
                <a16:creationId xmlns:a16="http://schemas.microsoft.com/office/drawing/2014/main" id="{C9955F1C-C0B1-BA44-8905-6991FA0D1EF3}"/>
              </a:ext>
            </a:extLst>
          </p:cNvPr>
          <p:cNvSpPr>
            <a:spLocks noGrp="1"/>
          </p:cNvSpPr>
          <p:nvPr>
            <p:ph type="ftr" sz="quarter" idx="3"/>
          </p:nvPr>
        </p:nvSpPr>
        <p:spPr>
          <a:xfrm>
            <a:off x="1494790" y="6332220"/>
            <a:ext cx="1497330" cy="247651"/>
          </a:xfrm>
          <a:prstGeom prst="rect">
            <a:avLst/>
          </a:prstGeom>
        </p:spPr>
        <p:txBody>
          <a:bodyPr vert="horz" lIns="0" tIns="0" rIns="0" bIns="0" rtlCol="0" anchor="t" anchorCtr="0"/>
          <a:lstStyle>
            <a:lvl1pPr algn="l">
              <a:defRPr sz="1100" b="0" i="0">
                <a:solidFill>
                  <a:schemeClr val="bg1"/>
                </a:solidFill>
                <a:latin typeface="+mj-lt"/>
              </a:defRPr>
            </a:lvl1pPr>
          </a:lstStyle>
          <a:p>
            <a:pPr rtl="0"/>
            <a:r>
              <a:rPr lang="es-ES" noProof="0"/>
              <a:t>Revisión anual</a:t>
            </a:r>
            <a:endParaRPr lang="es-ES" b="0" noProof="0"/>
          </a:p>
        </p:txBody>
      </p:sp>
      <p:sp>
        <p:nvSpPr>
          <p:cNvPr id="32" name="Marcador de posición de número de diapositiva 5">
            <a:extLst>
              <a:ext uri="{FF2B5EF4-FFF2-40B4-BE49-F238E27FC236}">
                <a16:creationId xmlns:a16="http://schemas.microsoft.com/office/drawing/2014/main" id="{C8ADA0DF-3751-9A48-8A21-59F01C782D7C}"/>
              </a:ext>
            </a:extLst>
          </p:cNvPr>
          <p:cNvSpPr>
            <a:spLocks noGrp="1"/>
          </p:cNvSpPr>
          <p:nvPr>
            <p:ph type="sldNum" sz="quarter" idx="4"/>
          </p:nvPr>
        </p:nvSpPr>
        <p:spPr>
          <a:xfrm>
            <a:off x="971550" y="6332220"/>
            <a:ext cx="523240" cy="247651"/>
          </a:xfrm>
          <a:prstGeom prst="rect">
            <a:avLst/>
          </a:prstGeom>
        </p:spPr>
        <p:txBody>
          <a:bodyPr vert="horz" lIns="0" tIns="0" rIns="0" bIns="0" rtlCol="0" anchor="t" anchorCtr="0"/>
          <a:lstStyle>
            <a:lvl1pPr algn="l">
              <a:defRPr sz="1100" b="0" i="0">
                <a:solidFill>
                  <a:schemeClr val="bg1"/>
                </a:solidFill>
                <a:latin typeface="+mn-lt"/>
              </a:defRPr>
            </a:lvl1pPr>
          </a:lstStyle>
          <a:p>
            <a:pPr rtl="0"/>
            <a:fld id="{294A09A9-5501-47C1-A89A-A340965A2BE2}" type="slidenum">
              <a:rPr lang="es-ES" noProof="0" smtClean="0"/>
              <a:pPr rtl="0"/>
              <a:t>‹Nº›</a:t>
            </a:fld>
            <a:endParaRPr lang="es-ES" noProof="0">
              <a:latin typeface="+mn-lt"/>
            </a:endParaRPr>
          </a:p>
        </p:txBody>
      </p:sp>
    </p:spTree>
    <p:extLst>
      <p:ext uri="{BB962C8B-B14F-4D97-AF65-F5344CB8AC3E}">
        <p14:creationId xmlns:p14="http://schemas.microsoft.com/office/powerpoint/2010/main" val="3515892240"/>
      </p:ext>
    </p:extLst>
  </p:cSld>
  <p:clrMap bg1="dk1" tx1="lt1" bg2="dk2" tx2="lt2" accent1="accent1" accent2="accent2" accent3="accent3" accent4="accent4" accent5="accent5" accent6="accent6" hlink="hlink" folHlink="folHlink"/>
  <p:sldLayoutIdLst>
    <p:sldLayoutId id="2147483659" r:id="rId1"/>
    <p:sldLayoutId id="2147483693" r:id="rId2"/>
    <p:sldLayoutId id="2147483671" r:id="rId3"/>
    <p:sldLayoutId id="2147483672" r:id="rId4"/>
    <p:sldLayoutId id="2147483673" r:id="rId5"/>
    <p:sldLayoutId id="2147483684" r:id="rId6"/>
    <p:sldLayoutId id="2147483675" r:id="rId7"/>
    <p:sldLayoutId id="2147483676" r:id="rId8"/>
    <p:sldLayoutId id="2147483677" r:id="rId9"/>
    <p:sldLayoutId id="2147483685" r:id="rId10"/>
    <p:sldLayoutId id="2147483688" r:id="rId11"/>
    <p:sldLayoutId id="2147483692" r:id="rId12"/>
    <p:sldLayoutId id="2147483682" r:id="rId13"/>
  </p:sldLayoutIdLst>
  <p:hf hdr="0"/>
  <p:txStyles>
    <p:titleStyle>
      <a:lvl1pPr algn="l" defTabSz="914400" rtl="0" eaLnBrk="1" latinLnBrk="0" hangingPunct="1">
        <a:lnSpc>
          <a:spcPct val="90000"/>
        </a:lnSpc>
        <a:spcBef>
          <a:spcPct val="0"/>
        </a:spcBef>
        <a:buNone/>
        <a:defRPr sz="44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userDrawn="1">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93E168C-8042-5B4E-A5A4-A5BF693AE2D6}"/>
              </a:ext>
            </a:extLst>
          </p:cNvPr>
          <p:cNvSpPr>
            <a:spLocks noGrp="1"/>
          </p:cNvSpPr>
          <p:nvPr>
            <p:ph type="ctrTitle"/>
          </p:nvPr>
        </p:nvSpPr>
        <p:spPr>
          <a:xfrm>
            <a:off x="3684104" y="1705365"/>
            <a:ext cx="8174521" cy="1514019"/>
          </a:xfrm>
        </p:spPr>
        <p:txBody>
          <a:bodyPr rtlCol="0"/>
          <a:lstStyle/>
          <a:p>
            <a:pPr rtl="0"/>
            <a:r>
              <a:rPr lang="es-ES" dirty="0"/>
              <a:t>Cooperar y colaborar en infantil y primaria</a:t>
            </a:r>
          </a:p>
        </p:txBody>
      </p:sp>
      <p:sp>
        <p:nvSpPr>
          <p:cNvPr id="3" name="Marcador de texto 2">
            <a:extLst>
              <a:ext uri="{FF2B5EF4-FFF2-40B4-BE49-F238E27FC236}">
                <a16:creationId xmlns:a16="http://schemas.microsoft.com/office/drawing/2014/main" id="{F18E61D8-31A3-2D45-8E25-CBE846E26E1C}"/>
              </a:ext>
            </a:extLst>
          </p:cNvPr>
          <p:cNvSpPr>
            <a:spLocks noGrp="1"/>
          </p:cNvSpPr>
          <p:nvPr>
            <p:ph type="body" sz="quarter" idx="11"/>
          </p:nvPr>
        </p:nvSpPr>
        <p:spPr>
          <a:xfrm>
            <a:off x="6549935" y="5152635"/>
            <a:ext cx="5491570" cy="953337"/>
          </a:xfrm>
        </p:spPr>
        <p:txBody>
          <a:bodyPr rtlCol="0"/>
          <a:lstStyle/>
          <a:p>
            <a:pPr rtl="0"/>
            <a:r>
              <a:rPr lang="es-ES" dirty="0">
                <a:latin typeface="+mj-lt"/>
              </a:rPr>
              <a:t>Raquel Fernández Alegre</a:t>
            </a:r>
            <a:endParaRPr lang="es-ES" dirty="0"/>
          </a:p>
          <a:p>
            <a:pPr rtl="0"/>
            <a:endParaRPr lang="es-ES" dirty="0"/>
          </a:p>
        </p:txBody>
      </p:sp>
      <p:pic>
        <p:nvPicPr>
          <p:cNvPr id="1026" name="Picture 2">
            <a:extLst>
              <a:ext uri="{FF2B5EF4-FFF2-40B4-BE49-F238E27FC236}">
                <a16:creationId xmlns:a16="http://schemas.microsoft.com/office/drawing/2014/main" id="{C3B387B1-CA04-7B8A-6DBE-C6F9427B6A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3185" y="3219384"/>
            <a:ext cx="838200"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0950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4BDB8B-38DA-FDBB-26EA-AE47C1E7A4F8}"/>
              </a:ext>
            </a:extLst>
          </p:cNvPr>
          <p:cNvSpPr>
            <a:spLocks noGrp="1"/>
          </p:cNvSpPr>
          <p:nvPr>
            <p:ph type="ctrTitle"/>
          </p:nvPr>
        </p:nvSpPr>
        <p:spPr>
          <a:xfrm>
            <a:off x="1033670" y="135886"/>
            <a:ext cx="10535477" cy="1514019"/>
          </a:xfrm>
        </p:spPr>
        <p:txBody>
          <a:bodyPr/>
          <a:lstStyle/>
          <a:p>
            <a:r>
              <a:rPr lang="es-ES" sz="4400" dirty="0"/>
              <a:t>2. Normas para colaborar y cooperar de forma positiva</a:t>
            </a:r>
          </a:p>
        </p:txBody>
      </p:sp>
      <p:sp>
        <p:nvSpPr>
          <p:cNvPr id="3" name="Marcador de texto 2">
            <a:extLst>
              <a:ext uri="{FF2B5EF4-FFF2-40B4-BE49-F238E27FC236}">
                <a16:creationId xmlns:a16="http://schemas.microsoft.com/office/drawing/2014/main" id="{4288D23E-C0B9-741B-0D51-6753B50EE085}"/>
              </a:ext>
            </a:extLst>
          </p:cNvPr>
          <p:cNvSpPr>
            <a:spLocks noGrp="1"/>
          </p:cNvSpPr>
          <p:nvPr>
            <p:ph type="body" sz="quarter" idx="11"/>
          </p:nvPr>
        </p:nvSpPr>
        <p:spPr>
          <a:xfrm>
            <a:off x="2027581" y="1767562"/>
            <a:ext cx="9939131" cy="953337"/>
          </a:xfrm>
        </p:spPr>
        <p:txBody>
          <a:bodyPr/>
          <a:lstStyle/>
          <a:p>
            <a:pPr algn="just"/>
            <a:r>
              <a:rPr lang="es-ES" sz="2000" dirty="0"/>
              <a:t>Si queremos crear un contexto cooperativo necesitaremos trabajar con unas normas para fomentar la cooperación de los estudiantes. Además de estas normas, debemos complementarlas con otras normas de aula para fomentar un clima positivo en nuestras clases</a:t>
            </a:r>
          </a:p>
        </p:txBody>
      </p:sp>
      <p:pic>
        <p:nvPicPr>
          <p:cNvPr id="5" name="Imagen 4">
            <a:extLst>
              <a:ext uri="{FF2B5EF4-FFF2-40B4-BE49-F238E27FC236}">
                <a16:creationId xmlns:a16="http://schemas.microsoft.com/office/drawing/2014/main" id="{CF2B8B2B-E405-8C3D-592C-F5BDE6D3BC70}"/>
              </a:ext>
            </a:extLst>
          </p:cNvPr>
          <p:cNvPicPr>
            <a:picLocks noChangeAspect="1"/>
          </p:cNvPicPr>
          <p:nvPr/>
        </p:nvPicPr>
        <p:blipFill>
          <a:blip r:embed="rId2"/>
          <a:stretch>
            <a:fillRect/>
          </a:stretch>
        </p:blipFill>
        <p:spPr>
          <a:xfrm>
            <a:off x="8055251" y="6327602"/>
            <a:ext cx="5633192" cy="1060796"/>
          </a:xfrm>
          <a:prstGeom prst="rect">
            <a:avLst/>
          </a:prstGeom>
        </p:spPr>
      </p:pic>
      <p:sp>
        <p:nvSpPr>
          <p:cNvPr id="7" name="CuadroTexto 6">
            <a:extLst>
              <a:ext uri="{FF2B5EF4-FFF2-40B4-BE49-F238E27FC236}">
                <a16:creationId xmlns:a16="http://schemas.microsoft.com/office/drawing/2014/main" id="{FB5F59A7-1DA1-D194-5F3F-CA9C9689CB3F}"/>
              </a:ext>
            </a:extLst>
          </p:cNvPr>
          <p:cNvSpPr txBox="1"/>
          <p:nvPr/>
        </p:nvSpPr>
        <p:spPr>
          <a:xfrm>
            <a:off x="3127513" y="2720899"/>
            <a:ext cx="8839199" cy="1754326"/>
          </a:xfrm>
          <a:prstGeom prst="rect">
            <a:avLst/>
          </a:prstGeom>
          <a:noFill/>
        </p:spPr>
        <p:txBody>
          <a:bodyPr wrap="square">
            <a:spAutoFit/>
          </a:bodyPr>
          <a:lstStyle/>
          <a:p>
            <a:r>
              <a:rPr lang="es-ES" b="1" dirty="0">
                <a:solidFill>
                  <a:schemeClr val="tx2">
                    <a:lumMod val="75000"/>
                  </a:schemeClr>
                </a:solidFill>
              </a:rPr>
              <a:t>EJEMPLOS DE NORMAS</a:t>
            </a:r>
            <a:r>
              <a:rPr lang="es-ES" dirty="0">
                <a:solidFill>
                  <a:schemeClr val="tx2">
                    <a:lumMod val="75000"/>
                  </a:schemeClr>
                </a:solidFill>
              </a:rPr>
              <a:t>: Mantenemos un nivel de ruido adecuado. Participamos en las actividades. Realizamos las tareas propuestas teniendo en cuenta el tiempo que nos da el docente y los niveles de voz en cada momento. Ayudamos dando pistas (utilizamos la gestión de las ayudas). Aceptamos y cumplimos con las tareas y acuerdos que nos</a:t>
            </a:r>
          </a:p>
          <a:p>
            <a:r>
              <a:rPr lang="es-ES" dirty="0">
                <a:solidFill>
                  <a:schemeClr val="tx2">
                    <a:lumMod val="75000"/>
                  </a:schemeClr>
                </a:solidFill>
              </a:rPr>
              <a:t>encomienda el equipo. Respeto las opiniones de los demás y no me rio de ellas ni de los posibles fallos. </a:t>
            </a:r>
          </a:p>
        </p:txBody>
      </p:sp>
      <p:sp>
        <p:nvSpPr>
          <p:cNvPr id="10" name="CuadroTexto 9">
            <a:extLst>
              <a:ext uri="{FF2B5EF4-FFF2-40B4-BE49-F238E27FC236}">
                <a16:creationId xmlns:a16="http://schemas.microsoft.com/office/drawing/2014/main" id="{2E107DB1-0B82-158B-4976-DD97191A09FE}"/>
              </a:ext>
            </a:extLst>
          </p:cNvPr>
          <p:cNvSpPr txBox="1"/>
          <p:nvPr/>
        </p:nvSpPr>
        <p:spPr>
          <a:xfrm>
            <a:off x="5446643" y="4537502"/>
            <a:ext cx="6122504" cy="1754326"/>
          </a:xfrm>
          <a:prstGeom prst="rect">
            <a:avLst/>
          </a:prstGeom>
          <a:noFill/>
        </p:spPr>
        <p:txBody>
          <a:bodyPr wrap="square" rtlCol="0">
            <a:spAutoFit/>
          </a:bodyPr>
          <a:lstStyle/>
          <a:p>
            <a:r>
              <a:rPr lang="es-ES" dirty="0">
                <a:solidFill>
                  <a:schemeClr val="tx2">
                    <a:lumMod val="75000"/>
                  </a:schemeClr>
                </a:solidFill>
              </a:rPr>
              <a:t>DEBEMOS SER CONSTANTES CON EL CUMPLIMIENTO DE LAS NORMAS. EL INCUMPLIMIENTO DE LAS MISMAS DEBE SUPONER ALGÚN LÍMITE PARA EL NIÑO A TRAVÉS DEL CUAL APRENDA QUE LA CONDUCTA CORRECTA ES LA INICIAL. NO SIRVE PONER LÍMITES QUE NO TIENEN QUE VER CON LA CONDUCTA DISRUPTIVA.</a:t>
            </a:r>
          </a:p>
        </p:txBody>
      </p:sp>
    </p:spTree>
    <p:extLst>
      <p:ext uri="{BB962C8B-B14F-4D97-AF65-F5344CB8AC3E}">
        <p14:creationId xmlns:p14="http://schemas.microsoft.com/office/powerpoint/2010/main" val="7654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4BDB8B-38DA-FDBB-26EA-AE47C1E7A4F8}"/>
              </a:ext>
            </a:extLst>
          </p:cNvPr>
          <p:cNvSpPr>
            <a:spLocks noGrp="1"/>
          </p:cNvSpPr>
          <p:nvPr>
            <p:ph type="ctrTitle"/>
          </p:nvPr>
        </p:nvSpPr>
        <p:spPr>
          <a:xfrm>
            <a:off x="634542" y="362646"/>
            <a:ext cx="10535477" cy="324688"/>
          </a:xfrm>
        </p:spPr>
        <p:txBody>
          <a:bodyPr/>
          <a:lstStyle/>
          <a:p>
            <a:r>
              <a:rPr lang="es-ES" sz="2000" dirty="0"/>
              <a:t>3. ROLES PARA COLABORAR Y COOPERAR DE FORMA POSITIVA</a:t>
            </a:r>
          </a:p>
        </p:txBody>
      </p:sp>
      <p:sp>
        <p:nvSpPr>
          <p:cNvPr id="3" name="Marcador de texto 2">
            <a:extLst>
              <a:ext uri="{FF2B5EF4-FFF2-40B4-BE49-F238E27FC236}">
                <a16:creationId xmlns:a16="http://schemas.microsoft.com/office/drawing/2014/main" id="{4288D23E-C0B9-741B-0D51-6753B50EE085}"/>
              </a:ext>
            </a:extLst>
          </p:cNvPr>
          <p:cNvSpPr>
            <a:spLocks noGrp="1"/>
          </p:cNvSpPr>
          <p:nvPr>
            <p:ph type="body" sz="quarter" idx="11"/>
          </p:nvPr>
        </p:nvSpPr>
        <p:spPr>
          <a:xfrm>
            <a:off x="932716" y="921189"/>
            <a:ext cx="9939131" cy="953337"/>
          </a:xfrm>
        </p:spPr>
        <p:txBody>
          <a:bodyPr/>
          <a:lstStyle/>
          <a:p>
            <a:pPr algn="just"/>
            <a:r>
              <a:rPr lang="es-ES" sz="2000" dirty="0"/>
              <a:t>Los nombres de los roles pueden modificarse en función de las edades de los niños y niñas, proyecto del aula o de centro, etc. Lo importante es que los niños tengan claro su rol, el qué, el cómo y el para qué.</a:t>
            </a:r>
          </a:p>
        </p:txBody>
      </p:sp>
      <p:pic>
        <p:nvPicPr>
          <p:cNvPr id="5" name="Imagen 4">
            <a:extLst>
              <a:ext uri="{FF2B5EF4-FFF2-40B4-BE49-F238E27FC236}">
                <a16:creationId xmlns:a16="http://schemas.microsoft.com/office/drawing/2014/main" id="{CF2B8B2B-E405-8C3D-592C-F5BDE6D3BC70}"/>
              </a:ext>
            </a:extLst>
          </p:cNvPr>
          <p:cNvPicPr>
            <a:picLocks noChangeAspect="1"/>
          </p:cNvPicPr>
          <p:nvPr/>
        </p:nvPicPr>
        <p:blipFill>
          <a:blip r:embed="rId2"/>
          <a:stretch>
            <a:fillRect/>
          </a:stretch>
        </p:blipFill>
        <p:spPr>
          <a:xfrm>
            <a:off x="7949234" y="6187324"/>
            <a:ext cx="5633192" cy="1060796"/>
          </a:xfrm>
          <a:prstGeom prst="rect">
            <a:avLst/>
          </a:prstGeom>
        </p:spPr>
      </p:pic>
      <p:sp>
        <p:nvSpPr>
          <p:cNvPr id="7" name="CuadroTexto 6">
            <a:extLst>
              <a:ext uri="{FF2B5EF4-FFF2-40B4-BE49-F238E27FC236}">
                <a16:creationId xmlns:a16="http://schemas.microsoft.com/office/drawing/2014/main" id="{FB5F59A7-1DA1-D194-5F3F-CA9C9689CB3F}"/>
              </a:ext>
            </a:extLst>
          </p:cNvPr>
          <p:cNvSpPr txBox="1"/>
          <p:nvPr/>
        </p:nvSpPr>
        <p:spPr>
          <a:xfrm>
            <a:off x="2968487" y="1707654"/>
            <a:ext cx="9064487" cy="2862322"/>
          </a:xfrm>
          <a:prstGeom prst="rect">
            <a:avLst/>
          </a:prstGeom>
          <a:noFill/>
        </p:spPr>
        <p:txBody>
          <a:bodyPr wrap="square">
            <a:spAutoFit/>
          </a:bodyPr>
          <a:lstStyle/>
          <a:p>
            <a:pPr marL="342900" indent="-342900">
              <a:buAutoNum type="arabicPeriod"/>
            </a:pPr>
            <a:r>
              <a:rPr lang="es-ES" dirty="0">
                <a:solidFill>
                  <a:schemeClr val="tx2">
                    <a:lumMod val="75000"/>
                  </a:schemeClr>
                </a:solidFill>
              </a:rPr>
              <a:t>Secretario: Piensa de manera analítica: ordena, verifica y corrige.  Registra el trabajo y ordena los materiales. Critica las ideas y hace preguntas para comprobar que son consistentes.</a:t>
            </a:r>
          </a:p>
          <a:p>
            <a:pPr marL="342900" indent="-342900">
              <a:buAutoNum type="arabicPeriod"/>
            </a:pPr>
            <a:r>
              <a:rPr lang="es-ES" dirty="0">
                <a:solidFill>
                  <a:schemeClr val="tx2">
                    <a:lumMod val="75000"/>
                  </a:schemeClr>
                </a:solidFill>
              </a:rPr>
              <a:t>Portavoz: Media entre el grupo y el profesor. Sintetiza e integra el trabajo del grupo para transmitirlo al docente. Consigue material y recursos para el grupo. </a:t>
            </a:r>
          </a:p>
          <a:p>
            <a:pPr marL="342900" indent="-342900">
              <a:buAutoNum type="arabicPeriod"/>
            </a:pPr>
            <a:r>
              <a:rPr lang="es-ES" dirty="0">
                <a:solidFill>
                  <a:schemeClr val="tx2">
                    <a:lumMod val="75000"/>
                  </a:schemeClr>
                </a:solidFill>
              </a:rPr>
              <a:t>Coordinador: a ideas y pone en práctica técnicas de </a:t>
            </a:r>
            <a:r>
              <a:rPr lang="es-ES" dirty="0" err="1">
                <a:solidFill>
                  <a:schemeClr val="tx2">
                    <a:lumMod val="75000"/>
                  </a:schemeClr>
                </a:solidFill>
              </a:rPr>
              <a:t>brainstorming</a:t>
            </a:r>
            <a:r>
              <a:rPr lang="es-ES" dirty="0">
                <a:solidFill>
                  <a:schemeClr val="tx2">
                    <a:lumMod val="75000"/>
                  </a:schemeClr>
                </a:solidFill>
              </a:rPr>
              <a:t>. Genera buen ambiente, es optimista y fomenta la participación de todos los miembros del grupo. Amplía perspectivas, hace preguntas, busca información y genera respuestas más allá de la primera respuesta del grupo.</a:t>
            </a:r>
          </a:p>
          <a:p>
            <a:pPr marL="342900" indent="-342900">
              <a:buAutoNum type="arabicPeriod"/>
            </a:pPr>
            <a:endParaRPr lang="es-ES" dirty="0">
              <a:solidFill>
                <a:schemeClr val="tx2">
                  <a:lumMod val="75000"/>
                </a:schemeClr>
              </a:solidFill>
            </a:endParaRPr>
          </a:p>
        </p:txBody>
      </p:sp>
      <p:sp>
        <p:nvSpPr>
          <p:cNvPr id="10" name="CuadroTexto 9">
            <a:extLst>
              <a:ext uri="{FF2B5EF4-FFF2-40B4-BE49-F238E27FC236}">
                <a16:creationId xmlns:a16="http://schemas.microsoft.com/office/drawing/2014/main" id="{2E107DB1-0B82-158B-4976-DD97191A09FE}"/>
              </a:ext>
            </a:extLst>
          </p:cNvPr>
          <p:cNvSpPr txBox="1"/>
          <p:nvPr/>
        </p:nvSpPr>
        <p:spPr>
          <a:xfrm>
            <a:off x="5645426" y="4550181"/>
            <a:ext cx="6122504" cy="1200329"/>
          </a:xfrm>
          <a:prstGeom prst="rect">
            <a:avLst/>
          </a:prstGeom>
          <a:noFill/>
        </p:spPr>
        <p:txBody>
          <a:bodyPr wrap="square" rtlCol="0">
            <a:spAutoFit/>
          </a:bodyPr>
          <a:lstStyle/>
          <a:p>
            <a:r>
              <a:rPr lang="es-ES" dirty="0">
                <a:solidFill>
                  <a:schemeClr val="tx2">
                    <a:lumMod val="75000"/>
                  </a:schemeClr>
                </a:solidFill>
              </a:rPr>
              <a:t>4. Controlador: Observa y orienta el trabajo de manera global.</a:t>
            </a:r>
          </a:p>
          <a:p>
            <a:r>
              <a:rPr lang="es-ES" dirty="0">
                <a:solidFill>
                  <a:schemeClr val="tx2">
                    <a:lumMod val="75000"/>
                  </a:schemeClr>
                </a:solidFill>
              </a:rPr>
              <a:t>Distribuye las tareas, comprueba que se cumplen los plazos y dirige la autoevaluación grupal. Supervisa el orden de los turnos de palabra.</a:t>
            </a:r>
          </a:p>
        </p:txBody>
      </p:sp>
    </p:spTree>
    <p:extLst>
      <p:ext uri="{BB962C8B-B14F-4D97-AF65-F5344CB8AC3E}">
        <p14:creationId xmlns:p14="http://schemas.microsoft.com/office/powerpoint/2010/main" val="3404643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4BDB8B-38DA-FDBB-26EA-AE47C1E7A4F8}"/>
              </a:ext>
            </a:extLst>
          </p:cNvPr>
          <p:cNvSpPr>
            <a:spLocks noGrp="1"/>
          </p:cNvSpPr>
          <p:nvPr>
            <p:ph type="ctrTitle"/>
          </p:nvPr>
        </p:nvSpPr>
        <p:spPr>
          <a:xfrm>
            <a:off x="2855228" y="718662"/>
            <a:ext cx="7070650" cy="468849"/>
          </a:xfrm>
        </p:spPr>
        <p:txBody>
          <a:bodyPr/>
          <a:lstStyle/>
          <a:p>
            <a:r>
              <a:rPr lang="es-ES" sz="4000" dirty="0"/>
              <a:t>ROLES SIMPLIFICADOS</a:t>
            </a:r>
          </a:p>
        </p:txBody>
      </p:sp>
      <p:sp>
        <p:nvSpPr>
          <p:cNvPr id="3" name="Marcador de texto 2">
            <a:extLst>
              <a:ext uri="{FF2B5EF4-FFF2-40B4-BE49-F238E27FC236}">
                <a16:creationId xmlns:a16="http://schemas.microsoft.com/office/drawing/2014/main" id="{4288D23E-C0B9-741B-0D51-6753B50EE085}"/>
              </a:ext>
            </a:extLst>
          </p:cNvPr>
          <p:cNvSpPr>
            <a:spLocks noGrp="1"/>
          </p:cNvSpPr>
          <p:nvPr>
            <p:ph type="body" sz="quarter" idx="11"/>
          </p:nvPr>
        </p:nvSpPr>
        <p:spPr>
          <a:xfrm>
            <a:off x="3498574" y="2000008"/>
            <a:ext cx="8415130" cy="953337"/>
          </a:xfrm>
        </p:spPr>
        <p:txBody>
          <a:bodyPr/>
          <a:lstStyle/>
          <a:p>
            <a:pPr marL="342900" indent="-342900" algn="just">
              <a:buFont typeface="Arial" panose="020B0604020202020204" pitchFamily="34" charset="0"/>
              <a:buChar char="•"/>
            </a:pPr>
            <a:r>
              <a:rPr lang="es-ES" sz="2000" b="1" u="sng" dirty="0"/>
              <a:t>Secretario</a:t>
            </a:r>
            <a:r>
              <a:rPr lang="es-ES" sz="2000" dirty="0"/>
              <a:t>. Guarda fotocopias y recuerda apuntar las tareas en la agenda.</a:t>
            </a:r>
          </a:p>
          <a:p>
            <a:pPr marL="342900" indent="-342900" algn="just">
              <a:buFont typeface="Arial" panose="020B0604020202020204" pitchFamily="34" charset="0"/>
              <a:buChar char="•"/>
            </a:pPr>
            <a:r>
              <a:rPr lang="es-ES" sz="2000" b="1" u="sng" dirty="0"/>
              <a:t>Portavoz</a:t>
            </a:r>
            <a:r>
              <a:rPr lang="es-ES" sz="2000" dirty="0"/>
              <a:t>. Comunica al profesor las decisiones del equipo y hace preguntas.</a:t>
            </a:r>
          </a:p>
          <a:p>
            <a:pPr marL="342900" indent="-342900" algn="just">
              <a:buFont typeface="Arial" panose="020B0604020202020204" pitchFamily="34" charset="0"/>
              <a:buChar char="•"/>
            </a:pPr>
            <a:r>
              <a:rPr lang="es-ES" sz="2000" b="1" u="sng" dirty="0"/>
              <a:t>Coordinador.</a:t>
            </a:r>
            <a:r>
              <a:rPr lang="es-ES" sz="2000" dirty="0"/>
              <a:t> Anima a sus compañeros.</a:t>
            </a:r>
          </a:p>
          <a:p>
            <a:pPr marL="342900" indent="-342900" algn="just">
              <a:buFont typeface="Arial" panose="020B0604020202020204" pitchFamily="34" charset="0"/>
              <a:buChar char="•"/>
            </a:pPr>
            <a:r>
              <a:rPr lang="es-ES" sz="2000" b="1" u="sng" dirty="0"/>
              <a:t>Controlador</a:t>
            </a:r>
            <a:r>
              <a:rPr lang="es-ES" sz="2000" dirty="0"/>
              <a:t>. Controla el ruido y el volumen de la voz de sus compañeros.</a:t>
            </a:r>
          </a:p>
        </p:txBody>
      </p:sp>
      <p:pic>
        <p:nvPicPr>
          <p:cNvPr id="5" name="Imagen 4">
            <a:extLst>
              <a:ext uri="{FF2B5EF4-FFF2-40B4-BE49-F238E27FC236}">
                <a16:creationId xmlns:a16="http://schemas.microsoft.com/office/drawing/2014/main" id="{CF2B8B2B-E405-8C3D-592C-F5BDE6D3BC70}"/>
              </a:ext>
            </a:extLst>
          </p:cNvPr>
          <p:cNvPicPr>
            <a:picLocks noChangeAspect="1"/>
          </p:cNvPicPr>
          <p:nvPr/>
        </p:nvPicPr>
        <p:blipFill>
          <a:blip r:embed="rId2"/>
          <a:stretch>
            <a:fillRect/>
          </a:stretch>
        </p:blipFill>
        <p:spPr>
          <a:xfrm>
            <a:off x="8214278" y="6140008"/>
            <a:ext cx="5633192" cy="1060796"/>
          </a:xfrm>
          <a:prstGeom prst="rect">
            <a:avLst/>
          </a:prstGeom>
        </p:spPr>
      </p:pic>
    </p:spTree>
    <p:extLst>
      <p:ext uri="{BB962C8B-B14F-4D97-AF65-F5344CB8AC3E}">
        <p14:creationId xmlns:p14="http://schemas.microsoft.com/office/powerpoint/2010/main" val="36481039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DF3D98-3C30-4CFC-8643-C81E829C8C25}"/>
              </a:ext>
            </a:extLst>
          </p:cNvPr>
          <p:cNvSpPr>
            <a:spLocks noGrp="1"/>
          </p:cNvSpPr>
          <p:nvPr>
            <p:ph type="title"/>
          </p:nvPr>
        </p:nvSpPr>
        <p:spPr>
          <a:xfrm>
            <a:off x="6907623" y="1726730"/>
            <a:ext cx="4903377" cy="1057791"/>
          </a:xfrm>
        </p:spPr>
        <p:txBody>
          <a:bodyPr rtlCol="0"/>
          <a:lstStyle/>
          <a:p>
            <a:pPr rtl="0"/>
            <a:r>
              <a:rPr lang="es-ES" dirty="0"/>
              <a:t>Gracias</a:t>
            </a:r>
          </a:p>
        </p:txBody>
      </p:sp>
      <p:sp>
        <p:nvSpPr>
          <p:cNvPr id="11" name="Subtítulo 10">
            <a:extLst>
              <a:ext uri="{FF2B5EF4-FFF2-40B4-BE49-F238E27FC236}">
                <a16:creationId xmlns:a16="http://schemas.microsoft.com/office/drawing/2014/main" id="{F0F25866-5DB1-334A-8037-692579FBDE39}"/>
              </a:ext>
            </a:extLst>
          </p:cNvPr>
          <p:cNvSpPr>
            <a:spLocks noGrp="1"/>
          </p:cNvSpPr>
          <p:nvPr>
            <p:ph type="subTitle" idx="1"/>
          </p:nvPr>
        </p:nvSpPr>
        <p:spPr>
          <a:xfrm>
            <a:off x="6907623" y="3657359"/>
            <a:ext cx="4903377" cy="1057791"/>
          </a:xfrm>
        </p:spPr>
        <p:txBody>
          <a:bodyPr rtlCol="0"/>
          <a:lstStyle/>
          <a:p>
            <a:pPr algn="ctr" rtl="0"/>
            <a:r>
              <a:rPr lang="es-ES" dirty="0">
                <a:solidFill>
                  <a:srgbClr val="00B050"/>
                </a:solidFill>
              </a:rPr>
              <a:t>“</a:t>
            </a:r>
            <a:r>
              <a:rPr lang="es-ES" sz="1800" i="1" dirty="0">
                <a:solidFill>
                  <a:srgbClr val="00B050"/>
                </a:solidFill>
              </a:rPr>
              <a:t>Llegar juntos es el principio. Mantenerse juntos, es el progreso. Trabajar juntos es el éxito”. </a:t>
            </a:r>
          </a:p>
          <a:p>
            <a:pPr algn="ctr" rtl="0"/>
            <a:r>
              <a:rPr lang="es-ES" sz="1800" i="1" dirty="0">
                <a:solidFill>
                  <a:srgbClr val="00B050"/>
                </a:solidFill>
              </a:rPr>
              <a:t>Henry Ford.</a:t>
            </a:r>
          </a:p>
        </p:txBody>
      </p:sp>
      <p:sp>
        <p:nvSpPr>
          <p:cNvPr id="9" name="Marcador de texto 8">
            <a:extLst>
              <a:ext uri="{FF2B5EF4-FFF2-40B4-BE49-F238E27FC236}">
                <a16:creationId xmlns:a16="http://schemas.microsoft.com/office/drawing/2014/main" id="{76767661-63CB-A645-82F2-3B860E338B67}"/>
              </a:ext>
            </a:extLst>
          </p:cNvPr>
          <p:cNvSpPr>
            <a:spLocks noGrp="1"/>
          </p:cNvSpPr>
          <p:nvPr>
            <p:ph type="body" sz="quarter" idx="11"/>
          </p:nvPr>
        </p:nvSpPr>
        <p:spPr>
          <a:xfrm>
            <a:off x="6578048" y="5161068"/>
            <a:ext cx="4914900" cy="588795"/>
          </a:xfrm>
        </p:spPr>
        <p:txBody>
          <a:bodyPr rtlCol="0"/>
          <a:lstStyle/>
          <a:p>
            <a:pPr rtl="0"/>
            <a:r>
              <a:rPr lang="es-ES" b="1" dirty="0"/>
              <a:t>Raquel Fernández Alegre</a:t>
            </a:r>
            <a:endParaRPr lang="es-ES" dirty="0"/>
          </a:p>
        </p:txBody>
      </p:sp>
      <p:pic>
        <p:nvPicPr>
          <p:cNvPr id="8" name="Marcador de posición de imagen 7">
            <a:extLst>
              <a:ext uri="{FF2B5EF4-FFF2-40B4-BE49-F238E27FC236}">
                <a16:creationId xmlns:a16="http://schemas.microsoft.com/office/drawing/2014/main" id="{64A7395C-FC69-1489-B820-4A36BCC13EEF}"/>
              </a:ext>
            </a:extLst>
          </p:cNvPr>
          <p:cNvPicPr>
            <a:picLocks noGrp="1" noChangeAspect="1"/>
          </p:cNvPicPr>
          <p:nvPr>
            <p:ph type="pic" sz="quarter" idx="13"/>
          </p:nvPr>
        </p:nvPicPr>
        <p:blipFill>
          <a:blip r:embed="rId3"/>
          <a:srcRect l="18415" r="18415"/>
          <a:stretch>
            <a:fillRect/>
          </a:stretch>
        </p:blipFill>
        <p:spPr>
          <a:xfrm>
            <a:off x="0" y="0"/>
            <a:ext cx="6096000" cy="7548993"/>
          </a:xfrm>
          <a:prstGeom prst="rect">
            <a:avLst/>
          </a:prstGeom>
        </p:spPr>
      </p:pic>
    </p:spTree>
    <p:extLst>
      <p:ext uri="{BB962C8B-B14F-4D97-AF65-F5344CB8AC3E}">
        <p14:creationId xmlns:p14="http://schemas.microsoft.com/office/powerpoint/2010/main" val="2336677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4BDB8B-38DA-FDBB-26EA-AE47C1E7A4F8}"/>
              </a:ext>
            </a:extLst>
          </p:cNvPr>
          <p:cNvSpPr>
            <a:spLocks noGrp="1"/>
          </p:cNvSpPr>
          <p:nvPr>
            <p:ph type="ctrTitle"/>
          </p:nvPr>
        </p:nvSpPr>
        <p:spPr>
          <a:xfrm>
            <a:off x="2338392" y="293300"/>
            <a:ext cx="9244007" cy="1514019"/>
          </a:xfrm>
        </p:spPr>
        <p:txBody>
          <a:bodyPr/>
          <a:lstStyle/>
          <a:p>
            <a:r>
              <a:rPr lang="es-ES" dirty="0"/>
              <a:t>1. Dinámicas de cohesión</a:t>
            </a:r>
          </a:p>
        </p:txBody>
      </p:sp>
      <p:sp>
        <p:nvSpPr>
          <p:cNvPr id="3" name="Marcador de texto 2">
            <a:extLst>
              <a:ext uri="{FF2B5EF4-FFF2-40B4-BE49-F238E27FC236}">
                <a16:creationId xmlns:a16="http://schemas.microsoft.com/office/drawing/2014/main" id="{4288D23E-C0B9-741B-0D51-6753B50EE085}"/>
              </a:ext>
            </a:extLst>
          </p:cNvPr>
          <p:cNvSpPr>
            <a:spLocks noGrp="1"/>
          </p:cNvSpPr>
          <p:nvPr>
            <p:ph type="body" sz="quarter" idx="11"/>
          </p:nvPr>
        </p:nvSpPr>
        <p:spPr>
          <a:xfrm>
            <a:off x="3214587" y="2112119"/>
            <a:ext cx="6924876" cy="953337"/>
          </a:xfrm>
        </p:spPr>
        <p:txBody>
          <a:bodyPr/>
          <a:lstStyle/>
          <a:p>
            <a:r>
              <a:rPr lang="es-ES" sz="2400" dirty="0"/>
              <a:t>Las dinámicas de cohesión nos sirven para fomentar un espíritu de trabajo en equipo. Estas nos ayudarán a demostrar la eficacia y la importancia del aprendizaje cooperativo y contribuirán a crear unas destrezas para ello. De esa forma, la clase estará más dispuesta para trabajar utilizando esta metodología.</a:t>
            </a:r>
          </a:p>
        </p:txBody>
      </p:sp>
      <p:pic>
        <p:nvPicPr>
          <p:cNvPr id="5" name="Imagen 4">
            <a:extLst>
              <a:ext uri="{FF2B5EF4-FFF2-40B4-BE49-F238E27FC236}">
                <a16:creationId xmlns:a16="http://schemas.microsoft.com/office/drawing/2014/main" id="{CF2B8B2B-E405-8C3D-592C-F5BDE6D3BC70}"/>
              </a:ext>
            </a:extLst>
          </p:cNvPr>
          <p:cNvPicPr>
            <a:picLocks noChangeAspect="1"/>
          </p:cNvPicPr>
          <p:nvPr/>
        </p:nvPicPr>
        <p:blipFill>
          <a:blip r:embed="rId2"/>
          <a:stretch>
            <a:fillRect/>
          </a:stretch>
        </p:blipFill>
        <p:spPr>
          <a:xfrm>
            <a:off x="6677025" y="5503904"/>
            <a:ext cx="5633192" cy="1060796"/>
          </a:xfrm>
          <a:prstGeom prst="rect">
            <a:avLst/>
          </a:prstGeom>
        </p:spPr>
      </p:pic>
    </p:spTree>
    <p:extLst>
      <p:ext uri="{BB962C8B-B14F-4D97-AF65-F5344CB8AC3E}">
        <p14:creationId xmlns:p14="http://schemas.microsoft.com/office/powerpoint/2010/main" val="1265186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4BDB8B-38DA-FDBB-26EA-AE47C1E7A4F8}"/>
              </a:ext>
            </a:extLst>
          </p:cNvPr>
          <p:cNvSpPr>
            <a:spLocks noGrp="1"/>
          </p:cNvSpPr>
          <p:nvPr>
            <p:ph type="ctrTitle"/>
          </p:nvPr>
        </p:nvSpPr>
        <p:spPr>
          <a:xfrm>
            <a:off x="973419" y="575686"/>
            <a:ext cx="7070650" cy="468849"/>
          </a:xfrm>
        </p:spPr>
        <p:txBody>
          <a:bodyPr/>
          <a:lstStyle/>
          <a:p>
            <a:r>
              <a:rPr lang="es-ES" sz="2400" dirty="0"/>
              <a:t>1.1. yo guio, </a:t>
            </a:r>
            <a:br>
              <a:rPr lang="es-ES" sz="2400" dirty="0"/>
            </a:br>
            <a:r>
              <a:rPr lang="es-ES" sz="2400" dirty="0"/>
              <a:t>yo confío.</a:t>
            </a:r>
          </a:p>
        </p:txBody>
      </p:sp>
      <p:sp>
        <p:nvSpPr>
          <p:cNvPr id="3" name="Marcador de texto 2">
            <a:extLst>
              <a:ext uri="{FF2B5EF4-FFF2-40B4-BE49-F238E27FC236}">
                <a16:creationId xmlns:a16="http://schemas.microsoft.com/office/drawing/2014/main" id="{4288D23E-C0B9-741B-0D51-6753B50EE085}"/>
              </a:ext>
            </a:extLst>
          </p:cNvPr>
          <p:cNvSpPr>
            <a:spLocks noGrp="1"/>
          </p:cNvSpPr>
          <p:nvPr>
            <p:ph type="body" sz="quarter" idx="11"/>
          </p:nvPr>
        </p:nvSpPr>
        <p:spPr>
          <a:xfrm>
            <a:off x="3564835" y="586551"/>
            <a:ext cx="8256104" cy="953337"/>
          </a:xfrm>
        </p:spPr>
        <p:txBody>
          <a:bodyPr/>
          <a:lstStyle/>
          <a:p>
            <a:pPr algn="just"/>
            <a:r>
              <a:rPr lang="es-ES" sz="2400" dirty="0"/>
              <a:t>MATERIALES: Pañuelos.</a:t>
            </a:r>
          </a:p>
          <a:p>
            <a:pPr algn="just"/>
            <a:r>
              <a:rPr lang="es-ES" sz="2400" dirty="0"/>
              <a:t>DINÁMICA: Esta dinámica debe hacerse en un sitio espacioso y consiste en hacer parejas (el docente las hace para que nadie se quede sin que le elijan). Uno será el que guía y el otro el que se deja llevar con los ojos vendados. Las indicaciones dependen de la edad y de la creatividad del que dirige. Se guiará cogiéndolo del brazo, sin cogerlo, con indicaciones simples, con un lenguaje inventado… Lo más importante es que los dos miembros de la pareja hagan los dos roles y, sobre todo, que expresen cómo se han sentido.</a:t>
            </a:r>
          </a:p>
        </p:txBody>
      </p:sp>
      <p:pic>
        <p:nvPicPr>
          <p:cNvPr id="5" name="Imagen 4">
            <a:extLst>
              <a:ext uri="{FF2B5EF4-FFF2-40B4-BE49-F238E27FC236}">
                <a16:creationId xmlns:a16="http://schemas.microsoft.com/office/drawing/2014/main" id="{CF2B8B2B-E405-8C3D-592C-F5BDE6D3BC70}"/>
              </a:ext>
            </a:extLst>
          </p:cNvPr>
          <p:cNvPicPr>
            <a:picLocks noChangeAspect="1"/>
          </p:cNvPicPr>
          <p:nvPr/>
        </p:nvPicPr>
        <p:blipFill>
          <a:blip r:embed="rId2"/>
          <a:stretch>
            <a:fillRect/>
          </a:stretch>
        </p:blipFill>
        <p:spPr>
          <a:xfrm>
            <a:off x="7233617" y="5079834"/>
            <a:ext cx="5633192" cy="1060796"/>
          </a:xfrm>
          <a:prstGeom prst="rect">
            <a:avLst/>
          </a:prstGeom>
        </p:spPr>
      </p:pic>
    </p:spTree>
    <p:extLst>
      <p:ext uri="{BB962C8B-B14F-4D97-AF65-F5344CB8AC3E}">
        <p14:creationId xmlns:p14="http://schemas.microsoft.com/office/powerpoint/2010/main" val="2462280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4BDB8B-38DA-FDBB-26EA-AE47C1E7A4F8}"/>
              </a:ext>
            </a:extLst>
          </p:cNvPr>
          <p:cNvSpPr>
            <a:spLocks noGrp="1"/>
          </p:cNvSpPr>
          <p:nvPr>
            <p:ph type="ctrTitle"/>
          </p:nvPr>
        </p:nvSpPr>
        <p:spPr>
          <a:xfrm>
            <a:off x="973419" y="575686"/>
            <a:ext cx="7070650" cy="468849"/>
          </a:xfrm>
        </p:spPr>
        <p:txBody>
          <a:bodyPr/>
          <a:lstStyle/>
          <a:p>
            <a:r>
              <a:rPr lang="es-ES" sz="2400" dirty="0"/>
              <a:t>1.2. Pelota </a:t>
            </a:r>
            <a:br>
              <a:rPr lang="es-ES" sz="2400" dirty="0"/>
            </a:br>
            <a:r>
              <a:rPr lang="es-ES" sz="2400" dirty="0"/>
              <a:t>con nombre</a:t>
            </a:r>
          </a:p>
        </p:txBody>
      </p:sp>
      <p:sp>
        <p:nvSpPr>
          <p:cNvPr id="3" name="Marcador de texto 2">
            <a:extLst>
              <a:ext uri="{FF2B5EF4-FFF2-40B4-BE49-F238E27FC236}">
                <a16:creationId xmlns:a16="http://schemas.microsoft.com/office/drawing/2014/main" id="{4288D23E-C0B9-741B-0D51-6753B50EE085}"/>
              </a:ext>
            </a:extLst>
          </p:cNvPr>
          <p:cNvSpPr>
            <a:spLocks noGrp="1"/>
          </p:cNvSpPr>
          <p:nvPr>
            <p:ph type="body" sz="quarter" idx="11"/>
          </p:nvPr>
        </p:nvSpPr>
        <p:spPr>
          <a:xfrm>
            <a:off x="3405809" y="586551"/>
            <a:ext cx="8415130" cy="953337"/>
          </a:xfrm>
        </p:spPr>
        <p:txBody>
          <a:bodyPr/>
          <a:lstStyle/>
          <a:p>
            <a:pPr algn="just"/>
            <a:r>
              <a:rPr lang="es-ES" sz="2000" dirty="0"/>
              <a:t>MATERIALES: Folios, temporizador y bolígrafos.</a:t>
            </a:r>
          </a:p>
          <a:p>
            <a:pPr algn="just"/>
            <a:r>
              <a:rPr lang="es-ES" sz="2000" dirty="0"/>
              <a:t>DINÁMICA: La maestra repartirá a cada alumno una hoja en blanco y ellos tendrán que escribir su nombre en el centro de ella en grande. Después, harán una pelota con esa hoja y cerrarán los ojos. Cuando todos tengan los ojos cerrados el docente, pondrá el temporizador y ellos tendrán que lanzar su pelota. Seguidamente, tendrán que ir a buscarla, pero solo la suya sin poder hablar, es decir, si ven la hoja de otro compañero la tienen que cerrar y dejar donde estaba sin avisarlo. Cuando cada uno tenga la suya, el profe anotará lo que han tardado en encontrarlo. Seguidamente se volverá a realizar la misma dinámica pero con la condición de que si un alumno/a coge el papel de otro/a, tiene que buscar a esa persona y dárselo. </a:t>
            </a:r>
          </a:p>
        </p:txBody>
      </p:sp>
      <p:pic>
        <p:nvPicPr>
          <p:cNvPr id="5" name="Imagen 4">
            <a:extLst>
              <a:ext uri="{FF2B5EF4-FFF2-40B4-BE49-F238E27FC236}">
                <a16:creationId xmlns:a16="http://schemas.microsoft.com/office/drawing/2014/main" id="{CF2B8B2B-E405-8C3D-592C-F5BDE6D3BC70}"/>
              </a:ext>
            </a:extLst>
          </p:cNvPr>
          <p:cNvPicPr>
            <a:picLocks noChangeAspect="1"/>
          </p:cNvPicPr>
          <p:nvPr/>
        </p:nvPicPr>
        <p:blipFill>
          <a:blip r:embed="rId2"/>
          <a:stretch>
            <a:fillRect/>
          </a:stretch>
        </p:blipFill>
        <p:spPr>
          <a:xfrm>
            <a:off x="8214278" y="6140008"/>
            <a:ext cx="5633192" cy="1060796"/>
          </a:xfrm>
          <a:prstGeom prst="rect">
            <a:avLst/>
          </a:prstGeom>
        </p:spPr>
      </p:pic>
      <p:sp>
        <p:nvSpPr>
          <p:cNvPr id="4" name="Marcador de texto 2">
            <a:extLst>
              <a:ext uri="{FF2B5EF4-FFF2-40B4-BE49-F238E27FC236}">
                <a16:creationId xmlns:a16="http://schemas.microsoft.com/office/drawing/2014/main" id="{5854A76D-535C-F4D5-7421-A66458C53F7E}"/>
              </a:ext>
            </a:extLst>
          </p:cNvPr>
          <p:cNvSpPr txBox="1">
            <a:spLocks/>
          </p:cNvSpPr>
          <p:nvPr/>
        </p:nvSpPr>
        <p:spPr>
          <a:xfrm>
            <a:off x="5088835" y="4664862"/>
            <a:ext cx="6732104" cy="953337"/>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40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4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40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40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sz="2000" dirty="0"/>
              <a:t>Cuando todos tengan su papel, se para el tiempo y habrán tardado menos. Ahí, es cuando nosotros debemos dar una pequeña explicación sobre la importancia de trabajar en equipo y que ello nos proporciona beneficios a todos/as</a:t>
            </a:r>
          </a:p>
        </p:txBody>
      </p:sp>
    </p:spTree>
    <p:extLst>
      <p:ext uri="{BB962C8B-B14F-4D97-AF65-F5344CB8AC3E}">
        <p14:creationId xmlns:p14="http://schemas.microsoft.com/office/powerpoint/2010/main" val="1142163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4BDB8B-38DA-FDBB-26EA-AE47C1E7A4F8}"/>
              </a:ext>
            </a:extLst>
          </p:cNvPr>
          <p:cNvSpPr>
            <a:spLocks noGrp="1"/>
          </p:cNvSpPr>
          <p:nvPr>
            <p:ph type="ctrTitle"/>
          </p:nvPr>
        </p:nvSpPr>
        <p:spPr>
          <a:xfrm>
            <a:off x="973419" y="575686"/>
            <a:ext cx="7070650" cy="468849"/>
          </a:xfrm>
        </p:spPr>
        <p:txBody>
          <a:bodyPr/>
          <a:lstStyle/>
          <a:p>
            <a:r>
              <a:rPr lang="es-ES" sz="2400" dirty="0"/>
              <a:t>1.3. Con forma </a:t>
            </a:r>
            <a:br>
              <a:rPr lang="es-ES" sz="2400" dirty="0"/>
            </a:br>
            <a:r>
              <a:rPr lang="es-ES" sz="2400" dirty="0"/>
              <a:t>de…</a:t>
            </a:r>
          </a:p>
        </p:txBody>
      </p:sp>
      <p:sp>
        <p:nvSpPr>
          <p:cNvPr id="3" name="Marcador de texto 2">
            <a:extLst>
              <a:ext uri="{FF2B5EF4-FFF2-40B4-BE49-F238E27FC236}">
                <a16:creationId xmlns:a16="http://schemas.microsoft.com/office/drawing/2014/main" id="{4288D23E-C0B9-741B-0D51-6753B50EE085}"/>
              </a:ext>
            </a:extLst>
          </p:cNvPr>
          <p:cNvSpPr>
            <a:spLocks noGrp="1"/>
          </p:cNvSpPr>
          <p:nvPr>
            <p:ph type="body" sz="quarter" idx="11"/>
          </p:nvPr>
        </p:nvSpPr>
        <p:spPr>
          <a:xfrm>
            <a:off x="3432313" y="904603"/>
            <a:ext cx="8415130" cy="953337"/>
          </a:xfrm>
        </p:spPr>
        <p:txBody>
          <a:bodyPr/>
          <a:lstStyle/>
          <a:p>
            <a:pPr algn="just"/>
            <a:r>
              <a:rPr lang="es-ES" sz="2000" dirty="0"/>
              <a:t>DINÁMICA: La maestra hace varios equipos (si pueden ser las dobles parejas o equipos de 3, 4 o 5 alumnos/as). Estos se colocan unos enfrente de otros.</a:t>
            </a:r>
          </a:p>
          <a:p>
            <a:pPr algn="just"/>
            <a:r>
              <a:rPr lang="es-ES" sz="2000" dirty="0"/>
              <a:t>Entre todos (miembros del equipo) deben conseguir hacer con su cuerpo la figura que les manda el otro equipo (figuras geométricas, animales, edificios...).</a:t>
            </a:r>
          </a:p>
          <a:p>
            <a:pPr algn="just"/>
            <a:r>
              <a:rPr lang="es-ES" sz="2000" dirty="0"/>
              <a:t>La única norma es que deben participar todos los jugadores del equipo para hacer una única figura.</a:t>
            </a:r>
          </a:p>
          <a:p>
            <a:pPr algn="just"/>
            <a:r>
              <a:rPr lang="es-ES" sz="2000" dirty="0"/>
              <a:t>Es una dinámica no competitiva porque no gana ni pierde nadie, simplemente, trabajan la cohesión grupal, cultivan la creatividad y se lo pasan en grande.</a:t>
            </a:r>
          </a:p>
        </p:txBody>
      </p:sp>
      <p:pic>
        <p:nvPicPr>
          <p:cNvPr id="5" name="Imagen 4">
            <a:extLst>
              <a:ext uri="{FF2B5EF4-FFF2-40B4-BE49-F238E27FC236}">
                <a16:creationId xmlns:a16="http://schemas.microsoft.com/office/drawing/2014/main" id="{CF2B8B2B-E405-8C3D-592C-F5BDE6D3BC70}"/>
              </a:ext>
            </a:extLst>
          </p:cNvPr>
          <p:cNvPicPr>
            <a:picLocks noChangeAspect="1"/>
          </p:cNvPicPr>
          <p:nvPr/>
        </p:nvPicPr>
        <p:blipFill>
          <a:blip r:embed="rId2"/>
          <a:stretch>
            <a:fillRect/>
          </a:stretch>
        </p:blipFill>
        <p:spPr>
          <a:xfrm>
            <a:off x="8214278" y="6140008"/>
            <a:ext cx="5633192" cy="1060796"/>
          </a:xfrm>
          <a:prstGeom prst="rect">
            <a:avLst/>
          </a:prstGeom>
        </p:spPr>
      </p:pic>
    </p:spTree>
    <p:extLst>
      <p:ext uri="{BB962C8B-B14F-4D97-AF65-F5344CB8AC3E}">
        <p14:creationId xmlns:p14="http://schemas.microsoft.com/office/powerpoint/2010/main" val="2325607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4BDB8B-38DA-FDBB-26EA-AE47C1E7A4F8}"/>
              </a:ext>
            </a:extLst>
          </p:cNvPr>
          <p:cNvSpPr>
            <a:spLocks noGrp="1"/>
          </p:cNvSpPr>
          <p:nvPr>
            <p:ph type="ctrTitle"/>
          </p:nvPr>
        </p:nvSpPr>
        <p:spPr>
          <a:xfrm>
            <a:off x="1026428" y="1146846"/>
            <a:ext cx="7070650" cy="468849"/>
          </a:xfrm>
        </p:spPr>
        <p:txBody>
          <a:bodyPr/>
          <a:lstStyle/>
          <a:p>
            <a:r>
              <a:rPr lang="es-ES" sz="2400" dirty="0"/>
              <a:t>1.4. El blanco </a:t>
            </a:r>
            <a:br>
              <a:rPr lang="es-ES" sz="2400" dirty="0"/>
            </a:br>
            <a:r>
              <a:rPr lang="es-ES" sz="2400" dirty="0"/>
              <a:t>y la diana</a:t>
            </a:r>
          </a:p>
        </p:txBody>
      </p:sp>
      <p:sp>
        <p:nvSpPr>
          <p:cNvPr id="3" name="Marcador de texto 2">
            <a:extLst>
              <a:ext uri="{FF2B5EF4-FFF2-40B4-BE49-F238E27FC236}">
                <a16:creationId xmlns:a16="http://schemas.microsoft.com/office/drawing/2014/main" id="{4288D23E-C0B9-741B-0D51-6753B50EE085}"/>
              </a:ext>
            </a:extLst>
          </p:cNvPr>
          <p:cNvSpPr>
            <a:spLocks noGrp="1"/>
          </p:cNvSpPr>
          <p:nvPr>
            <p:ph type="body" sz="quarter" idx="11"/>
          </p:nvPr>
        </p:nvSpPr>
        <p:spPr>
          <a:xfrm>
            <a:off x="3352800" y="1615695"/>
            <a:ext cx="8415130" cy="953337"/>
          </a:xfrm>
        </p:spPr>
        <p:txBody>
          <a:bodyPr/>
          <a:lstStyle/>
          <a:p>
            <a:pPr algn="just"/>
            <a:r>
              <a:rPr lang="es-ES" sz="2000" dirty="0"/>
              <a:t>MATERIALES: Cartulina grande con círculos concéntricos dividida en cuantos apartados o miembros tenga el equipo, pareja, equipos de tres o de cuatro.</a:t>
            </a:r>
          </a:p>
          <a:p>
            <a:pPr algn="just"/>
            <a:r>
              <a:rPr lang="es-ES" sz="2000" dirty="0"/>
              <a:t>DINÁMICA: Los estudiantes ya están divididos en equipos de 2, 3 o 4 y se les da la cartulina con varios círculos concéntricos, en cada círculo concéntrico se podrán aspectos de su vida personal, de su forma de ser, de lo que pueden aportar al equipo, incluso de sus asignaturas favoritas y lo que más y menos les gusta hacer, su peor defecto… Después, lo compartirán con su pareja, equipo y en gran grupo.</a:t>
            </a:r>
          </a:p>
        </p:txBody>
      </p:sp>
      <p:pic>
        <p:nvPicPr>
          <p:cNvPr id="5" name="Imagen 4">
            <a:extLst>
              <a:ext uri="{FF2B5EF4-FFF2-40B4-BE49-F238E27FC236}">
                <a16:creationId xmlns:a16="http://schemas.microsoft.com/office/drawing/2014/main" id="{CF2B8B2B-E405-8C3D-592C-F5BDE6D3BC70}"/>
              </a:ext>
            </a:extLst>
          </p:cNvPr>
          <p:cNvPicPr>
            <a:picLocks noChangeAspect="1"/>
          </p:cNvPicPr>
          <p:nvPr/>
        </p:nvPicPr>
        <p:blipFill>
          <a:blip r:embed="rId2"/>
          <a:stretch>
            <a:fillRect/>
          </a:stretch>
        </p:blipFill>
        <p:spPr>
          <a:xfrm>
            <a:off x="8214278" y="6140008"/>
            <a:ext cx="5633192" cy="1060796"/>
          </a:xfrm>
          <a:prstGeom prst="rect">
            <a:avLst/>
          </a:prstGeom>
        </p:spPr>
      </p:pic>
    </p:spTree>
    <p:extLst>
      <p:ext uri="{BB962C8B-B14F-4D97-AF65-F5344CB8AC3E}">
        <p14:creationId xmlns:p14="http://schemas.microsoft.com/office/powerpoint/2010/main" val="1844552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4BDB8B-38DA-FDBB-26EA-AE47C1E7A4F8}"/>
              </a:ext>
            </a:extLst>
          </p:cNvPr>
          <p:cNvSpPr>
            <a:spLocks noGrp="1"/>
          </p:cNvSpPr>
          <p:nvPr>
            <p:ph type="ctrTitle"/>
          </p:nvPr>
        </p:nvSpPr>
        <p:spPr>
          <a:xfrm>
            <a:off x="960167" y="798175"/>
            <a:ext cx="7070650" cy="468849"/>
          </a:xfrm>
        </p:spPr>
        <p:txBody>
          <a:bodyPr/>
          <a:lstStyle/>
          <a:p>
            <a:r>
              <a:rPr lang="es-ES" sz="2400" dirty="0"/>
              <a:t>1.4. La maleta</a:t>
            </a:r>
          </a:p>
        </p:txBody>
      </p:sp>
      <p:sp>
        <p:nvSpPr>
          <p:cNvPr id="3" name="Marcador de texto 2">
            <a:extLst>
              <a:ext uri="{FF2B5EF4-FFF2-40B4-BE49-F238E27FC236}">
                <a16:creationId xmlns:a16="http://schemas.microsoft.com/office/drawing/2014/main" id="{4288D23E-C0B9-741B-0D51-6753B50EE085}"/>
              </a:ext>
            </a:extLst>
          </p:cNvPr>
          <p:cNvSpPr>
            <a:spLocks noGrp="1"/>
          </p:cNvSpPr>
          <p:nvPr>
            <p:ph type="body" sz="quarter" idx="11"/>
          </p:nvPr>
        </p:nvSpPr>
        <p:spPr>
          <a:xfrm>
            <a:off x="3617844" y="1032600"/>
            <a:ext cx="8415130" cy="953337"/>
          </a:xfrm>
        </p:spPr>
        <p:txBody>
          <a:bodyPr/>
          <a:lstStyle/>
          <a:p>
            <a:pPr algn="just"/>
            <a:r>
              <a:rPr lang="es-ES" sz="2000" dirty="0"/>
              <a:t>Dinámica de grupo para favorecer la interrelación, el conocimiento mutuo y la distensión dentro del grupo.</a:t>
            </a:r>
          </a:p>
          <a:p>
            <a:pPr algn="just"/>
            <a:r>
              <a:rPr lang="es-ES" sz="2000" dirty="0"/>
              <a:t>DINÁMICA:</a:t>
            </a:r>
          </a:p>
          <a:p>
            <a:pPr algn="just"/>
            <a:r>
              <a:rPr lang="es-ES" sz="2000" dirty="0"/>
              <a:t>El docente, un día, lleva una maleta a clase, y, delante de todos los estudiantes, saca de ella tres objetos, especialmente significativos para él o ella: unas botas de montaña, porque le gusta mucho el excursionismo; una novela que le agrada especialmente, etc.</a:t>
            </a:r>
          </a:p>
          <a:p>
            <a:pPr algn="just"/>
            <a:r>
              <a:rPr lang="es-ES" sz="2000" dirty="0"/>
              <a:t>De vez en cuando, invita a un alumno/a para que haga lo mismo (llevar tres objetos especialmente importantes para él o ella). Los demás pueden hacerle preguntas sobre estos objetos...</a:t>
            </a:r>
          </a:p>
          <a:p>
            <a:pPr algn="just"/>
            <a:endParaRPr lang="es-ES" sz="2000" dirty="0"/>
          </a:p>
          <a:p>
            <a:pPr algn="r"/>
            <a:r>
              <a:rPr lang="es-ES" sz="2000" dirty="0"/>
              <a:t>De esta forma, todas las niñas y niños acaban llevando a clase, un día u otro, la maleta llena de sus objetos preferidos.</a:t>
            </a:r>
          </a:p>
        </p:txBody>
      </p:sp>
      <p:pic>
        <p:nvPicPr>
          <p:cNvPr id="5" name="Imagen 4">
            <a:extLst>
              <a:ext uri="{FF2B5EF4-FFF2-40B4-BE49-F238E27FC236}">
                <a16:creationId xmlns:a16="http://schemas.microsoft.com/office/drawing/2014/main" id="{CF2B8B2B-E405-8C3D-592C-F5BDE6D3BC70}"/>
              </a:ext>
            </a:extLst>
          </p:cNvPr>
          <p:cNvPicPr>
            <a:picLocks noChangeAspect="1"/>
          </p:cNvPicPr>
          <p:nvPr/>
        </p:nvPicPr>
        <p:blipFill>
          <a:blip r:embed="rId2"/>
          <a:stretch>
            <a:fillRect/>
          </a:stretch>
        </p:blipFill>
        <p:spPr>
          <a:xfrm>
            <a:off x="8214278" y="6140008"/>
            <a:ext cx="5633192" cy="1060796"/>
          </a:xfrm>
          <a:prstGeom prst="rect">
            <a:avLst/>
          </a:prstGeom>
        </p:spPr>
      </p:pic>
    </p:spTree>
    <p:extLst>
      <p:ext uri="{BB962C8B-B14F-4D97-AF65-F5344CB8AC3E}">
        <p14:creationId xmlns:p14="http://schemas.microsoft.com/office/powerpoint/2010/main" val="2207887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4BDB8B-38DA-FDBB-26EA-AE47C1E7A4F8}"/>
              </a:ext>
            </a:extLst>
          </p:cNvPr>
          <p:cNvSpPr>
            <a:spLocks noGrp="1"/>
          </p:cNvSpPr>
          <p:nvPr>
            <p:ph type="ctrTitle"/>
          </p:nvPr>
        </p:nvSpPr>
        <p:spPr>
          <a:xfrm>
            <a:off x="960167" y="798175"/>
            <a:ext cx="7070650" cy="468849"/>
          </a:xfrm>
        </p:spPr>
        <p:txBody>
          <a:bodyPr/>
          <a:lstStyle/>
          <a:p>
            <a:r>
              <a:rPr lang="es-ES" sz="2400" dirty="0"/>
              <a:t>1.4. Torre de </a:t>
            </a:r>
            <a:br>
              <a:rPr lang="es-ES" sz="2400" dirty="0"/>
            </a:br>
            <a:r>
              <a:rPr lang="es-ES" sz="2400" dirty="0"/>
              <a:t>espagueti</a:t>
            </a:r>
          </a:p>
        </p:txBody>
      </p:sp>
      <p:sp>
        <p:nvSpPr>
          <p:cNvPr id="3" name="Marcador de texto 2">
            <a:extLst>
              <a:ext uri="{FF2B5EF4-FFF2-40B4-BE49-F238E27FC236}">
                <a16:creationId xmlns:a16="http://schemas.microsoft.com/office/drawing/2014/main" id="{4288D23E-C0B9-741B-0D51-6753B50EE085}"/>
              </a:ext>
            </a:extLst>
          </p:cNvPr>
          <p:cNvSpPr>
            <a:spLocks noGrp="1"/>
          </p:cNvSpPr>
          <p:nvPr>
            <p:ph type="body" sz="quarter" idx="11"/>
          </p:nvPr>
        </p:nvSpPr>
        <p:spPr>
          <a:xfrm>
            <a:off x="3405809" y="1032599"/>
            <a:ext cx="8415130" cy="953337"/>
          </a:xfrm>
        </p:spPr>
        <p:txBody>
          <a:bodyPr/>
          <a:lstStyle/>
          <a:p>
            <a:pPr algn="just"/>
            <a:r>
              <a:rPr lang="es-ES" sz="2000" dirty="0"/>
              <a:t>Sirve para identificar los diferentes roles dentro de los equipos, diferenciando los diversos estilos de liderazgo. Nos servirá para reflexionar sobre la coordinación, el liderazgo, la participación de cada uno/a de los miembros...</a:t>
            </a:r>
          </a:p>
          <a:p>
            <a:pPr algn="just"/>
            <a:r>
              <a:rPr lang="es-ES" sz="2000" dirty="0"/>
              <a:t>MATERIALES POR EQUIPO: - 20 espaguetis crudos.- 1 metro de celo. - 1 metro de cordel. - 1 nube de golosina. - 1 tijera.</a:t>
            </a:r>
          </a:p>
          <a:p>
            <a:pPr algn="just"/>
            <a:r>
              <a:rPr lang="es-ES" sz="2000" dirty="0"/>
              <a:t>DINÁMICA:</a:t>
            </a:r>
          </a:p>
          <a:p>
            <a:pPr algn="just"/>
            <a:r>
              <a:rPr lang="es-ES" sz="2000" dirty="0"/>
              <a:t>La dinámica consiste en construir con los materiales anteriores, una estructura que se sostenga por sí sola y tenga en lo más alto la nube de golosina. Disponen de 20 minutos,</a:t>
            </a:r>
          </a:p>
        </p:txBody>
      </p:sp>
      <p:pic>
        <p:nvPicPr>
          <p:cNvPr id="5" name="Imagen 4">
            <a:extLst>
              <a:ext uri="{FF2B5EF4-FFF2-40B4-BE49-F238E27FC236}">
                <a16:creationId xmlns:a16="http://schemas.microsoft.com/office/drawing/2014/main" id="{CF2B8B2B-E405-8C3D-592C-F5BDE6D3BC70}"/>
              </a:ext>
            </a:extLst>
          </p:cNvPr>
          <p:cNvPicPr>
            <a:picLocks noChangeAspect="1"/>
          </p:cNvPicPr>
          <p:nvPr/>
        </p:nvPicPr>
        <p:blipFill>
          <a:blip r:embed="rId2"/>
          <a:stretch>
            <a:fillRect/>
          </a:stretch>
        </p:blipFill>
        <p:spPr>
          <a:xfrm>
            <a:off x="8214278" y="6140008"/>
            <a:ext cx="5633192" cy="1060796"/>
          </a:xfrm>
          <a:prstGeom prst="rect">
            <a:avLst/>
          </a:prstGeom>
        </p:spPr>
      </p:pic>
    </p:spTree>
    <p:extLst>
      <p:ext uri="{BB962C8B-B14F-4D97-AF65-F5344CB8AC3E}">
        <p14:creationId xmlns:p14="http://schemas.microsoft.com/office/powerpoint/2010/main" val="602372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4BDB8B-38DA-FDBB-26EA-AE47C1E7A4F8}"/>
              </a:ext>
            </a:extLst>
          </p:cNvPr>
          <p:cNvSpPr>
            <a:spLocks noGrp="1"/>
          </p:cNvSpPr>
          <p:nvPr>
            <p:ph type="ctrTitle"/>
          </p:nvPr>
        </p:nvSpPr>
        <p:spPr>
          <a:xfrm>
            <a:off x="933662" y="798174"/>
            <a:ext cx="7070650" cy="468849"/>
          </a:xfrm>
        </p:spPr>
        <p:txBody>
          <a:bodyPr/>
          <a:lstStyle/>
          <a:p>
            <a:r>
              <a:rPr lang="es-ES" sz="2400" dirty="0"/>
              <a:t>1.5. Mundo de </a:t>
            </a:r>
            <a:br>
              <a:rPr lang="es-ES" sz="2400" dirty="0"/>
            </a:br>
            <a:r>
              <a:rPr lang="es-ES" sz="2400" dirty="0"/>
              <a:t>colores.</a:t>
            </a:r>
          </a:p>
        </p:txBody>
      </p:sp>
      <p:sp>
        <p:nvSpPr>
          <p:cNvPr id="3" name="Marcador de texto 2">
            <a:extLst>
              <a:ext uri="{FF2B5EF4-FFF2-40B4-BE49-F238E27FC236}">
                <a16:creationId xmlns:a16="http://schemas.microsoft.com/office/drawing/2014/main" id="{4288D23E-C0B9-741B-0D51-6753B50EE085}"/>
              </a:ext>
            </a:extLst>
          </p:cNvPr>
          <p:cNvSpPr>
            <a:spLocks noGrp="1"/>
          </p:cNvSpPr>
          <p:nvPr>
            <p:ph type="body" sz="quarter" idx="11"/>
          </p:nvPr>
        </p:nvSpPr>
        <p:spPr>
          <a:xfrm>
            <a:off x="3405809" y="1032599"/>
            <a:ext cx="8415130" cy="953337"/>
          </a:xfrm>
        </p:spPr>
        <p:txBody>
          <a:bodyPr/>
          <a:lstStyle/>
          <a:p>
            <a:pPr algn="just"/>
            <a:r>
              <a:rPr lang="es-ES" sz="2000" dirty="0"/>
              <a:t>Actividad para preparar y sensibilizar al alumnado para trabajar de forma cooperativa.</a:t>
            </a:r>
          </a:p>
          <a:p>
            <a:pPr algn="just"/>
            <a:r>
              <a:rPr lang="es-ES" sz="2000" dirty="0"/>
              <a:t>DINÁMICA: Cada participante se coloca de espaldas a la pared, cierra los ojos y se mantiene en silencio. A cada uno se le pega en la frente una pegatina de color, de forma que no pueda ver qué colores le ha tocado. A uno de los participantes no se le pone ninguna pegatina o se le coloca una de completamente distinta, que solo la lleva él.</a:t>
            </a:r>
          </a:p>
          <a:p>
            <a:pPr algn="just"/>
            <a:r>
              <a:rPr lang="es-ES" sz="2000" dirty="0"/>
              <a:t>Seguidamente, ya pueden abrir los ojos y se les dice que tienen dos minutos para agruparse, sin decir nada.</a:t>
            </a:r>
          </a:p>
          <a:p>
            <a:pPr algn="just"/>
            <a:endParaRPr lang="es-ES" sz="2000" dirty="0"/>
          </a:p>
          <a:p>
            <a:pPr algn="r"/>
            <a:r>
              <a:rPr lang="es-ES" sz="2000" dirty="0"/>
              <a:t>El tutor, o alguno de los participantes, observa cómo lo hacen, y qué pasa con el que lleva la pegatina diferente.</a:t>
            </a:r>
          </a:p>
          <a:p>
            <a:pPr algn="r"/>
            <a:endParaRPr lang="es-ES" sz="2000" dirty="0"/>
          </a:p>
          <a:p>
            <a:pPr algn="r"/>
            <a:r>
              <a:rPr lang="es-ES" sz="2000" dirty="0"/>
              <a:t>Después hablan sobre lo que ha pasado, cómo lo han hecho, cómo se han sentido...</a:t>
            </a:r>
          </a:p>
        </p:txBody>
      </p:sp>
      <p:pic>
        <p:nvPicPr>
          <p:cNvPr id="5" name="Imagen 4">
            <a:extLst>
              <a:ext uri="{FF2B5EF4-FFF2-40B4-BE49-F238E27FC236}">
                <a16:creationId xmlns:a16="http://schemas.microsoft.com/office/drawing/2014/main" id="{CF2B8B2B-E405-8C3D-592C-F5BDE6D3BC70}"/>
              </a:ext>
            </a:extLst>
          </p:cNvPr>
          <p:cNvPicPr>
            <a:picLocks noChangeAspect="1"/>
          </p:cNvPicPr>
          <p:nvPr/>
        </p:nvPicPr>
        <p:blipFill>
          <a:blip r:embed="rId2"/>
          <a:stretch>
            <a:fillRect/>
          </a:stretch>
        </p:blipFill>
        <p:spPr>
          <a:xfrm>
            <a:off x="8214278" y="6140008"/>
            <a:ext cx="5633192" cy="1060796"/>
          </a:xfrm>
          <a:prstGeom prst="rect">
            <a:avLst/>
          </a:prstGeom>
        </p:spPr>
      </p:pic>
    </p:spTree>
    <p:extLst>
      <p:ext uri="{BB962C8B-B14F-4D97-AF65-F5344CB8AC3E}">
        <p14:creationId xmlns:p14="http://schemas.microsoft.com/office/powerpoint/2010/main" val="2444915389"/>
      </p:ext>
    </p:extLst>
  </p:cSld>
  <p:clrMapOvr>
    <a:masterClrMapping/>
  </p:clrMapOvr>
</p:sld>
</file>

<file path=ppt/theme/theme1.xml><?xml version="1.0" encoding="utf-8"?>
<a:theme xmlns:a="http://schemas.openxmlformats.org/drawingml/2006/main" name="Tema1">
  <a:themeElements>
    <a:clrScheme name="Swiss">
      <a:dk1>
        <a:srgbClr val="000000"/>
      </a:dk1>
      <a:lt1>
        <a:srgbClr val="FFFFFF"/>
      </a:lt1>
      <a:dk2>
        <a:srgbClr val="E4E4E4"/>
      </a:dk2>
      <a:lt2>
        <a:srgbClr val="7CA655"/>
      </a:lt2>
      <a:accent1>
        <a:srgbClr val="A9D4DB"/>
      </a:accent1>
      <a:accent2>
        <a:srgbClr val="FBE284"/>
      </a:accent2>
      <a:accent3>
        <a:srgbClr val="4495A2"/>
      </a:accent3>
      <a:accent4>
        <a:srgbClr val="AA5881"/>
      </a:accent4>
      <a:accent5>
        <a:srgbClr val="E06742"/>
      </a:accent5>
      <a:accent6>
        <a:srgbClr val="F9D448"/>
      </a:accent6>
      <a:hlink>
        <a:srgbClr val="4495A2"/>
      </a:hlink>
      <a:folHlink>
        <a:srgbClr val="AA5881"/>
      </a:folHlink>
    </a:clrScheme>
    <a:fontScheme name="Custom 175">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49129432_TF78853419_Win32.potx" id="{F85094AE-F951-45B6-B003-F9F3B4BD38C5}" vid="{E124D037-8587-41C3-AB02-2A120C8407E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la oficin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EC1AB0-9704-404D-B6D3-819D938AC55B}">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94F21D10-BD83-491A-AAA6-945C2DB1EB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D20B6E4-879E-4E6C-BDE7-261540CD376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{9EC8CF8E-CCCC-49E0-9819-52D79D9AB13A}tf78853419_win32</Template>
  <TotalTime>58</TotalTime>
  <Words>1507</Words>
  <Application>Microsoft Office PowerPoint</Application>
  <PresentationFormat>Panorámica</PresentationFormat>
  <Paragraphs>62</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Arial</vt:lpstr>
      <vt:lpstr>Calibri</vt:lpstr>
      <vt:lpstr>Franklin Gothic Book</vt:lpstr>
      <vt:lpstr>Franklin Gothic Demi</vt:lpstr>
      <vt:lpstr>Wingdings</vt:lpstr>
      <vt:lpstr>Tema1</vt:lpstr>
      <vt:lpstr>Cooperar y colaborar en infantil y primaria</vt:lpstr>
      <vt:lpstr>1. Dinámicas de cohesión</vt:lpstr>
      <vt:lpstr>1.1. yo guio,  yo confío.</vt:lpstr>
      <vt:lpstr>1.2. Pelota  con nombre</vt:lpstr>
      <vt:lpstr>1.3. Con forma  de…</vt:lpstr>
      <vt:lpstr>1.4. El blanco  y la diana</vt:lpstr>
      <vt:lpstr>1.4. La maleta</vt:lpstr>
      <vt:lpstr>1.4. Torre de  espagueti</vt:lpstr>
      <vt:lpstr>1.5. Mundo de  colores.</vt:lpstr>
      <vt:lpstr>2. Normas para colaborar y cooperar de forma positiva</vt:lpstr>
      <vt:lpstr>3. ROLES PARA COLABORAR Y COOPERAR DE FORMA POSITIVA</vt:lpstr>
      <vt:lpstr>ROLES SIMPLIFICADOS</vt:lpstr>
      <vt:lpstr>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Cooperar y colaborar en infantil y primaria</dc:title>
  <dc:creator>RAQUEL FERNANDEZ ALEGRE</dc:creator>
  <cp:lastModifiedBy>DANIEL MARTINEZ VAZQUEZ</cp:lastModifiedBy>
  <cp:revision>3</cp:revision>
  <dcterms:created xsi:type="dcterms:W3CDTF">2023-01-30T23:17:18Z</dcterms:created>
  <dcterms:modified xsi:type="dcterms:W3CDTF">2023-03-09T08:36:01Z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