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2" r:id="rId7"/>
    <p:sldId id="296" r:id="rId8"/>
    <p:sldId id="271" r:id="rId9"/>
    <p:sldId id="273" r:id="rId10"/>
    <p:sldId id="288" r:id="rId11"/>
    <p:sldId id="289" r:id="rId12"/>
    <p:sldId id="290" r:id="rId13"/>
    <p:sldId id="291" r:id="rId14"/>
    <p:sldId id="292" r:id="rId15"/>
    <p:sldId id="272" r:id="rId16"/>
    <p:sldId id="293" r:id="rId17"/>
    <p:sldId id="294" r:id="rId18"/>
    <p:sldId id="295" r:id="rId19"/>
    <p:sldId id="275" r:id="rId20"/>
    <p:sldId id="276" r:id="rId21"/>
    <p:sldId id="28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33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73B1553-1636-4954-B3CD-10A4DE0CA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4B4DFC-38BA-4C07-8028-8FA8327DD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CCAF7D5-2AD8-4BDF-BE92-13524EA04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8C92429-C2FF-43F8-9F54-FF73D1271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35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8E75E6-FD49-46E3-B23E-9D5C9711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28539"/>
            <a:ext cx="10905066" cy="5600922"/>
          </a:xfrm>
          <a:prstGeom prst="rect">
            <a:avLst/>
          </a:prstGeom>
          <a:solidFill>
            <a:schemeClr val="accent6"/>
          </a:solidFill>
          <a:ln cap="sq">
            <a:noFill/>
            <a:miter lim="800000"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EE6BA1-F87F-4073-B5AB-365A42AD3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790956"/>
            <a:ext cx="10579608" cy="52760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6BDEFD-1CC9-4495-B468-03EA333E223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04330" y="1275587"/>
            <a:ext cx="9596842" cy="33192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dirty="0" err="1">
                <a:solidFill>
                  <a:srgbClr val="FFFFFF"/>
                </a:solidFill>
              </a:rPr>
              <a:t>Integración</a:t>
            </a:r>
            <a:r>
              <a:rPr lang="en-US" sz="6000" b="1" dirty="0">
                <a:solidFill>
                  <a:srgbClr val="FFFFFF"/>
                </a:solidFill>
              </a:rPr>
              <a:t> y </a:t>
            </a:r>
            <a:r>
              <a:rPr lang="en-US" sz="6000" b="1" dirty="0" err="1">
                <a:solidFill>
                  <a:srgbClr val="FFFFFF"/>
                </a:solidFill>
              </a:rPr>
              <a:t>uso</a:t>
            </a:r>
            <a:r>
              <a:rPr lang="en-US" sz="6000" b="1" dirty="0">
                <a:solidFill>
                  <a:srgbClr val="FFFFFF"/>
                </a:solidFill>
              </a:rPr>
              <a:t> de </a:t>
            </a:r>
            <a:r>
              <a:rPr lang="en-US" sz="6000" b="1" dirty="0" err="1">
                <a:solidFill>
                  <a:srgbClr val="FFFFFF"/>
                </a:solidFill>
              </a:rPr>
              <a:t>herramientas</a:t>
            </a:r>
            <a:r>
              <a:rPr lang="en-US" sz="6000" b="1" dirty="0">
                <a:solidFill>
                  <a:srgbClr val="FFFFFF"/>
                </a:solidFill>
              </a:rPr>
              <a:t> TIC para el </a:t>
            </a:r>
            <a:r>
              <a:rPr lang="en-US" sz="6000" b="1" dirty="0" err="1">
                <a:solidFill>
                  <a:srgbClr val="FFFFFF"/>
                </a:solidFill>
              </a:rPr>
              <a:t>desarrollo</a:t>
            </a:r>
            <a:r>
              <a:rPr lang="en-US" sz="6000" b="1" dirty="0">
                <a:solidFill>
                  <a:srgbClr val="FFFFFF"/>
                </a:solidFill>
              </a:rPr>
              <a:t> del Plan Digital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5DA9DD-284E-482F-9B7C-09B8D6528E1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960035" y="4981075"/>
            <a:ext cx="8271930" cy="65350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en-US" sz="1500" b="1">
              <a:solidFill>
                <a:srgbClr val="FFFFFF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800" b="1">
                <a:solidFill>
                  <a:srgbClr val="FFFFFF"/>
                </a:solidFill>
              </a:rPr>
              <a:t>Formación CEPA Nicolás Martín Sosa</a:t>
            </a:r>
            <a:endParaRPr lang="en-US" sz="2800" b="1" dirty="0">
              <a:solidFill>
                <a:srgbClr val="FFFFFF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9B678A5-A064-46A6-817F-AE02396CCF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5551" y="4769963"/>
            <a:ext cx="13008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A2F26F84-F1D1-C743-B678-65C9D880C6B1}"/>
              </a:ext>
            </a:extLst>
          </p:cNvPr>
          <p:cNvSpPr txBox="1"/>
          <p:nvPr/>
        </p:nvSpPr>
        <p:spPr>
          <a:xfrm>
            <a:off x="4091354" y="11019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711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681801" y="957562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Secciones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0" y="2826342"/>
            <a:ext cx="5287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Apartados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los que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dividimos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web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40" y="4055270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mayor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jerarquía</a:t>
            </a:r>
            <a:endParaRPr lang="es-ES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2667434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3" y="3896363"/>
            <a:ext cx="687147" cy="687147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B84F59B5-F3D2-EF45-A928-AECA9E7A1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6" y="5160327"/>
            <a:ext cx="687147" cy="687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E89F8F5-A5EC-434F-8D6C-5DFE0C4B218F}"/>
              </a:ext>
            </a:extLst>
          </p:cNvPr>
          <p:cNvSpPr txBox="1"/>
          <p:nvPr/>
        </p:nvSpPr>
        <p:spPr>
          <a:xfrm>
            <a:off x="2173053" y="5319234"/>
            <a:ext cx="4737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Asegurar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apartado</a:t>
            </a:r>
            <a:endParaRPr lang="es-ES" dirty="0"/>
          </a:p>
        </p:txBody>
      </p:sp>
      <p:pic>
        <p:nvPicPr>
          <p:cNvPr id="2049" name="Picture 1" descr="page7image50836272">
            <a:extLst>
              <a:ext uri="{FF2B5EF4-FFF2-40B4-BE49-F238E27FC236}">
                <a16:creationId xmlns:a16="http://schemas.microsoft.com/office/drawing/2014/main" id="{98B5C2FF-9780-D140-B56D-EB5EE4115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562" y="2826342"/>
            <a:ext cx="4042129" cy="296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02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681801" y="957562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Páginas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1" y="2826342"/>
            <a:ext cx="4331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apartados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incluímos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40" y="4055270"/>
            <a:ext cx="4737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Asignar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correctamente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</a:t>
            </a:r>
            <a:endParaRPr lang="es-ES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2667434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3" y="3896363"/>
            <a:ext cx="687147" cy="687147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B84F59B5-F3D2-EF45-A928-AECA9E7A1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6" y="5160327"/>
            <a:ext cx="687147" cy="687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E89F8F5-A5EC-434F-8D6C-5DFE0C4B218F}"/>
              </a:ext>
            </a:extLst>
          </p:cNvPr>
          <p:cNvSpPr txBox="1"/>
          <p:nvPr/>
        </p:nvSpPr>
        <p:spPr>
          <a:xfrm>
            <a:off x="2173053" y="5319234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dirty="0"/>
          </a:p>
        </p:txBody>
      </p:sp>
      <p:pic>
        <p:nvPicPr>
          <p:cNvPr id="3" name="Imagen 2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C0F269E6-55C6-2548-85DA-37171F44B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088" y="2086460"/>
            <a:ext cx="2447919" cy="361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681801" y="957562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Imágenes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1" y="2826342"/>
            <a:ext cx="4331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alojar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imágenes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luego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podremos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utilizer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web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39" y="3874853"/>
            <a:ext cx="47373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JPG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GIF	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BMP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TIFF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PNG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FLASH</a:t>
            </a:r>
            <a:endParaRPr lang="es-ES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2667434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1" y="3681159"/>
            <a:ext cx="687147" cy="687147"/>
          </a:xfrm>
          <a:prstGeom prst="rect">
            <a:avLst/>
          </a:prstGeom>
        </p:spPr>
      </p:pic>
      <p:pic>
        <p:nvPicPr>
          <p:cNvPr id="4099" name="Picture 3" descr="page15image50650640">
            <a:extLst>
              <a:ext uri="{FF2B5EF4-FFF2-40B4-BE49-F238E27FC236}">
                <a16:creationId xmlns:a16="http://schemas.microsoft.com/office/drawing/2014/main" id="{FB55C6F9-9BF5-FD4C-8AE6-5274B0E4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06" y="3592114"/>
            <a:ext cx="5993681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681801" y="957562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Formularios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1" y="2826342"/>
            <a:ext cx="4331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incluir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formularios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contacto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39" y="3874853"/>
            <a:ext cx="17602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Modificables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s-ES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2667434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1" y="3681159"/>
            <a:ext cx="687147" cy="687147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78DA4E5-C816-2F42-B650-7E3BD8682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0" y="4648631"/>
            <a:ext cx="687147" cy="687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90F55DA-A4CF-8646-B642-35F49AC97802}"/>
              </a:ext>
            </a:extLst>
          </p:cNvPr>
          <p:cNvSpPr txBox="1"/>
          <p:nvPr/>
        </p:nvSpPr>
        <p:spPr>
          <a:xfrm>
            <a:off x="2183137" y="4822781"/>
            <a:ext cx="36747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incluir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electrónico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donde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enviarán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s-ES" dirty="0"/>
          </a:p>
        </p:txBody>
      </p:sp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367B976F-2E4B-2547-BFD3-943911E25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5" y="3271998"/>
            <a:ext cx="5652135" cy="183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681801" y="957562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Libro de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Visitas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1" y="2826342"/>
            <a:ext cx="4331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conocer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feedback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visitantes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39" y="3874853"/>
            <a:ext cx="5103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mensajes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evitar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comentarios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no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deseamos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aparezcan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s-ES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2667434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1" y="3681159"/>
            <a:ext cx="687147" cy="687147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78DA4E5-C816-2F42-B650-7E3BD8682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0" y="4648631"/>
            <a:ext cx="687147" cy="687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90F55DA-A4CF-8646-B642-35F49AC97802}"/>
              </a:ext>
            </a:extLst>
          </p:cNvPr>
          <p:cNvSpPr txBox="1"/>
          <p:nvPr/>
        </p:nvSpPr>
        <p:spPr>
          <a:xfrm>
            <a:off x="2183136" y="4822781"/>
            <a:ext cx="45605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administrador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puede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eliminar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cualquier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mensaje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es-ES" dirty="0"/>
          </a:p>
        </p:txBody>
      </p:sp>
      <p:pic>
        <p:nvPicPr>
          <p:cNvPr id="6146" name="Picture 2" descr="page21image50619744">
            <a:extLst>
              <a:ext uri="{FF2B5EF4-FFF2-40B4-BE49-F238E27FC236}">
                <a16:creationId xmlns:a16="http://schemas.microsoft.com/office/drawing/2014/main" id="{84A6A62F-C765-DC46-BC9F-1D143985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2247275"/>
            <a:ext cx="3722364" cy="22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page23image50655216">
            <a:extLst>
              <a:ext uri="{FF2B5EF4-FFF2-40B4-BE49-F238E27FC236}">
                <a16:creationId xmlns:a16="http://schemas.microsoft.com/office/drawing/2014/main" id="{3BB3C8E4-A804-0E4C-B82F-D12EE7814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43"/>
          <a:stretch/>
        </p:blipFill>
        <p:spPr bwMode="auto">
          <a:xfrm>
            <a:off x="7286626" y="4475017"/>
            <a:ext cx="4000500" cy="160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06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795993" y="671812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Buscador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1" y="2826342"/>
            <a:ext cx="4217660" cy="951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Herramienta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palabra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búsqueda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entre los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web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40" y="4055270"/>
            <a:ext cx="4737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Podemos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secciones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debe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búsqueda</a:t>
            </a:r>
            <a:endParaRPr lang="es-ES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2667434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3" y="3896363"/>
            <a:ext cx="687147" cy="687147"/>
          </a:xfrm>
          <a:prstGeom prst="rect">
            <a:avLst/>
          </a:prstGeom>
        </p:spPr>
      </p:pic>
      <p:pic>
        <p:nvPicPr>
          <p:cNvPr id="7169" name="Picture 1" descr="page24image50606688">
            <a:extLst>
              <a:ext uri="{FF2B5EF4-FFF2-40B4-BE49-F238E27FC236}">
                <a16:creationId xmlns:a16="http://schemas.microsoft.com/office/drawing/2014/main" id="{DC712DCB-DB80-8348-9571-229B20DF7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/>
          <a:stretch/>
        </p:blipFill>
        <p:spPr bwMode="auto">
          <a:xfrm>
            <a:off x="6634692" y="2926801"/>
            <a:ext cx="4799131" cy="17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5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795993" y="671812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Upload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1" y="2826342"/>
            <a:ext cx="4217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alojar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archivos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utilizarlos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web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40" y="4055270"/>
            <a:ext cx="47373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archivos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cualquier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PPT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DOCX</a:t>
            </a: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PDF</a:t>
            </a:r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2667434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3" y="3896363"/>
            <a:ext cx="687147" cy="687147"/>
          </a:xfrm>
          <a:prstGeom prst="rect">
            <a:avLst/>
          </a:prstGeom>
        </p:spPr>
      </p:pic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0CC03BD-9DA3-AF48-AC8F-1C5B542CB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038" y="3354581"/>
            <a:ext cx="4584411" cy="158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795993" y="671812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Estadísticas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1" y="2826342"/>
            <a:ext cx="4217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ha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recibido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40" y="4861219"/>
            <a:ext cx="3912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Podemos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filtrar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2667434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4651565"/>
            <a:ext cx="687147" cy="687147"/>
          </a:xfrm>
          <a:prstGeom prst="rect">
            <a:avLst/>
          </a:prstGeom>
        </p:spPr>
      </p:pic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B37B70A3-879B-A44B-97EA-2DFAD457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3202696"/>
            <a:ext cx="5019674" cy="192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1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795993" y="671812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Estilos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1" y="2826342"/>
            <a:ext cx="4217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editar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estilo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web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40" y="4861219"/>
            <a:ext cx="3912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Requiere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conocimientos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informáticos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Introducir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manualmente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código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2667434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4651565"/>
            <a:ext cx="687147" cy="687147"/>
          </a:xfrm>
          <a:prstGeom prst="rect">
            <a:avLst/>
          </a:prstGeom>
        </p:spPr>
      </p:pic>
      <p:pic>
        <p:nvPicPr>
          <p:cNvPr id="10241" name="Picture 1" descr="page26image54139184">
            <a:extLst>
              <a:ext uri="{FF2B5EF4-FFF2-40B4-BE49-F238E27FC236}">
                <a16:creationId xmlns:a16="http://schemas.microsoft.com/office/drawing/2014/main" id="{CAA0BAB1-6599-E942-A87C-A0873DE4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48" y="2440182"/>
            <a:ext cx="3912860" cy="306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A5E6404F-8703-1C4E-A769-84C664F0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1" y="3701001"/>
            <a:ext cx="687147" cy="687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A8E3C61-BD5A-1B45-B955-EAF6C8DA75FF}"/>
              </a:ext>
            </a:extLst>
          </p:cNvPr>
          <p:cNvSpPr txBox="1"/>
          <p:nvPr/>
        </p:nvSpPr>
        <p:spPr>
          <a:xfrm>
            <a:off x="2183140" y="3866273"/>
            <a:ext cx="225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Estilo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homogéneo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7C288B9A-92B1-054E-8ABF-5B91C8F3E620}"/>
              </a:ext>
            </a:extLst>
          </p:cNvPr>
          <p:cNvCxnSpPr/>
          <p:nvPr/>
        </p:nvCxnSpPr>
        <p:spPr>
          <a:xfrm>
            <a:off x="3977640" y="5338712"/>
            <a:ext cx="0" cy="3535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5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795993" y="671812"/>
            <a:ext cx="68283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Banners</a:t>
            </a:r>
            <a:endParaRPr lang="es-ES" sz="60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93442" y="2557180"/>
            <a:ext cx="5287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introducir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banners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web</a:t>
            </a:r>
            <a:endParaRPr lang="es-ES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1" y="2398273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1" y="4802496"/>
            <a:ext cx="687147" cy="687147"/>
          </a:xfrm>
          <a:prstGeom prst="rect">
            <a:avLst/>
          </a:prstGeom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1D0D14C4-87A5-4332-B3AC-C14BC6FA7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95" y="3406573"/>
            <a:ext cx="687147" cy="68714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66935AE-8950-4673-98AC-E5F52B3D4162}"/>
              </a:ext>
            </a:extLst>
          </p:cNvPr>
          <p:cNvSpPr txBox="1"/>
          <p:nvPr/>
        </p:nvSpPr>
        <p:spPr>
          <a:xfrm>
            <a:off x="2168423" y="3469824"/>
            <a:ext cx="44867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Necesitamos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incluir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URL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donde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queremos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dirija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banner y una imagen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asociada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05CE8E8-CE0C-CB4A-A395-901A8348A716}"/>
              </a:ext>
            </a:extLst>
          </p:cNvPr>
          <p:cNvSpPr txBox="1"/>
          <p:nvPr/>
        </p:nvSpPr>
        <p:spPr>
          <a:xfrm>
            <a:off x="2183140" y="4861219"/>
            <a:ext cx="3912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Banners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Educacyl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directorio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educativos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calendario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escolar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incluídos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forma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predeterminada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A534803D-F357-284E-8346-F605F6143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748" y="2301382"/>
            <a:ext cx="2107622" cy="37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3137012" y="10848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web</a:t>
            </a:r>
            <a:endParaRPr lang="es-ES" sz="3600" dirty="0"/>
          </a:p>
        </p:txBody>
      </p:sp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9492A466-1C84-424D-9A91-88E1872AC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158" y="1855281"/>
            <a:ext cx="1511683" cy="1523874"/>
          </a:xfrm>
          <a:prstGeom prst="rect">
            <a:avLst/>
          </a:prstGeom>
        </p:spPr>
      </p:pic>
      <p:pic>
        <p:nvPicPr>
          <p:cNvPr id="22" name="Imagen 21" descr="Logotipo, Icono&#10;&#10;Descripción generada automáticamente">
            <a:extLst>
              <a:ext uri="{FF2B5EF4-FFF2-40B4-BE49-F238E27FC236}">
                <a16:creationId xmlns:a16="http://schemas.microsoft.com/office/drawing/2014/main" id="{9B3B20B2-9F62-4B0A-8815-AC701347B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993" y="4377991"/>
            <a:ext cx="1511683" cy="1523874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9AFFA3F5-6C1C-4F04-9505-94F92B021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028" y="3083473"/>
            <a:ext cx="1523874" cy="1511683"/>
          </a:xfrm>
          <a:prstGeom prst="rect">
            <a:avLst/>
          </a:prstGeom>
        </p:spPr>
      </p:pic>
      <p:pic>
        <p:nvPicPr>
          <p:cNvPr id="28" name="Imagen 27" descr="Logotipo, Icono&#10;&#10;Descripción generada automáticamente">
            <a:extLst>
              <a:ext uri="{FF2B5EF4-FFF2-40B4-BE49-F238E27FC236}">
                <a16:creationId xmlns:a16="http://schemas.microsoft.com/office/drawing/2014/main" id="{F0A5AB21-7315-4188-BDCD-EF9B17ADD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256" y="3112519"/>
            <a:ext cx="1523874" cy="1511683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C0E16E61-1FB6-4399-BF9E-F13DF7367F36}"/>
              </a:ext>
            </a:extLst>
          </p:cNvPr>
          <p:cNvSpPr txBox="1"/>
          <p:nvPr/>
        </p:nvSpPr>
        <p:spPr>
          <a:xfrm>
            <a:off x="4609369" y="5762624"/>
            <a:ext cx="28689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Visibilidad dentro de la comunidad educativa</a:t>
            </a:r>
            <a:endParaRPr lang="es-ES" dirty="0"/>
          </a:p>
          <a:p>
            <a:pPr algn="ctr"/>
            <a:endParaRPr lang="es-E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1973028" y="4465324"/>
            <a:ext cx="2060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nformación</a:t>
            </a:r>
            <a:endParaRPr lang="es-ES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7909E9B-E9BA-4A74-8B1C-EF3CD9A4DEF8}"/>
              </a:ext>
            </a:extLst>
          </p:cNvPr>
          <p:cNvSpPr txBox="1"/>
          <p:nvPr/>
        </p:nvSpPr>
        <p:spPr>
          <a:xfrm>
            <a:off x="8783292" y="4439536"/>
            <a:ext cx="1713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Comunicación</a:t>
            </a:r>
            <a:endParaRPr lang="es-ES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B7035E5-A202-4EC4-BCB2-F2CB6DD03C97}"/>
              </a:ext>
            </a:extLst>
          </p:cNvPr>
          <p:cNvSpPr txBox="1"/>
          <p:nvPr/>
        </p:nvSpPr>
        <p:spPr>
          <a:xfrm>
            <a:off x="5068181" y="3238795"/>
            <a:ext cx="2037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Imagen del centro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751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3493604" y="1536174"/>
            <a:ext cx="52047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aprender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utilizar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web!</a:t>
            </a:r>
            <a:endParaRPr lang="es-ES" sz="6000" dirty="0"/>
          </a:p>
        </p:txBody>
      </p:sp>
    </p:spTree>
    <p:extLst>
      <p:ext uri="{BB962C8B-B14F-4D97-AF65-F5344CB8AC3E}">
        <p14:creationId xmlns:p14="http://schemas.microsoft.com/office/powerpoint/2010/main" val="381764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929808" y="1074050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Vamos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44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practicar</a:t>
            </a:r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s-ES" sz="4400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34" y="2104346"/>
            <a:ext cx="687147" cy="6871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8E53F20-7A9D-0045-B270-EC4ACE8A3ED1}"/>
              </a:ext>
            </a:extLst>
          </p:cNvPr>
          <p:cNvSpPr txBox="1"/>
          <p:nvPr/>
        </p:nvSpPr>
        <p:spPr>
          <a:xfrm>
            <a:off x="2289736" y="3000832"/>
            <a:ext cx="7468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llamada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Descubre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trabajamos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endParaRPr lang="es-ES" dirty="0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01E3DBEF-B529-0F43-8CF8-5C2A9F84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36" y="2889582"/>
            <a:ext cx="687147" cy="687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CCBF1E1-1B12-C14F-A4BA-A5CC6198598E}"/>
              </a:ext>
            </a:extLst>
          </p:cNvPr>
          <p:cNvSpPr txBox="1"/>
          <p:nvPr/>
        </p:nvSpPr>
        <p:spPr>
          <a:xfrm>
            <a:off x="2289736" y="2145162"/>
            <a:ext cx="6957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Imaginemos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queremos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trabajamos</a:t>
            </a:r>
            <a:endParaRPr lang="es-ES" b="1" u="sng" dirty="0"/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75255AF5-E7C1-DB46-9512-600586496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33" y="3576729"/>
            <a:ext cx="687147" cy="68714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9A513C8-5948-184A-AD25-ADD360EE5AA4}"/>
              </a:ext>
            </a:extLst>
          </p:cNvPr>
          <p:cNvSpPr txBox="1"/>
          <p:nvPr/>
        </p:nvSpPr>
        <p:spPr>
          <a:xfrm>
            <a:off x="2289736" y="3693329"/>
            <a:ext cx="7468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asociada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una de las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localidades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donde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impartimos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</a:t>
            </a:r>
            <a:endParaRPr lang="es-ES" dirty="0"/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BC997D79-A327-9841-B874-2E215E56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830" y="4252982"/>
            <a:ext cx="687147" cy="68714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345A17C-B977-6344-AD6B-0B99D2FC04FB}"/>
              </a:ext>
            </a:extLst>
          </p:cNvPr>
          <p:cNvSpPr txBox="1"/>
          <p:nvPr/>
        </p:nvSpPr>
        <p:spPr>
          <a:xfrm>
            <a:off x="2289736" y="4339660"/>
            <a:ext cx="88316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debe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incluir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Título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centrado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negrita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fuente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arial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tamaño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breve de </a:t>
            </a:r>
            <a:r>
              <a:rPr lang="en-US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trabajamos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fuente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arial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tamaño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3,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incluyendo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algún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hipervínculo</a:t>
            </a:r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imagen y un video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asociados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513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3137012" y="10848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Imagen del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</a:t>
            </a:r>
            <a:endParaRPr lang="es-ES" sz="36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226341" y="2900534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las TIC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42" y="4458908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Sensación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permanente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actualización</a:t>
            </a:r>
            <a:endParaRPr lang="es-ES" dirty="0"/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8EA39066-82CE-48EF-9821-958D0E29A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43" y="2741400"/>
            <a:ext cx="682099" cy="687600"/>
          </a:xfrm>
          <a:prstGeom prst="rect">
            <a:avLst/>
          </a:prstGeom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C41EC8CB-ABFE-4F15-8A7D-90B365F7F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349" y="4300000"/>
            <a:ext cx="681650" cy="6871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FB6EC1E-D68A-411F-9B77-7FF22F0AE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140" y="2658926"/>
            <a:ext cx="4285229" cy="2169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92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3137012" y="10848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Información</a:t>
            </a:r>
            <a:endParaRPr lang="es-ES" sz="3600" dirty="0"/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9AFFA3F5-6C1C-4F04-9505-94F92B02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93" y="2136162"/>
            <a:ext cx="681649" cy="676196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2" y="2289594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sobre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</a:t>
            </a:r>
            <a:endParaRPr lang="es-ES" dirty="0"/>
          </a:p>
        </p:txBody>
      </p:sp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ABFCD8D-D43A-4F38-B5B8-8B47F8595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846" y="2658926"/>
            <a:ext cx="4355256" cy="284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3295310F-85B0-41DD-A5AB-C94A3544D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92" y="2879193"/>
            <a:ext cx="681649" cy="676196"/>
          </a:xfrm>
          <a:prstGeom prst="rect">
            <a:avLst/>
          </a:prstGeom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415EF115-94DE-4F1A-AFD4-22301FD4A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92" y="3622224"/>
            <a:ext cx="681649" cy="676196"/>
          </a:xfrm>
          <a:prstGeom prst="rect">
            <a:avLst/>
          </a:prstGeom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BA3417EF-B124-4E13-9163-C7B205E27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92" y="4438974"/>
            <a:ext cx="681649" cy="67619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41" y="3001391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horario</a:t>
            </a:r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0EB2AF2-50CB-4CA7-A929-57285D6B3088}"/>
              </a:ext>
            </a:extLst>
          </p:cNvPr>
          <p:cNvSpPr txBox="1"/>
          <p:nvPr/>
        </p:nvSpPr>
        <p:spPr>
          <a:xfrm>
            <a:off x="2183141" y="3775656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educativa</a:t>
            </a:r>
            <a:endParaRPr lang="es-ES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D810C66-59AF-4FCD-BB32-ACD2CC8ED487}"/>
              </a:ext>
            </a:extLst>
          </p:cNvPr>
          <p:cNvSpPr txBox="1"/>
          <p:nvPr/>
        </p:nvSpPr>
        <p:spPr>
          <a:xfrm>
            <a:off x="2183141" y="4592406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96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3137012" y="108489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Comunicación</a:t>
            </a:r>
            <a:endParaRPr lang="es-ES" sz="36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410920" y="2229423"/>
            <a:ext cx="4438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Necesidad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permanente</a:t>
            </a:r>
            <a:endParaRPr lang="es-ES" dirty="0"/>
          </a:p>
        </p:txBody>
      </p:sp>
      <p:pic>
        <p:nvPicPr>
          <p:cNvPr id="5" name="Imagen 4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9E5EE119-790E-4426-97D7-34F2E6F4E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372" y="2537033"/>
            <a:ext cx="4072277" cy="2712683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92DA454-D6F0-459D-8A03-2A5113052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002" y="3059892"/>
            <a:ext cx="534075" cy="53407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433B007-4DF6-480D-BF90-2EB7D74B2A8F}"/>
              </a:ext>
            </a:extLst>
          </p:cNvPr>
          <p:cNvSpPr txBox="1"/>
          <p:nvPr/>
        </p:nvSpPr>
        <p:spPr>
          <a:xfrm>
            <a:off x="3261942" y="3142263"/>
            <a:ext cx="22001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s-ES" dirty="0"/>
          </a:p>
        </p:txBody>
      </p:sp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94745777-67CF-4AFF-8D26-21AD9534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000" y="4616151"/>
            <a:ext cx="534075" cy="53407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7E94054-FBB2-48A2-8DC9-5D2629B08171}"/>
              </a:ext>
            </a:extLst>
          </p:cNvPr>
          <p:cNvSpPr txBox="1"/>
          <p:nvPr/>
        </p:nvSpPr>
        <p:spPr>
          <a:xfrm>
            <a:off x="3261942" y="4698521"/>
            <a:ext cx="2475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Formulario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contacto</a:t>
            </a:r>
            <a:endParaRPr lang="es-ES" dirty="0"/>
          </a:p>
        </p:txBody>
      </p:sp>
      <p:pic>
        <p:nvPicPr>
          <p:cNvPr id="7" name="Imagen 6" descr="Forma&#10;&#10;Descripción generada automáticamente">
            <a:extLst>
              <a:ext uri="{FF2B5EF4-FFF2-40B4-BE49-F238E27FC236}">
                <a16:creationId xmlns:a16="http://schemas.microsoft.com/office/drawing/2014/main" id="{65B95D31-AB67-4674-AAB1-70A37E944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786" y="2202408"/>
            <a:ext cx="458089" cy="45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3137012" y="108489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Visibilidad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dentro de la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comunidad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educativa</a:t>
            </a:r>
            <a:endParaRPr lang="es-ES" sz="3600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0EB2AF2-50CB-4CA7-A929-57285D6B3088}"/>
              </a:ext>
            </a:extLst>
          </p:cNvPr>
          <p:cNvSpPr txBox="1"/>
          <p:nvPr/>
        </p:nvSpPr>
        <p:spPr>
          <a:xfrm>
            <a:off x="2173093" y="5018233"/>
            <a:ext cx="4011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Oportunidades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colaboraciones</a:t>
            </a:r>
            <a:endParaRPr lang="es-ES" dirty="0"/>
          </a:p>
        </p:txBody>
      </p:sp>
      <p:pic>
        <p:nvPicPr>
          <p:cNvPr id="16" name="Imagen 15" descr="Logotipo, Icono&#10;&#10;Descripción generada automáticamente">
            <a:extLst>
              <a:ext uri="{FF2B5EF4-FFF2-40B4-BE49-F238E27FC236}">
                <a16:creationId xmlns:a16="http://schemas.microsoft.com/office/drawing/2014/main" id="{5FBC6717-2AE9-4E56-B8A9-D8FBCD320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18" y="3227726"/>
            <a:ext cx="740050" cy="746018"/>
          </a:xfrm>
          <a:prstGeom prst="rect">
            <a:avLst/>
          </a:prstGeom>
        </p:spPr>
      </p:pic>
      <p:pic>
        <p:nvPicPr>
          <p:cNvPr id="17" name="Imagen 16" descr="Logotipo, Icono&#10;&#10;Descripción generada automáticamente">
            <a:extLst>
              <a:ext uri="{FF2B5EF4-FFF2-40B4-BE49-F238E27FC236}">
                <a16:creationId xmlns:a16="http://schemas.microsoft.com/office/drawing/2014/main" id="{117DD58A-3F81-4827-8F55-3DA37C9E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458" y="5018233"/>
            <a:ext cx="742810" cy="748800"/>
          </a:xfrm>
          <a:prstGeom prst="rect">
            <a:avLst/>
          </a:prstGeom>
        </p:spPr>
      </p:pic>
      <p:pic>
        <p:nvPicPr>
          <p:cNvPr id="3" name="Imagen 2" descr="Imagen que contiene objeto, reloj, cuarto, señal&#10;&#10;Descripción generada automáticamente">
            <a:extLst>
              <a:ext uri="{FF2B5EF4-FFF2-40B4-BE49-F238E27FC236}">
                <a16:creationId xmlns:a16="http://schemas.microsoft.com/office/drawing/2014/main" id="{076C60D6-BE7E-46F8-851A-2DBED6686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111" y="2568643"/>
            <a:ext cx="4373798" cy="3198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A0D4E88-003A-1D48-837C-CF3AA1101C19}"/>
              </a:ext>
            </a:extLst>
          </p:cNvPr>
          <p:cNvSpPr txBox="1"/>
          <p:nvPr/>
        </p:nvSpPr>
        <p:spPr>
          <a:xfrm>
            <a:off x="2206269" y="3277569"/>
            <a:ext cx="31544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Mostrar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forma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trabajar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los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demás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centros</a:t>
            </a:r>
            <a:endParaRPr lang="es-ES" dirty="0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213A903F-8AC7-324D-8A76-0F43C2E4DEC6}"/>
              </a:ext>
            </a:extLst>
          </p:cNvPr>
          <p:cNvCxnSpPr>
            <a:cxnSpLocks/>
          </p:cNvCxnSpPr>
          <p:nvPr/>
        </p:nvCxnSpPr>
        <p:spPr>
          <a:xfrm>
            <a:off x="3383280" y="4069080"/>
            <a:ext cx="0" cy="949153"/>
          </a:xfrm>
          <a:prstGeom prst="straightConnector1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3137012" y="1084898"/>
            <a:ext cx="6828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Acceder a la web del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</a:t>
            </a:r>
            <a:endParaRPr lang="es-ES" sz="36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1348965" y="2289594"/>
            <a:ext cx="6213123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visitante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cepanicolasmartinsosa.centros.educa.jcyl.es</a:t>
            </a:r>
            <a:endParaRPr lang="es-ES" sz="2400" u="sng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886391" y="3963723"/>
            <a:ext cx="68283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administrador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400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cepanicolasmartinsosa.centros.educa.jcyl.es</a:t>
            </a:r>
            <a:r>
              <a:rPr lang="en-US" sz="2400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b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administracion</a:t>
            </a:r>
            <a:endParaRPr lang="es-ES" sz="2400" u="sng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8" y="2163485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8" y="3802268"/>
            <a:ext cx="687147" cy="687147"/>
          </a:xfrm>
          <a:prstGeom prst="rect">
            <a:avLst/>
          </a:prstGeom>
        </p:spPr>
      </p:pic>
      <p:pic>
        <p:nvPicPr>
          <p:cNvPr id="4" name="Imagen 3" descr="Una captura de pantalla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D152A31C-A6CC-9C4B-816B-FA8D7244F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321" y="2111112"/>
            <a:ext cx="2942288" cy="29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4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3155901" y="1103524"/>
            <a:ext cx="56864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Sitio web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1" y="2289594"/>
            <a:ext cx="5287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Homepage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41" y="3001391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Secciones</a:t>
            </a:r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0EB2AF2-50CB-4CA7-A929-57285D6B3088}"/>
              </a:ext>
            </a:extLst>
          </p:cNvPr>
          <p:cNvSpPr txBox="1"/>
          <p:nvPr/>
        </p:nvSpPr>
        <p:spPr>
          <a:xfrm>
            <a:off x="2183140" y="3832763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Páginas</a:t>
            </a:r>
            <a:endParaRPr lang="es-ES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4" y="2179403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4" y="2882865"/>
            <a:ext cx="687147" cy="687147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519C3484-DD75-4857-844A-26055DC8F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4" y="3673856"/>
            <a:ext cx="687147" cy="687147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A49DB0C7-A12C-43D3-8890-75EBC965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3" y="4535283"/>
            <a:ext cx="687147" cy="68714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C51E658D-C679-4AB4-8B0B-76C115A12DEE}"/>
              </a:ext>
            </a:extLst>
          </p:cNvPr>
          <p:cNvSpPr txBox="1"/>
          <p:nvPr/>
        </p:nvSpPr>
        <p:spPr>
          <a:xfrm>
            <a:off x="2183140" y="4668432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Imágenes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CDA59C-2762-3946-8AC1-F2554B0DB784}"/>
              </a:ext>
            </a:extLst>
          </p:cNvPr>
          <p:cNvSpPr txBox="1"/>
          <p:nvPr/>
        </p:nvSpPr>
        <p:spPr>
          <a:xfrm>
            <a:off x="2166367" y="5493008"/>
            <a:ext cx="1526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Formularios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8643569-0DC1-3E4A-911C-19A4DAA34EB9}"/>
              </a:ext>
            </a:extLst>
          </p:cNvPr>
          <p:cNvSpPr txBox="1"/>
          <p:nvPr/>
        </p:nvSpPr>
        <p:spPr>
          <a:xfrm>
            <a:off x="8981173" y="2289594"/>
            <a:ext cx="5287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Libro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Visitas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9294303-F33B-8145-A00A-A595A3008576}"/>
              </a:ext>
            </a:extLst>
          </p:cNvPr>
          <p:cNvSpPr txBox="1"/>
          <p:nvPr/>
        </p:nvSpPr>
        <p:spPr>
          <a:xfrm>
            <a:off x="8981173" y="3041772"/>
            <a:ext cx="5287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Buscador</a:t>
            </a:r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017D5F-01BE-5D46-A052-6C7CB194AEF5}"/>
              </a:ext>
            </a:extLst>
          </p:cNvPr>
          <p:cNvSpPr txBox="1"/>
          <p:nvPr/>
        </p:nvSpPr>
        <p:spPr>
          <a:xfrm>
            <a:off x="8981173" y="3952159"/>
            <a:ext cx="5287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Uploads</a:t>
            </a:r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F81EC79-5A98-8346-AFEE-CE57ED6998F9}"/>
              </a:ext>
            </a:extLst>
          </p:cNvPr>
          <p:cNvSpPr txBox="1"/>
          <p:nvPr/>
        </p:nvSpPr>
        <p:spPr>
          <a:xfrm>
            <a:off x="8981173" y="4761710"/>
            <a:ext cx="5287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Estadísticas</a:t>
            </a:r>
            <a:endParaRPr lang="es-ES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4BC1A29-1E55-6645-A06F-508B9837C855}"/>
              </a:ext>
            </a:extLst>
          </p:cNvPr>
          <p:cNvSpPr txBox="1"/>
          <p:nvPr/>
        </p:nvSpPr>
        <p:spPr>
          <a:xfrm>
            <a:off x="8981173" y="5501496"/>
            <a:ext cx="26435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Estilos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banners</a:t>
            </a:r>
            <a:endParaRPr lang="es-ES" dirty="0"/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486F14C2-E25B-364E-AFD6-4EFC1D49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3" y="5342589"/>
            <a:ext cx="687147" cy="687147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6AFA1C4A-7E63-404E-83A2-CF4ED55C2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329" y="2181925"/>
            <a:ext cx="687147" cy="687147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C9DD8D4E-977A-7E49-A7D2-FE888178F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329" y="2930481"/>
            <a:ext cx="687147" cy="687147"/>
          </a:xfrm>
          <a:prstGeom prst="rect">
            <a:avLst/>
          </a:prstGeom>
        </p:spPr>
      </p:pic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38812F46-482A-5440-B854-5E275EED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328" y="3793252"/>
            <a:ext cx="687147" cy="687147"/>
          </a:xfrm>
          <a:prstGeom prst="rect">
            <a:avLst/>
          </a:prstGeom>
        </p:spPr>
      </p:pic>
      <p:pic>
        <p:nvPicPr>
          <p:cNvPr id="30" name="Imagen 29" descr="Icono&#10;&#10;Descripción generada automáticamente">
            <a:extLst>
              <a:ext uri="{FF2B5EF4-FFF2-40B4-BE49-F238E27FC236}">
                <a16:creationId xmlns:a16="http://schemas.microsoft.com/office/drawing/2014/main" id="{BD57A92B-4674-0A4B-BEF1-DBEA6EB12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328" y="4626725"/>
            <a:ext cx="687147" cy="687147"/>
          </a:xfrm>
          <a:prstGeom prst="rect">
            <a:avLst/>
          </a:prstGeom>
        </p:spPr>
      </p:pic>
      <p:pic>
        <p:nvPicPr>
          <p:cNvPr id="31" name="Imagen 30" descr="Icono&#10;&#10;Descripción generada automáticamente">
            <a:extLst>
              <a:ext uri="{FF2B5EF4-FFF2-40B4-BE49-F238E27FC236}">
                <a16:creationId xmlns:a16="http://schemas.microsoft.com/office/drawing/2014/main" id="{04210D39-4FCD-B346-8760-4A203AACC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179" y="5480022"/>
            <a:ext cx="687147" cy="687147"/>
          </a:xfrm>
          <a:prstGeom prst="rect">
            <a:avLst/>
          </a:prstGeom>
        </p:spPr>
      </p:pic>
      <p:pic>
        <p:nvPicPr>
          <p:cNvPr id="3" name="Imagen 2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C958C2E1-3BE9-7941-BB9E-D1605A176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161" y="2316948"/>
            <a:ext cx="3509962" cy="350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B515DE1-F567-4F87-9568-6E3F76336EB2}"/>
              </a:ext>
            </a:extLst>
          </p:cNvPr>
          <p:cNvSpPr txBox="1"/>
          <p:nvPr/>
        </p:nvSpPr>
        <p:spPr>
          <a:xfrm>
            <a:off x="2681801" y="957562"/>
            <a:ext cx="68283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Homepage</a:t>
            </a:r>
            <a:endParaRPr lang="es-ES" sz="44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43594281-292A-4D07-AE4F-BCB168A2A2A5}"/>
              </a:ext>
            </a:extLst>
          </p:cNvPr>
          <p:cNvSpPr txBox="1"/>
          <p:nvPr/>
        </p:nvSpPr>
        <p:spPr>
          <a:xfrm>
            <a:off x="2183140" y="2826342"/>
            <a:ext cx="5287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Página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principal de la web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7A28DF19-6E7E-4D89-B3B1-6AD78E5B5E1A}"/>
              </a:ext>
            </a:extLst>
          </p:cNvPr>
          <p:cNvSpPr txBox="1"/>
          <p:nvPr/>
        </p:nvSpPr>
        <p:spPr>
          <a:xfrm>
            <a:off x="2183140" y="4055270"/>
            <a:ext cx="47373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recomienda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incluir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información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básica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relevante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forma visual </a:t>
            </a:r>
            <a:endParaRPr lang="es-ES" dirty="0"/>
          </a:p>
        </p:txBody>
      </p:sp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9B418D6D-1F4B-48C6-94C8-58C7E73C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2" y="2667434"/>
            <a:ext cx="687147" cy="68714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8CB72521-08CF-4ECE-B27A-F3677C63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3" y="3896363"/>
            <a:ext cx="687147" cy="687147"/>
          </a:xfrm>
          <a:prstGeom prst="rect">
            <a:avLst/>
          </a:prstGeom>
        </p:spPr>
      </p:pic>
      <p:pic>
        <p:nvPicPr>
          <p:cNvPr id="1025" name="Picture 1" descr="page6image50810528">
            <a:extLst>
              <a:ext uri="{FF2B5EF4-FFF2-40B4-BE49-F238E27FC236}">
                <a16:creationId xmlns:a16="http://schemas.microsoft.com/office/drawing/2014/main" id="{D1863229-23CA-584C-8E80-0DC0F97A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81" y="2356691"/>
            <a:ext cx="3132378" cy="339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B84F59B5-F3D2-EF45-A928-AECA9E7A1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6" y="5160327"/>
            <a:ext cx="687147" cy="6871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E89F8F5-A5EC-434F-8D6C-5DFE0C4B218F}"/>
              </a:ext>
            </a:extLst>
          </p:cNvPr>
          <p:cNvSpPr txBox="1"/>
          <p:nvPr/>
        </p:nvSpPr>
        <p:spPr>
          <a:xfrm>
            <a:off x="2173053" y="5319234"/>
            <a:ext cx="4737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Evitar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párrafos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28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BFA115D19A414EB7673FD58CEC6D4E" ma:contentTypeVersion="2" ma:contentTypeDescription="Crear nuevo documento." ma:contentTypeScope="" ma:versionID="07b23023e5d8d7a718c7c0163d1b5d82">
  <xsd:schema xmlns:xsd="http://www.w3.org/2001/XMLSchema" xmlns:xs="http://www.w3.org/2001/XMLSchema" xmlns:p="http://schemas.microsoft.com/office/2006/metadata/properties" xmlns:ns2="295dfccf-dad8-431b-9e0e-4ae593b5d7a5" targetNamespace="http://schemas.microsoft.com/office/2006/metadata/properties" ma:root="true" ma:fieldsID="dad38c168c3b9671a155879193c400be" ns2:_="">
    <xsd:import namespace="295dfccf-dad8-431b-9e0e-4ae593b5d7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dfccf-dad8-431b-9e0e-4ae593b5d7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9FC17D-3106-4E2B-A0AA-2504917FA96C}"/>
</file>

<file path=customXml/itemProps2.xml><?xml version="1.0" encoding="utf-8"?>
<ds:datastoreItem xmlns:ds="http://schemas.openxmlformats.org/officeDocument/2006/customXml" ds:itemID="{C6AFC530-222A-4E31-95E5-4400154E57D1}"/>
</file>

<file path=customXml/itemProps3.xml><?xml version="1.0" encoding="utf-8"?>
<ds:datastoreItem xmlns:ds="http://schemas.openxmlformats.org/officeDocument/2006/customXml" ds:itemID="{67D12243-F823-401D-B889-DF9A4309E466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124</TotalTime>
  <Words>508</Words>
  <Application>Microsoft Office PowerPoint</Application>
  <PresentationFormat>Panorámica</PresentationFormat>
  <Paragraphs>113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4" baseType="lpstr">
      <vt:lpstr>Arial</vt:lpstr>
      <vt:lpstr>Garamond</vt:lpstr>
      <vt:lpstr>Orgánico</vt:lpstr>
      <vt:lpstr>Integración y uso de herramientas TIC para el desarrollo del Plan Digital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Actualización de la página web del centro</dc:title>
  <dc:creator>MARIO ALVAREZ PRADO</dc:creator>
  <cp:lastModifiedBy>ies</cp:lastModifiedBy>
  <cp:revision>4</cp:revision>
  <dcterms:created xsi:type="dcterms:W3CDTF">2022-11-09T09:40:00Z</dcterms:created>
  <dcterms:modified xsi:type="dcterms:W3CDTF">2023-03-03T10:14:21Z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0x010100CABFA115D19A414EB7673FD58CEC6D4E</vt:lpwstr>
  </property>
</Properties>
</file>