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33" d="100"/>
          <a:sy n="33" d="100"/>
        </p:scale>
        <p:origin x="72" y="10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05B69A-CBD7-47A4-99D9-6866CE20B2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1DDBBB9-F982-4143-92C1-59D2118DB5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D37BA2-0CE1-4FEA-B06A-727B43244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D2B39-0CEB-447D-9625-4CBDE57EFA53}" type="datetimeFigureOut">
              <a:rPr lang="es-ES" smtClean="0"/>
              <a:t>10/06/2022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75A20C0-58B8-4682-AA51-5ECE4D9E0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BC3FC6A-27E3-4158-9B13-4D2CA3518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8AB96-C7A4-4673-8E72-333E764FEC7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5736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5D0EF9-3678-46D0-9E9E-202AFFAC2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23200FF-3C43-41C7-B810-88D3398DC8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1D585DA-D266-4411-9260-B236BA555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D2B39-0CEB-447D-9625-4CBDE57EFA53}" type="datetimeFigureOut">
              <a:rPr lang="es-ES" smtClean="0"/>
              <a:t>10/06/2022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84258BA-9FF2-4512-B8D4-222D87AE2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A0D5277-BC30-48CC-A6F7-3F8824148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8AB96-C7A4-4673-8E72-333E764FEC7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5883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A494497-DF7C-40B6-B042-564B22271D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66B19F3-B444-42F0-B880-79CFA0F6DA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B00BDC7-1E86-49B2-AFD1-EA6DC6E09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D2B39-0CEB-447D-9625-4CBDE57EFA53}" type="datetimeFigureOut">
              <a:rPr lang="es-ES" smtClean="0"/>
              <a:t>10/06/2022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2F6A542-95CD-470D-812F-2970881B5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9DA4BD3-7458-476D-BA3E-31E05D1C0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8AB96-C7A4-4673-8E72-333E764FEC7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437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D82569-C598-4DB7-A3B6-E51435204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3025329-D814-463D-B98C-78D6055BD5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A80BEC-2E98-4A75-9FBA-C6B5C3FC5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D2B39-0CEB-447D-9625-4CBDE57EFA53}" type="datetimeFigureOut">
              <a:rPr lang="es-ES" smtClean="0"/>
              <a:t>10/06/2022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61C36E3-D11A-4AB0-9072-122B1A51B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02A4DFD-6C66-4983-A955-F34796841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8AB96-C7A4-4673-8E72-333E764FEC7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1631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AA3EE0-FE27-46D9-9F3B-53602C5FF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5ACE55-835A-4FC6-A180-8DEE8F023B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85FE8C-3478-4DD5-92C2-64A007AF3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D2B39-0CEB-447D-9625-4CBDE57EFA53}" type="datetimeFigureOut">
              <a:rPr lang="es-ES" smtClean="0"/>
              <a:t>10/06/2022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5618575-2646-477C-8D28-4E713761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3B5B226-FFF7-417E-80E4-5B77BA09D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8AB96-C7A4-4673-8E72-333E764FEC7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5313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DF92C2-0C4A-44EE-8336-090BF38A8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43DDAFA-921F-4C2F-AA5E-16758C6089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5E38EA7-2C2D-49B2-94F8-3C2449A954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1D9D7AB-5B7F-4D3A-B515-944925A9F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D2B39-0CEB-447D-9625-4CBDE57EFA53}" type="datetimeFigureOut">
              <a:rPr lang="es-ES" smtClean="0"/>
              <a:t>10/06/2022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6911F9E-D734-4017-9B53-B461FE079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5A288CD-9E6F-4349-A511-2776B6202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8AB96-C7A4-4673-8E72-333E764FEC7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0406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F02D78-2CD1-4320-9C9C-79F746A9D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7491C73-3295-4969-B9F4-45319343C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A07864F-06A1-49AB-AEBE-E21BE73183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9FE7C49-E0B0-45B0-89F6-1705D5A3CD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4FF9B81-8805-4C4C-AFB4-9D5BDF12D5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00D1ABF-D448-4DC3-BA8A-7F750F552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D2B39-0CEB-447D-9625-4CBDE57EFA53}" type="datetimeFigureOut">
              <a:rPr lang="es-ES" smtClean="0"/>
              <a:t>10/06/2022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74DEA3E-87C0-499A-8C91-88FD5DBAD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C4DD1BC-20EC-4F46-AA61-B1A0E62DA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8AB96-C7A4-4673-8E72-333E764FEC7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5891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DE82DB-E23B-4A93-9AD3-D30D26273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92B26A9-4E01-48AF-A8A7-1A07E6E6D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D2B39-0CEB-447D-9625-4CBDE57EFA53}" type="datetimeFigureOut">
              <a:rPr lang="es-ES" smtClean="0"/>
              <a:t>10/06/2022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1D87F8C-2B95-4CA8-B345-444B67D9E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6B1A0CD-9D46-47B7-9887-D2E49D8D1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8AB96-C7A4-4673-8E72-333E764FEC7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9570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49F6C12-5A3C-471D-A798-2AB06ED9F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D2B39-0CEB-447D-9625-4CBDE57EFA53}" type="datetimeFigureOut">
              <a:rPr lang="es-ES" smtClean="0"/>
              <a:t>10/06/2022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0C32E8F-CC54-4CAF-9198-A0534BA32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0BEE798-7419-4245-B00F-D534E6025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8AB96-C7A4-4673-8E72-333E764FEC7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7853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1932B4-5DBD-4E0C-9145-91311DC46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823F392-88B3-45FF-BAAF-6EE74AD81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A24DAF0-D380-4103-A770-AB6F80C3C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62311C5-EF7D-466A-827E-93E608A1F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D2B39-0CEB-447D-9625-4CBDE57EFA53}" type="datetimeFigureOut">
              <a:rPr lang="es-ES" smtClean="0"/>
              <a:t>10/06/2022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048DC24-0F31-41B8-8CBB-DDA2ED41A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289F77E-36BB-4466-AC00-ED46F9CFC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8AB96-C7A4-4673-8E72-333E764FEC7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9508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114CE7-9F1A-41FD-A6A9-3E4F1E6CB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9DCEBDA-7635-48C2-9939-C800689B2A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A61FC63-8939-44AE-B12B-7591C3B562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615EDF1-0861-41D2-A6FF-DC849DC1B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D2B39-0CEB-447D-9625-4CBDE57EFA53}" type="datetimeFigureOut">
              <a:rPr lang="es-ES" smtClean="0"/>
              <a:t>10/06/2022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71008F4-90D6-45AC-85F4-ECE929EA7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E021EE9-8FF8-473A-B4A5-EF74A49A4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8AB96-C7A4-4673-8E72-333E764FEC7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2645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548DC81-E54A-4BC7-9F5E-22C2DA30E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C12A798-93E3-467D-A53B-B3C312DADB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CBA5B0-C785-45AE-9DAA-AC94CA9F25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D2B39-0CEB-447D-9625-4CBDE57EFA53}" type="datetimeFigureOut">
              <a:rPr lang="es-ES" smtClean="0"/>
              <a:t>10/06/2022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5E7B63-6AF3-4703-9D0C-D9F7DBE898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C7AC7D-6D2F-424D-8053-2E31E71349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38AB96-C7A4-4673-8E72-333E764FEC7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0605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3F52326-AC73-45A3-8096-6D4A9AC84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5590" y="2039351"/>
            <a:ext cx="6023810" cy="451785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603B0BE-26A5-45C3-B78F-76C8AD44C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926" y="280153"/>
            <a:ext cx="6533148" cy="1308015"/>
          </a:xfrm>
        </p:spPr>
        <p:txBody>
          <a:bodyPr>
            <a:normAutofit/>
          </a:bodyPr>
          <a:lstStyle/>
          <a:p>
            <a:r>
              <a:rPr lang="es-ES" sz="2800" dirty="0"/>
              <a:t>TARJETAS NAVIDEÑAS INDIVIDUALES A CADA ANCIANO DE LA RESIDENCIA</a:t>
            </a:r>
          </a:p>
        </p:txBody>
      </p:sp>
    </p:spTree>
    <p:extLst>
      <p:ext uri="{BB962C8B-B14F-4D97-AF65-F5344CB8AC3E}">
        <p14:creationId xmlns:p14="http://schemas.microsoft.com/office/powerpoint/2010/main" val="2816898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FEBB04-5043-47F3-88C5-7AF225D4F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dirty="0"/>
              <a:t>CHRISTMAS JUMPER DAY </a:t>
            </a:r>
            <a:br>
              <a:rPr lang="es-ES" sz="2800" dirty="0"/>
            </a:br>
            <a:r>
              <a:rPr lang="es-ES" sz="2800" dirty="0"/>
              <a:t>Recogida de alimentos para el pueblo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2D29A27-D19D-49C1-B781-B9AF9EFF2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66017">
            <a:off x="815857" y="1934074"/>
            <a:ext cx="3156287" cy="236721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A6D6137-FC44-4E33-82ED-B307126BB5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429000"/>
            <a:ext cx="3268582" cy="245143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E5D18F5-8DB9-4368-8AB0-CF61FA6706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85114" flipV="1">
            <a:off x="7503695" y="1891964"/>
            <a:ext cx="3268582" cy="245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506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4A69CC-2BE0-437F-8098-459109198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dirty="0"/>
              <a:t>Cantamos Villancicos para los ancianos de la residencia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8E75ECC-50B5-4D0A-AD1B-3D73012FEB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36" y="2023143"/>
            <a:ext cx="5050813" cy="378811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430E954-876D-4101-81B6-09CFD47F4F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851693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14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67919F-A17F-4893-A0E0-DCDA19F61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MONOPOLI DE Tierra de Campos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47B56ED-470D-4A12-8E6C-AD6D06236D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6495">
            <a:off x="1335728" y="1990350"/>
            <a:ext cx="3072063" cy="230404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A068714-1AC7-43E9-A446-C2A7D508E7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5449">
            <a:off x="3024821" y="4046327"/>
            <a:ext cx="3380739" cy="253555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F831357-FED4-40F6-BDEC-94CDD50BEC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3402">
            <a:off x="4844718" y="1774589"/>
            <a:ext cx="3170414" cy="237781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CF8CB62-7153-4A72-9C9F-5FF0E6F25C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706" y="3818626"/>
            <a:ext cx="3565665" cy="267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269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0D846F-B87A-444C-8DA7-6BE95B0D5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041" y="422493"/>
            <a:ext cx="4559967" cy="804728"/>
          </a:xfrm>
        </p:spPr>
        <p:txBody>
          <a:bodyPr>
            <a:normAutofit/>
          </a:bodyPr>
          <a:lstStyle/>
          <a:p>
            <a:r>
              <a:rPr lang="es-ES" dirty="0"/>
              <a:t>Expo trajes de jotas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D16B0E5-F67A-4E61-8F2A-FA321897E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28411"/>
            <a:ext cx="4195820" cy="235687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BB6BA20-0974-4701-8FE8-85D38D0C8E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49" y="1411416"/>
            <a:ext cx="4195819" cy="235687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C5CD4C2-E7E5-44FA-B438-236D0FBCE4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958" y="2822155"/>
            <a:ext cx="1833892" cy="3264787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5857D307-E1EC-44DE-A2F2-C8DFCAE22B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161" y="1411416"/>
            <a:ext cx="5589148" cy="419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840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A60AC2-0F81-4EF8-92BB-EB22F0B16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222454C-0EB3-424A-9884-A8EC31CE9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618" y="1946829"/>
            <a:ext cx="3279877" cy="433598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1D66473-FAEE-43EA-BD4C-4D7D3237F6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9327" y="729398"/>
            <a:ext cx="2440841" cy="435176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42EA662-986A-4444-ABC9-7750996679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2741" y="1690688"/>
            <a:ext cx="2441059" cy="433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323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F96392-4928-4A2C-983A-A94ADFA80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400" dirty="0"/>
              <a:t>CARNAVAL: La vieja de las 7 patas de Villada,(nuestra </a:t>
            </a:r>
            <a:r>
              <a:rPr lang="es-ES" sz="2400" dirty="0" err="1"/>
              <a:t>patarrona</a:t>
            </a:r>
            <a:r>
              <a:rPr lang="es-ES" sz="2400" dirty="0"/>
              <a:t>). Las profes con todos los complementos referentes a 4 tradiciones de Villada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5DE4185-70B4-4255-B0B2-BA53621866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77" y="1973178"/>
            <a:ext cx="3538616" cy="471637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0473CCD-512A-4BC5-B0B9-B8B31336F7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000" y="2103437"/>
            <a:ext cx="4347409" cy="326055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4382848-F13C-4048-A4DE-FEE8953ACF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736" r="20702"/>
          <a:stretch/>
        </p:blipFill>
        <p:spPr>
          <a:xfrm>
            <a:off x="8824352" y="1311444"/>
            <a:ext cx="3008671" cy="536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222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B76007-1A74-40A2-9382-1BCC0007E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Todos bailamos la jota de Villada:</a:t>
            </a:r>
          </a:p>
        </p:txBody>
      </p:sp>
      <p:pic>
        <p:nvPicPr>
          <p:cNvPr id="3" name="VID-20220513-WA0020_1652446088430_zip">
            <a:hlinkClick r:id="" action="ppaction://media"/>
            <a:extLst>
              <a:ext uri="{FF2B5EF4-FFF2-40B4-BE49-F238E27FC236}">
                <a16:creationId xmlns:a16="http://schemas.microsoft.com/office/drawing/2014/main" id="{425E9841-3473-4105-9B3C-B52DBD6473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6832" y="1771650"/>
            <a:ext cx="7353530" cy="414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25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6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69</Words>
  <Application>Microsoft Office PowerPoint</Application>
  <PresentationFormat>Panorámica</PresentationFormat>
  <Paragraphs>7</Paragraphs>
  <Slides>8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Tema de Office</vt:lpstr>
      <vt:lpstr>TARJETAS NAVIDEÑAS INDIVIDUALES A CADA ANCIANO DE LA RESIDENCIA</vt:lpstr>
      <vt:lpstr>CHRISTMAS JUMPER DAY  Recogida de alimentos para el pueblo</vt:lpstr>
      <vt:lpstr>Cantamos Villancicos para los ancianos de la residencia</vt:lpstr>
      <vt:lpstr>MONOPOLI DE Tierra de Campos</vt:lpstr>
      <vt:lpstr>Expo trajes de jotas</vt:lpstr>
      <vt:lpstr>Presentación de PowerPoint</vt:lpstr>
      <vt:lpstr>CARNAVAL: La vieja de las 7 patas de Villada,(nuestra patarrona). Las profes con todos los complementos referentes a 4 tradiciones de Villada</vt:lpstr>
      <vt:lpstr>Todos bailamos la jota de Villada: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TARJETAS NAVIDEÑAS INDIVIDUALES A CADA ANCIANO DE LA RESIDENCIA</dc:title>
  <dc:creator>YOLANDA ALVAREZ TRISTAN</dc:creator>
  <cp:lastModifiedBy>YOLANDA ALVAREZ TRISTAN</cp:lastModifiedBy>
  <cp:revision>6</cp:revision>
  <dcterms:created xsi:type="dcterms:W3CDTF">2022-06-08T15:16:13Z</dcterms:created>
  <dcterms:modified xsi:type="dcterms:W3CDTF">2022-06-10T10:41:03Z</dcterms:modified>
</cp:coreProperties>
</file>