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Butcherman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Butcherman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99da554c5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99da554c5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99da554c5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99da554c5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99da554c5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b99da554c5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99da554c5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99da554c5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99da554c5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99da554c5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99da554c5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99da554c5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99da554c5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b99da554c5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99da554c5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99da554c5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99da554c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99da554c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99da554c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99da554c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99da554c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99da554c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99da554c5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99da554c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99da554c5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99da554c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99da554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99da554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99da554c5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99da554c5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s.wikipedia.org/wiki/Se%C3%B1a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MESA DE MEZCLAS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FLOW 8 DE BEHRINGER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348" y="223075"/>
            <a:ext cx="2124950" cy="18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350" y="2284529"/>
            <a:ext cx="2124950" cy="2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241925" y="4603000"/>
            <a:ext cx="4228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PROF.: SAMUEL SAN JOSÉ SERRANO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Entradas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925" y="2067625"/>
            <a:ext cx="424815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/>
          <p:nvPr/>
        </p:nvSpPr>
        <p:spPr>
          <a:xfrm>
            <a:off x="2454050" y="2206725"/>
            <a:ext cx="2179500" cy="9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6" name="Google Shape;146;p22"/>
          <p:cNvCxnSpPr>
            <a:stCxn id="145" idx="1"/>
          </p:cNvCxnSpPr>
          <p:nvPr/>
        </p:nvCxnSpPr>
        <p:spPr>
          <a:xfrm rot="10800000">
            <a:off x="1549550" y="2510625"/>
            <a:ext cx="904500" cy="1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2"/>
          <p:cNvSpPr txBox="1"/>
          <p:nvPr/>
        </p:nvSpPr>
        <p:spPr>
          <a:xfrm>
            <a:off x="220150" y="1433050"/>
            <a:ext cx="1852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Estas son XLR y tienen alimentación fantasma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4742300" y="2206725"/>
            <a:ext cx="1907100" cy="9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9" name="Google Shape;149;p22"/>
          <p:cNvCxnSpPr/>
          <p:nvPr/>
        </p:nvCxnSpPr>
        <p:spPr>
          <a:xfrm>
            <a:off x="6584000" y="2639325"/>
            <a:ext cx="447000" cy="82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2"/>
          <p:cNvSpPr txBox="1"/>
          <p:nvPr/>
        </p:nvSpPr>
        <p:spPr>
          <a:xfrm>
            <a:off x="7071350" y="2141200"/>
            <a:ext cx="18525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Entrada combo (XLR y TRS). No tiene phanthom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2671825" y="3263600"/>
            <a:ext cx="3977700" cy="587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" name="Google Shape;152;p22"/>
          <p:cNvCxnSpPr/>
          <p:nvPr/>
        </p:nvCxnSpPr>
        <p:spPr>
          <a:xfrm rot="10800000">
            <a:off x="1767325" y="3567500"/>
            <a:ext cx="904500" cy="1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2"/>
          <p:cNvSpPr txBox="1"/>
          <p:nvPr/>
        </p:nvSpPr>
        <p:spPr>
          <a:xfrm>
            <a:off x="165500" y="3263600"/>
            <a:ext cx="1852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Entradas jack Mono/estéreo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Salidas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875" y="1958675"/>
            <a:ext cx="2819400" cy="177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 rot="10800000">
            <a:off x="2192475" y="2260000"/>
            <a:ext cx="904500" cy="1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3"/>
          <p:cNvCxnSpPr/>
          <p:nvPr/>
        </p:nvCxnSpPr>
        <p:spPr>
          <a:xfrm rot="10800000">
            <a:off x="2301300" y="3295075"/>
            <a:ext cx="904500" cy="1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3"/>
          <p:cNvCxnSpPr/>
          <p:nvPr/>
        </p:nvCxnSpPr>
        <p:spPr>
          <a:xfrm flipH="1" rot="10800000">
            <a:off x="5472250" y="1958675"/>
            <a:ext cx="839400" cy="202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3"/>
          <p:cNvCxnSpPr/>
          <p:nvPr/>
        </p:nvCxnSpPr>
        <p:spPr>
          <a:xfrm>
            <a:off x="5469400" y="3375475"/>
            <a:ext cx="845100" cy="9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3"/>
          <p:cNvSpPr txBox="1"/>
          <p:nvPr/>
        </p:nvSpPr>
        <p:spPr>
          <a:xfrm>
            <a:off x="1146175" y="1960950"/>
            <a:ext cx="1242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Cascos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841300" y="3048550"/>
            <a:ext cx="1242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Pedalera de efectos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6431275" y="1618325"/>
            <a:ext cx="20163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Salida principal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6496500" y="3204725"/>
            <a:ext cx="15480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Controles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500" y="1272125"/>
            <a:ext cx="762000" cy="345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4"/>
          <p:cNvCxnSpPr/>
          <p:nvPr/>
        </p:nvCxnSpPr>
        <p:spPr>
          <a:xfrm rot="10800000">
            <a:off x="3293225" y="1627950"/>
            <a:ext cx="849900" cy="21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4"/>
          <p:cNvCxnSpPr/>
          <p:nvPr/>
        </p:nvCxnSpPr>
        <p:spPr>
          <a:xfrm flipH="1" rot="10800000">
            <a:off x="4673975" y="2467025"/>
            <a:ext cx="689700" cy="1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4"/>
          <p:cNvCxnSpPr/>
          <p:nvPr/>
        </p:nvCxnSpPr>
        <p:spPr>
          <a:xfrm rot="10800000">
            <a:off x="3107525" y="3305825"/>
            <a:ext cx="904500" cy="170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4"/>
          <p:cNvCxnSpPr/>
          <p:nvPr/>
        </p:nvCxnSpPr>
        <p:spPr>
          <a:xfrm flipH="1" rot="10800000">
            <a:off x="4739200" y="4319400"/>
            <a:ext cx="689700" cy="1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4"/>
          <p:cNvSpPr txBox="1"/>
          <p:nvPr/>
        </p:nvSpPr>
        <p:spPr>
          <a:xfrm>
            <a:off x="107525" y="1340375"/>
            <a:ext cx="327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 una pulsación corta silencio el canal activo, con una larga silencio todos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5510775" y="1895975"/>
            <a:ext cx="327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Paso a los dos canales de efectos para configurarlos con la ruleta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170975" y="2882975"/>
            <a:ext cx="327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Controlo los volúmenes y ganancias de los dos canales de monitores</a:t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5559600" y="3820200"/>
            <a:ext cx="327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Vuelvo a las funciones de los canales principales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Controles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8" y="1152425"/>
            <a:ext cx="2943225" cy="340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 rot="10800000">
            <a:off x="2628500" y="1431800"/>
            <a:ext cx="849900" cy="21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5"/>
          <p:cNvCxnSpPr/>
          <p:nvPr/>
        </p:nvCxnSpPr>
        <p:spPr>
          <a:xfrm rot="10800000">
            <a:off x="2432175" y="2238050"/>
            <a:ext cx="849900" cy="21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5"/>
          <p:cNvCxnSpPr/>
          <p:nvPr/>
        </p:nvCxnSpPr>
        <p:spPr>
          <a:xfrm rot="10800000">
            <a:off x="2137800" y="3687200"/>
            <a:ext cx="849900" cy="21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5"/>
          <p:cNvCxnSpPr/>
          <p:nvPr/>
        </p:nvCxnSpPr>
        <p:spPr>
          <a:xfrm>
            <a:off x="4622125" y="2346775"/>
            <a:ext cx="1678800" cy="11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5"/>
          <p:cNvCxnSpPr/>
          <p:nvPr/>
        </p:nvCxnSpPr>
        <p:spPr>
          <a:xfrm>
            <a:off x="5286700" y="3552525"/>
            <a:ext cx="1057800" cy="48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5"/>
          <p:cNvSpPr txBox="1"/>
          <p:nvPr/>
        </p:nvSpPr>
        <p:spPr>
          <a:xfrm>
            <a:off x="1026325" y="1179950"/>
            <a:ext cx="1242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Añade ritmo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568825" y="2113350"/>
            <a:ext cx="1972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Pantalla de visualización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6224325" y="1941325"/>
            <a:ext cx="2607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Girando navego, pulsando selecciono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6344500" y="3346900"/>
            <a:ext cx="2607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Volumen maestro y control de efectos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405200" y="3552525"/>
            <a:ext cx="1972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Visualizador de ganancia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Calibrar la ganancia de todos los canales</a:t>
            </a:r>
            <a:endParaRPr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3968775" y="1266325"/>
            <a:ext cx="4863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1- Pulso los botones MON1 y MON2 a la vez.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2- La pantalla se pone en verde. Girando la ruleta selecciono qué canales quiero calibrar (el número de canal en concreto o puedo sellecionar todos con ALL). Pulso la ruleta para seleccionar.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3- Hablo y toco en todos los canales que quiera calibrar.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4- Pulso la ruleta para acabar la calibración y el botón MAIN para volver a las funciones normales</a:t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25" y="1266325"/>
            <a:ext cx="76200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800" y="2805275"/>
            <a:ext cx="2520750" cy="9245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6"/>
          <p:cNvCxnSpPr/>
          <p:nvPr/>
        </p:nvCxnSpPr>
        <p:spPr>
          <a:xfrm flipH="1">
            <a:off x="764975" y="1464600"/>
            <a:ext cx="3225600" cy="2016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6"/>
          <p:cNvCxnSpPr/>
          <p:nvPr/>
        </p:nvCxnSpPr>
        <p:spPr>
          <a:xfrm flipH="1">
            <a:off x="2606550" y="1889575"/>
            <a:ext cx="1471200" cy="1340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6"/>
          <p:cNvCxnSpPr/>
          <p:nvPr/>
        </p:nvCxnSpPr>
        <p:spPr>
          <a:xfrm flipH="1">
            <a:off x="950350" y="3905575"/>
            <a:ext cx="3138300" cy="392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Interfaz de la aplicación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311700" y="1266325"/>
            <a:ext cx="2796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1- Descargo la aplicación FLOW.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2- Doy permisos de bluetooth y ubicación.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3- Enlazo la mesa.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4- A trabajar!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875" y="1544550"/>
            <a:ext cx="5731200" cy="257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Configuración de los canales</a:t>
            </a: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6147" t="0"/>
          <a:stretch/>
        </p:blipFill>
        <p:spPr>
          <a:xfrm>
            <a:off x="1991775" y="2096063"/>
            <a:ext cx="5160452" cy="24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11700" y="1266325"/>
            <a:ext cx="74166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 toco en cada uno de los canales puedo configurarlos de forma individual, controlar su ganancia, recorte de bajos, compresión y ecualizarlos.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28"/>
          <p:cNvCxnSpPr/>
          <p:nvPr/>
        </p:nvCxnSpPr>
        <p:spPr>
          <a:xfrm>
            <a:off x="6271800" y="3344125"/>
            <a:ext cx="1173300" cy="38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8"/>
          <p:cNvCxnSpPr/>
          <p:nvPr/>
        </p:nvCxnSpPr>
        <p:spPr>
          <a:xfrm flipH="1">
            <a:off x="1484100" y="4254275"/>
            <a:ext cx="2375700" cy="130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8"/>
          <p:cNvCxnSpPr/>
          <p:nvPr/>
        </p:nvCxnSpPr>
        <p:spPr>
          <a:xfrm rot="10800000">
            <a:off x="1298825" y="3938125"/>
            <a:ext cx="1700100" cy="185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8"/>
          <p:cNvCxnSpPr>
            <a:endCxn id="227" idx="3"/>
          </p:cNvCxnSpPr>
          <p:nvPr/>
        </p:nvCxnSpPr>
        <p:spPr>
          <a:xfrm rot="10800000">
            <a:off x="1238100" y="3304475"/>
            <a:ext cx="2172300" cy="37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8"/>
          <p:cNvCxnSpPr/>
          <p:nvPr/>
        </p:nvCxnSpPr>
        <p:spPr>
          <a:xfrm flipH="1">
            <a:off x="1081100" y="2724675"/>
            <a:ext cx="2651700" cy="44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8"/>
          <p:cNvCxnSpPr/>
          <p:nvPr/>
        </p:nvCxnSpPr>
        <p:spPr>
          <a:xfrm rot="10800000">
            <a:off x="1320825" y="2412625"/>
            <a:ext cx="1623600" cy="98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8"/>
          <p:cNvSpPr txBox="1"/>
          <p:nvPr/>
        </p:nvSpPr>
        <p:spPr>
          <a:xfrm>
            <a:off x="230825" y="2255250"/>
            <a:ext cx="926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Ganancia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154700" y="2669175"/>
            <a:ext cx="926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Recorte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311700" y="3146225"/>
            <a:ext cx="926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izq/der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59150" y="3770925"/>
            <a:ext cx="12315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Compresión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30825" y="4341025"/>
            <a:ext cx="9264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Volumen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7509700" y="3228200"/>
            <a:ext cx="1231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Ecualización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5" name="Google Shape;235;p28"/>
          <p:cNvCxnSpPr>
            <a:endCxn id="236" idx="1"/>
          </p:cNvCxnSpPr>
          <p:nvPr/>
        </p:nvCxnSpPr>
        <p:spPr>
          <a:xfrm flipH="1" rot="10800000">
            <a:off x="4767900" y="2190313"/>
            <a:ext cx="2916000" cy="478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28"/>
          <p:cNvSpPr txBox="1"/>
          <p:nvPr/>
        </p:nvSpPr>
        <p:spPr>
          <a:xfrm>
            <a:off x="7683900" y="1993213"/>
            <a:ext cx="1231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Alimentación fantasma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la ganancia?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266325"/>
            <a:ext cx="33579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Incremento de la potencia en la señal de entrada, modifica la onda así que puede generar distorsión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19514" l="22149" r="20821" t="17230"/>
          <a:stretch/>
        </p:blipFill>
        <p:spPr>
          <a:xfrm rot="10800000">
            <a:off x="6707285" y="3661019"/>
            <a:ext cx="792212" cy="9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15548">
            <a:off x="1142684" y="3487023"/>
            <a:ext cx="629070" cy="94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552761" y="3572604"/>
            <a:ext cx="939899" cy="99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876" y="3572607"/>
            <a:ext cx="1258086" cy="996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801175" y="1266325"/>
            <a:ext cx="33579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No hay que confundirlo con volumen, que es el in</a:t>
            </a:r>
            <a:r>
              <a:rPr lang="es"/>
              <a:t>cremento de la potencia en la señal de salida</a:t>
            </a:r>
            <a:endParaRPr/>
          </a:p>
        </p:txBody>
      </p:sp>
      <p:cxnSp>
        <p:nvCxnSpPr>
          <p:cNvPr id="82" name="Google Shape;82;p14"/>
          <p:cNvCxnSpPr/>
          <p:nvPr/>
        </p:nvCxnSpPr>
        <p:spPr>
          <a:xfrm>
            <a:off x="2541075" y="2549150"/>
            <a:ext cx="163500" cy="937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4"/>
          <p:cNvCxnSpPr/>
          <p:nvPr/>
        </p:nvCxnSpPr>
        <p:spPr>
          <a:xfrm flipH="1">
            <a:off x="6707275" y="2571750"/>
            <a:ext cx="250800" cy="986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Ruido en la señal de audio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RUIDO: </a:t>
            </a:r>
            <a:r>
              <a:rPr lang="es" sz="2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Toda </a:t>
            </a:r>
            <a:r>
              <a:rPr lang="es" sz="2550"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señal</a:t>
            </a:r>
            <a:r>
              <a:rPr lang="es" sz="2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no deseada que se mezcla con la señal útil que se quiere transmitir. No confundir con lo que entendemos coloquialmente por ruido (sonido cacofónico molesto o irritante). Hablamos de curva electromagnética que no debería estar ahí.</a:t>
            </a:r>
            <a:endParaRPr sz="2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Distinguimos entre ruido ambiental y ruido eléctrico.</a:t>
            </a:r>
            <a:endParaRPr sz="2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750">
                <a:solidFill>
                  <a:srgbClr val="FF0000"/>
                </a:solidFill>
                <a:highlight>
                  <a:srgbClr val="FFFFFF"/>
                </a:highlight>
                <a:latin typeface="Butcherman"/>
                <a:ea typeface="Butcherman"/>
                <a:cs typeface="Butcherman"/>
                <a:sym typeface="Butcherman"/>
              </a:rPr>
              <a:t>El ruido vive en los cables</a:t>
            </a:r>
            <a:endParaRPr b="1" sz="4750">
              <a:solidFill>
                <a:srgbClr val="FF0000"/>
              </a:solidFill>
              <a:highlight>
                <a:srgbClr val="FFFFFF"/>
              </a:highlight>
              <a:latin typeface="Butcherman"/>
              <a:ea typeface="Butcherman"/>
              <a:cs typeface="Butcherman"/>
              <a:sym typeface="Butcher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ruido eléctrico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Exterior: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Otra fuente de señal u otro circuito que cause cambios en una señal /línea de potencia introduce su señal o sus cambios en nuestro circuito. Esto se llama interferencia (acercar un móvil a un altavoz).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propio circuito: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veces un amplificador produce silbidos en los altavoces sin tener entrada conectada. Estos ruidos se dividen entre ruido térmico o de Johnson, ruido de disparo y ruido de flicker.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 conexión a tierra: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zumbidos y petardeos (el ruido que hace una guitarra al conectarse al ampli o unos altavoces que no tienen el jack conectado del todo a la fuente).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evitar ruido en la señal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Elementos en el diseño de los equipos: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Ferritas, transformadores, circuitos de guarda,...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señales balanceadas: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Una señal balanceada es aquella en la que la señal se transmite dos veces, una normal y una inversa, para calcular así el ruido y anularlo.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señales pseudobalanceada:</a:t>
            </a:r>
            <a:r>
              <a:rPr b="1"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la segunda señal es una señal neutra de tierra en vez de la invertida.</a:t>
            </a:r>
            <a:endParaRPr sz="16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evitar ruido en la señal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señales balanceadas:</a:t>
            </a:r>
            <a:r>
              <a:rPr b="1" lang="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4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Una señal balanceada es aquella en la que la señal se transmite dos veces, una normal y una inversa, para calcular así el ruido y anularlo.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señales pseudobalanceada:</a:t>
            </a:r>
            <a:r>
              <a:rPr b="1" lang="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4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la segunda señal es una señal neutra de tierra en vez de la invertida.</a:t>
            </a:r>
            <a:endParaRPr sz="24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Señales balanceadas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16100" y="3713775"/>
            <a:ext cx="2864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/>
              <a:t>TRS (TIP-RING-SLEVE)</a:t>
            </a:r>
            <a:endParaRPr b="1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375" y="1266325"/>
            <a:ext cx="3326150" cy="33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5760575" y="2718950"/>
            <a:ext cx="2864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/>
              <a:t>XLR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FLOW 8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675" y="1250350"/>
            <a:ext cx="5902648" cy="368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2388675" y="1442800"/>
            <a:ext cx="2331900" cy="9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8" name="Google Shape;128;p21"/>
          <p:cNvCxnSpPr>
            <a:stCxn id="127" idx="1"/>
          </p:cNvCxnSpPr>
          <p:nvPr/>
        </p:nvCxnSpPr>
        <p:spPr>
          <a:xfrm flipH="1">
            <a:off x="1277175" y="1916800"/>
            <a:ext cx="1111500" cy="92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1"/>
          <p:cNvSpPr txBox="1"/>
          <p:nvPr/>
        </p:nvSpPr>
        <p:spPr>
          <a:xfrm>
            <a:off x="187475" y="1747950"/>
            <a:ext cx="12312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Entradas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5036525" y="1442800"/>
            <a:ext cx="1503900" cy="9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1" name="Google Shape;131;p21"/>
          <p:cNvCxnSpPr/>
          <p:nvPr/>
        </p:nvCxnSpPr>
        <p:spPr>
          <a:xfrm>
            <a:off x="6540425" y="1903150"/>
            <a:ext cx="1111500" cy="30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21"/>
          <p:cNvSpPr txBox="1"/>
          <p:nvPr/>
        </p:nvSpPr>
        <p:spPr>
          <a:xfrm>
            <a:off x="7725325" y="1584350"/>
            <a:ext cx="12312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Salidas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2240100" y="2859275"/>
            <a:ext cx="2331900" cy="1939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Google Shape;134;p21"/>
          <p:cNvCxnSpPr/>
          <p:nvPr/>
        </p:nvCxnSpPr>
        <p:spPr>
          <a:xfrm flipH="1">
            <a:off x="1277175" y="3474950"/>
            <a:ext cx="1111500" cy="92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1"/>
          <p:cNvSpPr txBox="1"/>
          <p:nvPr/>
        </p:nvSpPr>
        <p:spPr>
          <a:xfrm>
            <a:off x="187475" y="3306100"/>
            <a:ext cx="12312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Faders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633175" y="2859275"/>
            <a:ext cx="2059800" cy="184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6692825" y="3814175"/>
            <a:ext cx="1111500" cy="30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1"/>
          <p:cNvSpPr txBox="1"/>
          <p:nvPr/>
        </p:nvSpPr>
        <p:spPr>
          <a:xfrm>
            <a:off x="7804325" y="3562175"/>
            <a:ext cx="12312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