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661" r:id="rId5"/>
    <p:sldMasterId id="2147483687" r:id="rId6"/>
  </p:sldMasterIdLst>
  <p:notesMasterIdLst>
    <p:notesMasterId r:id="rId59"/>
  </p:notesMasterIdLst>
  <p:sldIdLst>
    <p:sldId id="360" r:id="rId7"/>
    <p:sldId id="388" r:id="rId8"/>
    <p:sldId id="361" r:id="rId9"/>
    <p:sldId id="362" r:id="rId10"/>
    <p:sldId id="363" r:id="rId11"/>
    <p:sldId id="349" r:id="rId12"/>
    <p:sldId id="310" r:id="rId13"/>
    <p:sldId id="364" r:id="rId14"/>
    <p:sldId id="368" r:id="rId15"/>
    <p:sldId id="371" r:id="rId16"/>
    <p:sldId id="372" r:id="rId17"/>
    <p:sldId id="367" r:id="rId18"/>
    <p:sldId id="369" r:id="rId19"/>
    <p:sldId id="370" r:id="rId20"/>
    <p:sldId id="374" r:id="rId21"/>
    <p:sldId id="365" r:id="rId22"/>
    <p:sldId id="335" r:id="rId23"/>
    <p:sldId id="375" r:id="rId24"/>
    <p:sldId id="376" r:id="rId25"/>
    <p:sldId id="377" r:id="rId26"/>
    <p:sldId id="378" r:id="rId27"/>
    <p:sldId id="379" r:id="rId28"/>
    <p:sldId id="381" r:id="rId29"/>
    <p:sldId id="384" r:id="rId30"/>
    <p:sldId id="387" r:id="rId31"/>
    <p:sldId id="389" r:id="rId32"/>
    <p:sldId id="392" r:id="rId33"/>
    <p:sldId id="393" r:id="rId34"/>
    <p:sldId id="391" r:id="rId35"/>
    <p:sldId id="401" r:id="rId36"/>
    <p:sldId id="385" r:id="rId37"/>
    <p:sldId id="386" r:id="rId38"/>
    <p:sldId id="394" r:id="rId39"/>
    <p:sldId id="395" r:id="rId40"/>
    <p:sldId id="402" r:id="rId41"/>
    <p:sldId id="399" r:id="rId42"/>
    <p:sldId id="404" r:id="rId43"/>
    <p:sldId id="405" r:id="rId44"/>
    <p:sldId id="406" r:id="rId45"/>
    <p:sldId id="407" r:id="rId46"/>
    <p:sldId id="408" r:id="rId47"/>
    <p:sldId id="409" r:id="rId48"/>
    <p:sldId id="410" r:id="rId49"/>
    <p:sldId id="398" r:id="rId50"/>
    <p:sldId id="403" r:id="rId51"/>
    <p:sldId id="411" r:id="rId52"/>
    <p:sldId id="397" r:id="rId53"/>
    <p:sldId id="412" r:id="rId54"/>
    <p:sldId id="414" r:id="rId55"/>
    <p:sldId id="415" r:id="rId56"/>
    <p:sldId id="413" r:id="rId57"/>
    <p:sldId id="417" r:id="rId5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5860B"/>
    <a:srgbClr val="FF6699"/>
    <a:srgbClr val="FEFA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DA77A2-C68F-4D56-A38F-C7D89E5DFFD9}" v="20" dt="2021-09-30T08:21:24.865"/>
    <p1510:client id="{297C7E18-1205-99FA-C36D-9857219E2FBC}" v="12" dt="2023-10-17T15:30:02.473"/>
    <p1510:client id="{66EDBF72-CF9D-BBEC-3DEB-9F0947838657}" v="932" dt="2023-10-16T21:53:52.566"/>
    <p1510:client id="{711400A3-B4D6-3CDA-6AA1-FD9C64242989}" v="1" dt="2023-10-18T16:59:16.556"/>
    <p1510:client id="{7F8EB5BD-F8F0-0AD3-DA96-6F1A091F58CA}" v="5" dt="2023-02-27T09:56:23.452"/>
    <p1510:client id="{A822872E-F92A-9051-3EBA-200C85CC3F8A}" v="2100" dt="2023-02-22T11:15:22.460"/>
    <p1510:client id="{D921A16F-8E26-00F8-4A71-72C161E3B63A}" v="15" dt="2023-10-15T09:57:53.587"/>
    <p1510:client id="{E0FAF46C-2D2D-A19D-A026-384E278C0FC8}" v="139" dt="2023-10-19T12:06:27.0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161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tableStyles" Target="tableStyle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61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presProps" Target="presProps.xml"/><Relationship Id="rId65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microsoft.com/office/2016/11/relationships/changesInfo" Target="changesInfos/changesInfo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66EDBF72-CF9D-BBEC-3DEB-9F0947838657}"/>
    <pc:docChg chg="addSld">
      <pc:chgData name="" userId="" providerId="" clId="Web-{66EDBF72-CF9D-BBEC-3DEB-9F0947838657}" dt="2023-10-16T17:01:54.741" v="0"/>
      <pc:docMkLst>
        <pc:docMk/>
      </pc:docMkLst>
      <pc:sldChg chg="new">
        <pc:chgData name="" userId="" providerId="" clId="Web-{66EDBF72-CF9D-BBEC-3DEB-9F0947838657}" dt="2023-10-16T17:01:54.741" v="0"/>
        <pc:sldMkLst>
          <pc:docMk/>
          <pc:sldMk cId="2827065252" sldId="388"/>
        </pc:sldMkLst>
      </pc:sldChg>
    </pc:docChg>
  </pc:docChgLst>
  <pc:docChgLst>
    <pc:chgData name="ANA VELASCO FARGAS" userId="S::avelascof@educa.jcyl.es::91deea5a-5ef4-4a4c-9223-aee9e0366572" providerId="AD" clId="Web-{D921A16F-8E26-00F8-4A71-72C161E3B63A}"/>
    <pc:docChg chg="delSld modSld">
      <pc:chgData name="ANA VELASCO FARGAS" userId="S::avelascof@educa.jcyl.es::91deea5a-5ef4-4a4c-9223-aee9e0366572" providerId="AD" clId="Web-{D921A16F-8E26-00F8-4A71-72C161E3B63A}" dt="2023-10-15T09:57:53.587" v="12" actId="1076"/>
      <pc:docMkLst>
        <pc:docMk/>
      </pc:docMkLst>
      <pc:sldChg chg="addSp modSp mod setBg">
        <pc:chgData name="ANA VELASCO FARGAS" userId="S::avelascof@educa.jcyl.es::91deea5a-5ef4-4a4c-9223-aee9e0366572" providerId="AD" clId="Web-{D921A16F-8E26-00F8-4A71-72C161E3B63A}" dt="2023-10-15T09:57:53.587" v="12" actId="1076"/>
        <pc:sldMkLst>
          <pc:docMk/>
          <pc:sldMk cId="96245166" sldId="366"/>
        </pc:sldMkLst>
        <pc:spChg chg="mod">
          <ac:chgData name="ANA VELASCO FARGAS" userId="S::avelascof@educa.jcyl.es::91deea5a-5ef4-4a4c-9223-aee9e0366572" providerId="AD" clId="Web-{D921A16F-8E26-00F8-4A71-72C161E3B63A}" dt="2023-10-15T09:57:07.695" v="10" actId="14100"/>
          <ac:spMkLst>
            <pc:docMk/>
            <pc:sldMk cId="96245166" sldId="366"/>
            <ac:spMk id="2" creationId="{00000000-0000-0000-0000-000000000000}"/>
          </ac:spMkLst>
        </pc:spChg>
        <pc:picChg chg="add mod">
          <ac:chgData name="ANA VELASCO FARGAS" userId="S::avelascof@educa.jcyl.es::91deea5a-5ef4-4a4c-9223-aee9e0366572" providerId="AD" clId="Web-{D921A16F-8E26-00F8-4A71-72C161E3B63A}" dt="2023-10-15T09:57:53.587" v="12" actId="1076"/>
          <ac:picMkLst>
            <pc:docMk/>
            <pc:sldMk cId="96245166" sldId="366"/>
            <ac:picMk id="5" creationId="{3B3DA439-D89A-7036-388E-683BFA9CAE77}"/>
          </ac:picMkLst>
        </pc:picChg>
      </pc:sldChg>
      <pc:sldChg chg="del">
        <pc:chgData name="ANA VELASCO FARGAS" userId="S::avelascof@educa.jcyl.es::91deea5a-5ef4-4a4c-9223-aee9e0366572" providerId="AD" clId="Web-{D921A16F-8E26-00F8-4A71-72C161E3B63A}" dt="2023-10-15T09:53:53.752" v="1"/>
        <pc:sldMkLst>
          <pc:docMk/>
          <pc:sldMk cId="0" sldId="382"/>
        </pc:sldMkLst>
      </pc:sldChg>
      <pc:sldChg chg="del">
        <pc:chgData name="ANA VELASCO FARGAS" userId="S::avelascof@educa.jcyl.es::91deea5a-5ef4-4a4c-9223-aee9e0366572" providerId="AD" clId="Web-{D921A16F-8E26-00F8-4A71-72C161E3B63A}" dt="2023-10-15T09:53:50.424" v="0"/>
        <pc:sldMkLst>
          <pc:docMk/>
          <pc:sldMk cId="0" sldId="383"/>
        </pc:sldMkLst>
      </pc:sldChg>
    </pc:docChg>
  </pc:docChgLst>
  <pc:docChgLst>
    <pc:chgData name="ANA VELASCO FARGAS" userId="S::avelascof@educa.jcyl.es::91deea5a-5ef4-4a4c-9223-aee9e0366572" providerId="AD" clId="Web-{66EDBF72-CF9D-BBEC-3DEB-9F0947838657}"/>
    <pc:docChg chg="addSld delSld modSld sldOrd">
      <pc:chgData name="ANA VELASCO FARGAS" userId="S::avelascof@educa.jcyl.es::91deea5a-5ef4-4a4c-9223-aee9e0366572" providerId="AD" clId="Web-{66EDBF72-CF9D-BBEC-3DEB-9F0947838657}" dt="2023-10-16T21:53:52.566" v="575"/>
      <pc:docMkLst>
        <pc:docMk/>
      </pc:docMkLst>
      <pc:sldChg chg="delSp modSp mod setBg">
        <pc:chgData name="ANA VELASCO FARGAS" userId="S::avelascof@educa.jcyl.es::91deea5a-5ef4-4a4c-9223-aee9e0366572" providerId="AD" clId="Web-{66EDBF72-CF9D-BBEC-3DEB-9F0947838657}" dt="2023-10-16T17:04:49.137" v="29" actId="20577"/>
        <pc:sldMkLst>
          <pc:docMk/>
          <pc:sldMk cId="2827065252" sldId="388"/>
        </pc:sldMkLst>
        <pc:spChg chg="mod">
          <ac:chgData name="ANA VELASCO FARGAS" userId="S::avelascof@educa.jcyl.es::91deea5a-5ef4-4a4c-9223-aee9e0366572" providerId="AD" clId="Web-{66EDBF72-CF9D-BBEC-3DEB-9F0947838657}" dt="2023-10-16T17:04:49.137" v="29" actId="20577"/>
          <ac:spMkLst>
            <pc:docMk/>
            <pc:sldMk cId="2827065252" sldId="388"/>
            <ac:spMk id="2" creationId="{42518026-6C52-46BE-CB95-30B9C6C27074}"/>
          </ac:spMkLst>
        </pc:spChg>
        <pc:spChg chg="del">
          <ac:chgData name="ANA VELASCO FARGAS" userId="S::avelascof@educa.jcyl.es::91deea5a-5ef4-4a4c-9223-aee9e0366572" providerId="AD" clId="Web-{66EDBF72-CF9D-BBEC-3DEB-9F0947838657}" dt="2023-10-16T17:02:25.304" v="1"/>
          <ac:spMkLst>
            <pc:docMk/>
            <pc:sldMk cId="2827065252" sldId="388"/>
            <ac:spMk id="3" creationId="{97DCC210-5AEB-6E46-B41C-63D971780C30}"/>
          </ac:spMkLst>
        </pc:spChg>
      </pc:sldChg>
      <pc:sldChg chg="delSp modSp new mod setBg">
        <pc:chgData name="ANA VELASCO FARGAS" userId="S::avelascof@educa.jcyl.es::91deea5a-5ef4-4a4c-9223-aee9e0366572" providerId="AD" clId="Web-{66EDBF72-CF9D-BBEC-3DEB-9F0947838657}" dt="2023-10-16T21:16:42.726" v="54" actId="20577"/>
        <pc:sldMkLst>
          <pc:docMk/>
          <pc:sldMk cId="2873635351" sldId="389"/>
        </pc:sldMkLst>
        <pc:spChg chg="mod">
          <ac:chgData name="ANA VELASCO FARGAS" userId="S::avelascof@educa.jcyl.es::91deea5a-5ef4-4a4c-9223-aee9e0366572" providerId="AD" clId="Web-{66EDBF72-CF9D-BBEC-3DEB-9F0947838657}" dt="2023-10-16T21:16:42.726" v="54" actId="20577"/>
          <ac:spMkLst>
            <pc:docMk/>
            <pc:sldMk cId="2873635351" sldId="389"/>
            <ac:spMk id="2" creationId="{61E734CE-AE64-DDB1-FB91-03B203677F19}"/>
          </ac:spMkLst>
        </pc:spChg>
        <pc:spChg chg="del">
          <ac:chgData name="ANA VELASCO FARGAS" userId="S::avelascof@educa.jcyl.es::91deea5a-5ef4-4a4c-9223-aee9e0366572" providerId="AD" clId="Web-{66EDBF72-CF9D-BBEC-3DEB-9F0947838657}" dt="2023-10-16T21:15:56.257" v="43"/>
          <ac:spMkLst>
            <pc:docMk/>
            <pc:sldMk cId="2873635351" sldId="389"/>
            <ac:spMk id="3" creationId="{0E1F84E3-FE50-D76F-2B40-09A91D29C449}"/>
          </ac:spMkLst>
        </pc:spChg>
      </pc:sldChg>
      <pc:sldChg chg="new del mod setBg">
        <pc:chgData name="ANA VELASCO FARGAS" userId="S::avelascof@educa.jcyl.es::91deea5a-5ef4-4a4c-9223-aee9e0366572" providerId="AD" clId="Web-{66EDBF72-CF9D-BBEC-3DEB-9F0947838657}" dt="2023-10-16T21:36:15.548" v="413"/>
        <pc:sldMkLst>
          <pc:docMk/>
          <pc:sldMk cId="2556032961" sldId="390"/>
        </pc:sldMkLst>
      </pc:sldChg>
      <pc:sldChg chg="addSp delSp modSp new mod setBg addAnim delAnim modAnim">
        <pc:chgData name="ANA VELASCO FARGAS" userId="S::avelascof@educa.jcyl.es::91deea5a-5ef4-4a4c-9223-aee9e0366572" providerId="AD" clId="Web-{66EDBF72-CF9D-BBEC-3DEB-9F0947838657}" dt="2023-10-16T21:34:44.343" v="377" actId="14100"/>
        <pc:sldMkLst>
          <pc:docMk/>
          <pc:sldMk cId="1206081152" sldId="391"/>
        </pc:sldMkLst>
        <pc:spChg chg="mod">
          <ac:chgData name="ANA VELASCO FARGAS" userId="S::avelascof@educa.jcyl.es::91deea5a-5ef4-4a4c-9223-aee9e0366572" providerId="AD" clId="Web-{66EDBF72-CF9D-BBEC-3DEB-9F0947838657}" dt="2023-10-16T21:25:29.096" v="311"/>
          <ac:spMkLst>
            <pc:docMk/>
            <pc:sldMk cId="1206081152" sldId="391"/>
            <ac:spMk id="2" creationId="{F4CCA976-ABBA-57E2-2D78-076A20F0062C}"/>
          </ac:spMkLst>
        </pc:spChg>
        <pc:spChg chg="add del mod">
          <ac:chgData name="ANA VELASCO FARGAS" userId="S::avelascof@educa.jcyl.es::91deea5a-5ef4-4a4c-9223-aee9e0366572" providerId="AD" clId="Web-{66EDBF72-CF9D-BBEC-3DEB-9F0947838657}" dt="2023-10-16T21:34:44.343" v="377" actId="14100"/>
          <ac:spMkLst>
            <pc:docMk/>
            <pc:sldMk cId="1206081152" sldId="391"/>
            <ac:spMk id="3" creationId="{45FB5F86-19EB-391E-9E9C-E76F0DCF5C36}"/>
          </ac:spMkLst>
        </pc:spChg>
        <pc:spChg chg="add del mod">
          <ac:chgData name="ANA VELASCO FARGAS" userId="S::avelascof@educa.jcyl.es::91deea5a-5ef4-4a4c-9223-aee9e0366572" providerId="AD" clId="Web-{66EDBF72-CF9D-BBEC-3DEB-9F0947838657}" dt="2023-10-16T21:26:09.628" v="313"/>
          <ac:spMkLst>
            <pc:docMk/>
            <pc:sldMk cId="1206081152" sldId="391"/>
            <ac:spMk id="5" creationId="{588B625A-E60F-3202-E8E7-68DEF1AC1FC9}"/>
          </ac:spMkLst>
        </pc:spChg>
      </pc:sldChg>
      <pc:sldChg chg="modSp add ord replId">
        <pc:chgData name="ANA VELASCO FARGAS" userId="S::avelascof@educa.jcyl.es::91deea5a-5ef4-4a4c-9223-aee9e0366572" providerId="AD" clId="Web-{66EDBF72-CF9D-BBEC-3DEB-9F0947838657}" dt="2023-10-16T21:36:05.485" v="412" actId="20577"/>
        <pc:sldMkLst>
          <pc:docMk/>
          <pc:sldMk cId="2838836914" sldId="392"/>
        </pc:sldMkLst>
        <pc:spChg chg="mod">
          <ac:chgData name="ANA VELASCO FARGAS" userId="S::avelascof@educa.jcyl.es::91deea5a-5ef4-4a4c-9223-aee9e0366572" providerId="AD" clId="Web-{66EDBF72-CF9D-BBEC-3DEB-9F0947838657}" dt="2023-10-16T21:36:05.485" v="412" actId="20577"/>
          <ac:spMkLst>
            <pc:docMk/>
            <pc:sldMk cId="2838836914" sldId="392"/>
            <ac:spMk id="11" creationId="{00000000-0000-0000-0000-000000000000}"/>
          </ac:spMkLst>
        </pc:spChg>
      </pc:sldChg>
      <pc:sldChg chg="modSp add ord replId">
        <pc:chgData name="ANA VELASCO FARGAS" userId="S::avelascof@educa.jcyl.es::91deea5a-5ef4-4a4c-9223-aee9e0366572" providerId="AD" clId="Web-{66EDBF72-CF9D-BBEC-3DEB-9F0947838657}" dt="2023-10-16T21:39:09.613" v="469" actId="20577"/>
        <pc:sldMkLst>
          <pc:docMk/>
          <pc:sldMk cId="3046345898" sldId="393"/>
        </pc:sldMkLst>
        <pc:spChg chg="mod">
          <ac:chgData name="ANA VELASCO FARGAS" userId="S::avelascof@educa.jcyl.es::91deea5a-5ef4-4a4c-9223-aee9e0366572" providerId="AD" clId="Web-{66EDBF72-CF9D-BBEC-3DEB-9F0947838657}" dt="2023-10-16T21:39:09.613" v="469" actId="20577"/>
          <ac:spMkLst>
            <pc:docMk/>
            <pc:sldMk cId="3046345898" sldId="393"/>
            <ac:spMk id="5" creationId="{00000000-0000-0000-0000-000000000000}"/>
          </ac:spMkLst>
        </pc:spChg>
      </pc:sldChg>
      <pc:sldChg chg="addSp delSp modSp new mod setBg">
        <pc:chgData name="ANA VELASCO FARGAS" userId="S::avelascof@educa.jcyl.es::91deea5a-5ef4-4a4c-9223-aee9e0366572" providerId="AD" clId="Web-{66EDBF72-CF9D-BBEC-3DEB-9F0947838657}" dt="2023-10-16T21:45:10.948" v="532" actId="20577"/>
        <pc:sldMkLst>
          <pc:docMk/>
          <pc:sldMk cId="3223806559" sldId="394"/>
        </pc:sldMkLst>
        <pc:spChg chg="del">
          <ac:chgData name="ANA VELASCO FARGAS" userId="S::avelascof@educa.jcyl.es::91deea5a-5ef4-4a4c-9223-aee9e0366572" providerId="AD" clId="Web-{66EDBF72-CF9D-BBEC-3DEB-9F0947838657}" dt="2023-10-16T21:40:29.427" v="472"/>
          <ac:spMkLst>
            <pc:docMk/>
            <pc:sldMk cId="3223806559" sldId="394"/>
            <ac:spMk id="2" creationId="{3B7843D4-DA11-15D9-310E-FAA5CF93DC1C}"/>
          </ac:spMkLst>
        </pc:spChg>
        <pc:spChg chg="mod">
          <ac:chgData name="ANA VELASCO FARGAS" userId="S::avelascof@educa.jcyl.es::91deea5a-5ef4-4a4c-9223-aee9e0366572" providerId="AD" clId="Web-{66EDBF72-CF9D-BBEC-3DEB-9F0947838657}" dt="2023-10-16T21:45:10.948" v="532" actId="20577"/>
          <ac:spMkLst>
            <pc:docMk/>
            <pc:sldMk cId="3223806559" sldId="394"/>
            <ac:spMk id="3" creationId="{53D1DE75-B078-3D90-9929-A86EA08D9B28}"/>
          </ac:spMkLst>
        </pc:spChg>
        <pc:spChg chg="add mod">
          <ac:chgData name="ANA VELASCO FARGAS" userId="S::avelascof@educa.jcyl.es::91deea5a-5ef4-4a4c-9223-aee9e0366572" providerId="AD" clId="Web-{66EDBF72-CF9D-BBEC-3DEB-9F0947838657}" dt="2023-10-16T21:44:33.322" v="527" actId="14100"/>
          <ac:spMkLst>
            <pc:docMk/>
            <pc:sldMk cId="3223806559" sldId="394"/>
            <ac:spMk id="4" creationId="{E6CCCEBA-C857-68A2-3750-1993891E1CF0}"/>
          </ac:spMkLst>
        </pc:spChg>
      </pc:sldChg>
      <pc:sldChg chg="addSp delSp modSp add mod replId setBg addAnim">
        <pc:chgData name="ANA VELASCO FARGAS" userId="S::avelascof@educa.jcyl.es::91deea5a-5ef4-4a4c-9223-aee9e0366572" providerId="AD" clId="Web-{66EDBF72-CF9D-BBEC-3DEB-9F0947838657}" dt="2023-10-16T21:53:52.566" v="575"/>
        <pc:sldMkLst>
          <pc:docMk/>
          <pc:sldMk cId="705928699" sldId="395"/>
        </pc:sldMkLst>
        <pc:spChg chg="mod ord">
          <ac:chgData name="ANA VELASCO FARGAS" userId="S::avelascof@educa.jcyl.es::91deea5a-5ef4-4a4c-9223-aee9e0366572" providerId="AD" clId="Web-{66EDBF72-CF9D-BBEC-3DEB-9F0947838657}" dt="2023-10-16T21:53:52.566" v="575"/>
          <ac:spMkLst>
            <pc:docMk/>
            <pc:sldMk cId="705928699" sldId="395"/>
            <ac:spMk id="3" creationId="{53D1DE75-B078-3D90-9929-A86EA08D9B28}"/>
          </ac:spMkLst>
        </pc:spChg>
        <pc:spChg chg="mod">
          <ac:chgData name="ANA VELASCO FARGAS" userId="S::avelascof@educa.jcyl.es::91deea5a-5ef4-4a4c-9223-aee9e0366572" providerId="AD" clId="Web-{66EDBF72-CF9D-BBEC-3DEB-9F0947838657}" dt="2023-10-16T21:53:52.566" v="575"/>
          <ac:spMkLst>
            <pc:docMk/>
            <pc:sldMk cId="705928699" sldId="395"/>
            <ac:spMk id="4" creationId="{E6CCCEBA-C857-68A2-3750-1993891E1CF0}"/>
          </ac:spMkLst>
        </pc:spChg>
        <pc:spChg chg="add del">
          <ac:chgData name="ANA VELASCO FARGAS" userId="S::avelascof@educa.jcyl.es::91deea5a-5ef4-4a4c-9223-aee9e0366572" providerId="AD" clId="Web-{66EDBF72-CF9D-BBEC-3DEB-9F0947838657}" dt="2023-10-16T21:53:52.566" v="575"/>
          <ac:spMkLst>
            <pc:docMk/>
            <pc:sldMk cId="705928699" sldId="395"/>
            <ac:spMk id="10" creationId="{F944E337-3E5D-4A1F-A5A1-2057F25B8A7B}"/>
          </ac:spMkLst>
        </pc:spChg>
        <pc:spChg chg="add del">
          <ac:chgData name="ANA VELASCO FARGAS" userId="S::avelascof@educa.jcyl.es::91deea5a-5ef4-4a4c-9223-aee9e0366572" providerId="AD" clId="Web-{66EDBF72-CF9D-BBEC-3DEB-9F0947838657}" dt="2023-10-16T21:53:52.566" v="575"/>
          <ac:spMkLst>
            <pc:docMk/>
            <pc:sldMk cId="705928699" sldId="395"/>
            <ac:spMk id="12" creationId="{4DA50D69-7CF7-4844-B844-A2B821C77F24}"/>
          </ac:spMkLst>
        </pc:spChg>
        <pc:picChg chg="add del">
          <ac:chgData name="ANA VELASCO FARGAS" userId="S::avelascof@educa.jcyl.es::91deea5a-5ef4-4a4c-9223-aee9e0366572" providerId="AD" clId="Web-{66EDBF72-CF9D-BBEC-3DEB-9F0947838657}" dt="2023-10-16T21:53:52.566" v="575"/>
          <ac:picMkLst>
            <pc:docMk/>
            <pc:sldMk cId="705928699" sldId="395"/>
            <ac:picMk id="6" creationId="{8968BCDF-05C2-0923-9434-CD0F73B358FB}"/>
          </ac:picMkLst>
        </pc:picChg>
      </pc:sldChg>
    </pc:docChg>
  </pc:docChgLst>
  <pc:docChgLst>
    <pc:chgData name="ANA VELASCO FARGAS" userId="S::avelascof@educa.jcyl.es::91deea5a-5ef4-4a4c-9223-aee9e0366572" providerId="AD" clId="Web-{711400A3-B4D6-3CDA-6AA1-FD9C64242989}"/>
    <pc:docChg chg="sldOrd">
      <pc:chgData name="ANA VELASCO FARGAS" userId="S::avelascof@educa.jcyl.es::91deea5a-5ef4-4a4c-9223-aee9e0366572" providerId="AD" clId="Web-{711400A3-B4D6-3CDA-6AA1-FD9C64242989}" dt="2023-10-18T16:59:16.556" v="0"/>
      <pc:docMkLst>
        <pc:docMk/>
      </pc:docMkLst>
      <pc:sldChg chg="ord">
        <pc:chgData name="ANA VELASCO FARGAS" userId="S::avelascof@educa.jcyl.es::91deea5a-5ef4-4a4c-9223-aee9e0366572" providerId="AD" clId="Web-{711400A3-B4D6-3CDA-6AA1-FD9C64242989}" dt="2023-10-18T16:59:16.556" v="0"/>
        <pc:sldMkLst>
          <pc:docMk/>
          <pc:sldMk cId="0" sldId="403"/>
        </pc:sldMkLst>
      </pc:sldChg>
    </pc:docChg>
  </pc:docChgLst>
  <pc:docChgLst>
    <pc:chgData name="ANA VELASCO FARGAS" userId="S::avelascof@educa.jcyl.es::91deea5a-5ef4-4a4c-9223-aee9e0366572" providerId="AD" clId="Web-{297C7E18-1205-99FA-C36D-9857219E2FBC}"/>
    <pc:docChg chg="addSld modSld">
      <pc:chgData name="ANA VELASCO FARGAS" userId="S::avelascof@educa.jcyl.es::91deea5a-5ef4-4a4c-9223-aee9e0366572" providerId="AD" clId="Web-{297C7E18-1205-99FA-C36D-9857219E2FBC}" dt="2023-10-17T15:30:02.473" v="9" actId="14100"/>
      <pc:docMkLst>
        <pc:docMk/>
      </pc:docMkLst>
      <pc:sldChg chg="addSp delSp modSp">
        <pc:chgData name="ANA VELASCO FARGAS" userId="S::avelascof@educa.jcyl.es::91deea5a-5ef4-4a4c-9223-aee9e0366572" providerId="AD" clId="Web-{297C7E18-1205-99FA-C36D-9857219E2FBC}" dt="2023-10-17T15:29:12.797" v="1"/>
        <pc:sldMkLst>
          <pc:docMk/>
          <pc:sldMk cId="705928699" sldId="395"/>
        </pc:sldMkLst>
        <pc:picChg chg="add del mod">
          <ac:chgData name="ANA VELASCO FARGAS" userId="S::avelascof@educa.jcyl.es::91deea5a-5ef4-4a4c-9223-aee9e0366572" providerId="AD" clId="Web-{297C7E18-1205-99FA-C36D-9857219E2FBC}" dt="2023-10-17T15:29:12.797" v="1"/>
          <ac:picMkLst>
            <pc:docMk/>
            <pc:sldMk cId="705928699" sldId="395"/>
            <ac:picMk id="2" creationId="{938423A4-D0F4-0EF5-130D-09A6F63742D5}"/>
          </ac:picMkLst>
        </pc:picChg>
      </pc:sldChg>
      <pc:sldChg chg="addSp delSp modSp new">
        <pc:chgData name="ANA VELASCO FARGAS" userId="S::avelascof@educa.jcyl.es::91deea5a-5ef4-4a4c-9223-aee9e0366572" providerId="AD" clId="Web-{297C7E18-1205-99FA-C36D-9857219E2FBC}" dt="2023-10-17T15:30:02.473" v="9" actId="14100"/>
        <pc:sldMkLst>
          <pc:docMk/>
          <pc:sldMk cId="292070311" sldId="396"/>
        </pc:sldMkLst>
        <pc:spChg chg="del">
          <ac:chgData name="ANA VELASCO FARGAS" userId="S::avelascof@educa.jcyl.es::91deea5a-5ef4-4a4c-9223-aee9e0366572" providerId="AD" clId="Web-{297C7E18-1205-99FA-C36D-9857219E2FBC}" dt="2023-10-17T15:29:35.783" v="3"/>
          <ac:spMkLst>
            <pc:docMk/>
            <pc:sldMk cId="292070311" sldId="396"/>
            <ac:spMk id="2" creationId="{698B7644-C4A7-019D-659B-2F03A1DCFB24}"/>
          </ac:spMkLst>
        </pc:spChg>
        <pc:spChg chg="del">
          <ac:chgData name="ANA VELASCO FARGAS" userId="S::avelascof@educa.jcyl.es::91deea5a-5ef4-4a4c-9223-aee9e0366572" providerId="AD" clId="Web-{297C7E18-1205-99FA-C36D-9857219E2FBC}" dt="2023-10-17T15:29:37.596" v="4"/>
          <ac:spMkLst>
            <pc:docMk/>
            <pc:sldMk cId="292070311" sldId="396"/>
            <ac:spMk id="3" creationId="{28C6D083-5E2F-EACF-46A4-0A5C10743515}"/>
          </ac:spMkLst>
        </pc:spChg>
        <pc:picChg chg="add mod">
          <ac:chgData name="ANA VELASCO FARGAS" userId="S::avelascof@educa.jcyl.es::91deea5a-5ef4-4a4c-9223-aee9e0366572" providerId="AD" clId="Web-{297C7E18-1205-99FA-C36D-9857219E2FBC}" dt="2023-10-17T15:30:02.473" v="9" actId="14100"/>
          <ac:picMkLst>
            <pc:docMk/>
            <pc:sldMk cId="292070311" sldId="396"/>
            <ac:picMk id="4" creationId="{9291361C-084F-8F56-1C42-EB4E1A78A78B}"/>
          </ac:picMkLst>
        </pc:picChg>
      </pc:sldChg>
    </pc:docChg>
  </pc:docChgLst>
  <pc:docChgLst>
    <pc:chgData name="ANA VELASCO FARGAS" userId="S::avelascof@educa.jcyl.es::91deea5a-5ef4-4a4c-9223-aee9e0366572" providerId="AD" clId="Web-{E0FAF46C-2D2D-A19D-A026-384E278C0FC8}"/>
    <pc:docChg chg="delSld modSld">
      <pc:chgData name="ANA VELASCO FARGAS" userId="S::avelascof@educa.jcyl.es::91deea5a-5ef4-4a4c-9223-aee9e0366572" providerId="AD" clId="Web-{E0FAF46C-2D2D-A19D-A026-384E278C0FC8}" dt="2023-10-19T12:06:27.033" v="113"/>
      <pc:docMkLst>
        <pc:docMk/>
      </pc:docMkLst>
      <pc:sldChg chg="del">
        <pc:chgData name="ANA VELASCO FARGAS" userId="S::avelascof@educa.jcyl.es::91deea5a-5ef4-4a4c-9223-aee9e0366572" providerId="AD" clId="Web-{E0FAF46C-2D2D-A19D-A026-384E278C0FC8}" dt="2023-10-19T12:06:26.987" v="89"/>
        <pc:sldMkLst>
          <pc:docMk/>
          <pc:sldMk cId="0" sldId="270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6.987" v="88"/>
        <pc:sldMkLst>
          <pc:docMk/>
          <pc:sldMk cId="0" sldId="271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7.002" v="96"/>
        <pc:sldMkLst>
          <pc:docMk/>
          <pc:sldMk cId="0" sldId="276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7.002" v="95"/>
        <pc:sldMkLst>
          <pc:docMk/>
          <pc:sldMk cId="0" sldId="280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7.002" v="94"/>
        <pc:sldMkLst>
          <pc:docMk/>
          <pc:sldMk cId="0" sldId="281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7.002" v="93"/>
        <pc:sldMkLst>
          <pc:docMk/>
          <pc:sldMk cId="0" sldId="283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7.002" v="92"/>
        <pc:sldMkLst>
          <pc:docMk/>
          <pc:sldMk cId="0" sldId="306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7.002" v="91"/>
        <pc:sldMkLst>
          <pc:docMk/>
          <pc:sldMk cId="0" sldId="307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6.987" v="87"/>
        <pc:sldMkLst>
          <pc:docMk/>
          <pc:sldMk cId="3131563413" sldId="312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7.002" v="101"/>
        <pc:sldMkLst>
          <pc:docMk/>
          <pc:sldMk cId="3949674039" sldId="313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7.002" v="100"/>
        <pc:sldMkLst>
          <pc:docMk/>
          <pc:sldMk cId="1847146868" sldId="314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7.002" v="99"/>
        <pc:sldMkLst>
          <pc:docMk/>
          <pc:sldMk cId="1232158914" sldId="315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7.002" v="98"/>
        <pc:sldMkLst>
          <pc:docMk/>
          <pc:sldMk cId="676694442" sldId="316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7.002" v="97"/>
        <pc:sldMkLst>
          <pc:docMk/>
          <pc:sldMk cId="1551267078" sldId="317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6.987" v="84"/>
        <pc:sldMkLst>
          <pc:docMk/>
          <pc:sldMk cId="458027471" sldId="319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6.987" v="86"/>
        <pc:sldMkLst>
          <pc:docMk/>
          <pc:sldMk cId="228140477" sldId="320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6.971" v="78"/>
        <pc:sldMkLst>
          <pc:docMk/>
          <pc:sldMk cId="617524103" sldId="323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6.987" v="85"/>
        <pc:sldMkLst>
          <pc:docMk/>
          <pc:sldMk cId="3522477396" sldId="324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7.033" v="111"/>
        <pc:sldMkLst>
          <pc:docMk/>
          <pc:sldMk cId="0" sldId="325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7.018" v="110"/>
        <pc:sldMkLst>
          <pc:docMk/>
          <pc:sldMk cId="0" sldId="326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7.018" v="109"/>
        <pc:sldMkLst>
          <pc:docMk/>
          <pc:sldMk cId="0" sldId="327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7.018" v="107"/>
        <pc:sldMkLst>
          <pc:docMk/>
          <pc:sldMk cId="0" sldId="328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7.018" v="106"/>
        <pc:sldMkLst>
          <pc:docMk/>
          <pc:sldMk cId="0" sldId="330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7.018" v="105"/>
        <pc:sldMkLst>
          <pc:docMk/>
          <pc:sldMk cId="0" sldId="332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7.018" v="103"/>
        <pc:sldMkLst>
          <pc:docMk/>
          <pc:sldMk cId="0" sldId="333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7.018" v="102"/>
        <pc:sldMkLst>
          <pc:docMk/>
          <pc:sldMk cId="0" sldId="334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7.033" v="113"/>
        <pc:sldMkLst>
          <pc:docMk/>
          <pc:sldMk cId="0" sldId="340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7.033" v="112"/>
        <pc:sldMkLst>
          <pc:docMk/>
          <pc:sldMk cId="0" sldId="343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7.018" v="108"/>
        <pc:sldMkLst>
          <pc:docMk/>
          <pc:sldMk cId="0" sldId="346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7.018" v="104"/>
        <pc:sldMkLst>
          <pc:docMk/>
          <pc:sldMk cId="0" sldId="347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6.987" v="90"/>
        <pc:sldMkLst>
          <pc:docMk/>
          <pc:sldMk cId="0" sldId="350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6.987" v="80"/>
        <pc:sldMkLst>
          <pc:docMk/>
          <pc:sldMk cId="762064989" sldId="354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6.987" v="82"/>
        <pc:sldMkLst>
          <pc:docMk/>
          <pc:sldMk cId="2623170447" sldId="355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6.987" v="83"/>
        <pc:sldMkLst>
          <pc:docMk/>
          <pc:sldMk cId="1101627282" sldId="356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6.987" v="81"/>
        <pc:sldMkLst>
          <pc:docMk/>
          <pc:sldMk cId="416420040" sldId="357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6.971" v="79"/>
        <pc:sldMkLst>
          <pc:docMk/>
          <pc:sldMk cId="3112703102" sldId="358"/>
        </pc:sldMkLst>
      </pc:sldChg>
      <pc:sldChg chg="modSp">
        <pc:chgData name="ANA VELASCO FARGAS" userId="S::avelascof@educa.jcyl.es::91deea5a-5ef4-4a4c-9223-aee9e0366572" providerId="AD" clId="Web-{E0FAF46C-2D2D-A19D-A026-384E278C0FC8}" dt="2023-10-19T11:52:13.464" v="30" actId="20577"/>
        <pc:sldMkLst>
          <pc:docMk/>
          <pc:sldMk cId="96245166" sldId="362"/>
        </pc:sldMkLst>
        <pc:spChg chg="mod">
          <ac:chgData name="ANA VELASCO FARGAS" userId="S::avelascof@educa.jcyl.es::91deea5a-5ef4-4a4c-9223-aee9e0366572" providerId="AD" clId="Web-{E0FAF46C-2D2D-A19D-A026-384E278C0FC8}" dt="2023-10-19T11:52:13.464" v="30" actId="20577"/>
          <ac:spMkLst>
            <pc:docMk/>
            <pc:sldMk cId="96245166" sldId="362"/>
            <ac:spMk id="5" creationId="{00000000-0000-0000-0000-000000000000}"/>
          </ac:spMkLst>
        </pc:spChg>
      </pc:sldChg>
      <pc:sldChg chg="modSp">
        <pc:chgData name="ANA VELASCO FARGAS" userId="S::avelascof@educa.jcyl.es::91deea5a-5ef4-4a4c-9223-aee9e0366572" providerId="AD" clId="Web-{E0FAF46C-2D2D-A19D-A026-384E278C0FC8}" dt="2023-10-19T11:52:22.511" v="31" actId="1076"/>
        <pc:sldMkLst>
          <pc:docMk/>
          <pc:sldMk cId="0" sldId="363"/>
        </pc:sldMkLst>
        <pc:picChg chg="mod">
          <ac:chgData name="ANA VELASCO FARGAS" userId="S::avelascof@educa.jcyl.es::91deea5a-5ef4-4a4c-9223-aee9e0366572" providerId="AD" clId="Web-{E0FAF46C-2D2D-A19D-A026-384E278C0FC8}" dt="2023-10-19T11:52:22.511" v="31" actId="1076"/>
          <ac:picMkLst>
            <pc:docMk/>
            <pc:sldMk cId="0" sldId="363"/>
            <ac:picMk id="389" creationId="{00000000-0000-0000-0000-000000000000}"/>
          </ac:picMkLst>
        </pc:picChg>
      </pc:sldChg>
      <pc:sldChg chg="del">
        <pc:chgData name="ANA VELASCO FARGAS" userId="S::avelascof@educa.jcyl.es::91deea5a-5ef4-4a4c-9223-aee9e0366572" providerId="AD" clId="Web-{E0FAF46C-2D2D-A19D-A026-384E278C0FC8}" dt="2023-10-19T12:06:26.971" v="77"/>
        <pc:sldMkLst>
          <pc:docMk/>
          <pc:sldMk cId="96245166" sldId="366"/>
        </pc:sldMkLst>
      </pc:sldChg>
      <pc:sldChg chg="addSp delSp modSp">
        <pc:chgData name="ANA VELASCO FARGAS" userId="S::avelascof@educa.jcyl.es::91deea5a-5ef4-4a4c-9223-aee9e0366572" providerId="AD" clId="Web-{E0FAF46C-2D2D-A19D-A026-384E278C0FC8}" dt="2023-10-19T12:05:29.251" v="75" actId="20577"/>
        <pc:sldMkLst>
          <pc:docMk/>
          <pc:sldMk cId="0" sldId="402"/>
        </pc:sldMkLst>
        <pc:spChg chg="add del mod">
          <ac:chgData name="ANA VELASCO FARGAS" userId="S::avelascof@educa.jcyl.es::91deea5a-5ef4-4a4c-9223-aee9e0366572" providerId="AD" clId="Web-{E0FAF46C-2D2D-A19D-A026-384E278C0FC8}" dt="2023-10-19T11:52:54.309" v="33"/>
          <ac:spMkLst>
            <pc:docMk/>
            <pc:sldMk cId="0" sldId="402"/>
            <ac:spMk id="3" creationId="{6A9CEFEA-D916-E730-24DB-506DE347FE3B}"/>
          </ac:spMkLst>
        </pc:spChg>
        <pc:spChg chg="add del mod">
          <ac:chgData name="ANA VELASCO FARGAS" userId="S::avelascof@educa.jcyl.es::91deea5a-5ef4-4a4c-9223-aee9e0366572" providerId="AD" clId="Web-{E0FAF46C-2D2D-A19D-A026-384E278C0FC8}" dt="2023-10-19T12:03:11.091" v="38"/>
          <ac:spMkLst>
            <pc:docMk/>
            <pc:sldMk cId="0" sldId="402"/>
            <ac:spMk id="4" creationId="{00000000-0000-0000-0000-000000000000}"/>
          </ac:spMkLst>
        </pc:spChg>
        <pc:spChg chg="mod">
          <ac:chgData name="ANA VELASCO FARGAS" userId="S::avelascof@educa.jcyl.es::91deea5a-5ef4-4a4c-9223-aee9e0366572" providerId="AD" clId="Web-{E0FAF46C-2D2D-A19D-A026-384E278C0FC8}" dt="2023-10-19T12:03:36.420" v="45" actId="14100"/>
          <ac:spMkLst>
            <pc:docMk/>
            <pc:sldMk cId="0" sldId="402"/>
            <ac:spMk id="5" creationId="{00000000-0000-0000-0000-000000000000}"/>
          </ac:spMkLst>
        </pc:spChg>
        <pc:spChg chg="del mod">
          <ac:chgData name="ANA VELASCO FARGAS" userId="S::avelascof@educa.jcyl.es::91deea5a-5ef4-4a4c-9223-aee9e0366572" providerId="AD" clId="Web-{E0FAF46C-2D2D-A19D-A026-384E278C0FC8}" dt="2023-10-19T12:04:15.983" v="48"/>
          <ac:spMkLst>
            <pc:docMk/>
            <pc:sldMk cId="0" sldId="402"/>
            <ac:spMk id="6" creationId="{00000000-0000-0000-0000-000000000000}"/>
          </ac:spMkLst>
        </pc:spChg>
        <pc:spChg chg="add del mod">
          <ac:chgData name="ANA VELASCO FARGAS" userId="S::avelascof@educa.jcyl.es::91deea5a-5ef4-4a4c-9223-aee9e0366572" providerId="AD" clId="Web-{E0FAF46C-2D2D-A19D-A026-384E278C0FC8}" dt="2023-10-19T12:03:21.013" v="43"/>
          <ac:spMkLst>
            <pc:docMk/>
            <pc:sldMk cId="0" sldId="402"/>
            <ac:spMk id="9" creationId="{D889E519-538B-1DC4-534B-AE24B60635D0}"/>
          </ac:spMkLst>
        </pc:spChg>
        <pc:spChg chg="add del mod">
          <ac:chgData name="ANA VELASCO FARGAS" userId="S::avelascof@educa.jcyl.es::91deea5a-5ef4-4a4c-9223-aee9e0366572" providerId="AD" clId="Web-{E0FAF46C-2D2D-A19D-A026-384E278C0FC8}" dt="2023-10-19T12:03:52.045" v="46"/>
          <ac:spMkLst>
            <pc:docMk/>
            <pc:sldMk cId="0" sldId="402"/>
            <ac:spMk id="11" creationId="{D9A761A9-1D96-3B23-27A7-4AE42E72AC13}"/>
          </ac:spMkLst>
        </pc:spChg>
        <pc:spChg chg="add mod">
          <ac:chgData name="ANA VELASCO FARGAS" userId="S::avelascof@educa.jcyl.es::91deea5a-5ef4-4a4c-9223-aee9e0366572" providerId="AD" clId="Web-{E0FAF46C-2D2D-A19D-A026-384E278C0FC8}" dt="2023-10-19T12:05:29.251" v="75" actId="20577"/>
          <ac:spMkLst>
            <pc:docMk/>
            <pc:sldMk cId="0" sldId="402"/>
            <ac:spMk id="12" creationId="{AD1EB2D8-6B89-80EE-2A38-E05873BD49F0}"/>
          </ac:spMkLst>
        </pc:spChg>
      </pc:sldChg>
      <pc:sldChg chg="del">
        <pc:chgData name="ANA VELASCO FARGAS" userId="S::avelascof@educa.jcyl.es::91deea5a-5ef4-4a4c-9223-aee9e0366572" providerId="AD" clId="Web-{E0FAF46C-2D2D-A19D-A026-384E278C0FC8}" dt="2023-10-19T12:06:14.439" v="76"/>
        <pc:sldMkLst>
          <pc:docMk/>
          <pc:sldMk cId="0" sldId="41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s-ES" sz="1400" b="0" strike="noStrike" spc="-1">
                <a:solidFill>
                  <a:srgbClr val="000000"/>
                </a:solidFill>
                <a:latin typeface="Arial"/>
              </a:rPr>
              <a:t>Pulse para desplazar la página</a:t>
            </a:r>
          </a:p>
        </p:txBody>
      </p:sp>
      <p:sp>
        <p:nvSpPr>
          <p:cNvPr id="24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s-ES" sz="2000" b="0" strike="noStrike" spc="-1">
                <a:latin typeface="Arial"/>
              </a:rPr>
              <a:t>Pulse para editar el formato de las notas</a:t>
            </a:r>
          </a:p>
        </p:txBody>
      </p:sp>
      <p:sp>
        <p:nvSpPr>
          <p:cNvPr id="241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s-ES" sz="1400" b="0" strike="noStrike" spc="-1">
                <a:latin typeface="Times New Roman"/>
              </a:rPr>
              <a:t> </a:t>
            </a:r>
          </a:p>
        </p:txBody>
      </p:sp>
      <p:sp>
        <p:nvSpPr>
          <p:cNvPr id="242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es-ES" sz="1400" b="0" strike="noStrike" spc="-1">
                <a:latin typeface="Times New Roman"/>
              </a:rPr>
              <a:t> </a:t>
            </a:r>
          </a:p>
        </p:txBody>
      </p:sp>
      <p:sp>
        <p:nvSpPr>
          <p:cNvPr id="243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es-ES" sz="1400" b="0" strike="noStrike" spc="-1">
                <a:latin typeface="Times New Roman"/>
              </a:rPr>
              <a:t> </a:t>
            </a:r>
          </a:p>
        </p:txBody>
      </p:sp>
      <p:sp>
        <p:nvSpPr>
          <p:cNvPr id="244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93FDC2C8-FDEF-4E24-9C8D-5DEBAB082DA8}" type="slidenum">
              <a:rPr lang="es-ES" sz="1400" b="0" strike="noStrike" spc="-1">
                <a:latin typeface="Times New Roman"/>
              </a:rPr>
              <a:pPr algn="r"/>
              <a:t>‹Nº›</a:t>
            </a:fld>
            <a:endParaRPr lang="es-E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5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1339" cy="4109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98" tIns="91398" rIns="91398" bIns="91398" anchor="ctr" anchorCtr="0">
            <a:noAutofit/>
          </a:bodyPr>
          <a:lstStyle/>
          <a:p>
            <a:endParaRPr/>
          </a:p>
        </p:txBody>
      </p:sp>
      <p:sp>
        <p:nvSpPr>
          <p:cNvPr id="385" name="Google Shape;38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685800"/>
            <a:ext cx="4564062" cy="34242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14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1339" cy="4109357"/>
          </a:xfrm>
          <a:prstGeom prst="rect">
            <a:avLst/>
          </a:prstGeom>
        </p:spPr>
        <p:txBody>
          <a:bodyPr spcFirstLastPara="1" wrap="square" lIns="91398" tIns="91398" rIns="91398" bIns="91398" anchor="ctr" anchorCtr="0">
            <a:noAutofit/>
          </a:bodyPr>
          <a:lstStyle/>
          <a:p>
            <a:endParaRPr/>
          </a:p>
        </p:txBody>
      </p:sp>
      <p:sp>
        <p:nvSpPr>
          <p:cNvPr id="606" name="Google Shape;60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685800"/>
            <a:ext cx="4564062" cy="34242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13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1339" cy="4109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98" tIns="91398" rIns="91398" bIns="91398" anchor="ctr" anchorCtr="0">
            <a:noAutofit/>
          </a:bodyPr>
          <a:lstStyle/>
          <a:p>
            <a:endParaRPr/>
          </a:p>
        </p:txBody>
      </p:sp>
      <p:sp>
        <p:nvSpPr>
          <p:cNvPr id="599" name="Google Shape;59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685800"/>
            <a:ext cx="4564062" cy="34242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16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1339" cy="4109357"/>
          </a:xfrm>
          <a:prstGeom prst="rect">
            <a:avLst/>
          </a:prstGeom>
        </p:spPr>
        <p:txBody>
          <a:bodyPr spcFirstLastPara="1" wrap="square" lIns="91398" tIns="91398" rIns="91398" bIns="91398" anchor="ctr" anchorCtr="0">
            <a:noAutofit/>
          </a:bodyPr>
          <a:lstStyle/>
          <a:p>
            <a:endParaRPr/>
          </a:p>
        </p:txBody>
      </p:sp>
      <p:sp>
        <p:nvSpPr>
          <p:cNvPr id="614" name="Google Shape;61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685800"/>
            <a:ext cx="4564062" cy="34242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15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1339" cy="4109357"/>
          </a:xfrm>
          <a:prstGeom prst="rect">
            <a:avLst/>
          </a:prstGeom>
        </p:spPr>
        <p:txBody>
          <a:bodyPr spcFirstLastPara="1" wrap="square" lIns="91398" tIns="91398" rIns="91398" bIns="91398" anchor="ctr" anchorCtr="0">
            <a:noAutofit/>
          </a:bodyPr>
          <a:lstStyle/>
          <a:p>
            <a:endParaRPr/>
          </a:p>
        </p:txBody>
      </p:sp>
      <p:sp>
        <p:nvSpPr>
          <p:cNvPr id="623" name="Google Shape;62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685800"/>
            <a:ext cx="4564062" cy="34242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11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1339" cy="4109357"/>
          </a:xfrm>
          <a:prstGeom prst="rect">
            <a:avLst/>
          </a:prstGeom>
        </p:spPr>
        <p:txBody>
          <a:bodyPr spcFirstLastPara="1" wrap="square" lIns="91398" tIns="91398" rIns="91398" bIns="91398" anchor="ctr" anchorCtr="0">
            <a:noAutofit/>
          </a:bodyPr>
          <a:lstStyle/>
          <a:p>
            <a:endParaRPr/>
          </a:p>
        </p:txBody>
      </p:sp>
      <p:sp>
        <p:nvSpPr>
          <p:cNvPr id="593" name="Google Shape;59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685800"/>
            <a:ext cx="4564062" cy="34242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21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1339" cy="4109357"/>
          </a:xfrm>
          <a:prstGeom prst="rect">
            <a:avLst/>
          </a:prstGeom>
        </p:spPr>
        <p:txBody>
          <a:bodyPr spcFirstLastPara="1" wrap="square" lIns="91398" tIns="91398" rIns="91398" bIns="91398" anchor="ctr" anchorCtr="0">
            <a:noAutofit/>
          </a:bodyPr>
          <a:lstStyle/>
          <a:p>
            <a:endParaRPr/>
          </a:p>
        </p:txBody>
      </p:sp>
      <p:sp>
        <p:nvSpPr>
          <p:cNvPr id="667" name="Google Shape;6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685800"/>
            <a:ext cx="4564062" cy="34242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22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1339" cy="4109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98" tIns="91398" rIns="91398" bIns="91398" anchor="ctr" anchorCtr="0">
            <a:noAutofit/>
          </a:bodyPr>
          <a:lstStyle/>
          <a:p>
            <a:endParaRPr/>
          </a:p>
        </p:txBody>
      </p:sp>
      <p:sp>
        <p:nvSpPr>
          <p:cNvPr id="674" name="Google Shape;674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685800"/>
            <a:ext cx="4564062" cy="34242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23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1339" cy="4109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98" tIns="91398" rIns="91398" bIns="91398" anchor="ctr" anchorCtr="0">
            <a:noAutofit/>
          </a:bodyPr>
          <a:lstStyle/>
          <a:p>
            <a:endParaRPr/>
          </a:p>
        </p:txBody>
      </p:sp>
      <p:sp>
        <p:nvSpPr>
          <p:cNvPr id="538" name="Google Shape;53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685800"/>
            <a:ext cx="4564062" cy="34242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27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1339" cy="4109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98" tIns="91398" rIns="91398" bIns="91398" anchor="ctr" anchorCtr="0">
            <a:noAutofit/>
          </a:bodyPr>
          <a:lstStyle/>
          <a:p>
            <a:endParaRPr/>
          </a:p>
        </p:txBody>
      </p:sp>
      <p:sp>
        <p:nvSpPr>
          <p:cNvPr id="566" name="Google Shape;566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685800"/>
            <a:ext cx="4564062" cy="34242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158b7e0b0dd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1563" cy="41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752" tIns="91752" rIns="91752" bIns="91752" anchor="ctr" anchorCtr="0">
            <a:noAutofit/>
          </a:bodyPr>
          <a:lstStyle/>
          <a:p>
            <a:pPr>
              <a:buSzPts val="1500"/>
            </a:pPr>
            <a:endParaRPr/>
          </a:p>
        </p:txBody>
      </p:sp>
      <p:sp>
        <p:nvSpPr>
          <p:cNvPr id="593" name="Google Shape;593;g158b7e0b0dd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67238" cy="34242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600" cap="sq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158b7e0b0dd_0_2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1563" cy="41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752" tIns="91752" rIns="91752" bIns="91752" anchor="ctr" anchorCtr="0">
            <a:noAutofit/>
          </a:bodyPr>
          <a:lstStyle/>
          <a:p>
            <a:pPr>
              <a:buSzPts val="1500"/>
            </a:pPr>
            <a:endParaRPr/>
          </a:p>
        </p:txBody>
      </p:sp>
      <p:sp>
        <p:nvSpPr>
          <p:cNvPr id="607" name="Google Shape;607;g158b7e0b0dd_0_2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67238" cy="34242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600" cap="sq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g1591d21cdf9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1563" cy="41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752" tIns="91752" rIns="91752" bIns="91752" anchor="ctr" anchorCtr="0">
            <a:noAutofit/>
          </a:bodyPr>
          <a:lstStyle/>
          <a:p>
            <a:pPr>
              <a:buSzPts val="1500"/>
            </a:pPr>
            <a:endParaRPr/>
          </a:p>
        </p:txBody>
      </p:sp>
      <p:sp>
        <p:nvSpPr>
          <p:cNvPr id="656" name="Google Shape;656;g1591d21cdf9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67238" cy="34242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600" cap="sq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g158b7e0b0dd_0_5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1563" cy="41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752" tIns="91752" rIns="91752" bIns="91752" anchor="ctr" anchorCtr="0">
            <a:noAutofit/>
          </a:bodyPr>
          <a:lstStyle/>
          <a:p>
            <a:pPr>
              <a:buSzPts val="1500"/>
            </a:pPr>
            <a:endParaRPr/>
          </a:p>
        </p:txBody>
      </p:sp>
      <p:sp>
        <p:nvSpPr>
          <p:cNvPr id="690" name="Google Shape;690;g158b7e0b0dd_0_5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67238" cy="34242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600" cap="sq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42:notes"/>
          <p:cNvSpPr txBox="1">
            <a:spLocks noGrp="1"/>
          </p:cNvSpPr>
          <p:nvPr>
            <p:ph type="body" idx="1"/>
          </p:nvPr>
        </p:nvSpPr>
        <p:spPr>
          <a:xfrm>
            <a:off x="686098" y="4343703"/>
            <a:ext cx="5485805" cy="41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98" tIns="91398" rIns="91398" bIns="91398" anchor="ctr" anchorCtr="0">
            <a:noAutofit/>
          </a:bodyPr>
          <a:lstStyle/>
          <a:p>
            <a:endParaRPr/>
          </a:p>
        </p:txBody>
      </p:sp>
      <p:sp>
        <p:nvSpPr>
          <p:cNvPr id="708" name="Google Shape;708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685800"/>
            <a:ext cx="45704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67238" cy="3424238"/>
          </a:xfrm>
          <a:prstGeom prst="rect">
            <a:avLst/>
          </a:prstGeom>
        </p:spPr>
      </p:sp>
      <p:sp>
        <p:nvSpPr>
          <p:cNvPr id="360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1360" cy="4109760"/>
          </a:xfrm>
          <a:prstGeom prst="rect">
            <a:avLst/>
          </a:prstGeom>
        </p:spPr>
        <p:txBody>
          <a:bodyPr tIns="91440" bIns="91440" anchor="ctr">
            <a:noAutofit/>
          </a:bodyPr>
          <a:lstStyle/>
          <a:p>
            <a:endParaRPr lang="es-ES" sz="2000" b="0" strike="noStrike" spc="-1">
              <a:latin typeface="Arial"/>
            </a:endParaRPr>
          </a:p>
        </p:txBody>
      </p:sp>
      <p:sp>
        <p:nvSpPr>
          <p:cNvPr id="361" name="TextShape 3"/>
          <p:cNvSpPr txBox="1"/>
          <p:nvPr/>
        </p:nvSpPr>
        <p:spPr>
          <a:xfrm>
            <a:off x="3884760" y="8685360"/>
            <a:ext cx="2966760" cy="452160"/>
          </a:xfrm>
          <a:prstGeom prst="rect">
            <a:avLst/>
          </a:prstGeom>
          <a:noFill/>
          <a:ln>
            <a:noFill/>
          </a:ln>
        </p:spPr>
        <p:txBody>
          <a:bodyPr tIns="91440" bIns="91440" anchor="b">
            <a:noAutofit/>
          </a:bodyPr>
          <a:lstStyle/>
          <a:p>
            <a:pPr marL="216000" indent="-126720">
              <a:lnSpc>
                <a:spcPct val="100000"/>
              </a:lnSpc>
            </a:pPr>
            <a:endParaRPr lang="es-ES" sz="14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endParaRPr lang="es-ES" sz="14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endParaRPr lang="es-ES" sz="14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endParaRPr lang="es-ES" sz="14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endParaRPr lang="es-ES" sz="14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endParaRPr lang="es-ES" sz="14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endParaRPr lang="es-ES" sz="14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endParaRPr lang="es-ES" sz="14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endParaRPr lang="es-ES" sz="14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p65:notes"/>
          <p:cNvSpPr txBox="1"/>
          <p:nvPr/>
        </p:nvSpPr>
        <p:spPr>
          <a:xfrm>
            <a:off x="3884414" y="0"/>
            <a:ext cx="2967633" cy="452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107" tIns="44244" rIns="85107" bIns="44244" anchor="t" anchorCtr="0">
            <a:noAutofit/>
          </a:bodyPr>
          <a:lstStyle/>
          <a:p>
            <a:endParaRPr sz="1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8" name="Google Shape;878;p65:notes"/>
          <p:cNvSpPr txBox="1"/>
          <p:nvPr/>
        </p:nvSpPr>
        <p:spPr>
          <a:xfrm>
            <a:off x="1071563" y="653143"/>
            <a:ext cx="4286250" cy="3265714"/>
          </a:xfrm>
          <a:prstGeom prst="rect">
            <a:avLst/>
          </a:prstGeom>
          <a:solidFill>
            <a:srgbClr val="FFFFFF"/>
          </a:solidFill>
          <a:ln w="9525" cap="rnd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86455" tIns="43204" rIns="86455" bIns="43204" anchor="ctr" anchorCtr="0">
            <a:noAutofit/>
          </a:bodyPr>
          <a:lstStyle/>
          <a:p>
            <a:endParaRPr sz="1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9" name="Google Shape;879;p65:notes"/>
          <p:cNvSpPr txBox="1"/>
          <p:nvPr/>
        </p:nvSpPr>
        <p:spPr>
          <a:xfrm>
            <a:off x="642938" y="4136572"/>
            <a:ext cx="5143500" cy="3918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455" tIns="43204" rIns="86455" bIns="43204" anchor="ctr" anchorCtr="0">
            <a:noAutofit/>
          </a:bodyPr>
          <a:lstStyle/>
          <a:p>
            <a:endParaRPr sz="1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0" name="Google Shape;880;p65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1339" cy="4109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98" tIns="91398" rIns="91398" bIns="91398" anchor="ctr" anchorCtr="0">
            <a:noAutofit/>
          </a:bodyPr>
          <a:lstStyle/>
          <a:p>
            <a:endParaRPr/>
          </a:p>
        </p:txBody>
      </p:sp>
      <p:sp>
        <p:nvSpPr>
          <p:cNvPr id="881" name="Google Shape;881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38225" y="652463"/>
            <a:ext cx="4354513" cy="3267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g158b7e0b0dd_0_1261:notes"/>
          <p:cNvSpPr txBox="1"/>
          <p:nvPr/>
        </p:nvSpPr>
        <p:spPr>
          <a:xfrm>
            <a:off x="3884612" y="0"/>
            <a:ext cx="2966906" cy="452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333" tIns="46964" rIns="90333" bIns="46964" anchor="t" anchorCtr="0">
            <a:noAutofit/>
          </a:bodyPr>
          <a:lstStyle/>
          <a:p>
            <a:pPr>
              <a:buClr>
                <a:srgbClr val="000000"/>
              </a:buClr>
              <a:buSzPts val="1500"/>
            </a:pP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3" name="Google Shape;933;g158b7e0b0dd_0_1261:notes"/>
          <p:cNvSpPr txBox="1"/>
          <p:nvPr/>
        </p:nvSpPr>
        <p:spPr>
          <a:xfrm>
            <a:off x="1143000" y="685800"/>
            <a:ext cx="4572000" cy="3429143"/>
          </a:xfrm>
          <a:prstGeom prst="rect">
            <a:avLst/>
          </a:prstGeom>
          <a:solidFill>
            <a:srgbClr val="FFFFFF"/>
          </a:solidFill>
          <a:ln w="9525" cap="rnd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752" tIns="45876" rIns="91752" bIns="45876" anchor="ctr" anchorCtr="0">
            <a:noAutofit/>
          </a:bodyPr>
          <a:lstStyle/>
          <a:p>
            <a:pPr>
              <a:buClr>
                <a:srgbClr val="000000"/>
              </a:buClr>
              <a:buSzPts val="1500"/>
            </a:pP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4" name="Google Shape;934;g158b7e0b0dd_0_1261:notes"/>
          <p:cNvSpPr txBox="1"/>
          <p:nvPr/>
        </p:nvSpPr>
        <p:spPr>
          <a:xfrm>
            <a:off x="685800" y="4343400"/>
            <a:ext cx="5486344" cy="4114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752" tIns="45876" rIns="91752" bIns="45876" anchor="ctr" anchorCtr="0">
            <a:noAutofit/>
          </a:bodyPr>
          <a:lstStyle/>
          <a:p>
            <a:pPr>
              <a:buClr>
                <a:srgbClr val="000000"/>
              </a:buClr>
              <a:buSzPts val="1500"/>
            </a:pP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5" name="Google Shape;935;g158b7e0b0dd_0_12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1563" cy="41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752" tIns="91752" rIns="91752" bIns="91752" anchor="ctr" anchorCtr="0">
            <a:noAutofit/>
          </a:bodyPr>
          <a:lstStyle/>
          <a:p>
            <a:pPr>
              <a:buSzPts val="1500"/>
            </a:pPr>
            <a:endParaRPr sz="1800"/>
          </a:p>
        </p:txBody>
      </p:sp>
      <p:sp>
        <p:nvSpPr>
          <p:cNvPr id="936" name="Google Shape;936;g158b7e0b0dd_0_12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67238" cy="34242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p71:notes"/>
          <p:cNvSpPr/>
          <p:nvPr/>
        </p:nvSpPr>
        <p:spPr>
          <a:xfrm>
            <a:off x="3884414" y="0"/>
            <a:ext cx="2967633" cy="452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479" tIns="43228" rIns="86479" bIns="43228" anchor="t" anchorCtr="0">
            <a:noAutofit/>
          </a:bodyPr>
          <a:lstStyle/>
          <a:p>
            <a:endParaRPr sz="1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3" name="Google Shape;943;p71:notes"/>
          <p:cNvSpPr/>
          <p:nvPr/>
        </p:nvSpPr>
        <p:spPr>
          <a:xfrm>
            <a:off x="1143000" y="686405"/>
            <a:ext cx="4572000" cy="3429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86479" tIns="43228" rIns="86479" bIns="43228" anchor="t" anchorCtr="0">
            <a:noAutofit/>
          </a:bodyPr>
          <a:lstStyle/>
          <a:p>
            <a:endParaRPr sz="1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4" name="Google Shape;944;p71:notes"/>
          <p:cNvSpPr/>
          <p:nvPr/>
        </p:nvSpPr>
        <p:spPr>
          <a:xfrm>
            <a:off x="686098" y="4343703"/>
            <a:ext cx="5485805" cy="41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479" tIns="43228" rIns="86479" bIns="43228" anchor="t" anchorCtr="0">
            <a:noAutofit/>
          </a:bodyPr>
          <a:lstStyle/>
          <a:p>
            <a:endParaRPr sz="1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5" name="Google Shape;945;p71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1339" cy="4109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1" rIns="0" bIns="91421" anchor="ctr" anchorCtr="0">
            <a:noAutofit/>
          </a:bodyPr>
          <a:lstStyle/>
          <a:p>
            <a:endParaRPr/>
          </a:p>
        </p:txBody>
      </p:sp>
      <p:sp>
        <p:nvSpPr>
          <p:cNvPr id="946" name="Google Shape;946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685800"/>
            <a:ext cx="4564062" cy="34242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72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1339" cy="4109357"/>
          </a:xfrm>
          <a:prstGeom prst="rect">
            <a:avLst/>
          </a:prstGeom>
        </p:spPr>
        <p:txBody>
          <a:bodyPr spcFirstLastPara="1" wrap="square" lIns="91398" tIns="91398" rIns="91398" bIns="91398" anchor="ctr" anchorCtr="0">
            <a:noAutofit/>
          </a:bodyPr>
          <a:lstStyle/>
          <a:p>
            <a:endParaRPr/>
          </a:p>
        </p:txBody>
      </p:sp>
      <p:sp>
        <p:nvSpPr>
          <p:cNvPr id="952" name="Google Shape;952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685800"/>
            <a:ext cx="4564062" cy="34242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Google Shape;1100;p93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1339" cy="4109357"/>
          </a:xfrm>
          <a:prstGeom prst="rect">
            <a:avLst/>
          </a:prstGeom>
        </p:spPr>
        <p:txBody>
          <a:bodyPr spcFirstLastPara="1" wrap="square" lIns="91398" tIns="91398" rIns="91398" bIns="91398" anchor="ctr" anchorCtr="0">
            <a:noAutofit/>
          </a:bodyPr>
          <a:lstStyle/>
          <a:p>
            <a:endParaRPr/>
          </a:p>
        </p:txBody>
      </p:sp>
      <p:sp>
        <p:nvSpPr>
          <p:cNvPr id="1101" name="Google Shape;1101;p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685800"/>
            <a:ext cx="4564062" cy="34242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Google Shape;1056;p86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1339" cy="4109357"/>
          </a:xfrm>
          <a:prstGeom prst="rect">
            <a:avLst/>
          </a:prstGeom>
        </p:spPr>
        <p:txBody>
          <a:bodyPr spcFirstLastPara="1" wrap="square" lIns="91398" tIns="91398" rIns="91398" bIns="91398" anchor="ctr" anchorCtr="0">
            <a:noAutofit/>
          </a:bodyPr>
          <a:lstStyle/>
          <a:p>
            <a:endParaRPr/>
          </a:p>
        </p:txBody>
      </p:sp>
      <p:sp>
        <p:nvSpPr>
          <p:cNvPr id="1057" name="Google Shape;1057;p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685800"/>
            <a:ext cx="4564062" cy="34242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9" name="Google Shape;1139;p95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1339" cy="4109357"/>
          </a:xfrm>
          <a:prstGeom prst="rect">
            <a:avLst/>
          </a:prstGeom>
        </p:spPr>
        <p:txBody>
          <a:bodyPr spcFirstLastPara="1" wrap="square" lIns="91398" tIns="91398" rIns="91398" bIns="91398" anchor="ctr" anchorCtr="0">
            <a:noAutofit/>
          </a:bodyPr>
          <a:lstStyle/>
          <a:p>
            <a:endParaRPr/>
          </a:p>
        </p:txBody>
      </p:sp>
      <p:sp>
        <p:nvSpPr>
          <p:cNvPr id="1140" name="Google Shape;1140;p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685800"/>
            <a:ext cx="4564062" cy="34242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2" name="Google Shape;1152;p97:notes"/>
          <p:cNvSpPr txBox="1">
            <a:spLocks noGrp="1"/>
          </p:cNvSpPr>
          <p:nvPr>
            <p:ph type="body" idx="1"/>
          </p:nvPr>
        </p:nvSpPr>
        <p:spPr>
          <a:xfrm>
            <a:off x="642938" y="4136572"/>
            <a:ext cx="5139035" cy="3914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479" tIns="86479" rIns="86479" bIns="86479" anchor="ctr" anchorCtr="0">
            <a:noAutofit/>
          </a:bodyPr>
          <a:lstStyle/>
          <a:p>
            <a:endParaRPr/>
          </a:p>
        </p:txBody>
      </p:sp>
      <p:sp>
        <p:nvSpPr>
          <p:cNvPr id="1153" name="Google Shape;1153;p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38225" y="652463"/>
            <a:ext cx="4348163" cy="32623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" name="Google Shape;1176;p100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1339" cy="4109357"/>
          </a:xfrm>
          <a:prstGeom prst="rect">
            <a:avLst/>
          </a:prstGeom>
        </p:spPr>
        <p:txBody>
          <a:bodyPr spcFirstLastPara="1" wrap="square" lIns="91398" tIns="91398" rIns="91398" bIns="91398" anchor="ctr" anchorCtr="0">
            <a:noAutofit/>
          </a:bodyPr>
          <a:lstStyle/>
          <a:p>
            <a:endParaRPr/>
          </a:p>
        </p:txBody>
      </p:sp>
      <p:sp>
        <p:nvSpPr>
          <p:cNvPr id="1177" name="Google Shape;1177;p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685800"/>
            <a:ext cx="4564062" cy="34242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" name="Google Shape;1183;g111557c4144_0_3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1281" cy="4109429"/>
          </a:xfrm>
          <a:prstGeom prst="rect">
            <a:avLst/>
          </a:prstGeom>
        </p:spPr>
        <p:txBody>
          <a:bodyPr spcFirstLastPara="1" wrap="square" lIns="91398" tIns="91398" rIns="91398" bIns="91398" anchor="ctr" anchorCtr="0">
            <a:noAutofit/>
          </a:bodyPr>
          <a:lstStyle/>
          <a:p>
            <a:endParaRPr/>
          </a:p>
        </p:txBody>
      </p:sp>
      <p:sp>
        <p:nvSpPr>
          <p:cNvPr id="1184" name="Google Shape;1184;g111557c4144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685800"/>
            <a:ext cx="4564062" cy="34242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8880" cy="5306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4800" cy="11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4800" cy="4521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/>
            </a:lvl1pPr>
            <a:lvl2pPr marL="914400" lvl="1" indent="-3175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–"/>
              <a:defRPr/>
            </a:lvl2pPr>
            <a:lvl3pPr marL="1371600" lvl="2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–"/>
              <a:defRPr/>
            </a:lvl4pPr>
            <a:lvl5pPr marL="2286000" lvl="4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»"/>
              <a:defRPr/>
            </a:lvl5pPr>
            <a:lvl6pPr marL="2743200" lvl="5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8880" cy="5306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8880" cy="5306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5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sldNum"/>
          </p:nvPr>
        </p:nvSpPr>
        <p:spPr>
          <a:xfrm>
            <a:off x="8472600" y="6217560"/>
            <a:ext cx="548280" cy="524520"/>
          </a:xfrm>
          <a:prstGeom prst="rect">
            <a:avLst/>
          </a:prstGeom>
        </p:spPr>
        <p:txBody>
          <a:bodyPr tIns="91440" bIns="91440" anchor="ctr">
            <a:noAutofit/>
          </a:bodyPr>
          <a:lstStyle/>
          <a:p>
            <a:pPr algn="r">
              <a:lnSpc>
                <a:spcPct val="100000"/>
              </a:lnSpc>
            </a:pPr>
            <a:fld id="{7FD8BF42-BFAD-406A-A337-08C70FB2E934}" type="slidenum">
              <a:rPr lang="es-ES" sz="1000" b="0" strike="noStrike" spc="-1">
                <a:solidFill>
                  <a:srgbClr val="595959"/>
                </a:solidFill>
                <a:latin typeface="Arial"/>
                <a:ea typeface="Arial"/>
              </a:rPr>
              <a:pPr algn="r">
                <a:lnSpc>
                  <a:spcPct val="100000"/>
                </a:lnSpc>
              </a:pPr>
              <a:t>‹Nº›</a:t>
            </a:fld>
            <a:endParaRPr lang="es-ES" sz="1000" b="0" strike="noStrike" spc="-1">
              <a:latin typeface="Times New Roman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s-ES" sz="1400" b="0" strike="noStrike" spc="-1">
                <a:solidFill>
                  <a:srgbClr val="000000"/>
                </a:solidFill>
                <a:latin typeface="Arial"/>
              </a:rPr>
              <a:t>Pulse para editar el formato del texto de título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400" b="0" strike="noStrike" spc="-1">
                <a:solidFill>
                  <a:srgbClr val="000000"/>
                </a:solidFill>
                <a:latin typeface="Arial"/>
              </a:rPr>
              <a:t>Pulse para editar el formato de esquema del texto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400" b="0" strike="noStrike" spc="-1">
                <a:solidFill>
                  <a:srgbClr val="000000"/>
                </a:solidFill>
                <a:latin typeface="Arial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400" b="0" strike="noStrike" spc="-1">
                <a:solidFill>
                  <a:srgbClr val="000000"/>
                </a:solidFill>
                <a:latin typeface="Arial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400" b="0" strike="noStrike" spc="-1">
                <a:solidFill>
                  <a:srgbClr val="000000"/>
                </a:solidFill>
                <a:latin typeface="Arial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700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stomShape 1"/>
          <p:cNvSpPr/>
          <p:nvPr/>
        </p:nvSpPr>
        <p:spPr>
          <a:xfrm>
            <a:off x="457200" y="6245280"/>
            <a:ext cx="2133360" cy="475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" name="CustomShape 2"/>
          <p:cNvSpPr/>
          <p:nvPr/>
        </p:nvSpPr>
        <p:spPr>
          <a:xfrm>
            <a:off x="3124080" y="6245280"/>
            <a:ext cx="2895120" cy="475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tIns="91440" bIns="91440">
            <a:noAutofit/>
          </a:bodyPr>
          <a:lstStyle/>
          <a:p>
            <a:endParaRPr lang="es-ES" sz="2400" b="0" strike="noStrike" spc="-1">
              <a:latin typeface="Times New Roman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tIns="91440" bIns="91440">
            <a:noAutofit/>
          </a:bodyPr>
          <a:lstStyle/>
          <a:p>
            <a:endParaRPr lang="es-ES" sz="2400" b="0" strike="noStrike" spc="-1">
              <a:latin typeface="Times New Roman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sldNum"/>
          </p:nvPr>
        </p:nvSpPr>
        <p:spPr>
          <a:xfrm>
            <a:off x="6553080" y="6245280"/>
            <a:ext cx="2128320" cy="471240"/>
          </a:xfrm>
          <a:prstGeom prst="rect">
            <a:avLst/>
          </a:prstGeom>
        </p:spPr>
        <p:txBody>
          <a:bodyPr tIns="91440" bIns="91440">
            <a:noAutofit/>
          </a:bodyPr>
          <a:lstStyle/>
          <a:p>
            <a:pPr algn="r">
              <a:lnSpc>
                <a:spcPct val="100000"/>
              </a:lnSpc>
            </a:pPr>
            <a:fld id="{35F22460-3D58-452F-B55A-89ADA40ECEED}" type="slidenum">
              <a:rPr lang="es-ES" sz="1300" b="0" strike="noStrike" spc="-1">
                <a:solidFill>
                  <a:srgbClr val="000000"/>
                </a:solidFill>
                <a:latin typeface="Arial"/>
                <a:ea typeface="Arial"/>
              </a:rPr>
              <a:pPr algn="r">
                <a:lnSpc>
                  <a:spcPct val="100000"/>
                </a:lnSpc>
              </a:pPr>
              <a:t>‹Nº›</a:t>
            </a:fld>
            <a:endParaRPr lang="es-ES" sz="1300" b="0" strike="noStrike" spc="-1">
              <a:latin typeface="Times New Roman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s-ES" sz="1400" b="0" strike="noStrike" spc="-1">
                <a:solidFill>
                  <a:srgbClr val="000000"/>
                </a:solidFill>
                <a:latin typeface="Arial"/>
              </a:rPr>
              <a:t>Pulse para editar el formato del texto de título</a:t>
            </a:r>
          </a:p>
        </p:txBody>
      </p:sp>
      <p:sp>
        <p:nvSpPr>
          <p:cNvPr id="45" name="PlaceHolder 7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400" b="0" strike="noStrike" spc="-1">
                <a:solidFill>
                  <a:srgbClr val="000000"/>
                </a:solidFill>
                <a:latin typeface="Arial"/>
              </a:rPr>
              <a:t>Pulse para editar el formato de esquema del texto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400" b="0" strike="noStrike" spc="-1">
                <a:solidFill>
                  <a:srgbClr val="000000"/>
                </a:solidFill>
                <a:latin typeface="Arial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400" b="0" strike="noStrike" spc="-1">
                <a:solidFill>
                  <a:srgbClr val="000000"/>
                </a:solidFill>
                <a:latin typeface="Arial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400" b="0" strike="noStrike" spc="-1">
                <a:solidFill>
                  <a:srgbClr val="000000"/>
                </a:solidFill>
                <a:latin typeface="Arial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CustomShape 1"/>
          <p:cNvSpPr/>
          <p:nvPr/>
        </p:nvSpPr>
        <p:spPr>
          <a:xfrm>
            <a:off x="457200" y="6245280"/>
            <a:ext cx="2133360" cy="475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1" name="CustomShape 2"/>
          <p:cNvSpPr/>
          <p:nvPr/>
        </p:nvSpPr>
        <p:spPr>
          <a:xfrm>
            <a:off x="3124080" y="6245280"/>
            <a:ext cx="2895120" cy="475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2" name="PlaceHolder 3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tIns="91440" bIns="91440" anchor="ctr">
            <a:noAutofit/>
          </a:bodyPr>
          <a:lstStyle/>
          <a:p>
            <a:r>
              <a:rPr lang="es-ES" sz="4400" b="0" strike="noStrike" spc="-1">
                <a:solidFill>
                  <a:srgbClr val="000000"/>
                </a:solidFill>
                <a:latin typeface="Arial"/>
              </a:rPr>
              <a:t>Pulse para editar el formato del texto de título</a:t>
            </a:r>
          </a:p>
        </p:txBody>
      </p:sp>
      <p:sp>
        <p:nvSpPr>
          <p:cNvPr id="123" name="PlaceHolder 4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tIns="91440" bIns="91440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400" b="0" strike="noStrike" spc="-1">
                <a:solidFill>
                  <a:srgbClr val="000000"/>
                </a:solidFill>
                <a:latin typeface="Arial"/>
              </a:rPr>
              <a:t>Pulse para editar el formato de esquema del texto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400" b="0" strike="noStrike" spc="-1">
                <a:solidFill>
                  <a:srgbClr val="000000"/>
                </a:solidFill>
                <a:latin typeface="Arial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400" b="0" strike="noStrike" spc="-1">
                <a:solidFill>
                  <a:srgbClr val="000000"/>
                </a:solidFill>
                <a:latin typeface="Arial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400" b="0" strike="noStrike" spc="-1">
                <a:solidFill>
                  <a:srgbClr val="000000"/>
                </a:solidFill>
                <a:latin typeface="Arial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400" b="0" strike="noStrike" spc="-1">
                <a:solidFill>
                  <a:srgbClr val="000000"/>
                </a:solidFill>
                <a:latin typeface="Arial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400" b="0" strike="noStrike" spc="-1">
                <a:solidFill>
                  <a:srgbClr val="000000"/>
                </a:solidFill>
                <a:latin typeface="Arial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400" b="0" strike="noStrike" spc="-1">
                <a:solidFill>
                  <a:srgbClr val="000000"/>
                </a:solidFill>
                <a:latin typeface="Arial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86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49632"/>
            <a:ext cx="8228880" cy="979093"/>
          </a:xfrm>
          <a:solidFill>
            <a:srgbClr val="00B050"/>
          </a:solidFill>
        </p:spPr>
        <p:txBody>
          <a:bodyPr/>
          <a:lstStyle/>
          <a:p>
            <a:pPr algn="ctr"/>
            <a:br>
              <a:rPr lang="es-ES" b="1"/>
            </a:br>
            <a:r>
              <a:rPr lang="es-ES" b="1"/>
              <a:t>PRÁCTICAS RESTAURATIVAS </a:t>
            </a:r>
            <a:br>
              <a:rPr lang="es-ES"/>
            </a:br>
            <a:endParaRPr lang="es-ES"/>
          </a:p>
        </p:txBody>
      </p:sp>
      <p:sp>
        <p:nvSpPr>
          <p:cNvPr id="7" name="6 CuadroTexto"/>
          <p:cNvSpPr txBox="1"/>
          <p:nvPr/>
        </p:nvSpPr>
        <p:spPr>
          <a:xfrm>
            <a:off x="485775" y="1616266"/>
            <a:ext cx="82486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/>
              <a:t>RECURSO PARA MEJORAR LA CONVIVENCIA Y </a:t>
            </a:r>
          </a:p>
          <a:p>
            <a:pPr algn="ctr"/>
            <a:r>
              <a:rPr lang="es-ES" sz="2400" b="1"/>
              <a:t>LA COHESIÓN GRUPAL EN EL CEIP AVE MARÍA</a:t>
            </a:r>
          </a:p>
        </p:txBody>
      </p:sp>
      <p:pic>
        <p:nvPicPr>
          <p:cNvPr id="4" name="3 Imagen" descr="niños unido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462" y="3426332"/>
            <a:ext cx="2604326" cy="1736217"/>
          </a:xfrm>
          <a:prstGeom prst="rect">
            <a:avLst/>
          </a:prstGeom>
        </p:spPr>
      </p:pic>
      <p:pic>
        <p:nvPicPr>
          <p:cNvPr id="5" name="4 Imagen" descr="colegio Ave Marí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0525" y="2952750"/>
            <a:ext cx="4480560" cy="2800350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4286249" y="5876925"/>
            <a:ext cx="41052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00"/>
              <a:t>Creador: Antonio Quintero Acero .Copyright: EL NORTE DE CASTILLA</a:t>
            </a:r>
          </a:p>
        </p:txBody>
      </p:sp>
    </p:spTree>
    <p:extLst>
      <p:ext uri="{BB962C8B-B14F-4D97-AF65-F5344CB8AC3E}">
        <p14:creationId xmlns:p14="http://schemas.microsoft.com/office/powerpoint/2010/main" val="962451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518026-6C52-46BE-CB95-30B9C6C27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106" y="2058050"/>
            <a:ext cx="8228880" cy="830997"/>
          </a:xfrm>
        </p:spPr>
        <p:txBody>
          <a:bodyPr/>
          <a:lstStyle/>
          <a:p>
            <a:pPr algn="ctr"/>
            <a:r>
              <a:rPr lang="es-ES" sz="6000" b="1"/>
              <a:t>1ª SESIÓN</a:t>
            </a:r>
            <a:r>
              <a:rPr lang="es-ES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827065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86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609398"/>
          </a:xfrm>
        </p:spPr>
        <p:txBody>
          <a:bodyPr/>
          <a:lstStyle/>
          <a:p>
            <a:pPr algn="ctr"/>
            <a:r>
              <a:rPr lang="es-ES"/>
              <a:t> </a:t>
            </a:r>
            <a:r>
              <a:rPr lang="es-ES" sz="4000" b="1"/>
              <a:t>JUEGO</a:t>
            </a:r>
            <a:r>
              <a:rPr lang="es-ES" b="1"/>
              <a:t> DE MEZCLA</a:t>
            </a:r>
          </a:p>
        </p:txBody>
      </p:sp>
      <p:sp>
        <p:nvSpPr>
          <p:cNvPr id="11" name="10 Marcador de texto"/>
          <p:cNvSpPr>
            <a:spLocks noGrp="1"/>
          </p:cNvSpPr>
          <p:nvPr>
            <p:ph type="body"/>
          </p:nvPr>
        </p:nvSpPr>
        <p:spPr>
          <a:xfrm>
            <a:off x="4673880" y="1171574"/>
            <a:ext cx="4015440" cy="4409865"/>
          </a:xfrm>
        </p:spPr>
        <p:txBody>
          <a:bodyPr/>
          <a:lstStyle/>
          <a:p>
            <a:pPr algn="ctr">
              <a:buNone/>
            </a:pPr>
            <a:r>
              <a:rPr lang="es-ES"/>
              <a:t>¿PARA QUÉ?</a:t>
            </a:r>
          </a:p>
          <a:p>
            <a:pPr algn="just">
              <a:buFont typeface="Wingdings" pitchFamily="2" charset="2"/>
              <a:buChar char="Ø"/>
            </a:pPr>
            <a:endParaRPr lang="es-ES" sz="2000"/>
          </a:p>
          <a:p>
            <a:pPr algn="just">
              <a:buFont typeface="Wingdings" pitchFamily="2" charset="2"/>
              <a:buChar char="Ø"/>
            </a:pPr>
            <a:r>
              <a:rPr lang="es-ES" sz="2400"/>
              <a:t>Despertarnos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400"/>
              <a:t>Activarnos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400"/>
              <a:t>Romper el hielo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400"/>
              <a:t>Para divertirnos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400"/>
              <a:t>Para sentarnos con otras personas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400"/>
              <a:t>Para salir de nuestra zona de confort</a:t>
            </a:r>
          </a:p>
          <a:p>
            <a:pPr algn="just">
              <a:buFont typeface="Wingdings" pitchFamily="2" charset="2"/>
              <a:buChar char="Ø"/>
            </a:pPr>
            <a:endParaRPr lang="es-ES"/>
          </a:p>
        </p:txBody>
      </p:sp>
      <p:pic>
        <p:nvPicPr>
          <p:cNvPr id="12" name="11 Imagen" descr="kids-6028795_128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4068" y="1259456"/>
            <a:ext cx="3864634" cy="433046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96245166"/>
      </p:ext>
    </p:extLst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86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1542361" y="2721166"/>
            <a:ext cx="5376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/>
              <a:t> </a:t>
            </a:r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997196"/>
          </a:xfrm>
        </p:spPr>
        <p:txBody>
          <a:bodyPr/>
          <a:lstStyle/>
          <a:p>
            <a:pPr algn="ctr"/>
            <a:r>
              <a:rPr lang="es-ES" sz="4000" b="1"/>
              <a:t>CIRCULO DE PRESENTACIÓN</a:t>
            </a:r>
            <a:r>
              <a:rPr lang="es-ES" sz="4000"/>
              <a:t> </a:t>
            </a:r>
            <a:br>
              <a:rPr lang="es-ES"/>
            </a:br>
            <a:r>
              <a:rPr lang="es-ES" sz="3200"/>
              <a:t>(Parejas y Presentación Mutua) </a:t>
            </a:r>
          </a:p>
        </p:txBody>
      </p:sp>
      <p:sp>
        <p:nvSpPr>
          <p:cNvPr id="5" name="4 Elipse"/>
          <p:cNvSpPr/>
          <p:nvPr/>
        </p:nvSpPr>
        <p:spPr>
          <a:xfrm>
            <a:off x="1817783" y="1465242"/>
            <a:ext cx="5618603" cy="458301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just">
              <a:buFont typeface="Wingdings" pitchFamily="2" charset="2"/>
              <a:buChar char="Ø"/>
            </a:pPr>
            <a:r>
              <a:rPr lang="es-ES" sz="2400" b="1" dirty="0">
                <a:solidFill>
                  <a:srgbClr val="7030A0"/>
                </a:solidFill>
              </a:rPr>
              <a:t>NOMBRE</a:t>
            </a:r>
          </a:p>
          <a:p>
            <a:pPr algn="just"/>
            <a:endParaRPr lang="es-ES" sz="2400" b="1">
              <a:solidFill>
                <a:srgbClr val="7030A0"/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2400" b="1" dirty="0">
                <a:solidFill>
                  <a:srgbClr val="7030A0"/>
                </a:solidFill>
              </a:rPr>
              <a:t>GRUPO/ASIGNATURA QUE DOY</a:t>
            </a:r>
          </a:p>
          <a:p>
            <a:pPr algn="just"/>
            <a:endParaRPr lang="es-ES" sz="2400" b="1" dirty="0">
              <a:solidFill>
                <a:srgbClr val="7030A0"/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2400" b="1" dirty="0">
                <a:solidFill>
                  <a:srgbClr val="7030A0"/>
                </a:solidFill>
              </a:rPr>
              <a:t>¿QUÉ PLAN TENGO PARA ESTE PUENTE?</a:t>
            </a:r>
          </a:p>
        </p:txBody>
      </p:sp>
    </p:spTree>
    <p:extLst>
      <p:ext uri="{BB962C8B-B14F-4D97-AF65-F5344CB8AC3E}">
        <p14:creationId xmlns:p14="http://schemas.microsoft.com/office/powerpoint/2010/main" val="96245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860B"/>
        </a:solidFill>
        <a:effectLst/>
      </p:bgPr>
    </p:bg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8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8229600" cy="1144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400"/>
              <a:buFont typeface="Arial"/>
              <a:buNone/>
            </a:pPr>
            <a:r>
              <a:rPr lang="en-US" b="1"/>
              <a:t>GESTO: </a:t>
            </a:r>
            <a:r>
              <a:rPr lang="en-US" b="1" err="1"/>
              <a:t>Levantar</a:t>
            </a:r>
            <a:r>
              <a:rPr lang="en-US" b="1"/>
              <a:t> </a:t>
            </a:r>
            <a:r>
              <a:rPr lang="en-US" b="1" err="1"/>
              <a:t>las</a:t>
            </a:r>
            <a:r>
              <a:rPr lang="en-US" b="1"/>
              <a:t> </a:t>
            </a:r>
            <a:r>
              <a:rPr lang="en-US" b="1" err="1"/>
              <a:t>manos</a:t>
            </a:r>
            <a:endParaRPr b="1"/>
          </a:p>
        </p:txBody>
      </p:sp>
      <p:sp>
        <p:nvSpPr>
          <p:cNvPr id="388" name="Google Shape;388;p89"/>
          <p:cNvSpPr txBox="1"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190500" algn="l" rtl="0"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400"/>
              <a:buFont typeface="Arial"/>
              <a:buNone/>
            </a:pPr>
            <a:endParaRPr sz="2400">
              <a:solidFill>
                <a:srgbClr val="1F497D"/>
              </a:solidFill>
            </a:endParaRPr>
          </a:p>
        </p:txBody>
      </p:sp>
      <p:pic>
        <p:nvPicPr>
          <p:cNvPr id="389" name="Google Shape;389;p89" descr="Resultat d'imatges de hands up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0112" y="2372787"/>
            <a:ext cx="6905625" cy="3432175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p89"/>
          <p:cNvSpPr txBox="1"/>
          <p:nvPr/>
        </p:nvSpPr>
        <p:spPr>
          <a:xfrm>
            <a:off x="8512750" y="89275"/>
            <a:ext cx="349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86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609398"/>
          </a:xfrm>
        </p:spPr>
        <p:txBody>
          <a:bodyPr/>
          <a:lstStyle/>
          <a:p>
            <a:pPr algn="ctr"/>
            <a:r>
              <a:rPr lang="es-ES" b="1"/>
              <a:t>OBJETO DE LA PALABRA </a:t>
            </a:r>
          </a:p>
        </p:txBody>
      </p:sp>
      <p:pic>
        <p:nvPicPr>
          <p:cNvPr id="5" name="4 Imagen" descr="book-4688800_128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8415" y="1293962"/>
            <a:ext cx="5620522" cy="473792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ítulo 4"/>
          <p:cNvSpPr>
            <a:spLocks noGrp="1"/>
          </p:cNvSpPr>
          <p:nvPr>
            <p:ph type="subTitle"/>
          </p:nvPr>
        </p:nvSpPr>
        <p:spPr>
          <a:xfrm>
            <a:off x="471054" y="2251666"/>
            <a:ext cx="8228880" cy="2180634"/>
          </a:xfrm>
          <a:solidFill>
            <a:srgbClr val="92D050"/>
          </a:solidFill>
        </p:spPr>
        <p:txBody>
          <a:bodyPr/>
          <a:lstStyle/>
          <a:p>
            <a:endParaRPr lang="es-ES"/>
          </a:p>
          <a:p>
            <a:pPr>
              <a:buFont typeface="Wingdings" panose="05000000000000000000" pitchFamily="2" charset="2"/>
              <a:buChar char="Ø"/>
            </a:pPr>
            <a:r>
              <a:rPr lang="es-ES"/>
              <a:t>¿A qué te suena “prácticas restaurativas? </a:t>
            </a:r>
          </a:p>
        </p:txBody>
      </p:sp>
      <p:sp>
        <p:nvSpPr>
          <p:cNvPr id="3" name="2 Rectángulo"/>
          <p:cNvSpPr/>
          <p:nvPr/>
        </p:nvSpPr>
        <p:spPr>
          <a:xfrm>
            <a:off x="4447607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290511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Google Shape;448;p9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143220"/>
            <a:ext cx="9144000" cy="627032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4 Rectángulo"/>
          <p:cNvSpPr/>
          <p:nvPr/>
        </p:nvSpPr>
        <p:spPr>
          <a:xfrm>
            <a:off x="4447607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/>
              <a:t> 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134"/>
          <p:cNvSpPr txBox="1">
            <a:spLocks noGrp="1"/>
          </p:cNvSpPr>
          <p:nvPr>
            <p:ph type="title" idx="4294967295"/>
          </p:nvPr>
        </p:nvSpPr>
        <p:spPr>
          <a:xfrm>
            <a:off x="571500" y="2857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9" name="Google Shape;609;p134" descr="30-12-03 Grafitis 001.jpg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10" name="Google Shape;610;p134"/>
          <p:cNvSpPr txBox="1"/>
          <p:nvPr/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1" name="Google Shape;611;p134"/>
          <p:cNvSpPr txBox="1"/>
          <p:nvPr/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t>9</a:t>
            </a:fld>
            <a:endParaRPr/>
          </a:p>
        </p:txBody>
      </p:sp>
      <p:sp>
        <p:nvSpPr>
          <p:cNvPr id="6" name="5 Rectángulo"/>
          <p:cNvSpPr/>
          <p:nvPr/>
        </p:nvSpPr>
        <p:spPr>
          <a:xfrm>
            <a:off x="4447607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/>
              <a:t> 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133"/>
          <p:cNvSpPr txBox="1"/>
          <p:nvPr/>
        </p:nvSpPr>
        <p:spPr>
          <a:xfrm>
            <a:off x="457200" y="28575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4400"/>
              <a:buFont typeface="Arial"/>
              <a:buNone/>
            </a:pPr>
            <a:r>
              <a:rPr lang="en-US" sz="4400" b="1" i="0" u="none">
                <a:latin typeface="Arial"/>
                <a:ea typeface="Arial"/>
                <a:cs typeface="Arial"/>
                <a:sym typeface="Arial"/>
              </a:rPr>
              <a:t>D</a:t>
            </a:r>
            <a:r>
              <a:rPr lang="en-US" sz="4400" b="1"/>
              <a:t>o</a:t>
            </a:r>
            <a:r>
              <a:rPr lang="en-US" sz="4400" b="1" i="0" u="none">
                <a:latin typeface="Arial"/>
                <a:ea typeface="Arial"/>
                <a:cs typeface="Arial"/>
                <a:sym typeface="Arial"/>
              </a:rPr>
              <a:t>s </a:t>
            </a:r>
            <a:r>
              <a:rPr lang="en-US" sz="4400" b="1" err="1"/>
              <a:t>formas</a:t>
            </a:r>
            <a:r>
              <a:rPr lang="en-US" sz="4400" b="1" i="0" u="none">
                <a:latin typeface="Arial"/>
                <a:ea typeface="Arial"/>
                <a:cs typeface="Arial"/>
                <a:sym typeface="Arial"/>
              </a:rPr>
              <a:t> de resol</a:t>
            </a:r>
            <a:r>
              <a:rPr lang="en-US" sz="4400" b="1"/>
              <a:t>ver</a:t>
            </a:r>
            <a:r>
              <a:rPr lang="en-US" sz="4400" b="1" i="0" u="none"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4400" b="1" i="0" u="none" err="1">
                <a:latin typeface="Arial"/>
                <a:ea typeface="Arial"/>
                <a:cs typeface="Arial"/>
                <a:sym typeface="Arial"/>
              </a:rPr>
              <a:t>l</a:t>
            </a:r>
            <a:r>
              <a:rPr lang="en-US" sz="4400" b="1" err="1"/>
              <a:t>a</a:t>
            </a:r>
            <a:r>
              <a:rPr lang="en-US" sz="4400" b="1" i="0" u="none" err="1">
                <a:latin typeface="Arial"/>
                <a:ea typeface="Arial"/>
                <a:cs typeface="Arial"/>
                <a:sym typeface="Arial"/>
              </a:rPr>
              <a:t>s</a:t>
            </a:r>
            <a:r>
              <a:rPr lang="en-US" sz="4400" b="1" i="0" u="none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0" u="none" err="1">
                <a:latin typeface="Arial"/>
                <a:ea typeface="Arial"/>
                <a:cs typeface="Arial"/>
                <a:sym typeface="Arial"/>
              </a:rPr>
              <a:t>cos</a:t>
            </a:r>
            <a:r>
              <a:rPr lang="en-US" sz="4400" b="1" err="1"/>
              <a:t>a</a:t>
            </a:r>
            <a:r>
              <a:rPr lang="en-US" sz="4400" b="1" i="0" u="none" err="1">
                <a:latin typeface="Arial"/>
                <a:ea typeface="Arial"/>
                <a:cs typeface="Arial"/>
                <a:sym typeface="Arial"/>
              </a:rPr>
              <a:t>s</a:t>
            </a:r>
            <a:endParaRPr b="1"/>
          </a:p>
        </p:txBody>
      </p:sp>
      <p:sp>
        <p:nvSpPr>
          <p:cNvPr id="602" name="Google Shape;602;p133"/>
          <p:cNvSpPr txBox="1"/>
          <p:nvPr/>
        </p:nvSpPr>
        <p:spPr>
          <a:xfrm>
            <a:off x="8629650" y="6416675"/>
            <a:ext cx="458787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</a:pPr>
            <a:r>
              <a:rPr lang="en-US" sz="1400" b="0" i="0" u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/>
          </p:nvPr>
        </p:nvSpPr>
        <p:spPr>
          <a:xfrm>
            <a:off x="600420" y="811307"/>
            <a:ext cx="8228880" cy="655544"/>
          </a:xfrm>
        </p:spPr>
        <p:txBody>
          <a:bodyPr/>
          <a:lstStyle/>
          <a:p>
            <a:pPr>
              <a:buNone/>
            </a:pPr>
            <a:endParaRPr lang="es-ES"/>
          </a:p>
          <a:p>
            <a:endParaRPr lang="es-ES" sz="3600" b="1"/>
          </a:p>
          <a:p>
            <a:pPr>
              <a:buNone/>
            </a:pPr>
            <a:endParaRPr lang="es-ES"/>
          </a:p>
        </p:txBody>
      </p:sp>
      <p:sp>
        <p:nvSpPr>
          <p:cNvPr id="4" name="3 CuadroTexto"/>
          <p:cNvSpPr txBox="1"/>
          <p:nvPr/>
        </p:nvSpPr>
        <p:spPr>
          <a:xfrm>
            <a:off x="952500" y="857250"/>
            <a:ext cx="6715125" cy="76944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sz="4400"/>
              <a:t>JUSTICIA TRADICIONAL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1111250" y="2117725"/>
            <a:ext cx="5915025" cy="267765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2800"/>
              <a:t>¿Qué ha pasado?</a:t>
            </a:r>
          </a:p>
          <a:p>
            <a:endParaRPr lang="es-ES" sz="2800"/>
          </a:p>
          <a:p>
            <a:pPr>
              <a:buFont typeface="Arial" pitchFamily="34" charset="0"/>
              <a:buChar char="•"/>
            </a:pPr>
            <a:r>
              <a:rPr lang="es-ES" sz="2800"/>
              <a:t>Quién es el culpable?</a:t>
            </a:r>
          </a:p>
          <a:p>
            <a:endParaRPr lang="es-ES" sz="2800"/>
          </a:p>
          <a:p>
            <a:pPr>
              <a:buFont typeface="Arial" pitchFamily="34" charset="0"/>
              <a:buChar char="•"/>
            </a:pPr>
            <a:r>
              <a:rPr lang="es-ES" sz="2800"/>
              <a:t>¿Qué castigo o sanción se merece?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/>
          </p:nvPr>
        </p:nvSpPr>
        <p:spPr>
          <a:xfrm>
            <a:off x="600420" y="811307"/>
            <a:ext cx="8228880" cy="655544"/>
          </a:xfrm>
        </p:spPr>
        <p:txBody>
          <a:bodyPr/>
          <a:lstStyle/>
          <a:p>
            <a:pPr>
              <a:buNone/>
            </a:pPr>
            <a:endParaRPr lang="es-ES"/>
          </a:p>
          <a:p>
            <a:endParaRPr lang="es-ES" sz="3600" b="1"/>
          </a:p>
          <a:p>
            <a:pPr>
              <a:buNone/>
            </a:pPr>
            <a:endParaRPr lang="es-ES"/>
          </a:p>
        </p:txBody>
      </p:sp>
      <p:sp>
        <p:nvSpPr>
          <p:cNvPr id="4" name="3 CuadroTexto"/>
          <p:cNvSpPr txBox="1"/>
          <p:nvPr/>
        </p:nvSpPr>
        <p:spPr>
          <a:xfrm>
            <a:off x="660400" y="857250"/>
            <a:ext cx="7007225" cy="76944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4400"/>
              <a:t>JUSTICIA RESTAURATIVA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1073150" y="2384425"/>
            <a:ext cx="5915025" cy="267765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2800"/>
              <a:t>¿Qué ha pasado?</a:t>
            </a:r>
          </a:p>
          <a:p>
            <a:endParaRPr lang="es-ES" sz="2800"/>
          </a:p>
          <a:p>
            <a:pPr>
              <a:buFont typeface="Arial" pitchFamily="34" charset="0"/>
              <a:buChar char="•"/>
            </a:pPr>
            <a:r>
              <a:rPr lang="es-ES" sz="2800"/>
              <a:t>¿Quién daño se ha producido?</a:t>
            </a:r>
          </a:p>
          <a:p>
            <a:endParaRPr lang="es-ES" sz="2800"/>
          </a:p>
          <a:p>
            <a:pPr>
              <a:buFont typeface="Arial" pitchFamily="34" charset="0"/>
              <a:buChar char="•"/>
            </a:pPr>
            <a:r>
              <a:rPr lang="es-ES" sz="2800"/>
              <a:t>¿Qué tiene que pasar para que las cosas mejoren?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135"/>
          <p:cNvSpPr txBox="1">
            <a:spLocks noGrp="1"/>
          </p:cNvSpPr>
          <p:nvPr>
            <p:ph type="title" idx="4294967295"/>
          </p:nvPr>
        </p:nvSpPr>
        <p:spPr>
          <a:xfrm>
            <a:off x="571500" y="2857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7" name="Google Shape;617;p135" descr="Grafitis 006.jpg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18" name="Google Shape;618;p135"/>
          <p:cNvSpPr txBox="1"/>
          <p:nvPr/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9" name="Google Shape;619;p135"/>
          <p:cNvSpPr txBox="1"/>
          <p:nvPr/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t>13</a:t>
            </a:fld>
            <a:endParaRPr/>
          </a:p>
        </p:txBody>
      </p:sp>
      <p:sp>
        <p:nvSpPr>
          <p:cNvPr id="620" name="Google Shape;620;p135"/>
          <p:cNvSpPr txBox="1"/>
          <p:nvPr/>
        </p:nvSpPr>
        <p:spPr>
          <a:xfrm>
            <a:off x="3754437" y="6396037"/>
            <a:ext cx="5389562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rial"/>
              <a:buNone/>
            </a:pPr>
            <a:r>
              <a:rPr lang="en-US" sz="1400" b="1" i="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Cortesia de la magistrada Rosa Freire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136"/>
          <p:cNvSpPr txBox="1">
            <a:spLocks noGrp="1"/>
          </p:cNvSpPr>
          <p:nvPr>
            <p:ph type="title" idx="4294967295"/>
          </p:nvPr>
        </p:nvSpPr>
        <p:spPr>
          <a:xfrm>
            <a:off x="571500" y="2857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26" name="Google Shape;626;p136" descr="Grafitis 004.jpg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828800" y="2071687"/>
            <a:ext cx="5486400" cy="4114800"/>
          </a:xfrm>
          <a:prstGeom prst="rect">
            <a:avLst/>
          </a:prstGeom>
          <a:noFill/>
          <a:ln>
            <a:noFill/>
          </a:ln>
        </p:spPr>
      </p:pic>
      <p:sp>
        <p:nvSpPr>
          <p:cNvPr id="627" name="Google Shape;627;p136"/>
          <p:cNvSpPr txBox="1"/>
          <p:nvPr/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8" name="Google Shape;628;p136"/>
          <p:cNvSpPr txBox="1"/>
          <p:nvPr/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t>14</a:t>
            </a:fld>
            <a:endParaRPr/>
          </a:p>
        </p:txBody>
      </p:sp>
      <p:pic>
        <p:nvPicPr>
          <p:cNvPr id="629" name="Google Shape;629;p136" descr="Grafitis 004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8880" cy="3490186"/>
          </a:xfrm>
          <a:solidFill>
            <a:srgbClr val="92D050"/>
          </a:solidFill>
        </p:spPr>
        <p:txBody>
          <a:bodyPr/>
          <a:lstStyle/>
          <a:p>
            <a:pPr algn="just"/>
            <a:r>
              <a:rPr lang="es-ES" sz="3600"/>
              <a:t>Un </a:t>
            </a:r>
            <a:r>
              <a:rPr lang="es-ES" sz="3600" b="1"/>
              <a:t>proceso de justicia restaurativa </a:t>
            </a:r>
            <a:r>
              <a:rPr lang="es-ES" sz="3600"/>
              <a:t>es aquel del que </a:t>
            </a:r>
            <a:r>
              <a:rPr lang="es-ES" sz="3600" b="1"/>
              <a:t>salen beneficiadas ambas partes,</a:t>
            </a:r>
            <a:r>
              <a:rPr lang="es-ES" sz="3600"/>
              <a:t> tanto la víctima como la parte denunciada. La primera porque puede sentirse escuchada y recuperar su tranquilidad; la segunda, porque tiene la oportunidad de reparar el daño.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 de flecha"/>
          <p:cNvCxnSpPr/>
          <p:nvPr/>
        </p:nvCxnSpPr>
        <p:spPr>
          <a:xfrm rot="10800000" flipV="1">
            <a:off x="2171701" y="685799"/>
            <a:ext cx="1990727" cy="122872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6 Elipse"/>
          <p:cNvSpPr/>
          <p:nvPr/>
        </p:nvSpPr>
        <p:spPr>
          <a:xfrm>
            <a:off x="5610225" y="1990725"/>
            <a:ext cx="2028825" cy="127635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>
                <a:solidFill>
                  <a:schemeClr val="tx1"/>
                </a:solidFill>
              </a:rPr>
              <a:t>RESOLUCIÓN DE CONFLICTOS </a:t>
            </a:r>
          </a:p>
        </p:txBody>
      </p:sp>
      <p:cxnSp>
        <p:nvCxnSpPr>
          <p:cNvPr id="9" name="8 Conector recto de flecha"/>
          <p:cNvCxnSpPr/>
          <p:nvPr/>
        </p:nvCxnSpPr>
        <p:spPr>
          <a:xfrm>
            <a:off x="4171949" y="695325"/>
            <a:ext cx="2219326" cy="1219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Elipse"/>
          <p:cNvSpPr/>
          <p:nvPr/>
        </p:nvSpPr>
        <p:spPr>
          <a:xfrm>
            <a:off x="847725" y="1924050"/>
            <a:ext cx="2000250" cy="127635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>
                <a:solidFill>
                  <a:schemeClr val="tx1"/>
                </a:solidFill>
              </a:rPr>
              <a:t>PREVENCIÓN</a:t>
            </a:r>
          </a:p>
        </p:txBody>
      </p:sp>
      <p:sp>
        <p:nvSpPr>
          <p:cNvPr id="14" name="13 Rectángulo"/>
          <p:cNvSpPr/>
          <p:nvPr/>
        </p:nvSpPr>
        <p:spPr>
          <a:xfrm>
            <a:off x="857249" y="3809999"/>
            <a:ext cx="2028825" cy="5238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>
                <a:solidFill>
                  <a:schemeClr val="tx1"/>
                </a:solidFill>
              </a:rPr>
              <a:t>TUTORIA</a:t>
            </a:r>
            <a:r>
              <a:rPr lang="es-ES"/>
              <a:t> </a:t>
            </a:r>
          </a:p>
        </p:txBody>
      </p:sp>
      <p:cxnSp>
        <p:nvCxnSpPr>
          <p:cNvPr id="16" name="15 Conector recto de flecha"/>
          <p:cNvCxnSpPr/>
          <p:nvPr/>
        </p:nvCxnSpPr>
        <p:spPr>
          <a:xfrm rot="5400000">
            <a:off x="1314450" y="3619500"/>
            <a:ext cx="152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 de flecha"/>
          <p:cNvCxnSpPr/>
          <p:nvPr/>
        </p:nvCxnSpPr>
        <p:spPr>
          <a:xfrm rot="10800000" flipV="1">
            <a:off x="495300" y="4486274"/>
            <a:ext cx="666750" cy="5810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 de flecha"/>
          <p:cNvCxnSpPr/>
          <p:nvPr/>
        </p:nvCxnSpPr>
        <p:spPr>
          <a:xfrm>
            <a:off x="1352550" y="4562475"/>
            <a:ext cx="962025" cy="5524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Elipse"/>
          <p:cNvSpPr/>
          <p:nvPr/>
        </p:nvSpPr>
        <p:spPr>
          <a:xfrm>
            <a:off x="315686" y="4884965"/>
            <a:ext cx="1397000" cy="806450"/>
          </a:xfrm>
          <a:prstGeom prst="ellipse">
            <a:avLst/>
          </a:prstGeom>
          <a:solidFill>
            <a:srgbClr val="92D05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>
                <a:solidFill>
                  <a:schemeClr val="tx1"/>
                </a:solidFill>
              </a:rPr>
              <a:t>CIRCULOS</a:t>
            </a:r>
            <a:r>
              <a:rPr lang="es-ES" sz="1200"/>
              <a:t> </a:t>
            </a:r>
          </a:p>
        </p:txBody>
      </p:sp>
      <p:sp>
        <p:nvSpPr>
          <p:cNvPr id="22" name="21 Elipse"/>
          <p:cNvSpPr/>
          <p:nvPr/>
        </p:nvSpPr>
        <p:spPr>
          <a:xfrm>
            <a:off x="1839686" y="4932588"/>
            <a:ext cx="1498600" cy="720725"/>
          </a:xfrm>
          <a:prstGeom prst="ellipse">
            <a:avLst/>
          </a:prstGeom>
          <a:solidFill>
            <a:srgbClr val="92D05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>
                <a:solidFill>
                  <a:schemeClr val="tx1"/>
                </a:solidFill>
              </a:rPr>
              <a:t>DINAMICAS DE GRUPO</a:t>
            </a:r>
          </a:p>
        </p:txBody>
      </p:sp>
      <p:sp>
        <p:nvSpPr>
          <p:cNvPr id="23" name="22 Rectángulo"/>
          <p:cNvSpPr/>
          <p:nvPr/>
        </p:nvSpPr>
        <p:spPr>
          <a:xfrm>
            <a:off x="4267200" y="3857625"/>
            <a:ext cx="1104900" cy="7143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>
                <a:solidFill>
                  <a:schemeClr val="tx1"/>
                </a:solidFill>
              </a:rPr>
              <a:t>HOJA DE REFLEXIÓN </a:t>
            </a:r>
          </a:p>
        </p:txBody>
      </p:sp>
      <p:sp>
        <p:nvSpPr>
          <p:cNvPr id="24" name="23 Rectángulo"/>
          <p:cNvSpPr/>
          <p:nvPr/>
        </p:nvSpPr>
        <p:spPr>
          <a:xfrm>
            <a:off x="5626100" y="3876675"/>
            <a:ext cx="1549400" cy="70802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>
                <a:solidFill>
                  <a:schemeClr val="tx1"/>
                </a:solidFill>
              </a:rPr>
              <a:t>CONVERSACIÓN RESTAURATIVA</a:t>
            </a:r>
          </a:p>
        </p:txBody>
      </p:sp>
      <p:sp>
        <p:nvSpPr>
          <p:cNvPr id="25" name="24 Rectángulo"/>
          <p:cNvSpPr/>
          <p:nvPr/>
        </p:nvSpPr>
        <p:spPr>
          <a:xfrm>
            <a:off x="7302500" y="3898900"/>
            <a:ext cx="1358900" cy="7112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>
                <a:solidFill>
                  <a:schemeClr val="tx1"/>
                </a:solidFill>
              </a:rPr>
              <a:t>REUNIÓN RESTAURATIVA</a:t>
            </a:r>
          </a:p>
        </p:txBody>
      </p:sp>
      <p:cxnSp>
        <p:nvCxnSpPr>
          <p:cNvPr id="33" name="32 Conector recto"/>
          <p:cNvCxnSpPr>
            <a:stCxn id="23" idx="2"/>
          </p:cNvCxnSpPr>
          <p:nvPr/>
        </p:nvCxnSpPr>
        <p:spPr>
          <a:xfrm rot="5400000">
            <a:off x="4576764" y="4738688"/>
            <a:ext cx="409575" cy="761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33 Conector recto"/>
          <p:cNvCxnSpPr/>
          <p:nvPr/>
        </p:nvCxnSpPr>
        <p:spPr>
          <a:xfrm rot="16200000" flipH="1">
            <a:off x="5862639" y="4976813"/>
            <a:ext cx="600075" cy="19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34 Conector recto"/>
          <p:cNvCxnSpPr/>
          <p:nvPr/>
        </p:nvCxnSpPr>
        <p:spPr>
          <a:xfrm rot="16200000" flipH="1">
            <a:off x="7500939" y="4948237"/>
            <a:ext cx="600075" cy="19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36 Conector recto"/>
          <p:cNvCxnSpPr>
            <a:stCxn id="13" idx="2"/>
          </p:cNvCxnSpPr>
          <p:nvPr/>
        </p:nvCxnSpPr>
        <p:spPr>
          <a:xfrm rot="10800000" flipV="1">
            <a:off x="428625" y="2562225"/>
            <a:ext cx="419100" cy="95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39 Conector recto"/>
          <p:cNvCxnSpPr/>
          <p:nvPr/>
        </p:nvCxnSpPr>
        <p:spPr>
          <a:xfrm rot="5400000">
            <a:off x="-1552575" y="4514851"/>
            <a:ext cx="3609975" cy="95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43 Conector recto"/>
          <p:cNvCxnSpPr/>
          <p:nvPr/>
        </p:nvCxnSpPr>
        <p:spPr>
          <a:xfrm rot="10800000">
            <a:off x="7515226" y="2686051"/>
            <a:ext cx="523875" cy="190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45 Conector recto"/>
          <p:cNvCxnSpPr/>
          <p:nvPr/>
        </p:nvCxnSpPr>
        <p:spPr>
          <a:xfrm rot="16200000" flipH="1">
            <a:off x="6843712" y="4310065"/>
            <a:ext cx="3648076" cy="380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47 Conector recto"/>
          <p:cNvCxnSpPr/>
          <p:nvPr/>
        </p:nvCxnSpPr>
        <p:spPr>
          <a:xfrm>
            <a:off x="190500" y="6105525"/>
            <a:ext cx="8515350" cy="95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52 Conector recto"/>
          <p:cNvCxnSpPr/>
          <p:nvPr/>
        </p:nvCxnSpPr>
        <p:spPr>
          <a:xfrm rot="5400000">
            <a:off x="4229100" y="6219825"/>
            <a:ext cx="228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53 Rectángulo"/>
          <p:cNvSpPr/>
          <p:nvPr/>
        </p:nvSpPr>
        <p:spPr>
          <a:xfrm>
            <a:off x="2524125" y="6076950"/>
            <a:ext cx="3933825" cy="5238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>
                <a:solidFill>
                  <a:schemeClr val="tx1"/>
                </a:solidFill>
              </a:rPr>
              <a:t>COMUNIDAD EDUCATIVA</a:t>
            </a:r>
          </a:p>
          <a:p>
            <a:pPr algn="ctr"/>
            <a:r>
              <a:rPr lang="es-ES" b="1">
                <a:solidFill>
                  <a:schemeClr val="tx1"/>
                </a:solidFill>
              </a:rPr>
              <a:t>ESCUCHA</a:t>
            </a:r>
          </a:p>
        </p:txBody>
      </p:sp>
      <p:sp>
        <p:nvSpPr>
          <p:cNvPr id="55" name="54 Elipse"/>
          <p:cNvSpPr/>
          <p:nvPr/>
        </p:nvSpPr>
        <p:spPr>
          <a:xfrm>
            <a:off x="4262664" y="5040538"/>
            <a:ext cx="4019550" cy="955676"/>
          </a:xfrm>
          <a:prstGeom prst="ellipse">
            <a:avLst/>
          </a:prstGeom>
          <a:solidFill>
            <a:srgbClr val="92D05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>
                <a:solidFill>
                  <a:schemeClr val="tx1"/>
                </a:solidFill>
              </a:rPr>
              <a:t>TUTOR</a:t>
            </a:r>
          </a:p>
          <a:p>
            <a:pPr algn="ctr"/>
            <a:r>
              <a:rPr lang="es-ES" sz="1200" b="1">
                <a:solidFill>
                  <a:schemeClr val="tx1"/>
                </a:solidFill>
              </a:rPr>
              <a:t>COORDINADOR DE CONVIVENCIA</a:t>
            </a:r>
          </a:p>
          <a:p>
            <a:pPr algn="ctr"/>
            <a:r>
              <a:rPr lang="es-ES" sz="1200" b="1">
                <a:solidFill>
                  <a:schemeClr val="tx1"/>
                </a:solidFill>
              </a:rPr>
              <a:t>EQUIPO DIRECTIVO</a:t>
            </a:r>
          </a:p>
        </p:txBody>
      </p:sp>
      <p:sp>
        <p:nvSpPr>
          <p:cNvPr id="64" name="63 Rectángulo"/>
          <p:cNvSpPr/>
          <p:nvPr/>
        </p:nvSpPr>
        <p:spPr>
          <a:xfrm>
            <a:off x="1027636" y="205085"/>
            <a:ext cx="697223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400"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¿QUÉ SON LAS PRÁTICAS RESTAURATIVAS?</a:t>
            </a:r>
          </a:p>
        </p:txBody>
      </p:sp>
      <p:cxnSp>
        <p:nvCxnSpPr>
          <p:cNvPr id="68" name="67 Conector recto"/>
          <p:cNvCxnSpPr/>
          <p:nvPr/>
        </p:nvCxnSpPr>
        <p:spPr>
          <a:xfrm rot="10800000">
            <a:off x="238125" y="2695576"/>
            <a:ext cx="609600" cy="95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87 Conector recto"/>
          <p:cNvCxnSpPr/>
          <p:nvPr/>
        </p:nvCxnSpPr>
        <p:spPr>
          <a:xfrm>
            <a:off x="7448550" y="2667000"/>
            <a:ext cx="1419225" cy="285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"/>
          <p:cNvCxnSpPr/>
          <p:nvPr/>
        </p:nvCxnSpPr>
        <p:spPr>
          <a:xfrm rot="16200000" flipH="1">
            <a:off x="7110413" y="4471987"/>
            <a:ext cx="3571875" cy="381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95 Conector recto de flecha"/>
          <p:cNvCxnSpPr>
            <a:stCxn id="54" idx="3"/>
          </p:cNvCxnSpPr>
          <p:nvPr/>
        </p:nvCxnSpPr>
        <p:spPr>
          <a:xfrm>
            <a:off x="6457950" y="6338888"/>
            <a:ext cx="3362325" cy="8620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98 Conector recto de flecha"/>
          <p:cNvCxnSpPr/>
          <p:nvPr/>
        </p:nvCxnSpPr>
        <p:spPr>
          <a:xfrm rot="10800000">
            <a:off x="6562726" y="6286500"/>
            <a:ext cx="2333625" cy="190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100 Conector recto de flecha"/>
          <p:cNvCxnSpPr/>
          <p:nvPr/>
        </p:nvCxnSpPr>
        <p:spPr>
          <a:xfrm>
            <a:off x="6686550" y="6629400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102 Conector recto de flecha"/>
          <p:cNvCxnSpPr/>
          <p:nvPr/>
        </p:nvCxnSpPr>
        <p:spPr>
          <a:xfrm flipV="1">
            <a:off x="295275" y="6305550"/>
            <a:ext cx="2152650" cy="952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46 Conector recto de flecha"/>
          <p:cNvCxnSpPr/>
          <p:nvPr/>
        </p:nvCxnSpPr>
        <p:spPr>
          <a:xfrm rot="16200000" flipH="1">
            <a:off x="1516744" y="3476170"/>
            <a:ext cx="464459" cy="1451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 de flecha"/>
          <p:cNvCxnSpPr/>
          <p:nvPr/>
        </p:nvCxnSpPr>
        <p:spPr>
          <a:xfrm rot="10800000" flipV="1">
            <a:off x="1175658" y="4354285"/>
            <a:ext cx="566057" cy="49348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59 Conector recto de flecha"/>
          <p:cNvCxnSpPr/>
          <p:nvPr/>
        </p:nvCxnSpPr>
        <p:spPr>
          <a:xfrm>
            <a:off x="1770742" y="4339771"/>
            <a:ext cx="667658" cy="55154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69 Conector recto de flecha"/>
          <p:cNvCxnSpPr>
            <a:stCxn id="7" idx="4"/>
          </p:cNvCxnSpPr>
          <p:nvPr/>
        </p:nvCxnSpPr>
        <p:spPr>
          <a:xfrm rot="5400000">
            <a:off x="5519176" y="2711795"/>
            <a:ext cx="550183" cy="166074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71 Conector recto de flecha"/>
          <p:cNvCxnSpPr>
            <a:stCxn id="7" idx="4"/>
            <a:endCxn id="24" idx="0"/>
          </p:cNvCxnSpPr>
          <p:nvPr/>
        </p:nvCxnSpPr>
        <p:spPr>
          <a:xfrm rot="5400000">
            <a:off x="6207919" y="3459956"/>
            <a:ext cx="609600" cy="22383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81 Conector recto de flecha"/>
          <p:cNvCxnSpPr/>
          <p:nvPr/>
        </p:nvCxnSpPr>
        <p:spPr>
          <a:xfrm>
            <a:off x="6640287" y="3258456"/>
            <a:ext cx="1182916" cy="63137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84 Conector recto"/>
          <p:cNvCxnSpPr>
            <a:stCxn id="23" idx="2"/>
          </p:cNvCxnSpPr>
          <p:nvPr/>
        </p:nvCxnSpPr>
        <p:spPr>
          <a:xfrm rot="16200000" flipH="1">
            <a:off x="4688568" y="4703081"/>
            <a:ext cx="275771" cy="136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86 Conector recto"/>
          <p:cNvCxnSpPr/>
          <p:nvPr/>
        </p:nvCxnSpPr>
        <p:spPr>
          <a:xfrm>
            <a:off x="4847771" y="4847771"/>
            <a:ext cx="3352800" cy="145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93 Conector recto"/>
          <p:cNvCxnSpPr/>
          <p:nvPr/>
        </p:nvCxnSpPr>
        <p:spPr>
          <a:xfrm rot="5400000">
            <a:off x="8069946" y="4731657"/>
            <a:ext cx="261255" cy="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97 Conector recto de flecha"/>
          <p:cNvCxnSpPr>
            <a:endCxn id="55" idx="0"/>
          </p:cNvCxnSpPr>
          <p:nvPr/>
        </p:nvCxnSpPr>
        <p:spPr>
          <a:xfrm rot="5400000">
            <a:off x="6211209" y="4952545"/>
            <a:ext cx="149223" cy="267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107 Conector recto de flecha"/>
          <p:cNvCxnSpPr/>
          <p:nvPr/>
        </p:nvCxnSpPr>
        <p:spPr>
          <a:xfrm rot="5400000">
            <a:off x="6168572" y="5021942"/>
            <a:ext cx="319315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132"/>
          <p:cNvSpPr txBox="1">
            <a:spLocks noGrp="1"/>
          </p:cNvSpPr>
          <p:nvPr>
            <p:ph type="title"/>
          </p:nvPr>
        </p:nvSpPr>
        <p:spPr>
          <a:xfrm>
            <a:off x="442005" y="2245632"/>
            <a:ext cx="8229600" cy="1144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400"/>
              <a:buFont typeface="Arial"/>
              <a:buNone/>
            </a:pPr>
            <a:r>
              <a:rPr lang="en-US" b="1">
                <a:latin typeface="Arial"/>
                <a:cs typeface="Arial"/>
                <a:sym typeface="Arial"/>
              </a:rPr>
              <a:t>EL CONFLICTO</a:t>
            </a:r>
            <a:endParaRPr b="1"/>
          </a:p>
        </p:txBody>
      </p:sp>
      <p:sp>
        <p:nvSpPr>
          <p:cNvPr id="596" name="Google Shape;596;p132"/>
          <p:cNvSpPr txBox="1"/>
          <p:nvPr/>
        </p:nvSpPr>
        <p:spPr>
          <a:xfrm>
            <a:off x="8512750" y="165475"/>
            <a:ext cx="349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1" name="Google Shape;671;p141" descr="oldwoma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00187" y="0"/>
            <a:ext cx="587692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6" name="Google Shape;676;p142" descr="https://media.boingboing.net/wp-content/uploads/2017/04/jtj4lzUTf3ZGthOyoJlmDgqiPks_EQqvNGjAnH0mLkY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14687" y="1857375"/>
            <a:ext cx="2063750" cy="20637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2 Rectángulo"/>
          <p:cNvSpPr/>
          <p:nvPr/>
        </p:nvSpPr>
        <p:spPr>
          <a:xfrm>
            <a:off x="4447607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/>
              <a:t> 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" name="Google Shape;542;p109" descr="https://media.boingboing.net/wp-content/uploads/2017/04/jtj4lzUTf3ZGthOyoJlmDgqiPks_EQqvNGjAnH0mLkY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71625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860B"/>
        </a:solidFill>
        <a:effectLst/>
      </p:bgPr>
    </p:bg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113"/>
          <p:cNvSpPr txBox="1"/>
          <p:nvPr/>
        </p:nvSpPr>
        <p:spPr>
          <a:xfrm>
            <a:off x="457200" y="274627"/>
            <a:ext cx="8229600" cy="98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4400"/>
              <a:buFont typeface="Arial"/>
              <a:buNone/>
            </a:pPr>
            <a:r>
              <a:rPr lang="en-US" sz="4400" b="1" i="0" u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DISTORSION</a:t>
            </a:r>
            <a:r>
              <a:rPr lang="en-US" sz="4400" b="1">
                <a:solidFill>
                  <a:srgbClr val="004586"/>
                </a:solidFill>
              </a:rPr>
              <a:t>E</a:t>
            </a:r>
            <a:r>
              <a:rPr lang="en-US" sz="4400" b="1" i="0" u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S COGNITIV</a:t>
            </a:r>
            <a:r>
              <a:rPr lang="en-US" sz="4400" b="1">
                <a:solidFill>
                  <a:srgbClr val="004586"/>
                </a:solidFill>
              </a:rPr>
              <a:t>A</a:t>
            </a:r>
            <a:r>
              <a:rPr lang="en-US" sz="4400" b="1" i="0" u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endParaRPr lang="en-US"/>
          </a:p>
        </p:txBody>
      </p:sp>
      <p:sp>
        <p:nvSpPr>
          <p:cNvPr id="569" name="Google Shape;569;p113"/>
          <p:cNvSpPr txBox="1"/>
          <p:nvPr/>
        </p:nvSpPr>
        <p:spPr>
          <a:xfrm>
            <a:off x="441325" y="1389062"/>
            <a:ext cx="8280400" cy="3465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3000" b="0" i="0" u="none">
              <a:solidFill>
                <a:srgbClr val="00458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11 Marcador de texto"/>
          <p:cNvSpPr>
            <a:spLocks noGrp="1"/>
          </p:cNvSpPr>
          <p:nvPr>
            <p:ph type="body"/>
          </p:nvPr>
        </p:nvSpPr>
        <p:spPr>
          <a:xfrm>
            <a:off x="4324350" y="1285875"/>
            <a:ext cx="4364970" cy="5257800"/>
          </a:xfrm>
        </p:spPr>
        <p:txBody>
          <a:bodyPr/>
          <a:lstStyle/>
          <a:p>
            <a:pPr>
              <a:buNone/>
            </a:pPr>
            <a:endParaRPr lang="es-ES"/>
          </a:p>
        </p:txBody>
      </p:sp>
      <p:pic>
        <p:nvPicPr>
          <p:cNvPr id="13" name="Google Shape;578;p1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71976" y="1314450"/>
            <a:ext cx="3930195" cy="481057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8 CuadroTexto"/>
          <p:cNvSpPr txBox="1"/>
          <p:nvPr/>
        </p:nvSpPr>
        <p:spPr>
          <a:xfrm>
            <a:off x="522514" y="1436914"/>
            <a:ext cx="367211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s-ES"/>
              <a:t> </a:t>
            </a:r>
            <a:r>
              <a:rPr lang="es-ES" sz="3200" b="1"/>
              <a:t>ILUSIÓN DE SUPERIORIDAD</a:t>
            </a:r>
          </a:p>
          <a:p>
            <a:pPr>
              <a:buFont typeface="Wingdings" pitchFamily="2" charset="2"/>
              <a:buChar char="Ø"/>
            </a:pPr>
            <a:endParaRPr lang="es-ES" sz="3200" b="1"/>
          </a:p>
          <a:p>
            <a:pPr>
              <a:buFont typeface="Wingdings" pitchFamily="2" charset="2"/>
              <a:buChar char="Ø"/>
            </a:pPr>
            <a:r>
              <a:rPr lang="es-ES" sz="3200" b="1"/>
              <a:t>ERROR FUNDAMENTAL DE ATRIBUCIÓN</a:t>
            </a:r>
          </a:p>
          <a:p>
            <a:pPr>
              <a:buFont typeface="Wingdings" pitchFamily="2" charset="2"/>
              <a:buChar char="Ø"/>
            </a:pPr>
            <a:endParaRPr lang="es-ES" sz="3200" b="1"/>
          </a:p>
          <a:p>
            <a:pPr>
              <a:buFont typeface="Wingdings" pitchFamily="2" charset="2"/>
              <a:buChar char="Ø"/>
            </a:pPr>
            <a:r>
              <a:rPr lang="es-ES" sz="3200" b="1"/>
              <a:t>PREJUICIOS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5" name="Google Shape;595;p117" descr="C:\Users\Lola\AppData\Local\Microsoft\Windows\INetCacheContent.Word\Image-1 (1)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092400"/>
            <a:ext cx="4604174" cy="4479534"/>
          </a:xfrm>
          <a:prstGeom prst="rect">
            <a:avLst/>
          </a:prstGeom>
          <a:noFill/>
          <a:ln>
            <a:noFill/>
          </a:ln>
        </p:spPr>
      </p:pic>
      <p:sp>
        <p:nvSpPr>
          <p:cNvPr id="596" name="Google Shape;596;p117"/>
          <p:cNvSpPr txBox="1"/>
          <p:nvPr/>
        </p:nvSpPr>
        <p:spPr>
          <a:xfrm>
            <a:off x="457200" y="274637"/>
            <a:ext cx="8224800" cy="6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800"/>
              <a:buFont typeface="Calibri"/>
              <a:buNone/>
            </a:pPr>
            <a:r>
              <a:rPr lang="en-US" sz="45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Actuar preventivamente es básico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7" name="Google Shape;597;p117"/>
          <p:cNvSpPr txBox="1"/>
          <p:nvPr/>
        </p:nvSpPr>
        <p:spPr>
          <a:xfrm>
            <a:off x="4946825" y="3349342"/>
            <a:ext cx="4285200" cy="10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4D"/>
              </a:buClr>
              <a:buSzPts val="2000"/>
              <a:buFont typeface="Arial"/>
              <a:buNone/>
            </a:pPr>
            <a:r>
              <a:rPr lang="en-US" sz="2000" b="1" i="0" u="none" strike="noStrike" cap="none" err="1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Fomentar</a:t>
            </a:r>
            <a:r>
              <a:rPr lang="en-US" sz="2000" b="1" i="0" u="none" strike="noStrike" cap="none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strike="noStrike" cap="none" err="1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buen</a:t>
            </a:r>
            <a:r>
              <a:rPr lang="en-US" sz="2000" b="1" i="0" u="none" strike="noStrike" cap="none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strike="noStrike" cap="none" err="1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clima</a:t>
            </a:r>
            <a:r>
              <a:rPr lang="en-US" sz="2000" b="1" i="0" u="none" strike="noStrike" cap="none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2000" b="1" i="0" u="none" strike="noStrike" cap="none" err="1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grupo</a:t>
            </a:r>
            <a:r>
              <a:rPr lang="en-US" sz="2000" b="1" i="0" u="none" strike="noStrike" cap="none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000" b="1" i="0" u="none" strike="noStrike" cap="none" err="1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autoconocerse</a:t>
            </a:r>
            <a:r>
              <a:rPr lang="en-US" sz="2000" b="1" i="0" u="none" strike="noStrike" cap="none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000" b="1" i="0" u="none" strike="noStrike" cap="none" err="1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competència</a:t>
            </a:r>
            <a:r>
              <a:rPr lang="en-US" sz="2000" b="1" i="0" u="none" strike="noStrike" cap="none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strike="noStrike" cap="none" err="1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socioemocional</a:t>
            </a:r>
            <a:endParaRPr sz="2400" b="1" i="0" u="none" strike="noStrike" cap="none">
              <a:solidFill>
                <a:srgbClr val="00664D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4D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rgbClr val="00664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8" name="Google Shape;598;p117"/>
          <p:cNvSpPr txBox="1"/>
          <p:nvPr/>
        </p:nvSpPr>
        <p:spPr>
          <a:xfrm>
            <a:off x="3700250" y="2260967"/>
            <a:ext cx="5772900" cy="706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2000"/>
              <a:buFont typeface="Arial"/>
              <a:buNone/>
            </a:pPr>
            <a:r>
              <a:rPr lang="en-US" sz="1900" b="1" err="1">
                <a:solidFill>
                  <a:srgbClr val="FFC000"/>
                </a:solidFill>
              </a:rPr>
              <a:t>Facilitar</a:t>
            </a:r>
            <a:r>
              <a:rPr lang="en-US" sz="1900" b="1">
                <a:solidFill>
                  <a:srgbClr val="FFC000"/>
                </a:solidFill>
              </a:rPr>
              <a:t> </a:t>
            </a:r>
            <a:r>
              <a:rPr lang="en-US" sz="1900" b="1" err="1">
                <a:solidFill>
                  <a:srgbClr val="FFC000"/>
                </a:solidFill>
              </a:rPr>
              <a:t>estrategias</a:t>
            </a:r>
            <a:r>
              <a:rPr lang="en-US" sz="1900" b="1">
                <a:solidFill>
                  <a:srgbClr val="FFC000"/>
                </a:solidFill>
              </a:rPr>
              <a:t> </a:t>
            </a:r>
            <a:r>
              <a:rPr lang="en-US" sz="1900" b="1" err="1">
                <a:solidFill>
                  <a:srgbClr val="FFC000"/>
                </a:solidFill>
              </a:rPr>
              <a:t>para</a:t>
            </a:r>
            <a:r>
              <a:rPr lang="en-US" sz="1900" b="1">
                <a:solidFill>
                  <a:srgbClr val="FFC000"/>
                </a:solidFill>
              </a:rPr>
              <a:t> r</a:t>
            </a:r>
            <a:r>
              <a:rPr lang="en-US" sz="1900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esolver </a:t>
            </a:r>
            <a:r>
              <a:rPr lang="en-US" sz="1900" b="1" i="0" u="none" strike="noStrike" cap="none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justamente</a:t>
            </a:r>
            <a:r>
              <a:rPr lang="en-US" sz="1900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900" b="1" i="0" u="none" strike="noStrike" cap="none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pequeños</a:t>
            </a:r>
            <a:r>
              <a:rPr lang="en-US" sz="1900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900" b="1" i="0" u="none" strike="noStrike" cap="none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conflictos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9" name="Google Shape;599;p117"/>
          <p:cNvSpPr txBox="1"/>
          <p:nvPr/>
        </p:nvSpPr>
        <p:spPr>
          <a:xfrm>
            <a:off x="3286025" y="1362996"/>
            <a:ext cx="4757700" cy="5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Arial"/>
              <a:buNone/>
            </a:pPr>
            <a:r>
              <a:rPr lang="en-US" sz="2000" b="1" i="0" u="none" strike="noStrike" cap="none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Intervenir</a:t>
            </a:r>
            <a:r>
              <a:rPr lang="en-US"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en </a:t>
            </a:r>
            <a:r>
              <a:rPr lang="en-US" sz="2000" b="1" i="0" u="none" strike="noStrike" cap="none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conflictos</a:t>
            </a:r>
            <a:r>
              <a:rPr lang="en-US"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graves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00" name="Google Shape;600;p117"/>
          <p:cNvCxnSpPr>
            <a:stCxn id="599" idx="1"/>
          </p:cNvCxnSpPr>
          <p:nvPr/>
        </p:nvCxnSpPr>
        <p:spPr>
          <a:xfrm flipH="1">
            <a:off x="2671625" y="1620996"/>
            <a:ext cx="614400" cy="58800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601" name="Google Shape;601;p117"/>
          <p:cNvCxnSpPr/>
          <p:nvPr/>
        </p:nvCxnSpPr>
        <p:spPr>
          <a:xfrm flipH="1">
            <a:off x="3286025" y="2604350"/>
            <a:ext cx="546600" cy="19500"/>
          </a:xfrm>
          <a:prstGeom prst="straightConnector1">
            <a:avLst/>
          </a:prstGeom>
          <a:noFill/>
          <a:ln w="38100" cap="flat" cmpd="sng">
            <a:solidFill>
              <a:srgbClr val="FFFF00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602" name="Google Shape;602;p117"/>
          <p:cNvCxnSpPr>
            <a:stCxn id="597" idx="1"/>
          </p:cNvCxnSpPr>
          <p:nvPr/>
        </p:nvCxnSpPr>
        <p:spPr>
          <a:xfrm rot="10800000">
            <a:off x="4191425" y="3829492"/>
            <a:ext cx="755400" cy="24000"/>
          </a:xfrm>
          <a:prstGeom prst="straightConnector1">
            <a:avLst/>
          </a:prstGeom>
          <a:noFill/>
          <a:ln w="38100" cap="flat" cmpd="sng">
            <a:solidFill>
              <a:srgbClr val="006600"/>
            </a:solidFill>
            <a:prstDash val="solid"/>
            <a:miter lim="800000"/>
            <a:headEnd type="none" w="sm" len="sm"/>
            <a:tailEnd type="stealth" w="med" len="med"/>
          </a:ln>
        </p:spPr>
      </p:cxnSp>
      <p:sp>
        <p:nvSpPr>
          <p:cNvPr id="603" name="Google Shape;603;p117"/>
          <p:cNvSpPr txBox="1"/>
          <p:nvPr/>
        </p:nvSpPr>
        <p:spPr>
          <a:xfrm>
            <a:off x="120913" y="5735683"/>
            <a:ext cx="8651700" cy="7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Calibri"/>
              <a:buNone/>
            </a:pPr>
            <a:r>
              <a:rPr lang="en-US" sz="2000" b="1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Si se </a:t>
            </a:r>
            <a:r>
              <a:rPr lang="en-US" sz="2000" b="1" i="0" u="none" strike="noStrike" cap="none" err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fomentan</a:t>
            </a:r>
            <a:r>
              <a:rPr lang="en-US" sz="2000" b="1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i="0" u="none" strike="noStrike" cap="none" err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las</a:t>
            </a:r>
            <a:r>
              <a:rPr lang="en-US" sz="2000" b="1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i="0" u="none" strike="noStrike" cap="none" err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buenas</a:t>
            </a:r>
            <a:r>
              <a:rPr lang="en-US" sz="2000" b="1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i="0" u="none" strike="noStrike" cap="none" err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relaciones</a:t>
            </a:r>
            <a:r>
              <a:rPr lang="en-US" sz="2000" b="1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 en el </a:t>
            </a:r>
            <a:r>
              <a:rPr lang="en-US" sz="2000" b="1" i="0" u="none" strike="noStrike" cap="none" err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grupo</a:t>
            </a:r>
            <a:r>
              <a:rPr lang="en-US" sz="2000" b="1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000" b="1" i="0" u="none" strike="noStrike" cap="none" err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potenciando</a:t>
            </a:r>
            <a:r>
              <a:rPr lang="en-US" sz="2000" b="1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 el </a:t>
            </a:r>
            <a:r>
              <a:rPr lang="en-US" sz="2000" b="1" i="0" u="none" strike="noStrike" cap="none" err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sentimiento</a:t>
            </a:r>
            <a:r>
              <a:rPr lang="en-US" sz="2000" b="1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2000" b="1" i="0" u="none" strike="noStrike" cap="none" err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pertenencia</a:t>
            </a:r>
            <a:r>
              <a:rPr lang="en-US" sz="2000" b="1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000" b="1" i="0" u="none" strike="noStrike" cap="none" err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muchos</a:t>
            </a:r>
            <a:r>
              <a:rPr lang="en-US" sz="2000" b="1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i="0" u="none" strike="noStrike" cap="none" err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conflictos</a:t>
            </a:r>
            <a:r>
              <a:rPr lang="en-US" sz="2000" b="1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 o no </a:t>
            </a:r>
            <a:r>
              <a:rPr lang="en-US" sz="2000" b="1" i="0" u="none" strike="noStrike" cap="none" err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aparecen</a:t>
            </a:r>
            <a:r>
              <a:rPr lang="en-US" sz="2000" b="1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 o se </a:t>
            </a:r>
            <a:r>
              <a:rPr lang="en-US" sz="2000" b="1" i="0" u="none" strike="noStrike" cap="none" err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resuelve</a:t>
            </a:r>
            <a:r>
              <a:rPr lang="en-US" sz="2000" b="1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i="0" u="none" strike="noStrike" cap="none" err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positivamente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7" grpId="0"/>
      <p:bldP spid="598" grpId="0" animBg="1"/>
      <p:bldP spid="599" grpId="0"/>
      <p:bldP spid="60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9" name="Google Shape;609;p118" descr="C:\Users\Lola\AppData\Local\Microsoft\Windows\INetCacheContent.Word\Image-1 (3)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698351"/>
            <a:ext cx="4429125" cy="4645300"/>
          </a:xfrm>
          <a:prstGeom prst="rect">
            <a:avLst/>
          </a:prstGeom>
          <a:noFill/>
          <a:ln>
            <a:noFill/>
          </a:ln>
        </p:spPr>
      </p:pic>
      <p:sp>
        <p:nvSpPr>
          <p:cNvPr id="610" name="Google Shape;610;p118"/>
          <p:cNvSpPr txBox="1"/>
          <p:nvPr/>
        </p:nvSpPr>
        <p:spPr>
          <a:xfrm>
            <a:off x="457200" y="274637"/>
            <a:ext cx="8224800" cy="1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400"/>
              <a:buFont typeface="Calibri"/>
              <a:buNone/>
            </a:pPr>
            <a:r>
              <a:rPr lang="en-US" sz="44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A veces “las prioridades”</a:t>
            </a:r>
            <a:r>
              <a:rPr lang="en-US" sz="4400" b="1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….¿Qué os </a:t>
            </a:r>
            <a:r>
              <a:rPr lang="en-US" sz="44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parece?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1" name="Google Shape;611;p118"/>
          <p:cNvSpPr txBox="1"/>
          <p:nvPr/>
        </p:nvSpPr>
        <p:spPr>
          <a:xfrm>
            <a:off x="4429125" y="5072050"/>
            <a:ext cx="4505400" cy="8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Resolver </a:t>
            </a:r>
            <a:r>
              <a:rPr lang="en-US" sz="2000" b="1" i="0" u="none" strike="noStrike" cap="none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conflictos</a:t>
            </a:r>
            <a:r>
              <a:rPr lang="en-US"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graves </a:t>
            </a:r>
            <a:r>
              <a:rPr lang="en-US" sz="2000" b="1" i="0" u="none" strike="noStrike" cap="none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es</a:t>
            </a:r>
            <a:r>
              <a:rPr lang="en-US"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el </a:t>
            </a:r>
            <a:r>
              <a:rPr lang="en-US" sz="2000" b="1" i="0" u="none" strike="noStrike" cap="none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grueso</a:t>
            </a:r>
            <a:r>
              <a:rPr lang="en-US"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de la </a:t>
            </a:r>
            <a:r>
              <a:rPr lang="en-US" sz="2000" b="1" i="0" u="none" strike="noStrike" cap="none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convivencia</a:t>
            </a:r>
            <a:r>
              <a:rPr lang="en-US"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2" name="Google Shape;612;p118"/>
          <p:cNvSpPr txBox="1"/>
          <p:nvPr/>
        </p:nvSpPr>
        <p:spPr>
          <a:xfrm>
            <a:off x="5288750" y="1706575"/>
            <a:ext cx="3788100" cy="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4D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Se </a:t>
            </a:r>
            <a:r>
              <a:rPr lang="en-US" sz="2000" b="1" i="0" u="none" strike="noStrike" cap="none" err="1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dedica</a:t>
            </a:r>
            <a:r>
              <a:rPr lang="en-US" sz="2000" b="1" i="0" u="none" strike="noStrike" cap="none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strike="noStrike" cap="none" err="1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poco</a:t>
            </a:r>
            <a:r>
              <a:rPr lang="en-US" sz="2000" b="1" i="0" u="none" strike="noStrike" cap="none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strike="noStrike" cap="none" err="1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tiempo</a:t>
            </a:r>
            <a:r>
              <a:rPr lang="en-US" sz="2000" b="1" i="0" u="none" strike="noStrike" cap="none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2000" b="1" i="0" u="none" strike="noStrike" cap="none" err="1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crear</a:t>
            </a:r>
            <a:r>
              <a:rPr lang="en-US" sz="2000" b="1" i="0" u="none" strike="noStrike" cap="none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strike="noStrike" cap="none" err="1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vínculos</a:t>
            </a:r>
            <a:r>
              <a:rPr lang="en-US" sz="2000" b="1" i="0" u="none" strike="noStrike" cap="none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 en el </a:t>
            </a:r>
            <a:r>
              <a:rPr lang="en-US" sz="2000" b="1" i="0" u="none" strike="noStrike" cap="none" err="1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grupo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3" name="Google Shape;613;p118"/>
          <p:cNvSpPr txBox="1"/>
          <p:nvPr/>
        </p:nvSpPr>
        <p:spPr>
          <a:xfrm>
            <a:off x="5286375" y="2857500"/>
            <a:ext cx="3648000" cy="1214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Ante </a:t>
            </a:r>
            <a:r>
              <a:rPr lang="en-US" sz="2000" b="1" i="0" u="none" strike="noStrike" cap="none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pequeños</a:t>
            </a:r>
            <a:r>
              <a:rPr lang="en-US" sz="2000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strike="noStrike" cap="none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conflictos</a:t>
            </a:r>
            <a:r>
              <a:rPr lang="en-US" sz="2000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, o </a:t>
            </a:r>
            <a:r>
              <a:rPr lang="en-US" sz="2000" b="1" i="0" u="none" strike="noStrike" cap="none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bien</a:t>
            </a:r>
            <a:r>
              <a:rPr lang="en-US" sz="2000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se </a:t>
            </a:r>
            <a:r>
              <a:rPr lang="en-US" sz="2000" b="1" i="0" u="none" strike="noStrike" cap="none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dejan</a:t>
            </a:r>
            <a:r>
              <a:rPr lang="en-US" sz="2000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strike="noStrike" cap="none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pasar</a:t>
            </a:r>
            <a:r>
              <a:rPr lang="en-US" sz="2000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o los </a:t>
            </a:r>
            <a:r>
              <a:rPr lang="en-US" sz="2000" b="1" i="0" u="none" strike="noStrike" cap="none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resuelven</a:t>
            </a:r>
            <a:r>
              <a:rPr lang="en-US" sz="2000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los </a:t>
            </a:r>
            <a:r>
              <a:rPr lang="en-US" sz="2000" b="1" i="0" u="none" strike="noStrike" cap="none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adultos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14" name="Google Shape;614;p118"/>
          <p:cNvCxnSpPr/>
          <p:nvPr/>
        </p:nvCxnSpPr>
        <p:spPr>
          <a:xfrm rot="10800000">
            <a:off x="3714862" y="4500674"/>
            <a:ext cx="709500" cy="785700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615" name="Google Shape;615;p118"/>
          <p:cNvCxnSpPr/>
          <p:nvPr/>
        </p:nvCxnSpPr>
        <p:spPr>
          <a:xfrm rot="10800000">
            <a:off x="4482724" y="3568050"/>
            <a:ext cx="785700" cy="142800"/>
          </a:xfrm>
          <a:prstGeom prst="straightConnector1">
            <a:avLst/>
          </a:prstGeom>
          <a:noFill/>
          <a:ln w="38100" cap="flat" cmpd="sng">
            <a:solidFill>
              <a:srgbClr val="FFFF00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616" name="Google Shape;616;p118"/>
          <p:cNvCxnSpPr/>
          <p:nvPr/>
        </p:nvCxnSpPr>
        <p:spPr>
          <a:xfrm flipH="1">
            <a:off x="4140900" y="2064025"/>
            <a:ext cx="857400" cy="142800"/>
          </a:xfrm>
          <a:prstGeom prst="straightConnector1">
            <a:avLst/>
          </a:prstGeom>
          <a:noFill/>
          <a:ln w="38100" cap="flat" cmpd="sng">
            <a:solidFill>
              <a:srgbClr val="006600"/>
            </a:solidFill>
            <a:prstDash val="solid"/>
            <a:miter lim="800000"/>
            <a:headEnd type="none" w="sm" len="sm"/>
            <a:tailEnd type="stealth" w="med" len="med"/>
          </a:ln>
        </p:spPr>
      </p:cxnSp>
      <p:sp>
        <p:nvSpPr>
          <p:cNvPr id="617" name="Google Shape;617;p118"/>
          <p:cNvSpPr txBox="1"/>
          <p:nvPr/>
        </p:nvSpPr>
        <p:spPr>
          <a:xfrm>
            <a:off x="8512750" y="165475"/>
            <a:ext cx="349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1" grpId="0"/>
      <p:bldP spid="612" grpId="0"/>
      <p:bldP spid="61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122"/>
          <p:cNvSpPr txBox="1">
            <a:spLocks noGrp="1"/>
          </p:cNvSpPr>
          <p:nvPr>
            <p:ph type="title"/>
          </p:nvPr>
        </p:nvSpPr>
        <p:spPr>
          <a:xfrm>
            <a:off x="179387" y="0"/>
            <a:ext cx="8964600" cy="9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400"/>
              <a:buFont typeface="Arial"/>
              <a:buNone/>
            </a:pPr>
            <a:r>
              <a:rPr lang="en-US" b="1">
                <a:solidFill>
                  <a:srgbClr val="1F497D"/>
                </a:solidFill>
                <a:latin typeface="Arial"/>
                <a:cs typeface="Arial"/>
                <a:sym typeface="Arial"/>
              </a:rPr>
              <a:t>CIRCULO DEL ACOSO</a:t>
            </a:r>
            <a:endParaRPr/>
          </a:p>
        </p:txBody>
      </p:sp>
      <p:sp>
        <p:nvSpPr>
          <p:cNvPr id="659" name="Google Shape;659;p122"/>
          <p:cNvSpPr txBox="1">
            <a:spLocks noGrp="1"/>
          </p:cNvSpPr>
          <p:nvPr>
            <p:ph type="body" idx="4294967295"/>
          </p:nvPr>
        </p:nvSpPr>
        <p:spPr>
          <a:xfrm>
            <a:off x="387125" y="839875"/>
            <a:ext cx="8302500" cy="9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500"/>
              <a:buFont typeface="Arial"/>
              <a:buChar char="•"/>
            </a:pPr>
            <a:r>
              <a:rPr lang="en-US" sz="2500"/>
              <a:t>El </a:t>
            </a:r>
            <a:r>
              <a:rPr lang="en-US" sz="2500" err="1"/>
              <a:t>acoso</a:t>
            </a:r>
            <a:r>
              <a:rPr lang="en-US" sz="2500"/>
              <a:t> </a:t>
            </a:r>
            <a:r>
              <a:rPr lang="en-US" sz="2500" err="1"/>
              <a:t>suele</a:t>
            </a:r>
            <a:r>
              <a:rPr lang="en-US" sz="2500"/>
              <a:t> ser un </a:t>
            </a:r>
            <a:r>
              <a:rPr lang="en-US" sz="2500" err="1"/>
              <a:t>fenómeno</a:t>
            </a:r>
            <a:r>
              <a:rPr lang="en-US" sz="2500"/>
              <a:t> </a:t>
            </a:r>
            <a:r>
              <a:rPr lang="en-US" sz="2500" err="1"/>
              <a:t>grupal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500"/>
              <a:buFont typeface="Arial"/>
              <a:buChar char="•"/>
            </a:pPr>
            <a:r>
              <a:rPr lang="en-US" sz="2500" err="1"/>
              <a:t>Mejorar</a:t>
            </a:r>
            <a:r>
              <a:rPr lang="en-US" sz="2500" err="1">
                <a:latin typeface="Arial"/>
                <a:cs typeface="Arial"/>
                <a:sym typeface="Arial"/>
              </a:rPr>
              <a:t>ando</a:t>
            </a:r>
            <a:r>
              <a:rPr lang="en-US" sz="2500">
                <a:latin typeface="Arial"/>
                <a:cs typeface="Arial"/>
                <a:sym typeface="Arial"/>
              </a:rPr>
              <a:t> </a:t>
            </a:r>
            <a:r>
              <a:rPr lang="en-US" sz="2500" b="0" i="0" u="none">
                <a:latin typeface="Arial"/>
                <a:ea typeface="Arial"/>
                <a:cs typeface="Arial"/>
                <a:sym typeface="Arial"/>
              </a:rPr>
              <a:t>la </a:t>
            </a:r>
            <a:r>
              <a:rPr lang="en-US" sz="2500" b="0" i="0" u="none" err="1">
                <a:latin typeface="Arial"/>
                <a:ea typeface="Arial"/>
                <a:cs typeface="Arial"/>
                <a:sym typeface="Arial"/>
              </a:rPr>
              <a:t>conviv</a:t>
            </a:r>
            <a:r>
              <a:rPr lang="en-US" sz="2500" err="1"/>
              <a:t>e</a:t>
            </a:r>
            <a:r>
              <a:rPr lang="en-US" sz="2500" b="0" i="0" u="none" err="1">
                <a:latin typeface="Arial"/>
                <a:ea typeface="Arial"/>
                <a:cs typeface="Arial"/>
                <a:sym typeface="Arial"/>
              </a:rPr>
              <a:t>ncia</a:t>
            </a:r>
            <a:r>
              <a:rPr lang="en-US" sz="2500" b="0" i="0" u="none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>
                <a:latin typeface="Arial"/>
                <a:ea typeface="Arial"/>
                <a:cs typeface="Arial"/>
                <a:sym typeface="Arial"/>
              </a:rPr>
              <a:t>en el</a:t>
            </a:r>
            <a:r>
              <a:rPr lang="en-US" sz="2500" b="0" i="0" u="none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b="0" i="0" u="none" err="1">
                <a:latin typeface="Arial"/>
                <a:ea typeface="Arial"/>
                <a:cs typeface="Arial"/>
                <a:sym typeface="Arial"/>
              </a:rPr>
              <a:t>grupo</a:t>
            </a:r>
            <a:r>
              <a:rPr lang="en-US" sz="2500" b="0" i="0" u="none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500" b="0" i="0" u="none" err="1">
                <a:latin typeface="Arial"/>
                <a:ea typeface="Arial"/>
                <a:cs typeface="Arial"/>
                <a:sym typeface="Arial"/>
              </a:rPr>
              <a:t>prevenimos</a:t>
            </a:r>
            <a:r>
              <a:rPr lang="en-US" sz="2500" b="0" i="0" u="none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/>
              <a:t>el </a:t>
            </a:r>
            <a:r>
              <a:rPr lang="en-US" sz="2500" err="1"/>
              <a:t>acoso</a:t>
            </a:r>
            <a:endParaRPr/>
          </a:p>
          <a:p>
            <a:pPr marL="342900" marR="0" lvl="0" indent="-184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>
              <a:solidFill>
                <a:srgbClr val="1F497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5 Imagen" descr="Circulo del acos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771" y="1888444"/>
            <a:ext cx="7503886" cy="401002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126"/>
          <p:cNvSpPr txBox="1">
            <a:spLocks noGrp="1"/>
          </p:cNvSpPr>
          <p:nvPr>
            <p:ph type="title"/>
          </p:nvPr>
        </p:nvSpPr>
        <p:spPr>
          <a:xfrm>
            <a:off x="192300" y="0"/>
            <a:ext cx="875940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E77"/>
              </a:buClr>
              <a:buSzPts val="1400"/>
              <a:buFont typeface="Arial"/>
              <a:buNone/>
            </a:pPr>
            <a:r>
              <a:rPr lang="en-US" sz="3800" err="1"/>
              <a:t>Niveles</a:t>
            </a:r>
            <a:r>
              <a:rPr lang="en-US" sz="3800"/>
              <a:t> de </a:t>
            </a:r>
            <a:r>
              <a:rPr lang="en-US" sz="3800" err="1"/>
              <a:t>funcionamiento</a:t>
            </a:r>
            <a:r>
              <a:rPr lang="en-US" sz="3800"/>
              <a:t> en los </a:t>
            </a:r>
            <a:r>
              <a:rPr lang="en-US" sz="3800" err="1"/>
              <a:t>grupos</a:t>
            </a:r>
            <a:endParaRPr sz="3800"/>
          </a:p>
        </p:txBody>
      </p:sp>
      <p:sp>
        <p:nvSpPr>
          <p:cNvPr id="693" name="Google Shape;693;p126"/>
          <p:cNvSpPr/>
          <p:nvPr/>
        </p:nvSpPr>
        <p:spPr>
          <a:xfrm>
            <a:off x="192300" y="853300"/>
            <a:ext cx="5143500" cy="5801100"/>
          </a:xfrm>
          <a:prstGeom prst="ellipse">
            <a:avLst/>
          </a:prstGeom>
          <a:noFill/>
          <a:ln w="25400" cap="flat" cmpd="sng">
            <a:solidFill>
              <a:srgbClr val="1F497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94" name="Google Shape;694;p126"/>
          <p:cNvCxnSpPr/>
          <p:nvPr/>
        </p:nvCxnSpPr>
        <p:spPr>
          <a:xfrm>
            <a:off x="192300" y="3691408"/>
            <a:ext cx="5143500" cy="0"/>
          </a:xfrm>
          <a:prstGeom prst="straightConnector1">
            <a:avLst/>
          </a:prstGeom>
          <a:noFill/>
          <a:ln w="19050" cap="flat" cmpd="sng">
            <a:solidFill>
              <a:srgbClr val="1F497D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95" name="Google Shape;695;p126"/>
          <p:cNvSpPr txBox="1"/>
          <p:nvPr/>
        </p:nvSpPr>
        <p:spPr>
          <a:xfrm>
            <a:off x="1781162" y="2496117"/>
            <a:ext cx="1625700" cy="77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4400"/>
              <a:buFont typeface="Arial"/>
              <a:buNone/>
            </a:pPr>
            <a:r>
              <a:rPr lang="en-US" sz="4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Clima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6" name="Google Shape;696;p126"/>
          <p:cNvSpPr txBox="1"/>
          <p:nvPr/>
        </p:nvSpPr>
        <p:spPr>
          <a:xfrm>
            <a:off x="1764500" y="3637583"/>
            <a:ext cx="1659000" cy="77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4400"/>
              <a:buFont typeface="Arial"/>
              <a:buNone/>
            </a:pPr>
            <a:r>
              <a:rPr lang="en-US" sz="4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Tarea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7" name="Google Shape;697;p126"/>
          <p:cNvSpPr txBox="1"/>
          <p:nvPr/>
        </p:nvSpPr>
        <p:spPr>
          <a:xfrm>
            <a:off x="1078700" y="1456850"/>
            <a:ext cx="3030600" cy="3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NIVEL SOCIOAFECTIVO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8" name="Google Shape;698;p126"/>
          <p:cNvSpPr txBox="1"/>
          <p:nvPr/>
        </p:nvSpPr>
        <p:spPr>
          <a:xfrm>
            <a:off x="1281050" y="4988033"/>
            <a:ext cx="2625000" cy="3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NIVEL ORGANIZATIVO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99" name="Google Shape;699;p126"/>
          <p:cNvCxnSpPr>
            <a:stCxn id="697" idx="2"/>
            <a:endCxn id="695" idx="0"/>
          </p:cNvCxnSpPr>
          <p:nvPr/>
        </p:nvCxnSpPr>
        <p:spPr>
          <a:xfrm>
            <a:off x="2594000" y="1826750"/>
            <a:ext cx="0" cy="669300"/>
          </a:xfrm>
          <a:prstGeom prst="straightConnector1">
            <a:avLst/>
          </a:prstGeom>
          <a:noFill/>
          <a:ln w="25400" cap="flat" cmpd="sng">
            <a:solidFill>
              <a:srgbClr val="1F497D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700" name="Google Shape;700;p126"/>
          <p:cNvCxnSpPr>
            <a:endCxn id="696" idx="2"/>
          </p:cNvCxnSpPr>
          <p:nvPr/>
        </p:nvCxnSpPr>
        <p:spPr>
          <a:xfrm rot="10800000" flipH="1">
            <a:off x="2593100" y="4407683"/>
            <a:ext cx="900" cy="668400"/>
          </a:xfrm>
          <a:prstGeom prst="straightConnector1">
            <a:avLst/>
          </a:prstGeom>
          <a:noFill/>
          <a:ln w="25400" cap="flat" cmpd="sng">
            <a:solidFill>
              <a:srgbClr val="1F497D"/>
            </a:solidFill>
            <a:prstDash val="solid"/>
            <a:miter lim="800000"/>
            <a:headEnd type="none" w="sm" len="sm"/>
            <a:tailEnd type="stealth" w="med" len="med"/>
          </a:ln>
        </p:spPr>
      </p:cxnSp>
      <p:sp>
        <p:nvSpPr>
          <p:cNvPr id="701" name="Google Shape;701;p126"/>
          <p:cNvSpPr txBox="1"/>
          <p:nvPr/>
        </p:nvSpPr>
        <p:spPr>
          <a:xfrm>
            <a:off x="1259600" y="5480858"/>
            <a:ext cx="13335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N. Temático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Qué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2" name="Google Shape;702;p126"/>
          <p:cNvSpPr txBox="1"/>
          <p:nvPr/>
        </p:nvSpPr>
        <p:spPr>
          <a:xfrm>
            <a:off x="3044012" y="5569537"/>
            <a:ext cx="13335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N. Funcional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Cómo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3" name="Google Shape;703;p126"/>
          <p:cNvSpPr txBox="1"/>
          <p:nvPr/>
        </p:nvSpPr>
        <p:spPr>
          <a:xfrm>
            <a:off x="4985750" y="3890767"/>
            <a:ext cx="42264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COHESIÓN GRUPAL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" name="15 Imagen" descr="pexels-fauxels-318441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31541" y="1034143"/>
            <a:ext cx="3238500" cy="2159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E734CE-AE64-DDB1-FB91-03B203677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163" y="1762803"/>
            <a:ext cx="7348709" cy="830997"/>
          </a:xfrm>
        </p:spPr>
        <p:txBody>
          <a:bodyPr/>
          <a:lstStyle/>
          <a:p>
            <a:pPr algn="ctr"/>
            <a:r>
              <a:rPr lang="es-ES" sz="6000" b="1"/>
              <a:t>2ª SESIÓN</a:t>
            </a:r>
            <a:r>
              <a:rPr lang="es-ES" sz="600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8736353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86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609398"/>
          </a:xfrm>
        </p:spPr>
        <p:txBody>
          <a:bodyPr/>
          <a:lstStyle/>
          <a:p>
            <a:pPr algn="ctr"/>
            <a:r>
              <a:rPr lang="es-ES"/>
              <a:t> </a:t>
            </a:r>
            <a:r>
              <a:rPr lang="es-ES" sz="4000" b="1"/>
              <a:t>JUEGO</a:t>
            </a:r>
            <a:r>
              <a:rPr lang="es-ES" b="1"/>
              <a:t> DE MEZCLA</a:t>
            </a:r>
          </a:p>
        </p:txBody>
      </p:sp>
      <p:sp>
        <p:nvSpPr>
          <p:cNvPr id="11" name="10 Marcador de texto"/>
          <p:cNvSpPr>
            <a:spLocks noGrp="1"/>
          </p:cNvSpPr>
          <p:nvPr>
            <p:ph type="body"/>
          </p:nvPr>
        </p:nvSpPr>
        <p:spPr>
          <a:xfrm>
            <a:off x="4673880" y="2462408"/>
            <a:ext cx="4015440" cy="1828193"/>
          </a:xfrm>
        </p:spPr>
        <p:txBody>
          <a:bodyPr/>
          <a:lstStyle/>
          <a:p>
            <a:pPr algn="ctr"/>
            <a:r>
              <a:rPr lang="es-ES"/>
              <a:t>EL VIENTO SOPLA</a:t>
            </a:r>
          </a:p>
          <a:p>
            <a:pPr algn="just">
              <a:buFont typeface="Wingdings" pitchFamily="2" charset="2"/>
              <a:buChar char="Ø"/>
            </a:pPr>
            <a:endParaRPr lang="es-ES"/>
          </a:p>
        </p:txBody>
      </p:sp>
      <p:pic>
        <p:nvPicPr>
          <p:cNvPr id="12" name="11 Imagen" descr="kids-6028795_128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4068" y="1259456"/>
            <a:ext cx="3864634" cy="433046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838836914"/>
      </p:ext>
    </p:extLst>
  </p:cSld>
  <p:clrMapOvr>
    <a:masterClrMapping/>
  </p:clrMapOvr>
  <p:transition>
    <p:wipe dir="d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86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1542361" y="2721166"/>
            <a:ext cx="5376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/>
              <a:t> </a:t>
            </a:r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997196"/>
          </a:xfrm>
        </p:spPr>
        <p:txBody>
          <a:bodyPr/>
          <a:lstStyle/>
          <a:p>
            <a:pPr algn="ctr"/>
            <a:r>
              <a:rPr lang="es-ES" sz="4000" b="1"/>
              <a:t>CIRCULO DE PRESENTACIÓN</a:t>
            </a:r>
            <a:r>
              <a:rPr lang="es-ES" sz="4000"/>
              <a:t> </a:t>
            </a:r>
            <a:br>
              <a:rPr lang="es-ES"/>
            </a:br>
            <a:r>
              <a:rPr lang="es-ES" sz="3200"/>
              <a:t>(Parejas y Presentación Mutua) </a:t>
            </a:r>
          </a:p>
        </p:txBody>
      </p:sp>
      <p:sp>
        <p:nvSpPr>
          <p:cNvPr id="5" name="4 Elipse"/>
          <p:cNvSpPr/>
          <p:nvPr/>
        </p:nvSpPr>
        <p:spPr>
          <a:xfrm>
            <a:off x="1817783" y="1465242"/>
            <a:ext cx="5618603" cy="458301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sz="2800" b="1">
                <a:solidFill>
                  <a:srgbClr val="7030A0"/>
                </a:solidFill>
              </a:rPr>
              <a:t>¿CUÁL ES LA HISTORIA DE TU NOMBRE?</a:t>
            </a:r>
            <a:endParaRPr lang="es-ES" sz="2800"/>
          </a:p>
        </p:txBody>
      </p:sp>
    </p:spTree>
    <p:extLst>
      <p:ext uri="{BB962C8B-B14F-4D97-AF65-F5344CB8AC3E}">
        <p14:creationId xmlns:p14="http://schemas.microsoft.com/office/powerpoint/2010/main" val="30463458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CCA976-ABBA-57E2-2D78-076A20F00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75580"/>
            <a:ext cx="8228880" cy="997196"/>
          </a:xfrm>
          <a:solidFill>
            <a:schemeClr val="accent4"/>
          </a:solidFill>
        </p:spPr>
        <p:txBody>
          <a:bodyPr/>
          <a:lstStyle/>
          <a:p>
            <a:pPr algn="ctr"/>
            <a:r>
              <a:rPr lang="es-ES" sz="3600" b="1"/>
              <a:t>EN LA ANTERIOR SESIÓN HABLAMOS DE...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5FB5F86-19EB-391E-9E9C-E76F0DCF5C36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567221" y="1801927"/>
            <a:ext cx="8228880" cy="4572312"/>
          </a:xfrm>
          <a:solidFill>
            <a:schemeClr val="accent6"/>
          </a:solidFill>
        </p:spPr>
        <p:txBody>
          <a:bodyPr/>
          <a:lstStyle/>
          <a:p>
            <a:pPr marL="0" indent="0">
              <a:buNone/>
            </a:pPr>
            <a:endParaRPr lang="es-ES"/>
          </a:p>
          <a:p>
            <a:pPr>
              <a:buFont typeface="Wingdings" panose="020B0604020202020204" pitchFamily="34" charset="0"/>
              <a:buChar char="ü"/>
            </a:pPr>
            <a:endParaRPr lang="es-ES"/>
          </a:p>
          <a:p>
            <a:pPr>
              <a:buFont typeface="Wingdings" panose="020B0604020202020204" pitchFamily="34" charset="0"/>
              <a:buChar char="ü"/>
            </a:pPr>
            <a:endParaRPr lang="es-ES" sz="2400"/>
          </a:p>
          <a:p>
            <a:pPr>
              <a:buFont typeface="Wingdings" panose="020B0604020202020204" pitchFamily="34" charset="0"/>
              <a:buChar char="ü"/>
            </a:pPr>
            <a:r>
              <a:rPr lang="es-ES" sz="2400"/>
              <a:t>De dónde vienen y qué son las prácticas restaurativas.</a:t>
            </a:r>
            <a:endParaRPr lang="es-ES"/>
          </a:p>
          <a:p>
            <a:pPr marL="0" indent="0">
              <a:buNone/>
            </a:pPr>
            <a:endParaRPr lang="es-ES" sz="2400"/>
          </a:p>
          <a:p>
            <a:pPr>
              <a:buFont typeface="Wingdings" panose="020B0604020202020204" pitchFamily="34" charset="0"/>
              <a:buChar char="ü"/>
            </a:pPr>
            <a:r>
              <a:rPr lang="es-ES" sz="2400"/>
              <a:t>El conflicto</a:t>
            </a:r>
          </a:p>
          <a:p>
            <a:pPr>
              <a:buFont typeface="Wingdings" panose="020B0604020202020204" pitchFamily="34" charset="0"/>
              <a:buChar char="ü"/>
            </a:pPr>
            <a:endParaRPr lang="es-ES" sz="2400"/>
          </a:p>
          <a:p>
            <a:pPr>
              <a:buFont typeface="Wingdings" panose="020B0604020202020204" pitchFamily="34" charset="0"/>
              <a:buChar char="ü"/>
            </a:pPr>
            <a:r>
              <a:rPr lang="es-ES" sz="2400"/>
              <a:t>La pirámide de la convivencia</a:t>
            </a:r>
          </a:p>
          <a:p>
            <a:pPr>
              <a:buFont typeface="Wingdings" panose="020B0604020202020204" pitchFamily="34" charset="0"/>
              <a:buChar char="ü"/>
            </a:pPr>
            <a:endParaRPr lang="es-ES" sz="2400"/>
          </a:p>
          <a:p>
            <a:pPr>
              <a:buFont typeface="Wingdings" panose="020B0604020202020204" pitchFamily="34" charset="0"/>
              <a:buChar char="ü"/>
            </a:pPr>
            <a:r>
              <a:rPr lang="es-ES" sz="2400"/>
              <a:t>Importancia de crear cohesión de grupo y sentimiento de comunidad</a:t>
            </a:r>
          </a:p>
          <a:p>
            <a:pPr marL="0" indent="0">
              <a:buNone/>
            </a:pPr>
            <a:endParaRPr lang="es-ES" sz="2400"/>
          </a:p>
          <a:p>
            <a:pPr marL="914400" lvl="2" indent="0">
              <a:buNone/>
            </a:pPr>
            <a:endParaRPr lang="es-ES"/>
          </a:p>
          <a:p>
            <a:pPr marL="457200" lvl="1" indent="0">
              <a:buNone/>
            </a:pPr>
            <a:endParaRPr lang="es-ES"/>
          </a:p>
          <a:p>
            <a:pPr>
              <a:buFont typeface="Wingdings" panose="020B0604020202020204" pitchFamily="34" charset="0"/>
              <a:buChar char="ü"/>
            </a:pPr>
            <a:endParaRPr lang="es-ES"/>
          </a:p>
          <a:p>
            <a:pPr>
              <a:buFont typeface="Wingdings" panose="020B0604020202020204" pitchFamily="34" charset="0"/>
              <a:buChar char="ü"/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6081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12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E77"/>
              </a:buClr>
              <a:buSzPts val="4400"/>
              <a:buFont typeface="Calibri"/>
              <a:buNone/>
            </a:pPr>
            <a:r>
              <a:rPr lang="en-US" sz="4400" b="1" i="0" u="none">
                <a:solidFill>
                  <a:srgbClr val="2D4E77"/>
                </a:solidFill>
                <a:latin typeface="Calibri"/>
                <a:ea typeface="Calibri"/>
                <a:cs typeface="Calibri"/>
                <a:sym typeface="Calibri"/>
              </a:rPr>
              <a:t>De</a:t>
            </a:r>
            <a:r>
              <a:rPr lang="en-US" b="1">
                <a:solidFill>
                  <a:srgbClr val="2D4E77"/>
                </a:solidFill>
                <a:latin typeface="Calibri"/>
                <a:ea typeface="Calibri"/>
                <a:cs typeface="Calibri"/>
                <a:sym typeface="Calibri"/>
              </a:rPr>
              <a:t>l </a:t>
            </a:r>
            <a:r>
              <a:rPr lang="en-US" sz="4400" b="1" i="0" u="none">
                <a:solidFill>
                  <a:srgbClr val="2D4E77"/>
                </a:solidFill>
                <a:latin typeface="Calibri"/>
                <a:ea typeface="Calibri"/>
                <a:cs typeface="Calibri"/>
                <a:sym typeface="Calibri"/>
              </a:rPr>
              <a:t>agrupam</a:t>
            </a:r>
            <a:r>
              <a:rPr lang="en-US" b="1">
                <a:solidFill>
                  <a:srgbClr val="2D4E77"/>
                </a:solidFill>
                <a:latin typeface="Calibri"/>
                <a:ea typeface="Calibri"/>
                <a:cs typeface="Calibri"/>
                <a:sym typeface="Calibri"/>
              </a:rPr>
              <a:t>iento</a:t>
            </a:r>
            <a:r>
              <a:rPr lang="en-US" sz="4400" b="1" i="0" u="none">
                <a:solidFill>
                  <a:srgbClr val="2D4E77"/>
                </a:solidFill>
                <a:latin typeface="Calibri"/>
                <a:ea typeface="Calibri"/>
                <a:cs typeface="Calibri"/>
                <a:sym typeface="Calibri"/>
              </a:rPr>
              <a:t> al grupo</a:t>
            </a:r>
            <a:endParaRPr/>
          </a:p>
        </p:txBody>
      </p:sp>
      <p:sp>
        <p:nvSpPr>
          <p:cNvPr id="711" name="Google Shape;711;p127"/>
          <p:cNvSpPr txBox="1"/>
          <p:nvPr/>
        </p:nvSpPr>
        <p:spPr>
          <a:xfrm>
            <a:off x="285750" y="1928812"/>
            <a:ext cx="3214687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Agrupam</a:t>
            </a:r>
            <a:r>
              <a:rPr lang="en-US" sz="3600">
                <a:solidFill>
                  <a:srgbClr val="1F497D"/>
                </a:solidFill>
              </a:rPr>
              <a:t>iento</a:t>
            </a:r>
            <a:endParaRPr/>
          </a:p>
        </p:txBody>
      </p:sp>
      <p:sp>
        <p:nvSpPr>
          <p:cNvPr id="712" name="Google Shape;712;p127"/>
          <p:cNvSpPr txBox="1"/>
          <p:nvPr/>
        </p:nvSpPr>
        <p:spPr>
          <a:xfrm>
            <a:off x="7072312" y="1928812"/>
            <a:ext cx="1714500" cy="708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000"/>
              <a:buFont typeface="Arial"/>
              <a:buNone/>
            </a:pPr>
            <a:r>
              <a:rPr lang="en-US" sz="4000" b="0" i="0" u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Grupo</a:t>
            </a:r>
            <a:endParaRPr/>
          </a:p>
        </p:txBody>
      </p:sp>
      <p:sp>
        <p:nvSpPr>
          <p:cNvPr id="713" name="Google Shape;713;p127"/>
          <p:cNvSpPr/>
          <p:nvPr/>
        </p:nvSpPr>
        <p:spPr>
          <a:xfrm>
            <a:off x="3571875" y="1643062"/>
            <a:ext cx="2786062" cy="1357312"/>
          </a:xfrm>
          <a:prstGeom prst="rightArrow">
            <a:avLst>
              <a:gd name="adj1" fmla="val 16338"/>
              <a:gd name="adj2" fmla="val 9035"/>
            </a:avLst>
          </a:prstGeom>
          <a:gradFill>
            <a:gsLst>
              <a:gs pos="0">
                <a:srgbClr val="FFFF00"/>
              </a:gs>
              <a:gs pos="50000">
                <a:srgbClr val="C2D1ED"/>
              </a:gs>
              <a:gs pos="100000">
                <a:srgbClr val="E1E8F5"/>
              </a:gs>
            </a:gsLst>
            <a:lin ang="10800000" scaled="0"/>
          </a:gradFill>
          <a:ln w="25400" cap="rnd" cmpd="sng">
            <a:solidFill>
              <a:srgbClr val="26358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4" name="Google Shape;714;p127"/>
          <p:cNvSpPr txBox="1"/>
          <p:nvPr/>
        </p:nvSpPr>
        <p:spPr>
          <a:xfrm>
            <a:off x="519112" y="3214687"/>
            <a:ext cx="2676525" cy="708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Arial"/>
              <a:buNone/>
            </a:pPr>
            <a:r>
              <a:rPr lang="en-US" sz="2000">
                <a:solidFill>
                  <a:srgbClr val="1F497D"/>
                </a:solidFill>
              </a:rPr>
              <a:t>Los miembros se conocen</a:t>
            </a:r>
            <a:endParaRPr/>
          </a:p>
        </p:txBody>
      </p:sp>
      <p:sp>
        <p:nvSpPr>
          <p:cNvPr id="715" name="Google Shape;715;p127"/>
          <p:cNvSpPr txBox="1"/>
          <p:nvPr/>
        </p:nvSpPr>
        <p:spPr>
          <a:xfrm>
            <a:off x="990600" y="4786312"/>
            <a:ext cx="2436812" cy="708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Arial"/>
              <a:buNone/>
            </a:pPr>
            <a:r>
              <a:rPr lang="en-US" sz="2000" b="0" i="0" u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Estable</a:t>
            </a:r>
            <a:r>
              <a:rPr lang="en-US" sz="2000">
                <a:solidFill>
                  <a:srgbClr val="1F497D"/>
                </a:solidFill>
              </a:rPr>
              <a:t>cen normas y objetivos</a:t>
            </a:r>
            <a:endParaRPr/>
          </a:p>
        </p:txBody>
      </p:sp>
      <p:sp>
        <p:nvSpPr>
          <p:cNvPr id="716" name="Google Shape;716;p127"/>
          <p:cNvSpPr txBox="1"/>
          <p:nvPr/>
        </p:nvSpPr>
        <p:spPr>
          <a:xfrm>
            <a:off x="2714625" y="6000750"/>
            <a:ext cx="3603625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Arial"/>
              <a:buNone/>
            </a:pPr>
            <a:r>
              <a:rPr lang="en-US" sz="2000" b="0" i="0" u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Interaccion</a:t>
            </a:r>
            <a:r>
              <a:rPr lang="en-US" sz="2000">
                <a:solidFill>
                  <a:srgbClr val="1F497D"/>
                </a:solidFill>
              </a:rPr>
              <a:t>an se comunican</a:t>
            </a:r>
            <a:endParaRPr/>
          </a:p>
        </p:txBody>
      </p:sp>
      <p:sp>
        <p:nvSpPr>
          <p:cNvPr id="717" name="Google Shape;717;p127"/>
          <p:cNvSpPr txBox="1"/>
          <p:nvPr/>
        </p:nvSpPr>
        <p:spPr>
          <a:xfrm>
            <a:off x="5786437" y="4714875"/>
            <a:ext cx="273685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Arial"/>
              <a:buNone/>
            </a:pPr>
            <a:r>
              <a:rPr lang="en-US" sz="2000" b="0" i="0" u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Particip</a:t>
            </a:r>
            <a:r>
              <a:rPr lang="en-US" sz="2000">
                <a:solidFill>
                  <a:srgbClr val="1F497D"/>
                </a:solidFill>
              </a:rPr>
              <a:t>a</a:t>
            </a:r>
            <a:r>
              <a:rPr lang="en-US" sz="2000" b="0" i="0" u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n, col</a:t>
            </a:r>
            <a:r>
              <a:rPr lang="en-US" sz="2000">
                <a:solidFill>
                  <a:srgbClr val="1F497D"/>
                </a:solidFill>
              </a:rPr>
              <a:t>aboran</a:t>
            </a:r>
            <a:endParaRPr/>
          </a:p>
        </p:txBody>
      </p:sp>
      <p:sp>
        <p:nvSpPr>
          <p:cNvPr id="718" name="Google Shape;718;p127"/>
          <p:cNvSpPr txBox="1"/>
          <p:nvPr/>
        </p:nvSpPr>
        <p:spPr>
          <a:xfrm>
            <a:off x="6064250" y="3143250"/>
            <a:ext cx="2686050" cy="708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Arial"/>
              <a:buNone/>
            </a:pPr>
            <a:r>
              <a:rPr lang="en-US" sz="2000" b="0" i="0" u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To</a:t>
            </a:r>
            <a:r>
              <a:rPr lang="en-US" sz="2000">
                <a:solidFill>
                  <a:srgbClr val="1F497D"/>
                </a:solidFill>
              </a:rPr>
              <a:t>do el mundo es parte del grupo.</a:t>
            </a:r>
            <a:r>
              <a:rPr lang="en-US" sz="2000" b="0" i="0" u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Arial"/>
              <a:buNone/>
            </a:pPr>
            <a:r>
              <a:rPr lang="en-US" sz="2000" b="0" i="0" u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Cohesió grupal</a:t>
            </a:r>
            <a:endParaRPr/>
          </a:p>
        </p:txBody>
      </p:sp>
      <p:sp>
        <p:nvSpPr>
          <p:cNvPr id="719" name="Google Shape;719;p127"/>
          <p:cNvSpPr/>
          <p:nvPr/>
        </p:nvSpPr>
        <p:spPr>
          <a:xfrm flipH="1">
            <a:off x="1643062" y="2571750"/>
            <a:ext cx="239712" cy="571500"/>
          </a:xfrm>
          <a:prstGeom prst="downArrow">
            <a:avLst>
              <a:gd name="adj1" fmla="val 17070"/>
              <a:gd name="adj2" fmla="val 8956"/>
            </a:avLst>
          </a:prstGeom>
          <a:solidFill>
            <a:schemeClr val="dk2"/>
          </a:solidFill>
          <a:ln w="31750" cap="rnd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0" name="Google Shape;720;p1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19812" y="5407025"/>
            <a:ext cx="300037" cy="633412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127"/>
          <p:cNvSpPr/>
          <p:nvPr/>
        </p:nvSpPr>
        <p:spPr>
          <a:xfrm flipH="1">
            <a:off x="1835150" y="4005262"/>
            <a:ext cx="239712" cy="571500"/>
          </a:xfrm>
          <a:prstGeom prst="downArrow">
            <a:avLst>
              <a:gd name="adj1" fmla="val 17070"/>
              <a:gd name="adj2" fmla="val 8956"/>
            </a:avLst>
          </a:prstGeom>
          <a:solidFill>
            <a:schemeClr val="dk2"/>
          </a:solidFill>
          <a:ln w="31750" cap="rnd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2" name="Google Shape;722;p127"/>
          <p:cNvSpPr/>
          <p:nvPr/>
        </p:nvSpPr>
        <p:spPr>
          <a:xfrm flipH="1">
            <a:off x="2700337" y="5373687"/>
            <a:ext cx="239712" cy="571500"/>
          </a:xfrm>
          <a:prstGeom prst="downArrow">
            <a:avLst>
              <a:gd name="adj1" fmla="val 17070"/>
              <a:gd name="adj2" fmla="val 8956"/>
            </a:avLst>
          </a:prstGeom>
          <a:solidFill>
            <a:schemeClr val="dk2"/>
          </a:solidFill>
          <a:ln w="31750" cap="rnd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3" name="Google Shape;723;p1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72337" y="3968750"/>
            <a:ext cx="304800" cy="633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724" name="Google Shape;724;p1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51775" y="2603500"/>
            <a:ext cx="298450" cy="633412"/>
          </a:xfrm>
          <a:prstGeom prst="rect">
            <a:avLst/>
          </a:prstGeom>
          <a:noFill/>
          <a:ln>
            <a:noFill/>
          </a:ln>
        </p:spPr>
      </p:pic>
      <p:sp>
        <p:nvSpPr>
          <p:cNvPr id="725" name="Google Shape;725;p127"/>
          <p:cNvSpPr txBox="1"/>
          <p:nvPr/>
        </p:nvSpPr>
        <p:spPr>
          <a:xfrm>
            <a:off x="8512750" y="165475"/>
            <a:ext cx="349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</a:t>
            </a:r>
            <a:endParaRPr/>
          </a:p>
        </p:txBody>
      </p:sp>
    </p:spTree>
  </p:cSld>
  <p:clrMapOvr>
    <a:masterClrMapping/>
  </p:clrMapOvr>
  <p:transition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TextShape 1"/>
          <p:cNvSpPr txBox="1"/>
          <p:nvPr/>
        </p:nvSpPr>
        <p:spPr>
          <a:xfrm>
            <a:off x="1192320" y="274680"/>
            <a:ext cx="7494120" cy="9367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4400" b="1" strike="noStrike" spc="-1">
                <a:solidFill>
                  <a:srgbClr val="002060"/>
                </a:solidFill>
                <a:latin typeface="Calibri"/>
                <a:ea typeface="Calibri"/>
              </a:rPr>
              <a:t>Escala de </a:t>
            </a:r>
            <a:r>
              <a:rPr lang="es-ES" sz="4400" b="1" spc="-1">
                <a:solidFill>
                  <a:srgbClr val="002060"/>
                </a:solidFill>
                <a:latin typeface="Calibri"/>
                <a:ea typeface="Calibri"/>
              </a:rPr>
              <a:t>PROVENCIÓN</a:t>
            </a:r>
            <a:r>
              <a:rPr lang="es-ES" sz="4400" b="1" strike="noStrike" spc="-1">
                <a:solidFill>
                  <a:srgbClr val="002060"/>
                </a:solidFill>
                <a:latin typeface="Calibri"/>
                <a:ea typeface="Calibri"/>
              </a:rPr>
              <a:t>: mejora de la cohesión del grupo</a:t>
            </a:r>
            <a:endParaRPr lang="es-ES" sz="4400" b="0" strike="noStrike" spc="-1">
              <a:solidFill>
                <a:srgbClr val="002060"/>
              </a:solidFill>
              <a:latin typeface="Arial"/>
            </a:endParaRPr>
          </a:p>
        </p:txBody>
      </p:sp>
      <p:sp>
        <p:nvSpPr>
          <p:cNvPr id="325" name="TextShape 2"/>
          <p:cNvSpPr txBox="1"/>
          <p:nvPr/>
        </p:nvSpPr>
        <p:spPr>
          <a:xfrm>
            <a:off x="189000" y="1464120"/>
            <a:ext cx="8812440" cy="413839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>
            <a:noAutofit/>
          </a:bodyPr>
          <a:lstStyle/>
          <a:p>
            <a:pPr marL="514440" indent="-501120">
              <a:lnSpc>
                <a:spcPct val="100000"/>
              </a:lnSpc>
              <a:buClr>
                <a:srgbClr val="2D4E77"/>
              </a:buClr>
              <a:buFont typeface="Calibri"/>
              <a:buAutoNum type="arabicPeriod"/>
            </a:pPr>
            <a:r>
              <a:rPr lang="es-ES" sz="3000" b="1" strike="noStrike" spc="-1">
                <a:solidFill>
                  <a:srgbClr val="2D4E77"/>
                </a:solidFill>
                <a:latin typeface="Calibri"/>
                <a:ea typeface="Calibri"/>
              </a:rPr>
              <a:t>Presentación</a:t>
            </a:r>
            <a:endParaRPr lang="es-ES" sz="3000" b="1" strike="noStrike" spc="-1">
              <a:solidFill>
                <a:srgbClr val="000000"/>
              </a:solidFill>
              <a:latin typeface="Arial"/>
            </a:endParaRPr>
          </a:p>
          <a:p>
            <a:pPr marL="514440" indent="-501120">
              <a:lnSpc>
                <a:spcPct val="100000"/>
              </a:lnSpc>
              <a:spcBef>
                <a:spcPts val="601"/>
              </a:spcBef>
              <a:buClr>
                <a:srgbClr val="2D4E77"/>
              </a:buClr>
              <a:buFont typeface="Calibri"/>
              <a:buAutoNum type="arabicPeriod"/>
            </a:pPr>
            <a:r>
              <a:rPr lang="es-ES" sz="3000" b="1" strike="noStrike" spc="-1">
                <a:solidFill>
                  <a:srgbClr val="2D4E77"/>
                </a:solidFill>
                <a:latin typeface="Calibri"/>
                <a:ea typeface="Calibri"/>
              </a:rPr>
              <a:t>Conocimiento</a:t>
            </a:r>
            <a:endParaRPr lang="es-ES" sz="3000" b="1" strike="noStrike" spc="-1">
              <a:solidFill>
                <a:srgbClr val="000000"/>
              </a:solidFill>
              <a:latin typeface="Arial"/>
            </a:endParaRPr>
          </a:p>
          <a:p>
            <a:pPr marL="514440" indent="-501120">
              <a:lnSpc>
                <a:spcPct val="100000"/>
              </a:lnSpc>
              <a:spcBef>
                <a:spcPts val="601"/>
              </a:spcBef>
              <a:buClr>
                <a:srgbClr val="2D4E77"/>
              </a:buClr>
              <a:buFont typeface="Calibri"/>
              <a:buAutoNum type="arabicPeriod"/>
            </a:pPr>
            <a:r>
              <a:rPr lang="es-ES" sz="3000" b="1" strike="noStrike" spc="-1">
                <a:solidFill>
                  <a:srgbClr val="2D4E77"/>
                </a:solidFill>
                <a:latin typeface="Calibri"/>
                <a:ea typeface="Calibri"/>
              </a:rPr>
              <a:t>Confianza</a:t>
            </a:r>
            <a:endParaRPr lang="es-ES" sz="3000" b="1" strike="noStrike" spc="-1">
              <a:solidFill>
                <a:srgbClr val="000000"/>
              </a:solidFill>
              <a:latin typeface="Arial"/>
            </a:endParaRPr>
          </a:p>
          <a:p>
            <a:pPr marL="514440" indent="-501120">
              <a:lnSpc>
                <a:spcPct val="100000"/>
              </a:lnSpc>
              <a:spcBef>
                <a:spcPts val="601"/>
              </a:spcBef>
              <a:buClr>
                <a:srgbClr val="2D4E77"/>
              </a:buClr>
              <a:buFont typeface="Calibri"/>
              <a:buAutoNum type="arabicPeriod"/>
            </a:pPr>
            <a:r>
              <a:rPr lang="es-ES" sz="3000" b="1" strike="noStrike" spc="-1">
                <a:solidFill>
                  <a:srgbClr val="2D4E77"/>
                </a:solidFill>
                <a:latin typeface="Calibri"/>
                <a:ea typeface="Calibri"/>
              </a:rPr>
              <a:t>Aprecio/Reconocimiento (propio y hacia los otros)</a:t>
            </a:r>
            <a:endParaRPr lang="es-ES" sz="3000" b="1" strike="noStrike" spc="-1">
              <a:solidFill>
                <a:srgbClr val="000000"/>
              </a:solidFill>
              <a:latin typeface="Arial"/>
            </a:endParaRPr>
          </a:p>
          <a:p>
            <a:pPr marL="514440" indent="-501120">
              <a:lnSpc>
                <a:spcPct val="100000"/>
              </a:lnSpc>
              <a:spcBef>
                <a:spcPts val="601"/>
              </a:spcBef>
              <a:buClr>
                <a:srgbClr val="2D4E77"/>
              </a:buClr>
              <a:buFont typeface="Calibri"/>
              <a:buAutoNum type="arabicPeriod"/>
            </a:pPr>
            <a:r>
              <a:rPr lang="es-ES" sz="3000" b="1" strike="noStrike" spc="-1">
                <a:solidFill>
                  <a:srgbClr val="2D4E77"/>
                </a:solidFill>
                <a:latin typeface="Calibri"/>
                <a:ea typeface="Calibri"/>
              </a:rPr>
              <a:t>Comunicación</a:t>
            </a:r>
            <a:endParaRPr lang="es-ES" sz="3000" b="1" strike="noStrike" spc="-1">
              <a:solidFill>
                <a:srgbClr val="000000"/>
              </a:solidFill>
              <a:latin typeface="Arial"/>
            </a:endParaRPr>
          </a:p>
          <a:p>
            <a:pPr marL="514440" indent="-501120">
              <a:lnSpc>
                <a:spcPct val="100000"/>
              </a:lnSpc>
              <a:spcBef>
                <a:spcPts val="601"/>
              </a:spcBef>
              <a:buClr>
                <a:srgbClr val="2D4E77"/>
              </a:buClr>
              <a:buFont typeface="Calibri"/>
              <a:buAutoNum type="arabicPeriod"/>
            </a:pPr>
            <a:r>
              <a:rPr lang="es-ES" sz="3000" b="1" strike="noStrike" spc="-1">
                <a:solidFill>
                  <a:srgbClr val="2D4E77"/>
                </a:solidFill>
                <a:latin typeface="Calibri"/>
                <a:ea typeface="Calibri"/>
              </a:rPr>
              <a:t>Cooperación</a:t>
            </a:r>
            <a:endParaRPr lang="es-ES" sz="3000" b="1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27" name="Google Shape;253;p38"/>
          <p:cNvPicPr/>
          <p:nvPr/>
        </p:nvPicPr>
        <p:blipFill>
          <a:blip r:embed="rId2"/>
          <a:srcRect l="22642" t="2060" r="38946" b="6075"/>
          <a:stretch/>
        </p:blipFill>
        <p:spPr>
          <a:xfrm>
            <a:off x="0" y="0"/>
            <a:ext cx="889560" cy="14180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8" name="Table 1"/>
          <p:cNvGraphicFramePr/>
          <p:nvPr/>
        </p:nvGraphicFramePr>
        <p:xfrm>
          <a:off x="142875" y="146294"/>
          <a:ext cx="8872560" cy="6711706"/>
        </p:xfrm>
        <a:graphic>
          <a:graphicData uri="http://schemas.openxmlformats.org/drawingml/2006/table">
            <a:tbl>
              <a:tblPr/>
              <a:tblGrid>
                <a:gridCol w="1628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59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47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1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00" b="1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Escala de PROVENCIÓN</a:t>
                      </a:r>
                      <a:r>
                        <a:rPr lang="es-ES" sz="1000" b="1" strike="noStrike" spc="-1" baseline="0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 </a:t>
                      </a:r>
                      <a:endParaRPr lang="es-ES" sz="1000" b="0" strike="noStrike" spc="-1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400" marR="68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En qué consiste?</a:t>
                      </a:r>
                      <a:endParaRPr lang="es-ES" sz="1000" b="0" strike="noStrike" spc="-1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400" marR="68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Ejemplos de dinámicas</a:t>
                      </a:r>
                      <a:endParaRPr lang="es-ES" sz="1000" b="0" strike="noStrike" spc="-1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400" marR="68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79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Presentación</a:t>
                      </a:r>
                      <a:endParaRPr lang="es-ES" sz="1000" b="0" strike="noStrike" spc="-1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400" marR="68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Conocer informaciones básicas sobre los otros miembros del grupo: nombre, edad, ….</a:t>
                      </a:r>
                      <a:endParaRPr lang="es-ES" sz="1000" b="0" strike="noStrike" spc="-1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400" marR="68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00" b="0" u="sng" strike="noStrike" spc="-1">
                          <a:solidFill>
                            <a:srgbClr val="000000"/>
                          </a:solidFill>
                          <a:uFillTx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Nombre y adjetivo positivo</a:t>
                      </a: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: Cada uno/a dice su nombre y un adjetivo que empieza por la inicial de su nombre.</a:t>
                      </a:r>
                      <a:endParaRPr lang="es-ES" sz="1000" b="0" strike="noStrike" spc="-1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00" b="0" u="sng" strike="noStrike" spc="-1">
                          <a:solidFill>
                            <a:srgbClr val="000000"/>
                          </a:solidFill>
                          <a:uFillTx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Recital de nombres</a:t>
                      </a: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: ronda en la que uno/a dice su nombre y el de la persona que tiene a la derecha.</a:t>
                      </a:r>
                      <a:endParaRPr lang="es-ES" sz="1000" b="0" strike="noStrike" spc="-1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00" b="0" u="sng" strike="noStrike" spc="-1">
                          <a:solidFill>
                            <a:srgbClr val="000000"/>
                          </a:solidFill>
                          <a:uFillTx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¿Quién falta?</a:t>
                      </a: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: todos cierran los ojos y uno/a o más miembros del grupo salen o se esconden. Cuando abren los ojos han de saber quién ha salido o se ha escondido.</a:t>
                      </a:r>
                      <a:endParaRPr lang="es-ES" sz="1000" b="0" strike="noStrike" spc="-1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400" marR="68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72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Conocimiento</a:t>
                      </a:r>
                      <a:endParaRPr lang="es-ES" sz="1000" b="0" strike="noStrike" spc="-1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400" marR="68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Saber más cosas de las personas del grupo y buscar puntos en común.</a:t>
                      </a:r>
                      <a:endParaRPr lang="es-ES" sz="1000" b="0" strike="noStrike" spc="-1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400" marR="68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00" b="0" u="sng" strike="noStrike" spc="-1">
                          <a:solidFill>
                            <a:srgbClr val="000000"/>
                          </a:solidFill>
                          <a:uFillTx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Vaciar la mochila</a:t>
                      </a: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: cada uno escoge tres objetos de su mochila y comparte porqué las lleva.</a:t>
                      </a:r>
                      <a:endParaRPr lang="es-ES" sz="1000" b="0" strike="noStrike" spc="-1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00" b="0" u="sng" strike="noStrike" spc="-1">
                          <a:solidFill>
                            <a:srgbClr val="000000"/>
                          </a:solidFill>
                          <a:uFillTx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Tarjeta de visita</a:t>
                      </a: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: cada uno escribe su nombre, 1 afición, 1 lugar al que querría viajar i 2 características positivas suyas. Se pasean por la sala mirando las tarjetas. Después, el facilitador las coge i pide quien tiene una afición ... una característica, ... hasta que el grupo adivina el nombre.</a:t>
                      </a:r>
                      <a:endParaRPr lang="es-ES" sz="1000" b="0" strike="noStrike" spc="-1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00" b="0" u="sng" strike="noStrike" spc="-1">
                          <a:solidFill>
                            <a:srgbClr val="000000"/>
                          </a:solidFill>
                          <a:uFillTx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Dos verdades y una mentira</a:t>
                      </a: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: cada uno, por turnos dice 2 coses que son verdad sobre él y una mentira. El grupo ha de adivinar la mentira.</a:t>
                      </a:r>
                      <a:endParaRPr lang="es-ES" sz="1000" b="0" strike="noStrike" spc="-1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400" marR="68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69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Estima:</a:t>
                      </a:r>
                      <a:endParaRPr lang="es-ES" sz="1000" b="0" strike="noStrike" spc="-1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457200" indent="-31716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Calibri"/>
                        <a:buChar char="●"/>
                      </a:pP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Autoestima</a:t>
                      </a:r>
                      <a:endParaRPr lang="es-ES" sz="1000" b="0" strike="noStrike" spc="-1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457200" indent="-31716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Calibri"/>
                        <a:buChar char="●"/>
                      </a:pP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Estima hacia </a:t>
                      </a:r>
                      <a:r>
                        <a:rPr lang="es-ES" sz="1000" b="0" strike="noStrike" spc="-1" err="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l@s</a:t>
                      </a: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 demás</a:t>
                      </a:r>
                      <a:endParaRPr lang="es-ES" sz="1000" b="0" strike="noStrike" spc="-1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400" marR="68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Sentirse apreciado en el grupo y apreciar la contribución de los </a:t>
                      </a:r>
                      <a:r>
                        <a:rPr lang="es-ES" sz="1000" b="0" strike="noStrike" spc="-1" err="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otr@s</a:t>
                      </a: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.</a:t>
                      </a:r>
                      <a:endParaRPr lang="es-ES" sz="1000" b="0" strike="noStrike" spc="-1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Sentir que uno pertenece  y se siente </a:t>
                      </a:r>
                      <a:r>
                        <a:rPr lang="es-ES" sz="1000" b="0" strike="noStrike" spc="-1" err="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orgullos@</a:t>
                      </a: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 de ser miembro del grupo.</a:t>
                      </a:r>
                      <a:endParaRPr lang="es-ES" sz="1000" b="0" strike="noStrike" spc="-1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400" marR="68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00" b="0" u="sng" strike="noStrike" spc="-1">
                          <a:solidFill>
                            <a:srgbClr val="000000"/>
                          </a:solidFill>
                          <a:uFillTx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Lo que hago bien</a:t>
                      </a: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: cada uno escribe cuatro características positivas suyas en un papel. Los papeles van rodando   y, quien quiere, añade otras. Al final, todo el mundo se queda con su papel.</a:t>
                      </a:r>
                      <a:endParaRPr lang="es-ES" sz="1000" b="0" strike="noStrike" spc="-1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00" b="0" u="sng" strike="noStrike" spc="-1">
                          <a:solidFill>
                            <a:srgbClr val="000000"/>
                          </a:solidFill>
                          <a:uFillTx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Telaraña</a:t>
                      </a: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: en círculo, tenemos un cordel enrollado. Un@ lo tira a un compañero diciendo una cosa positiva. Quien lo recibe, mantiene cogido el cordel y tira la parte enrollada a otr@, hasta que todos lo tengan cogido.</a:t>
                      </a:r>
                      <a:endParaRPr lang="es-ES" sz="1000" b="0" strike="noStrike" spc="-1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00" b="0" u="sng" strike="noStrike" spc="-1">
                          <a:solidFill>
                            <a:srgbClr val="000000"/>
                          </a:solidFill>
                          <a:uFillTx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Aplausos</a:t>
                      </a: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: por turnos, pasan al centro del círculo, les dicen cosas positivas y al final se les aplaude.</a:t>
                      </a:r>
                      <a:endParaRPr lang="es-ES" sz="1000" b="0" strike="noStrike" spc="-1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400" marR="68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026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Confianza:</a:t>
                      </a:r>
                      <a:endParaRPr lang="es-ES" sz="1000" b="0" strike="noStrike" spc="-1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457200" indent="-31716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Calibri"/>
                        <a:buChar char="●"/>
                      </a:pP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en sí mism@</a:t>
                      </a:r>
                      <a:endParaRPr lang="es-ES" sz="1000" b="0" strike="noStrike" spc="-1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457200" indent="-31716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Calibri"/>
                        <a:buChar char="●"/>
                      </a:pP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en l@s demás</a:t>
                      </a:r>
                      <a:endParaRPr lang="es-ES" sz="1000" b="0" strike="noStrike" spc="-1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400" marR="68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Sentirse a gusto en el grupo.</a:t>
                      </a:r>
                      <a:endParaRPr lang="es-ES" sz="1000" b="0" strike="noStrike" spc="-1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No tener miedo de participar o de que se rían de un@.</a:t>
                      </a:r>
                      <a:endParaRPr lang="es-ES" sz="1000" b="0" strike="noStrike" spc="-1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Sentir que no hace falta  protegerse.</a:t>
                      </a:r>
                      <a:endParaRPr lang="es-ES" sz="1000" b="0" strike="noStrike" spc="-1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400" marR="68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00" b="0" u="sng" strike="noStrike" spc="-1">
                          <a:solidFill>
                            <a:srgbClr val="000000"/>
                          </a:solidFill>
                          <a:uFillTx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Guiar el ciego</a:t>
                      </a: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: por parejas, </a:t>
                      </a:r>
                      <a:r>
                        <a:rPr lang="es-ES" sz="1000" b="0" strike="noStrike" spc="-1" err="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un@</a:t>
                      </a: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 va con los ojos tapados y el/la </a:t>
                      </a:r>
                      <a:r>
                        <a:rPr lang="es-ES" sz="1000" b="0" strike="noStrike" spc="-1" err="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otr@</a:t>
                      </a: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 </a:t>
                      </a:r>
                      <a:r>
                        <a:rPr lang="es-ES" sz="1000" b="0" strike="noStrike" spc="-1" err="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l@</a:t>
                      </a: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 guía per el edificio, sea con  la voz o cogiéndolo  del brazo.</a:t>
                      </a:r>
                      <a:endParaRPr lang="es-ES" sz="1000" b="0" strike="noStrike" spc="-1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00" b="0" u="sng" strike="noStrike" spc="-1">
                          <a:solidFill>
                            <a:srgbClr val="000000"/>
                          </a:solidFill>
                          <a:uFillTx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Péndulo</a:t>
                      </a: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: se forma un círculo pequeño con una persona en el centro, que se deja caer. </a:t>
                      </a:r>
                      <a:r>
                        <a:rPr lang="es-ES" sz="1000" b="0" strike="noStrike" spc="-1" err="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L@s</a:t>
                      </a: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 que están en el círculo la devuelven al centro.</a:t>
                      </a:r>
                      <a:endParaRPr lang="es-ES" sz="1000" b="0" strike="noStrike" spc="-1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00" b="0" u="sng" strike="noStrike" spc="-1">
                          <a:solidFill>
                            <a:srgbClr val="000000"/>
                          </a:solidFill>
                          <a:uFillTx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Croqueta</a:t>
                      </a: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: el grupo se extiende en el suelo hombro con hombro. La primera persona empieza a rodar por encima del resto de personas, hasta llegar al final y colocarse para que </a:t>
                      </a:r>
                      <a:r>
                        <a:rPr lang="es-ES" sz="1000" b="0" strike="noStrike" spc="-1" err="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l@s</a:t>
                      </a: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 demás pasen por encima.</a:t>
                      </a:r>
                      <a:endParaRPr lang="es-ES" sz="1000" b="0" strike="noStrike" spc="-1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400" marR="68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865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Comunicación</a:t>
                      </a:r>
                      <a:endParaRPr lang="es-ES" sz="1000" b="0" strike="noStrike" spc="-1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400" marR="68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Una buena comunicación ayuda a prevenir los conflictos y a resolverlos.</a:t>
                      </a:r>
                      <a:endParaRPr lang="es-ES" sz="1000" b="0" strike="noStrike" spc="-1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Hablar de una manera eficaz y clara</a:t>
                      </a:r>
                      <a:endParaRPr lang="es-ES" sz="1000" b="0" strike="noStrike" spc="-1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Buena comunicación no-verbal</a:t>
                      </a:r>
                      <a:endParaRPr lang="es-ES" sz="1000" b="0" strike="noStrike" spc="-1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Asertividad y escucha activa</a:t>
                      </a:r>
                      <a:endParaRPr lang="es-ES" sz="1000" b="0" strike="noStrike" spc="-1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400" marR="68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00" b="0" u="sng" strike="noStrike" spc="-1">
                          <a:solidFill>
                            <a:srgbClr val="000000"/>
                          </a:solidFill>
                          <a:uFillTx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Teléfono roto</a:t>
                      </a: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: actividad sobre rumores. En círculo, un/a dice unas palabras a la persona que tiene al lado, que las repite a la del lado, hasta llegar al inicio y se ve como el mensaje se ha distorsionado.</a:t>
                      </a:r>
                      <a:endParaRPr lang="es-ES" sz="1000" b="0" strike="noStrike" spc="-1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00" b="0" u="sng" strike="noStrike" spc="-1">
                          <a:solidFill>
                            <a:srgbClr val="000000"/>
                          </a:solidFill>
                          <a:uFillTx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Dictado de dibujos</a:t>
                      </a: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: por parejas, uno tiene un dibujo que ha de “dictar” a </a:t>
                      </a:r>
                      <a:r>
                        <a:rPr lang="es-ES" sz="1000" b="0" strike="noStrike" spc="-1" err="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otr@</a:t>
                      </a: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, que no ve el dibujo. Se trata de ver si su lenguaje permite seguir bien las instrucciones.</a:t>
                      </a:r>
                      <a:endParaRPr lang="es-ES" sz="1000" b="0" strike="noStrike" spc="-1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00" b="0" u="sng" strike="noStrike" spc="-1">
                          <a:solidFill>
                            <a:srgbClr val="000000"/>
                          </a:solidFill>
                          <a:uFillTx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Cintas de prejuicios</a:t>
                      </a: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: cinco o seis miembros llevan una cinta en la cabeza con un rótulo (“lo sabe todo”, “pesado”, etc.) Él no ve su rótulo. El grupo habla de un tema y trata a cada uno según el prejuicio. El gran grupo observa.</a:t>
                      </a:r>
                      <a:endParaRPr lang="es-ES" sz="1000" b="0" strike="noStrike" spc="-1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400" marR="68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855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Cooperación</a:t>
                      </a:r>
                      <a:endParaRPr lang="es-ES" sz="1000" b="0" strike="noStrike" spc="-1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400" marR="68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Saber trabajar junt@s</a:t>
                      </a:r>
                      <a:endParaRPr lang="es-ES" sz="1000" b="0" strike="noStrike" spc="-1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Darse cuenta de que todos son necesarios para que cada uno pueda triunfar.</a:t>
                      </a:r>
                      <a:endParaRPr lang="es-ES" sz="1000" b="0" strike="noStrike" spc="-1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Apreciar el valor que todo el mundo  tiene para el  grupo.</a:t>
                      </a:r>
                      <a:endParaRPr lang="es-ES" sz="1000" b="0" strike="noStrike" spc="-1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400" marR="68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00" b="0" u="sng" strike="noStrike" spc="-1">
                          <a:solidFill>
                            <a:srgbClr val="000000"/>
                          </a:solidFill>
                          <a:uFillTx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La línea más larga</a:t>
                      </a: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: el grupo se organiza para hacer la línea más larga posible con los cuerpos de los participantes tocándose. </a:t>
                      </a:r>
                      <a:endParaRPr lang="es-ES" sz="1000" b="0" strike="noStrike" spc="-1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00" b="0" u="sng" strike="noStrike" spc="-1">
                          <a:solidFill>
                            <a:srgbClr val="000000"/>
                          </a:solidFill>
                          <a:uFillTx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Ordenarse, sin hablar,</a:t>
                      </a: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 según el día y el mes de nacimiento. </a:t>
                      </a:r>
                      <a:endParaRPr lang="es-ES" sz="1000" b="0" strike="noStrike" spc="-1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00" b="0" u="sng" strike="noStrike" spc="-1">
                          <a:solidFill>
                            <a:srgbClr val="000000"/>
                          </a:solidFill>
                          <a:uFillTx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Preparar actividades en pequeño grupo</a:t>
                      </a: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: preparar una representación sobre algún hecho.</a:t>
                      </a:r>
                      <a:endParaRPr lang="es-ES" sz="1000" b="0" strike="noStrike" spc="-1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00" b="0" u="sng" strike="noStrike" spc="-1">
                          <a:solidFill>
                            <a:srgbClr val="000000"/>
                          </a:solidFill>
                          <a:uFillTx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Cuentos cooperativos</a:t>
                      </a: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: en círculo, cada miembro va contando una parte de la historia inventada.</a:t>
                      </a:r>
                      <a:endParaRPr lang="es-ES" sz="1000" b="0" strike="noStrike" spc="-1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00" b="0" u="sng" strike="noStrike" spc="-1">
                          <a:solidFill>
                            <a:srgbClr val="000000"/>
                          </a:solidFill>
                          <a:uFillTx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Cinta transportadora</a:t>
                      </a: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: forman filas paralelas con los brazos, sobre las que transportan a miembros del grupo. Normalmente lo haremos como  competición entre dos o más grupos.</a:t>
                      </a:r>
                      <a:endParaRPr lang="es-ES" sz="1000" b="0" strike="noStrike" spc="-1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8400" marR="684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53D1DE75-B078-3D90-9929-A86EA08D9B28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457200" y="2287543"/>
            <a:ext cx="8228880" cy="2806466"/>
          </a:xfrm>
        </p:spPr>
        <p:txBody>
          <a:bodyPr/>
          <a:lstStyle/>
          <a:p>
            <a:r>
              <a:rPr lang="es-ES" sz="3200" b="1" i="1">
                <a:latin typeface="Sitka Heading"/>
              </a:rPr>
              <a:t>1º En qué consiste ese apartado en particular</a:t>
            </a:r>
          </a:p>
          <a:p>
            <a:pPr marL="0" indent="0">
              <a:buNone/>
            </a:pPr>
            <a:endParaRPr lang="es-ES" sz="3200" b="1" i="1">
              <a:latin typeface="Sitka Heading"/>
            </a:endParaRPr>
          </a:p>
          <a:p>
            <a:r>
              <a:rPr lang="es-ES" sz="3200" b="1" i="1">
                <a:latin typeface="Sitka Heading"/>
              </a:rPr>
              <a:t>2º De qué manera ayuda al clima del grupo</a:t>
            </a:r>
          </a:p>
          <a:p>
            <a:endParaRPr lang="es-ES" sz="3200" b="1" i="1">
              <a:latin typeface="Sitka Heading"/>
            </a:endParaRPr>
          </a:p>
          <a:p>
            <a:r>
              <a:rPr lang="es-ES" sz="3200" b="1" i="1">
                <a:latin typeface="Sitka Heading"/>
              </a:rPr>
              <a:t>3º Una dinámica</a:t>
            </a:r>
            <a:r>
              <a:rPr lang="es-ES" b="1" i="1">
                <a:latin typeface="Sitka Heading"/>
              </a:rPr>
              <a:t> 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6CCCEBA-C857-68A2-3750-1993891E1CF0}"/>
              </a:ext>
            </a:extLst>
          </p:cNvPr>
          <p:cNvSpPr txBox="1"/>
          <p:nvPr/>
        </p:nvSpPr>
        <p:spPr>
          <a:xfrm>
            <a:off x="667464" y="363070"/>
            <a:ext cx="7629371" cy="800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s-ES"/>
          </a:p>
          <a:p>
            <a:pPr algn="ctr"/>
            <a:r>
              <a:rPr lang="es-ES" sz="2800" b="1"/>
              <a:t>ESCALA DE PROVENCIÓN</a:t>
            </a:r>
          </a:p>
        </p:txBody>
      </p:sp>
    </p:spTree>
    <p:extLst>
      <p:ext uri="{BB962C8B-B14F-4D97-AF65-F5344CB8AC3E}">
        <p14:creationId xmlns:p14="http://schemas.microsoft.com/office/powerpoint/2010/main" val="32238065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53D1DE75-B078-3D90-9929-A86EA08D9B28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457200" y="1881836"/>
            <a:ext cx="8228880" cy="4265783"/>
          </a:xfrm>
        </p:spPr>
        <p:txBody>
          <a:bodyPr/>
          <a:lstStyle/>
          <a:p>
            <a:pPr marL="457200" indent="-457200" algn="just">
              <a:buFont typeface="Wingdings"/>
              <a:buChar char="Ø"/>
            </a:pPr>
            <a:r>
              <a:rPr lang="es-ES" sz="2800" b="1">
                <a:solidFill>
                  <a:srgbClr val="FF0066"/>
                </a:solidFill>
                <a:ea typeface="+mj-lt"/>
                <a:cs typeface="+mj-lt"/>
              </a:rPr>
              <a:t>¿ Se realizan en el colegio este tipo de actividades? , ¿qué efecto crees que podría tener implementarlas?</a:t>
            </a:r>
            <a:endParaRPr lang="es-ES" sz="2800">
              <a:solidFill>
                <a:srgbClr val="FF0066"/>
              </a:solidFill>
              <a:ea typeface="+mj-lt"/>
              <a:cs typeface="+mj-lt"/>
            </a:endParaRPr>
          </a:p>
          <a:p>
            <a:pPr algn="just"/>
            <a:endParaRPr lang="es-ES" sz="2800" b="1">
              <a:ea typeface="+mj-lt"/>
              <a:cs typeface="+mj-lt"/>
            </a:endParaRPr>
          </a:p>
          <a:p>
            <a:pPr marL="457200" indent="-457200" algn="just">
              <a:buFont typeface="Wingdings"/>
              <a:buChar char="Ø"/>
            </a:pPr>
            <a:r>
              <a:rPr lang="es-ES" sz="2800" b="1">
                <a:solidFill>
                  <a:srgbClr val="7030A0"/>
                </a:solidFill>
                <a:ea typeface="+mj-lt"/>
                <a:cs typeface="+mj-lt"/>
              </a:rPr>
              <a:t>¿Cómo se podría incluir dinámicas de formación de grupo dentro del Plan de Convivencia del colegio? </a:t>
            </a:r>
            <a:endParaRPr lang="es-ES" sz="2800">
              <a:solidFill>
                <a:srgbClr val="7030A0"/>
              </a:solidFill>
              <a:latin typeface="Arial"/>
              <a:ea typeface="Calibri"/>
              <a:cs typeface="Calibri"/>
            </a:endParaRPr>
          </a:p>
          <a:p>
            <a:pPr marL="457200" indent="-457200" algn="just">
              <a:buFont typeface="Wingdings"/>
              <a:buChar char="Ø"/>
            </a:pPr>
            <a:endParaRPr lang="es-ES" sz="2800" b="1">
              <a:latin typeface="Arial"/>
              <a:ea typeface="Calibri"/>
              <a:cs typeface="Arial"/>
            </a:endParaRPr>
          </a:p>
          <a:p>
            <a:pPr marL="457200" indent="-457200" algn="just">
              <a:buFont typeface="Wingdings"/>
              <a:buChar char="Ø"/>
            </a:pPr>
            <a:r>
              <a:rPr lang="es-ES" sz="2800" b="1">
                <a:solidFill>
                  <a:srgbClr val="002060"/>
                </a:solidFill>
                <a:ea typeface="+mj-lt"/>
                <a:cs typeface="+mj-lt"/>
              </a:rPr>
              <a:t>¿Algo en particular que te haya sugerido la escala de prevención y te haya llamado la atención o generado ideas?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6CCCEBA-C857-68A2-3750-1993891E1CF0}"/>
              </a:ext>
            </a:extLst>
          </p:cNvPr>
          <p:cNvSpPr txBox="1"/>
          <p:nvPr/>
        </p:nvSpPr>
        <p:spPr>
          <a:xfrm>
            <a:off x="667464" y="363070"/>
            <a:ext cx="7629371" cy="80021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s-ES"/>
          </a:p>
          <a:p>
            <a:pPr algn="ctr"/>
            <a:r>
              <a:rPr lang="es-ES" sz="2800" b="1"/>
              <a:t>ESCALA DE PROVENCIÓN</a:t>
            </a:r>
          </a:p>
        </p:txBody>
      </p:sp>
    </p:spTree>
    <p:extLst>
      <p:ext uri="{BB962C8B-B14F-4D97-AF65-F5344CB8AC3E}">
        <p14:creationId xmlns:p14="http://schemas.microsoft.com/office/powerpoint/2010/main" val="705928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texto"/>
          <p:cNvSpPr>
            <a:spLocks noGrp="1"/>
          </p:cNvSpPr>
          <p:nvPr>
            <p:ph type="body"/>
          </p:nvPr>
        </p:nvSpPr>
        <p:spPr>
          <a:xfrm>
            <a:off x="457200" y="1506057"/>
            <a:ext cx="4015440" cy="5587743"/>
          </a:xfrm>
        </p:spPr>
        <p:txBody>
          <a:bodyPr>
            <a:norm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sz="2400" b="1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TODO EL GRUPO  EN CÍRCULO Y SE SIGUEN ALGUNAS NORMAS:</a:t>
            </a:r>
          </a:p>
          <a:p>
            <a:pPr marL="0" lvl="2" indent="-83820">
              <a:lnSpc>
                <a:spcPct val="100000"/>
              </a:lnSpc>
              <a:spcBef>
                <a:spcPts val="0"/>
              </a:spcBef>
              <a:buClr>
                <a:srgbClr val="004586"/>
              </a:buClr>
              <a:buSzPts val="2400"/>
              <a:buFont typeface="Calibri"/>
              <a:buChar char="✔"/>
            </a:pPr>
            <a:endParaRPr lang="es-ES" sz="2400" b="1">
              <a:solidFill>
                <a:srgbClr val="00458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2" indent="-83820">
              <a:lnSpc>
                <a:spcPct val="100000"/>
              </a:lnSpc>
              <a:spcBef>
                <a:spcPts val="0"/>
              </a:spcBef>
              <a:buClr>
                <a:srgbClr val="004586"/>
              </a:buClr>
              <a:buSzPts val="2400"/>
              <a:buFont typeface="Calibri"/>
              <a:buChar char="✔"/>
            </a:pPr>
            <a:r>
              <a:rPr lang="es-ES" sz="2400" b="1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Hay un objeto que se va pasando.</a:t>
            </a:r>
            <a:endParaRPr lang="es-ES" sz="2400" b="1">
              <a:latin typeface="Calibri"/>
              <a:ea typeface="Calibri"/>
              <a:cs typeface="Calibri"/>
              <a:sym typeface="Calibri"/>
            </a:endParaRPr>
          </a:p>
          <a:p>
            <a:pPr marL="0" lvl="2" indent="-83820">
              <a:lnSpc>
                <a:spcPct val="100000"/>
              </a:lnSpc>
              <a:spcBef>
                <a:spcPts val="0"/>
              </a:spcBef>
              <a:buClr>
                <a:srgbClr val="004586"/>
              </a:buClr>
              <a:buSzPts val="2400"/>
              <a:buFont typeface="Calibri"/>
              <a:buChar char="✔"/>
            </a:pPr>
            <a:r>
              <a:rPr lang="es-ES" sz="2400" b="1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Solo puede hablar quien tiene el objeto.</a:t>
            </a:r>
            <a:endParaRPr lang="es-ES" sz="2400" b="1">
              <a:latin typeface="Calibri"/>
              <a:ea typeface="Calibri"/>
              <a:cs typeface="Calibri"/>
              <a:sym typeface="Calibri"/>
            </a:endParaRPr>
          </a:p>
          <a:p>
            <a:pPr marL="0" lvl="2" indent="-83820">
              <a:lnSpc>
                <a:spcPct val="100000"/>
              </a:lnSpc>
              <a:spcBef>
                <a:spcPts val="0"/>
              </a:spcBef>
              <a:buClr>
                <a:srgbClr val="004586"/>
              </a:buClr>
              <a:buSzPts val="2400"/>
              <a:buFont typeface="Calibri"/>
              <a:buChar char="✔"/>
            </a:pPr>
            <a:r>
              <a:rPr lang="es-ES" sz="2400" b="1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Los que no hablan escuchan con respeto</a:t>
            </a:r>
            <a:endParaRPr lang="es-ES" sz="2400" b="1">
              <a:latin typeface="Calibri"/>
              <a:ea typeface="Calibri"/>
              <a:cs typeface="Calibri"/>
              <a:sym typeface="Calibri"/>
            </a:endParaRPr>
          </a:p>
          <a:p>
            <a:pPr marL="0" lvl="2" indent="-83820">
              <a:lnSpc>
                <a:spcPct val="100000"/>
              </a:lnSpc>
              <a:spcBef>
                <a:spcPts val="0"/>
              </a:spcBef>
              <a:buClr>
                <a:srgbClr val="004586"/>
              </a:buClr>
              <a:buSzPts val="2400"/>
              <a:buFont typeface="Calibri"/>
              <a:buChar char="✔"/>
            </a:pPr>
            <a:r>
              <a:rPr lang="es-ES" sz="2400" b="1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Cuando a alguien recibe el objeto puede sentirse  preparada o no</a:t>
            </a:r>
            <a:endParaRPr lang="es-ES" sz="2400" b="1">
              <a:latin typeface="Calibri"/>
              <a:ea typeface="Calibri"/>
              <a:cs typeface="Calibri"/>
              <a:sym typeface="Calibri"/>
            </a:endParaRPr>
          </a:p>
          <a:p>
            <a:pPr marL="0" lvl="2" indent="-83820">
              <a:lnSpc>
                <a:spcPct val="100000"/>
              </a:lnSpc>
              <a:spcBef>
                <a:spcPts val="0"/>
              </a:spcBef>
              <a:buClr>
                <a:srgbClr val="004586"/>
              </a:buClr>
              <a:buSzPts val="2400"/>
              <a:buFont typeface="Calibri"/>
              <a:buChar char="✔"/>
            </a:pPr>
            <a:r>
              <a:rPr lang="es-ES" sz="2400" b="1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Las rondas pueden ser consecutivas o no</a:t>
            </a:r>
            <a:endParaRPr lang="es-ES" sz="2400" b="1">
              <a:latin typeface="Calibri"/>
              <a:ea typeface="Calibri"/>
              <a:cs typeface="Calibri"/>
              <a:sym typeface="Calibri"/>
            </a:endParaRPr>
          </a:p>
          <a:p>
            <a:endParaRPr lang="es-ES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D1EB2D8-6B89-80EE-2A38-E05873BD49F0}"/>
              </a:ext>
            </a:extLst>
          </p:cNvPr>
          <p:cNvSpPr txBox="1"/>
          <p:nvPr/>
        </p:nvSpPr>
        <p:spPr>
          <a:xfrm>
            <a:off x="854999" y="288000"/>
            <a:ext cx="6659999" cy="523220"/>
          </a:xfrm>
          <a:prstGeom prst="rect">
            <a:avLst/>
          </a:prstGeom>
          <a:noFill/>
          <a:ln>
            <a:solidFill>
              <a:srgbClr val="4472C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2800" b="1" dirty="0">
                <a:solidFill>
                  <a:srgbClr val="0070C0"/>
                </a:solidFill>
              </a:rPr>
              <a:t>DESCRIPCIÓN DE UN CÍRCULO</a:t>
            </a:r>
            <a:endParaRPr lang="es-ES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p149"/>
          <p:cNvSpPr txBox="1"/>
          <p:nvPr/>
        </p:nvSpPr>
        <p:spPr>
          <a:xfrm>
            <a:off x="428625" y="0"/>
            <a:ext cx="8229600" cy="777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4400"/>
              <a:buFont typeface="Arial"/>
              <a:buNone/>
            </a:pPr>
            <a:r>
              <a:rPr lang="en-US" sz="4400" b="1" i="0" u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Practi</a:t>
            </a:r>
            <a:r>
              <a:rPr lang="en-US" sz="4400" b="1">
                <a:solidFill>
                  <a:srgbClr val="004586"/>
                </a:solidFill>
              </a:rPr>
              <a:t>camos</a:t>
            </a:r>
            <a:endParaRPr/>
          </a:p>
        </p:txBody>
      </p:sp>
      <p:pic>
        <p:nvPicPr>
          <p:cNvPr id="884" name="Google Shape;884;p1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7100" y="14287"/>
            <a:ext cx="720725" cy="712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85" name="Google Shape;885;p1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9400" y="1160462"/>
            <a:ext cx="720725" cy="725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86" name="Google Shape;886;p1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5662" y="1525587"/>
            <a:ext cx="720725" cy="792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887" name="Google Shape;887;p14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77962" y="1279525"/>
            <a:ext cx="720725" cy="785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88" name="Google Shape;888;p14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28625" y="379412"/>
            <a:ext cx="642937" cy="71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9" name="Google Shape;889;p14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574800" y="519112"/>
            <a:ext cx="647700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890" name="Google Shape;890;p149"/>
          <p:cNvSpPr txBox="1"/>
          <p:nvPr/>
        </p:nvSpPr>
        <p:spPr>
          <a:xfrm>
            <a:off x="149225" y="2492376"/>
            <a:ext cx="8788400" cy="4140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212725" marR="0" lvl="0" indent="-2127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2100"/>
              <a:buFont typeface="Arial"/>
              <a:buChar char="➢"/>
            </a:pPr>
            <a:r>
              <a:rPr lang="en-US" sz="2000" b="1" err="1">
                <a:solidFill>
                  <a:srgbClr val="202124"/>
                </a:solidFill>
                <a:highlight>
                  <a:srgbClr val="F8F9FA"/>
                </a:highlight>
              </a:rPr>
              <a:t>Inicio</a:t>
            </a:r>
            <a:r>
              <a:rPr lang="en-US" sz="2000" b="1">
                <a:solidFill>
                  <a:srgbClr val="202124"/>
                </a:solidFill>
                <a:highlight>
                  <a:srgbClr val="F8F9FA"/>
                </a:highlight>
              </a:rPr>
              <a:t>: </a:t>
            </a:r>
            <a:r>
              <a:rPr lang="en-US" sz="2000" b="1" err="1">
                <a:solidFill>
                  <a:srgbClr val="202124"/>
                </a:solidFill>
                <a:highlight>
                  <a:srgbClr val="F8F9FA"/>
                </a:highlight>
              </a:rPr>
              <a:t>Algo</a:t>
            </a:r>
            <a:r>
              <a:rPr lang="en-US" sz="2000" b="1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sz="2000" b="1" err="1">
                <a:solidFill>
                  <a:srgbClr val="202124"/>
                </a:solidFill>
                <a:highlight>
                  <a:srgbClr val="F8F9FA"/>
                </a:highlight>
              </a:rPr>
              <a:t>que</a:t>
            </a:r>
            <a:r>
              <a:rPr lang="en-US" sz="2000" b="1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sz="2000" b="1" err="1">
                <a:solidFill>
                  <a:srgbClr val="202124"/>
                </a:solidFill>
                <a:highlight>
                  <a:srgbClr val="F8F9FA"/>
                </a:highlight>
              </a:rPr>
              <a:t>te</a:t>
            </a:r>
            <a:r>
              <a:rPr lang="en-US" sz="2000" b="1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sz="2000" b="1" err="1">
                <a:solidFill>
                  <a:srgbClr val="202124"/>
                </a:solidFill>
                <a:highlight>
                  <a:srgbClr val="F8F9FA"/>
                </a:highlight>
              </a:rPr>
              <a:t>llevarías</a:t>
            </a:r>
            <a:r>
              <a:rPr lang="en-US" sz="2000" b="1">
                <a:solidFill>
                  <a:srgbClr val="202124"/>
                </a:solidFill>
                <a:highlight>
                  <a:srgbClr val="F8F9FA"/>
                </a:highlight>
              </a:rPr>
              <a:t> a </a:t>
            </a:r>
            <a:r>
              <a:rPr lang="en-US" sz="2000" b="1" err="1">
                <a:solidFill>
                  <a:srgbClr val="202124"/>
                </a:solidFill>
                <a:highlight>
                  <a:srgbClr val="F8F9FA"/>
                </a:highlight>
              </a:rPr>
              <a:t>una</a:t>
            </a:r>
            <a:r>
              <a:rPr lang="en-US" sz="2000" b="1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sz="2000" b="1" err="1">
                <a:solidFill>
                  <a:srgbClr val="202124"/>
                </a:solidFill>
                <a:highlight>
                  <a:srgbClr val="F8F9FA"/>
                </a:highlight>
              </a:rPr>
              <a:t>isla</a:t>
            </a:r>
            <a:r>
              <a:rPr lang="en-US" sz="2000" b="1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sz="2000" b="1" err="1">
                <a:solidFill>
                  <a:srgbClr val="202124"/>
                </a:solidFill>
                <a:highlight>
                  <a:srgbClr val="F8F9FA"/>
                </a:highlight>
              </a:rPr>
              <a:t>desierta</a:t>
            </a:r>
            <a:endParaRPr lang="en-US" sz="2000" b="1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marL="212725" marR="0" lvl="0" indent="-2127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2100"/>
            </a:pPr>
            <a:endParaRPr lang="en-US" sz="2000" b="1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marL="212725" marR="0" lvl="0" indent="-2127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2100"/>
              <a:buFont typeface="Arial"/>
              <a:buChar char="➢"/>
            </a:pPr>
            <a:r>
              <a:rPr lang="en-US" sz="2000" b="1" err="1">
                <a:solidFill>
                  <a:srgbClr val="202124"/>
                </a:solidFill>
                <a:highlight>
                  <a:srgbClr val="F8F9FA"/>
                </a:highlight>
              </a:rPr>
              <a:t>Una</a:t>
            </a:r>
            <a:r>
              <a:rPr lang="en-US" sz="2000" b="1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sz="2000" b="1" err="1">
                <a:solidFill>
                  <a:srgbClr val="202124"/>
                </a:solidFill>
                <a:highlight>
                  <a:srgbClr val="F8F9FA"/>
                </a:highlight>
              </a:rPr>
              <a:t>característica</a:t>
            </a:r>
            <a:r>
              <a:rPr lang="en-US" sz="2000" b="1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sz="2000" b="1" err="1">
                <a:solidFill>
                  <a:srgbClr val="202124"/>
                </a:solidFill>
                <a:highlight>
                  <a:srgbClr val="F8F9FA"/>
                </a:highlight>
              </a:rPr>
              <a:t>mía</a:t>
            </a:r>
            <a:r>
              <a:rPr lang="en-US" sz="2000" b="1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sz="2000" b="1" err="1">
                <a:solidFill>
                  <a:srgbClr val="202124"/>
                </a:solidFill>
                <a:highlight>
                  <a:srgbClr val="F8F9FA"/>
                </a:highlight>
              </a:rPr>
              <a:t>que</a:t>
            </a:r>
            <a:r>
              <a:rPr lang="en-US" sz="2000" b="1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sz="2000" b="1" err="1">
                <a:solidFill>
                  <a:srgbClr val="202124"/>
                </a:solidFill>
                <a:highlight>
                  <a:srgbClr val="F8F9FA"/>
                </a:highlight>
              </a:rPr>
              <a:t>ayuda</a:t>
            </a:r>
            <a:r>
              <a:rPr lang="en-US" sz="2000" b="1">
                <a:solidFill>
                  <a:srgbClr val="202124"/>
                </a:solidFill>
                <a:highlight>
                  <a:srgbClr val="F8F9FA"/>
                </a:highlight>
              </a:rPr>
              <a:t> a </a:t>
            </a:r>
            <a:r>
              <a:rPr lang="en-US" sz="2000" b="1" err="1">
                <a:solidFill>
                  <a:srgbClr val="202124"/>
                </a:solidFill>
                <a:highlight>
                  <a:srgbClr val="F8F9FA"/>
                </a:highlight>
              </a:rPr>
              <a:t>crear</a:t>
            </a:r>
            <a:r>
              <a:rPr lang="en-US" sz="2000" b="1">
                <a:solidFill>
                  <a:srgbClr val="202124"/>
                </a:solidFill>
                <a:highlight>
                  <a:srgbClr val="F8F9FA"/>
                </a:highlight>
              </a:rPr>
              <a:t> un </a:t>
            </a:r>
            <a:r>
              <a:rPr lang="en-US" sz="2000" b="1" err="1">
                <a:solidFill>
                  <a:srgbClr val="202124"/>
                </a:solidFill>
                <a:highlight>
                  <a:srgbClr val="F8F9FA"/>
                </a:highlight>
              </a:rPr>
              <a:t>buen</a:t>
            </a:r>
            <a:r>
              <a:rPr lang="en-US" sz="2000" b="1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sz="2000" b="1" err="1">
                <a:solidFill>
                  <a:srgbClr val="202124"/>
                </a:solidFill>
                <a:highlight>
                  <a:srgbClr val="F8F9FA"/>
                </a:highlight>
              </a:rPr>
              <a:t>ambiente</a:t>
            </a:r>
            <a:r>
              <a:rPr lang="en-US" sz="2000" b="1">
                <a:solidFill>
                  <a:srgbClr val="202124"/>
                </a:solidFill>
                <a:highlight>
                  <a:srgbClr val="F8F9FA"/>
                </a:highlight>
              </a:rPr>
              <a:t> en los </a:t>
            </a:r>
            <a:r>
              <a:rPr lang="en-US" sz="2000" b="1" err="1">
                <a:solidFill>
                  <a:srgbClr val="202124"/>
                </a:solidFill>
                <a:highlight>
                  <a:srgbClr val="F8F9FA"/>
                </a:highlight>
              </a:rPr>
              <a:t>grupos</a:t>
            </a:r>
            <a:endParaRPr lang="en-US" sz="2000" b="1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marL="212725" marR="0" lvl="0" indent="-2127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2100"/>
              <a:buFont typeface="Arial"/>
              <a:buChar char="➢"/>
            </a:pPr>
            <a:endParaRPr sz="2000" b="1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marL="212725" marR="0" lvl="0" indent="-231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2400"/>
              <a:buFont typeface="Arial"/>
              <a:buChar char="➢"/>
            </a:pPr>
            <a:r>
              <a:rPr lang="en-US" sz="2000" b="1">
                <a:solidFill>
                  <a:srgbClr val="202124"/>
                </a:solidFill>
                <a:highlight>
                  <a:srgbClr val="F8F9FA"/>
                </a:highlight>
              </a:rPr>
              <a:t>Un </a:t>
            </a:r>
            <a:r>
              <a:rPr lang="en-US" sz="2000" b="1" err="1">
                <a:solidFill>
                  <a:srgbClr val="202124"/>
                </a:solidFill>
                <a:highlight>
                  <a:srgbClr val="F8F9FA"/>
                </a:highlight>
              </a:rPr>
              <a:t>lugar</a:t>
            </a:r>
            <a:r>
              <a:rPr lang="en-US" sz="2000" b="1">
                <a:solidFill>
                  <a:srgbClr val="202124"/>
                </a:solidFill>
                <a:highlight>
                  <a:srgbClr val="F8F9FA"/>
                </a:highlight>
              </a:rPr>
              <a:t> o </a:t>
            </a:r>
            <a:r>
              <a:rPr lang="en-US" sz="2000" b="1" err="1">
                <a:solidFill>
                  <a:srgbClr val="202124"/>
                </a:solidFill>
                <a:highlight>
                  <a:srgbClr val="F8F9FA"/>
                </a:highlight>
              </a:rPr>
              <a:t>momento</a:t>
            </a:r>
            <a:r>
              <a:rPr lang="en-US" sz="2000" b="1">
                <a:solidFill>
                  <a:srgbClr val="202124"/>
                </a:solidFill>
                <a:highlight>
                  <a:srgbClr val="F8F9FA"/>
                </a:highlight>
              </a:rPr>
              <a:t> vital en el </a:t>
            </a:r>
            <a:r>
              <a:rPr lang="en-US" sz="2000" b="1" err="1">
                <a:solidFill>
                  <a:srgbClr val="202124"/>
                </a:solidFill>
                <a:highlight>
                  <a:srgbClr val="F8F9FA"/>
                </a:highlight>
              </a:rPr>
              <a:t>que</a:t>
            </a:r>
            <a:r>
              <a:rPr lang="en-US" sz="2000" b="1">
                <a:solidFill>
                  <a:srgbClr val="202124"/>
                </a:solidFill>
                <a:highlight>
                  <a:srgbClr val="F8F9FA"/>
                </a:highlight>
              </a:rPr>
              <a:t> he </a:t>
            </a:r>
            <a:r>
              <a:rPr lang="en-US" sz="2000" b="1" err="1">
                <a:solidFill>
                  <a:srgbClr val="202124"/>
                </a:solidFill>
                <a:highlight>
                  <a:srgbClr val="F8F9FA"/>
                </a:highlight>
              </a:rPr>
              <a:t>experimentado</a:t>
            </a:r>
            <a:r>
              <a:rPr lang="en-US" sz="2000" b="1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sz="2000" b="1" err="1">
                <a:solidFill>
                  <a:srgbClr val="202124"/>
                </a:solidFill>
                <a:highlight>
                  <a:srgbClr val="F8F9FA"/>
                </a:highlight>
              </a:rPr>
              <a:t>una</a:t>
            </a:r>
            <a:r>
              <a:rPr lang="en-US" sz="2000" b="1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sz="2000" b="1" err="1">
                <a:solidFill>
                  <a:srgbClr val="202124"/>
                </a:solidFill>
                <a:highlight>
                  <a:srgbClr val="F8F9FA"/>
                </a:highlight>
              </a:rPr>
              <a:t>buena</a:t>
            </a:r>
            <a:r>
              <a:rPr lang="en-US" sz="2000" b="1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sz="2000" b="1" err="1">
                <a:solidFill>
                  <a:srgbClr val="202124"/>
                </a:solidFill>
                <a:highlight>
                  <a:srgbClr val="F8F9FA"/>
                </a:highlight>
              </a:rPr>
              <a:t>convivencia</a:t>
            </a:r>
            <a:r>
              <a:rPr lang="en-US" sz="2000" b="1">
                <a:solidFill>
                  <a:srgbClr val="202124"/>
                </a:solidFill>
                <a:highlight>
                  <a:srgbClr val="F8F9FA"/>
                </a:highlight>
              </a:rPr>
              <a:t>. </a:t>
            </a:r>
          </a:p>
          <a:p>
            <a:pPr marL="212725" marR="0" lvl="0" indent="-231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2400"/>
              <a:buFont typeface="Arial"/>
              <a:buChar char="➢"/>
            </a:pPr>
            <a:endParaRPr lang="en-US" sz="2000" b="1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marL="212725" marR="0" lvl="0" indent="-231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2400"/>
              <a:buFont typeface="Arial"/>
              <a:buChar char="➢"/>
            </a:pPr>
            <a:r>
              <a:rPr lang="en-US" sz="2000" b="1" err="1">
                <a:solidFill>
                  <a:srgbClr val="202124"/>
                </a:solidFill>
                <a:highlight>
                  <a:srgbClr val="F8F9FA"/>
                </a:highlight>
              </a:rPr>
              <a:t>Algo</a:t>
            </a:r>
            <a:r>
              <a:rPr lang="en-US" sz="2000" b="1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sz="2000" b="1" err="1">
                <a:solidFill>
                  <a:srgbClr val="202124"/>
                </a:solidFill>
                <a:highlight>
                  <a:srgbClr val="F8F9FA"/>
                </a:highlight>
              </a:rPr>
              <a:t>que</a:t>
            </a:r>
            <a:r>
              <a:rPr lang="en-US" sz="2000" b="1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sz="2000" b="1" err="1">
                <a:solidFill>
                  <a:srgbClr val="202124"/>
                </a:solidFill>
                <a:highlight>
                  <a:srgbClr val="F8F9FA"/>
                </a:highlight>
              </a:rPr>
              <a:t>hago</a:t>
            </a:r>
            <a:r>
              <a:rPr lang="en-US" sz="2000" b="1">
                <a:solidFill>
                  <a:srgbClr val="202124"/>
                </a:solidFill>
                <a:highlight>
                  <a:srgbClr val="F8F9FA"/>
                </a:highlight>
              </a:rPr>
              <a:t> o </a:t>
            </a:r>
            <a:r>
              <a:rPr lang="en-US" sz="2000" b="1" err="1">
                <a:solidFill>
                  <a:srgbClr val="202124"/>
                </a:solidFill>
                <a:highlight>
                  <a:srgbClr val="F8F9FA"/>
                </a:highlight>
              </a:rPr>
              <a:t>puedo</a:t>
            </a:r>
            <a:r>
              <a:rPr lang="en-US" sz="2000" b="1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sz="2000" b="1" err="1">
                <a:solidFill>
                  <a:srgbClr val="202124"/>
                </a:solidFill>
                <a:highlight>
                  <a:srgbClr val="F8F9FA"/>
                </a:highlight>
              </a:rPr>
              <a:t>hacer</a:t>
            </a:r>
            <a:r>
              <a:rPr lang="en-US" sz="2000" b="1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sz="2000" b="1" err="1">
                <a:solidFill>
                  <a:srgbClr val="202124"/>
                </a:solidFill>
                <a:highlight>
                  <a:srgbClr val="F8F9FA"/>
                </a:highlight>
              </a:rPr>
              <a:t>para</a:t>
            </a:r>
            <a:r>
              <a:rPr lang="en-US" sz="2000" b="1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sz="2000" b="1" err="1">
                <a:solidFill>
                  <a:srgbClr val="202124"/>
                </a:solidFill>
                <a:highlight>
                  <a:srgbClr val="F8F9FA"/>
                </a:highlight>
              </a:rPr>
              <a:t>cuidar</a:t>
            </a:r>
            <a:r>
              <a:rPr lang="en-US" sz="2000" b="1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sz="2000" b="1" err="1">
                <a:solidFill>
                  <a:srgbClr val="202124"/>
                </a:solidFill>
                <a:highlight>
                  <a:srgbClr val="F8F9FA"/>
                </a:highlight>
              </a:rPr>
              <a:t>las</a:t>
            </a:r>
            <a:r>
              <a:rPr lang="en-US" sz="2000" b="1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sz="2000" b="1" err="1">
                <a:solidFill>
                  <a:srgbClr val="202124"/>
                </a:solidFill>
                <a:highlight>
                  <a:srgbClr val="F8F9FA"/>
                </a:highlight>
              </a:rPr>
              <a:t>relaciones</a:t>
            </a:r>
            <a:r>
              <a:rPr lang="en-US" sz="2000" b="1">
                <a:solidFill>
                  <a:srgbClr val="202124"/>
                </a:solidFill>
                <a:highlight>
                  <a:srgbClr val="F8F9FA"/>
                </a:highlight>
              </a:rPr>
              <a:t> con </a:t>
            </a:r>
            <a:r>
              <a:rPr lang="en-US" sz="2000" b="1" err="1">
                <a:solidFill>
                  <a:srgbClr val="202124"/>
                </a:solidFill>
                <a:highlight>
                  <a:srgbClr val="F8F9FA"/>
                </a:highlight>
              </a:rPr>
              <a:t>mis</a:t>
            </a:r>
            <a:r>
              <a:rPr lang="en-US" sz="2000" b="1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sz="2000" b="1" err="1">
                <a:solidFill>
                  <a:srgbClr val="202124"/>
                </a:solidFill>
                <a:highlight>
                  <a:srgbClr val="F8F9FA"/>
                </a:highlight>
              </a:rPr>
              <a:t>compañeros</a:t>
            </a:r>
            <a:r>
              <a:rPr lang="en-US" sz="2000" b="1">
                <a:solidFill>
                  <a:srgbClr val="202124"/>
                </a:solidFill>
                <a:highlight>
                  <a:srgbClr val="F8F9FA"/>
                </a:highlight>
              </a:rPr>
              <a:t> de </a:t>
            </a:r>
            <a:r>
              <a:rPr lang="en-US" sz="2000" b="1" err="1">
                <a:solidFill>
                  <a:srgbClr val="202124"/>
                </a:solidFill>
                <a:highlight>
                  <a:srgbClr val="F8F9FA"/>
                </a:highlight>
              </a:rPr>
              <a:t>trabajo</a:t>
            </a:r>
            <a:endParaRPr sz="2000" b="1">
              <a:solidFill>
                <a:srgbClr val="004586"/>
              </a:solidFill>
            </a:endParaRPr>
          </a:p>
          <a:p>
            <a:pPr marL="212725" marR="0" lvl="0" indent="-984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800"/>
              <a:buFont typeface="Arial"/>
              <a:buNone/>
            </a:pPr>
            <a:endParaRPr sz="2000" b="0" i="0" u="none">
              <a:solidFill>
                <a:srgbClr val="00458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2725" marR="0" lvl="0" indent="-2127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800"/>
              <a:buFont typeface="Arial"/>
              <a:buChar char="➢"/>
            </a:pPr>
            <a:r>
              <a:rPr lang="en-US" sz="2000" b="1" i="0" u="none" err="1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r>
              <a:rPr lang="en-US" sz="2000" b="1" err="1">
                <a:solidFill>
                  <a:srgbClr val="004586"/>
                </a:solidFill>
              </a:rPr>
              <a:t>onclusión</a:t>
            </a:r>
            <a:r>
              <a:rPr lang="en-US" sz="2000" b="1">
                <a:solidFill>
                  <a:srgbClr val="004586"/>
                </a:solidFill>
              </a:rPr>
              <a:t> </a:t>
            </a:r>
            <a:r>
              <a:rPr lang="en-US" sz="2000" b="1" err="1">
                <a:solidFill>
                  <a:srgbClr val="004586"/>
                </a:solidFill>
              </a:rPr>
              <a:t>una</a:t>
            </a:r>
            <a:r>
              <a:rPr lang="en-US" sz="2000" b="1">
                <a:solidFill>
                  <a:srgbClr val="004586"/>
                </a:solidFill>
              </a:rPr>
              <a:t> </a:t>
            </a:r>
            <a:r>
              <a:rPr lang="en-US" sz="2000" b="1" err="1">
                <a:solidFill>
                  <a:srgbClr val="004586"/>
                </a:solidFill>
              </a:rPr>
              <a:t>cosa</a:t>
            </a:r>
            <a:r>
              <a:rPr lang="en-US" sz="2000" b="1">
                <a:solidFill>
                  <a:srgbClr val="004586"/>
                </a:solidFill>
              </a:rPr>
              <a:t> con la </a:t>
            </a:r>
            <a:r>
              <a:rPr lang="en-US" sz="2000" b="1" err="1">
                <a:solidFill>
                  <a:srgbClr val="004586"/>
                </a:solidFill>
              </a:rPr>
              <a:t>que</a:t>
            </a:r>
            <a:r>
              <a:rPr lang="en-US" sz="2000" b="1">
                <a:solidFill>
                  <a:srgbClr val="004586"/>
                </a:solidFill>
              </a:rPr>
              <a:t> me </a:t>
            </a:r>
            <a:r>
              <a:rPr lang="en-US" sz="2000" err="1">
                <a:solidFill>
                  <a:srgbClr val="004586"/>
                </a:solidFill>
              </a:rPr>
              <a:t>quedo</a:t>
            </a:r>
            <a:r>
              <a:rPr lang="en-US" sz="2000">
                <a:solidFill>
                  <a:srgbClr val="004586"/>
                </a:solidFill>
              </a:rPr>
              <a:t> de </a:t>
            </a:r>
            <a:r>
              <a:rPr lang="en-US" sz="2000" err="1">
                <a:solidFill>
                  <a:srgbClr val="004586"/>
                </a:solidFill>
              </a:rPr>
              <a:t>este</a:t>
            </a:r>
            <a:r>
              <a:rPr lang="en-US" sz="2000">
                <a:solidFill>
                  <a:srgbClr val="004586"/>
                </a:solidFill>
              </a:rPr>
              <a:t> </a:t>
            </a:r>
            <a:r>
              <a:rPr lang="en-US" sz="2000" err="1">
                <a:solidFill>
                  <a:srgbClr val="004586"/>
                </a:solidFill>
              </a:rPr>
              <a:t>círculo</a:t>
            </a:r>
            <a:endParaRPr sz="20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>
              <a:solidFill>
                <a:srgbClr val="00458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1" name="Google Shape;891;p149"/>
          <p:cNvSpPr/>
          <p:nvPr/>
        </p:nvSpPr>
        <p:spPr>
          <a:xfrm>
            <a:off x="5477177" y="593644"/>
            <a:ext cx="3168650" cy="1439862"/>
          </a:xfrm>
          <a:prstGeom prst="wedgeEllipseCallout">
            <a:avLst>
              <a:gd name="adj1" fmla="val -7875"/>
              <a:gd name="adj2" fmla="val 17272"/>
            </a:avLst>
          </a:prstGeom>
          <a:noFill/>
          <a:ln w="72000" cap="flat" cmpd="sng">
            <a:solidFill>
              <a:srgbClr val="00458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2" name="Google Shape;892;p149"/>
          <p:cNvSpPr txBox="1"/>
          <p:nvPr/>
        </p:nvSpPr>
        <p:spPr>
          <a:xfrm>
            <a:off x="6146283" y="780648"/>
            <a:ext cx="2128800" cy="8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2400"/>
              <a:buFont typeface="Arial"/>
              <a:buNone/>
            </a:pPr>
            <a:r>
              <a:rPr lang="en-US" sz="2000" b="1" i="0" u="none" err="1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Te</a:t>
            </a:r>
            <a:r>
              <a:rPr lang="en-US" sz="2000" b="1" err="1">
                <a:solidFill>
                  <a:srgbClr val="004586"/>
                </a:solidFill>
              </a:rPr>
              <a:t>nemos</a:t>
            </a:r>
            <a:r>
              <a:rPr lang="en-US" sz="2000" b="1">
                <a:solidFill>
                  <a:srgbClr val="004586"/>
                </a:solidFill>
              </a:rPr>
              <a:t> </a:t>
            </a:r>
            <a:r>
              <a:rPr lang="en-US" sz="2000" b="1" i="0" u="none" err="1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una</a:t>
            </a:r>
            <a:r>
              <a:rPr lang="en-US" sz="2000" b="1" i="0" u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err="1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facilitador</a:t>
            </a:r>
            <a:r>
              <a:rPr lang="en-US" sz="2000" b="1" i="0" u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/a</a:t>
            </a:r>
            <a:endParaRPr sz="2000"/>
          </a:p>
        </p:txBody>
      </p:sp>
      <p:cxnSp>
        <p:nvCxnSpPr>
          <p:cNvPr id="893" name="Google Shape;893;p149"/>
          <p:cNvCxnSpPr/>
          <p:nvPr/>
        </p:nvCxnSpPr>
        <p:spPr>
          <a:xfrm>
            <a:off x="2166937" y="2090737"/>
            <a:ext cx="1511300" cy="1587"/>
          </a:xfrm>
          <a:prstGeom prst="straightConnector1">
            <a:avLst/>
          </a:prstGeom>
          <a:noFill/>
          <a:ln w="72000" cap="flat" cmpd="sng">
            <a:solidFill>
              <a:srgbClr val="004586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sp>
        <p:nvSpPr>
          <p:cNvPr id="894" name="Google Shape;894;p149"/>
          <p:cNvSpPr txBox="1"/>
          <p:nvPr/>
        </p:nvSpPr>
        <p:spPr>
          <a:xfrm>
            <a:off x="3678225" y="1936700"/>
            <a:ext cx="5259300" cy="4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2400"/>
              <a:buFont typeface="Arial"/>
              <a:buNone/>
            </a:pPr>
            <a:r>
              <a:rPr lang="en-US" sz="2000" b="1" err="1">
                <a:solidFill>
                  <a:srgbClr val="004586"/>
                </a:solidFill>
              </a:rPr>
              <a:t>Elegimos</a:t>
            </a:r>
            <a:r>
              <a:rPr lang="en-US" sz="2000" b="1">
                <a:solidFill>
                  <a:srgbClr val="004586"/>
                </a:solidFill>
              </a:rPr>
              <a:t> </a:t>
            </a:r>
            <a:r>
              <a:rPr lang="en-US" sz="2000" b="1" i="0" u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un </a:t>
            </a:r>
            <a:r>
              <a:rPr lang="en-US" sz="2000" b="1" i="0" u="none" err="1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testimonio</a:t>
            </a:r>
            <a:r>
              <a:rPr lang="en-US" sz="2000" b="1" i="0" u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US" sz="2000" b="1" i="0" u="none" err="1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objet</a:t>
            </a:r>
            <a:r>
              <a:rPr lang="en-US" sz="2000" b="1" err="1">
                <a:solidFill>
                  <a:srgbClr val="004586"/>
                </a:solidFill>
              </a:rPr>
              <a:t>o</a:t>
            </a:r>
            <a:r>
              <a:rPr lang="en-US" sz="2000" b="1" i="0" u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2000"/>
          </a:p>
        </p:txBody>
      </p:sp>
      <p:sp>
        <p:nvSpPr>
          <p:cNvPr id="895" name="Google Shape;895;p149"/>
          <p:cNvSpPr txBox="1"/>
          <p:nvPr/>
        </p:nvSpPr>
        <p:spPr>
          <a:xfrm>
            <a:off x="6553200" y="6245225"/>
            <a:ext cx="2128837" cy="471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159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215900" marR="0" lvl="0" indent="-2159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t>36</a:t>
            </a:fld>
            <a:endParaRPr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8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8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/>
                                        <p:tgtEl>
                                          <p:spTgt spid="8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8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/>
                                        <p:tgtEl>
                                          <p:spTgt spid="8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8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500"/>
                                        <p:tgtEl>
                                          <p:spTgt spid="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3700"/>
                                        <p:tgtEl>
                                          <p:spTgt spid="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12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300"/>
                                        <p:tgtEl>
                                          <p:spTgt spid="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3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300"/>
                                        <p:tgtEl>
                                          <p:spTgt spid="8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8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300"/>
                                        <p:tgtEl>
                                          <p:spTgt spid="8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81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300"/>
                                        <p:tgtEl>
                                          <p:spTgt spid="8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4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300"/>
                                        <p:tgtEl>
                                          <p:spTgt spid="89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p154"/>
          <p:cNvSpPr txBox="1"/>
          <p:nvPr/>
        </p:nvSpPr>
        <p:spPr>
          <a:xfrm>
            <a:off x="457200" y="93087"/>
            <a:ext cx="8229600" cy="7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4400"/>
              <a:buFont typeface="Arial"/>
              <a:buNone/>
            </a:pPr>
            <a:r>
              <a:rPr lang="en-US" sz="3700" b="1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Algunos tipos de círculos</a:t>
            </a: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9" name="Google Shape;939;p154"/>
          <p:cNvSpPr txBox="1"/>
          <p:nvPr/>
        </p:nvSpPr>
        <p:spPr>
          <a:xfrm>
            <a:off x="0" y="714383"/>
            <a:ext cx="9144000" cy="54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2100"/>
              <a:buFont typeface="Arial"/>
              <a:buChar char="●"/>
            </a:pPr>
            <a:r>
              <a:rPr lang="en-US" sz="2100" b="1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Inicio </a:t>
            </a:r>
            <a:r>
              <a:rPr lang="en-US" sz="21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(una pregunta para empezar)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2100"/>
              <a:buFont typeface="Arial"/>
              <a:buChar char="●"/>
            </a:pPr>
            <a:r>
              <a:rPr lang="en-US" sz="2100" b="1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Cierre </a:t>
            </a:r>
            <a:r>
              <a:rPr lang="en-US" sz="21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(una cosa que me llevo, me ha gustado, he aprendido, me ha sorprendido, …)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2100"/>
              <a:buFont typeface="Arial"/>
              <a:buChar char="●"/>
            </a:pPr>
            <a:r>
              <a:rPr lang="en-US" sz="2100" b="1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Formación y valoración de grupo</a:t>
            </a:r>
            <a:r>
              <a:rPr lang="en-US" sz="21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 (preguntas para conocernos mejor, para establecer normas de aula, para hablar de cómo va el grupo, …)</a:t>
            </a:r>
            <a:endParaRPr sz="2100" b="0" i="0" u="none" strike="noStrike" cap="none">
              <a:solidFill>
                <a:srgbClr val="00458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2100"/>
              <a:buFont typeface="Arial"/>
              <a:buChar char="●"/>
            </a:pPr>
            <a:r>
              <a:rPr lang="en-US" sz="2100" b="1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Educación social y emocional</a:t>
            </a:r>
            <a:r>
              <a:rPr lang="en-US" sz="21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 (hablamos de valores, prevención del acoso, cómo afrontar conflictos, regulación emocional, proponerse metas personales …)</a:t>
            </a:r>
            <a:endParaRPr sz="2100" b="0" i="0" u="none" strike="noStrike" cap="none">
              <a:solidFill>
                <a:srgbClr val="00458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2100"/>
              <a:buFont typeface="Arial"/>
              <a:buChar char="●"/>
            </a:pPr>
            <a:r>
              <a:rPr lang="en-US" sz="2100" b="1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Pequeños conflictos </a:t>
            </a:r>
            <a:r>
              <a:rPr lang="en-US" sz="21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(hablamos de qué ha pasado, cómo nos sentimos, qué podemos hacer para solucionarlo)</a:t>
            </a:r>
            <a:endParaRPr sz="2100" b="0" i="0" u="none" strike="noStrike" cap="none">
              <a:solidFill>
                <a:srgbClr val="00458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2100"/>
              <a:buFont typeface="Arial"/>
              <a:buChar char="●"/>
            </a:pPr>
            <a:r>
              <a:rPr lang="en-US" sz="2100" b="1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Contenidos de la formación</a:t>
            </a:r>
            <a:r>
              <a:rPr lang="en-US" sz="21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 (cosas que sabemos sobre ....)</a:t>
            </a:r>
            <a:endParaRPr sz="2100" b="0" i="0" u="none" strike="noStrike" cap="none">
              <a:solidFill>
                <a:srgbClr val="00458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2100"/>
              <a:buFont typeface="Arial"/>
              <a:buChar char="●"/>
            </a:pPr>
            <a:r>
              <a:rPr lang="en-US" sz="2100" b="1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Círculos de busca de soluciones</a:t>
            </a:r>
            <a:endParaRPr sz="2200" b="1" i="0" u="none" strike="noStrike" cap="none">
              <a:solidFill>
                <a:srgbClr val="00458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1" i="0" u="none" strike="noStrike" cap="none">
              <a:solidFill>
                <a:srgbClr val="00458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0" name="Google Shape;940;p154"/>
          <p:cNvSpPr txBox="1"/>
          <p:nvPr/>
        </p:nvSpPr>
        <p:spPr>
          <a:xfrm>
            <a:off x="6553200" y="6245225"/>
            <a:ext cx="2128800" cy="4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15900" marR="0" lvl="0" indent="-2159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215900" marR="0" lvl="0" indent="-21590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t>37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8" name="Google Shape;948;p1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3237" y="431800"/>
            <a:ext cx="8207375" cy="5757862"/>
          </a:xfrm>
          <a:prstGeom prst="rect">
            <a:avLst/>
          </a:prstGeom>
          <a:noFill/>
          <a:ln>
            <a:noFill/>
          </a:ln>
        </p:spPr>
      </p:pic>
      <p:sp>
        <p:nvSpPr>
          <p:cNvPr id="949" name="Google Shape;949;p155"/>
          <p:cNvSpPr txBox="1"/>
          <p:nvPr/>
        </p:nvSpPr>
        <p:spPr>
          <a:xfrm>
            <a:off x="8629650" y="6416675"/>
            <a:ext cx="458787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</a:pPr>
            <a:r>
              <a:rPr lang="en-US" sz="1400" b="0" i="0" u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p156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8229600" cy="1144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400">
              <a:solidFill>
                <a:srgbClr val="1F497D"/>
              </a:solidFill>
            </a:endParaRPr>
          </a:p>
        </p:txBody>
      </p:sp>
      <p:sp>
        <p:nvSpPr>
          <p:cNvPr id="955" name="Google Shape;955;p156"/>
          <p:cNvSpPr txBox="1">
            <a:spLocks noGrp="1"/>
          </p:cNvSpPr>
          <p:nvPr>
            <p:ph type="body" idx="4294967295"/>
          </p:nvPr>
        </p:nvSpPr>
        <p:spPr>
          <a:xfrm>
            <a:off x="457200" y="273050"/>
            <a:ext cx="8229600" cy="1144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342900" lvl="0" indent="-190500" algn="l" rtl="0"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400"/>
              <a:buFont typeface="Arial"/>
              <a:buNone/>
            </a:pPr>
            <a:endParaRPr sz="2400">
              <a:solidFill>
                <a:srgbClr val="1F497D"/>
              </a:solidFill>
            </a:endParaRPr>
          </a:p>
        </p:txBody>
      </p:sp>
      <p:pic>
        <p:nvPicPr>
          <p:cNvPr id="956" name="Google Shape;956;p1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/>
          </p:nvPr>
        </p:nvSpPr>
        <p:spPr>
          <a:xfrm>
            <a:off x="374432" y="42068"/>
            <a:ext cx="8395135" cy="1107996"/>
          </a:xfrm>
        </p:spPr>
        <p:txBody>
          <a:bodyPr/>
          <a:lstStyle/>
          <a:p>
            <a:pPr algn="ctr"/>
            <a:r>
              <a:rPr lang="es-ES" sz="4000" b="1">
                <a:solidFill>
                  <a:srgbClr val="002060"/>
                </a:solidFill>
              </a:rPr>
              <a:t>PREGUNTAS DE INCIO</a:t>
            </a:r>
          </a:p>
          <a:p>
            <a:pPr algn="ctr"/>
            <a:r>
              <a:rPr lang="es-ES" sz="3200" b="1">
                <a:solidFill>
                  <a:srgbClr val="FF0000"/>
                </a:solidFill>
              </a:rPr>
              <a:t>GUSTOS E INTERESES</a:t>
            </a:r>
            <a:r>
              <a:rPr lang="es-ES" sz="3200" b="1">
                <a:solidFill>
                  <a:srgbClr val="002060"/>
                </a:solidFill>
              </a:rPr>
              <a:t> </a:t>
            </a:r>
            <a:r>
              <a:rPr lang="es-ES" sz="4000" b="1">
                <a:solidFill>
                  <a:srgbClr val="002060"/>
                </a:solidFill>
              </a:rPr>
              <a:t> 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B99A7B9-1CBC-4F1B-8F40-B794B704F1BC}"/>
              </a:ext>
            </a:extLst>
          </p:cNvPr>
          <p:cNvSpPr txBox="1"/>
          <p:nvPr/>
        </p:nvSpPr>
        <p:spPr>
          <a:xfrm>
            <a:off x="374432" y="1304342"/>
            <a:ext cx="8395135" cy="4893647"/>
          </a:xfrm>
          <a:prstGeom prst="rect">
            <a:avLst/>
          </a:prstGeom>
          <a:solidFill>
            <a:srgbClr val="FFC0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Calibri"/>
              <a:buChar char="-"/>
            </a:pPr>
            <a:r>
              <a:rPr lang="es-ES" sz="2400">
                <a:solidFill>
                  <a:srgbClr val="000000"/>
                </a:solidFill>
              </a:rPr>
              <a:t>CUÁL ES TU COMIDA FAVORITA</a:t>
            </a:r>
            <a:endParaRPr lang="es-ES" sz="2400" b="1">
              <a:solidFill>
                <a:srgbClr val="000000"/>
              </a:solidFill>
            </a:endParaRPr>
          </a:p>
          <a:p>
            <a:pPr marL="342900" indent="-342900">
              <a:buFont typeface="Calibri"/>
              <a:buChar char="-"/>
            </a:pPr>
            <a:endParaRPr lang="es-ES" sz="2400">
              <a:solidFill>
                <a:srgbClr val="000000"/>
              </a:solidFill>
            </a:endParaRPr>
          </a:p>
          <a:p>
            <a:pPr marL="342900" indent="-342900">
              <a:buFont typeface="Calibri"/>
              <a:buChar char="-"/>
            </a:pPr>
            <a:r>
              <a:rPr lang="es-ES" sz="2400">
                <a:solidFill>
                  <a:srgbClr val="000000"/>
                </a:solidFill>
              </a:rPr>
              <a:t>QUÉ TRES COSAS TE LLEVARIAS A UNA ISLA DESIERTA</a:t>
            </a:r>
          </a:p>
          <a:p>
            <a:pPr marL="342900" indent="-342900">
              <a:buFont typeface="Calibri"/>
              <a:buChar char="-"/>
            </a:pPr>
            <a:endParaRPr lang="es-ES" sz="2400">
              <a:solidFill>
                <a:srgbClr val="000000"/>
              </a:solidFill>
            </a:endParaRPr>
          </a:p>
          <a:p>
            <a:pPr marL="342900" indent="-342900">
              <a:buFont typeface="Calibri"/>
              <a:buChar char="-"/>
            </a:pPr>
            <a:r>
              <a:rPr lang="es-ES" sz="2400">
                <a:solidFill>
                  <a:srgbClr val="000000"/>
                </a:solidFill>
              </a:rPr>
              <a:t>SI PUDIERAS TENER UN SUPERPODER, ¿CUÁL SERIA?</a:t>
            </a:r>
          </a:p>
          <a:p>
            <a:pPr marL="342900" indent="-342900">
              <a:buFont typeface="Calibri"/>
              <a:buChar char="-"/>
            </a:pPr>
            <a:endParaRPr lang="es-ES" sz="2400">
              <a:solidFill>
                <a:srgbClr val="000000"/>
              </a:solidFill>
            </a:endParaRPr>
          </a:p>
          <a:p>
            <a:pPr marL="342900" indent="-342900">
              <a:buFont typeface="Calibri"/>
              <a:buChar char="-"/>
            </a:pPr>
            <a:r>
              <a:rPr lang="es-ES" sz="2400">
                <a:solidFill>
                  <a:srgbClr val="000000"/>
                </a:solidFill>
              </a:rPr>
              <a:t>A QUE PERSONAJE FAMOSO TE GUSTARÍA CONOCER</a:t>
            </a:r>
          </a:p>
          <a:p>
            <a:pPr marL="342900" indent="-342900">
              <a:buFont typeface="Calibri"/>
              <a:buChar char="-"/>
            </a:pPr>
            <a:endParaRPr lang="es-ES" sz="2400">
              <a:solidFill>
                <a:srgbClr val="000000"/>
              </a:solidFill>
            </a:endParaRPr>
          </a:p>
          <a:p>
            <a:pPr marL="342900" indent="-342900">
              <a:buFont typeface="Calibri"/>
              <a:buChar char="-"/>
            </a:pPr>
            <a:r>
              <a:rPr lang="es-ES" sz="2400">
                <a:solidFill>
                  <a:srgbClr val="000000"/>
                </a:solidFill>
              </a:rPr>
              <a:t>SI TUVIERAS QUE CAMBIAR EL NOMBRE,¿ CUAL ESCOGERIA?</a:t>
            </a:r>
          </a:p>
        </p:txBody>
      </p:sp>
    </p:spTree>
    <p:extLst>
      <p:ext uri="{BB962C8B-B14F-4D97-AF65-F5344CB8AC3E}">
        <p14:creationId xmlns:p14="http://schemas.microsoft.com/office/powerpoint/2010/main" val="4580274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/>
          </p:nvPr>
        </p:nvSpPr>
        <p:spPr>
          <a:xfrm>
            <a:off x="374432" y="42068"/>
            <a:ext cx="8395135" cy="1107996"/>
          </a:xfrm>
        </p:spPr>
        <p:txBody>
          <a:bodyPr/>
          <a:lstStyle/>
          <a:p>
            <a:pPr algn="ctr"/>
            <a:r>
              <a:rPr lang="es-ES" sz="4000" b="1">
                <a:solidFill>
                  <a:srgbClr val="002060"/>
                </a:solidFill>
              </a:rPr>
              <a:t>PREGUNTAS DE INCIO</a:t>
            </a:r>
          </a:p>
          <a:p>
            <a:pPr algn="ctr"/>
            <a:r>
              <a:rPr lang="es-ES" sz="3200" b="1">
                <a:solidFill>
                  <a:srgbClr val="FF0000"/>
                </a:solidFill>
              </a:rPr>
              <a:t>VIVENCIAS</a:t>
            </a:r>
            <a:r>
              <a:rPr lang="es-ES" sz="3200" b="1">
                <a:solidFill>
                  <a:srgbClr val="002060"/>
                </a:solidFill>
              </a:rPr>
              <a:t> </a:t>
            </a:r>
            <a:r>
              <a:rPr lang="es-ES" sz="4000" b="1">
                <a:solidFill>
                  <a:srgbClr val="002060"/>
                </a:solidFill>
              </a:rPr>
              <a:t> 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B99A7B9-1CBC-4F1B-8F40-B794B704F1BC}"/>
              </a:ext>
            </a:extLst>
          </p:cNvPr>
          <p:cNvSpPr txBox="1"/>
          <p:nvPr/>
        </p:nvSpPr>
        <p:spPr>
          <a:xfrm>
            <a:off x="374432" y="1304342"/>
            <a:ext cx="8395135" cy="3785652"/>
          </a:xfrm>
          <a:prstGeom prst="rect">
            <a:avLst/>
          </a:prstGeom>
          <a:solidFill>
            <a:srgbClr val="FFC0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Calibri"/>
              <a:buChar char="-"/>
            </a:pPr>
            <a:r>
              <a:rPr lang="es-ES" sz="2400">
                <a:solidFill>
                  <a:srgbClr val="000000"/>
                </a:solidFill>
              </a:rPr>
              <a:t>¿POR QUÉ ESCOGIERON TU NOMBRE?</a:t>
            </a:r>
          </a:p>
          <a:p>
            <a:pPr marL="342900" indent="-342900">
              <a:buFont typeface="Calibri"/>
              <a:buChar char="-"/>
            </a:pPr>
            <a:endParaRPr lang="es-ES" sz="2400">
              <a:solidFill>
                <a:srgbClr val="000000"/>
              </a:solidFill>
            </a:endParaRPr>
          </a:p>
          <a:p>
            <a:pPr marL="342900" indent="-342900">
              <a:buFont typeface="Calibri"/>
              <a:buChar char="-"/>
            </a:pPr>
            <a:r>
              <a:rPr lang="es-ES" sz="2400">
                <a:solidFill>
                  <a:srgbClr val="000000"/>
                </a:solidFill>
              </a:rPr>
              <a:t>QUÉ RECUERDO TIENES DE EDUCACIÓN INFANTIL</a:t>
            </a:r>
          </a:p>
          <a:p>
            <a:pPr marL="342900" indent="-342900">
              <a:buFont typeface="Calibri"/>
              <a:buChar char="-"/>
            </a:pPr>
            <a:endParaRPr lang="es-ES" sz="2400">
              <a:solidFill>
                <a:srgbClr val="000000"/>
              </a:solidFill>
            </a:endParaRPr>
          </a:p>
          <a:p>
            <a:pPr marL="342900" indent="-342900">
              <a:buFont typeface="Calibri"/>
              <a:buChar char="-"/>
            </a:pPr>
            <a:r>
              <a:rPr lang="es-ES" sz="2400">
                <a:solidFill>
                  <a:srgbClr val="000000"/>
                </a:solidFill>
              </a:rPr>
              <a:t>QUÉ PERSONA ES ESPECIAL PARA TÍ</a:t>
            </a:r>
          </a:p>
          <a:p>
            <a:pPr marL="342900" indent="-342900">
              <a:buFont typeface="Calibri"/>
              <a:buChar char="-"/>
            </a:pPr>
            <a:endParaRPr lang="es-ES" sz="2400">
              <a:solidFill>
                <a:srgbClr val="000000"/>
              </a:solidFill>
            </a:endParaRPr>
          </a:p>
          <a:p>
            <a:pPr marL="342900" indent="-342900">
              <a:buFont typeface="Calibri"/>
              <a:buChar char="-"/>
            </a:pPr>
            <a:r>
              <a:rPr lang="es-ES" sz="2400">
                <a:solidFill>
                  <a:srgbClr val="000000"/>
                </a:solidFill>
              </a:rPr>
              <a:t>QUE PROFESOR/A TE HA INFLUIDO POSITIVAMENTE</a:t>
            </a:r>
          </a:p>
          <a:p>
            <a:pPr marL="342900" indent="-342900">
              <a:buFont typeface="Calibri"/>
              <a:buChar char="-"/>
            </a:pPr>
            <a:endParaRPr lang="es-ES" sz="2400">
              <a:solidFill>
                <a:srgbClr val="000000"/>
              </a:solidFill>
            </a:endParaRPr>
          </a:p>
          <a:p>
            <a:pPr marL="342900" indent="-342900">
              <a:buFont typeface="Calibri"/>
              <a:buChar char="-"/>
            </a:pPr>
            <a:r>
              <a:rPr lang="es-ES" sz="2400">
                <a:solidFill>
                  <a:srgbClr val="000000"/>
                </a:solidFill>
              </a:rPr>
              <a:t>UNAS VACACIONES QUE RECUERDES ESPECIALMENTE</a:t>
            </a:r>
          </a:p>
        </p:txBody>
      </p:sp>
    </p:spTree>
    <p:extLst>
      <p:ext uri="{BB962C8B-B14F-4D97-AF65-F5344CB8AC3E}">
        <p14:creationId xmlns:p14="http://schemas.microsoft.com/office/powerpoint/2010/main" val="11016272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/>
          </p:nvPr>
        </p:nvSpPr>
        <p:spPr>
          <a:xfrm>
            <a:off x="374432" y="97468"/>
            <a:ext cx="8395135" cy="997196"/>
          </a:xfrm>
        </p:spPr>
        <p:txBody>
          <a:bodyPr/>
          <a:lstStyle/>
          <a:p>
            <a:pPr algn="ctr"/>
            <a:r>
              <a:rPr lang="es-ES" sz="4000" b="1">
                <a:solidFill>
                  <a:srgbClr val="002060"/>
                </a:solidFill>
              </a:rPr>
              <a:t>PREGUNTAS DE INCIO</a:t>
            </a:r>
          </a:p>
          <a:p>
            <a:pPr algn="ctr"/>
            <a:r>
              <a:rPr lang="es-ES" sz="3200" b="1">
                <a:solidFill>
                  <a:srgbClr val="FF0000"/>
                </a:solidFill>
              </a:rPr>
              <a:t>SENTIMIENTOS EMOCIONES 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B99A7B9-1CBC-4F1B-8F40-B794B704F1BC}"/>
              </a:ext>
            </a:extLst>
          </p:cNvPr>
          <p:cNvSpPr txBox="1"/>
          <p:nvPr/>
        </p:nvSpPr>
        <p:spPr>
          <a:xfrm>
            <a:off x="374432" y="1304342"/>
            <a:ext cx="8395135" cy="3416320"/>
          </a:xfrm>
          <a:prstGeom prst="rect">
            <a:avLst/>
          </a:prstGeom>
          <a:solidFill>
            <a:srgbClr val="FFC0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Calibri"/>
              <a:buChar char="-"/>
            </a:pPr>
            <a:r>
              <a:rPr lang="es-ES" sz="2400">
                <a:solidFill>
                  <a:srgbClr val="000000"/>
                </a:solidFill>
              </a:rPr>
              <a:t>HOY HE AMANECIDO CON UN TIEMPO...</a:t>
            </a:r>
          </a:p>
          <a:p>
            <a:pPr marL="342900" indent="-342900">
              <a:buFont typeface="Calibri"/>
              <a:buChar char="-"/>
            </a:pPr>
            <a:endParaRPr lang="es-ES" sz="2400">
              <a:solidFill>
                <a:srgbClr val="000000"/>
              </a:solidFill>
            </a:endParaRPr>
          </a:p>
          <a:p>
            <a:pPr marL="342900" indent="-342900">
              <a:buFont typeface="Calibri"/>
              <a:buChar char="-"/>
            </a:pPr>
            <a:r>
              <a:rPr lang="es-ES" sz="2400">
                <a:solidFill>
                  <a:srgbClr val="000000"/>
                </a:solidFill>
              </a:rPr>
              <a:t>HOY ME SIENTO DE COLOR...</a:t>
            </a:r>
          </a:p>
          <a:p>
            <a:pPr marL="342900" indent="-342900">
              <a:buFont typeface="Calibri"/>
              <a:buChar char="-"/>
            </a:pPr>
            <a:endParaRPr lang="es-ES" sz="2400">
              <a:solidFill>
                <a:srgbClr val="000000"/>
              </a:solidFill>
            </a:endParaRPr>
          </a:p>
          <a:p>
            <a:pPr marL="342900" indent="-342900">
              <a:buFont typeface="Calibri"/>
              <a:buChar char="-"/>
            </a:pPr>
            <a:r>
              <a:rPr lang="es-ES" sz="2400">
                <a:solidFill>
                  <a:srgbClr val="000000"/>
                </a:solidFill>
              </a:rPr>
              <a:t>UN OBJETO QUE SEA SIGNIFICATIVO PARA TI</a:t>
            </a:r>
          </a:p>
          <a:p>
            <a:pPr marL="342900" indent="-342900">
              <a:buFont typeface="Calibri"/>
              <a:buChar char="-"/>
            </a:pPr>
            <a:endParaRPr lang="es-ES" sz="2400">
              <a:solidFill>
                <a:srgbClr val="000000"/>
              </a:solidFill>
            </a:endParaRPr>
          </a:p>
          <a:p>
            <a:pPr marL="342900" indent="-342900">
              <a:buFont typeface="Calibri"/>
              <a:buChar char="-"/>
            </a:pPr>
            <a:r>
              <a:rPr lang="es-ES" sz="2400">
                <a:solidFill>
                  <a:srgbClr val="000000"/>
                </a:solidFill>
              </a:rPr>
              <a:t>ROSA Y ESPINA..</a:t>
            </a:r>
          </a:p>
          <a:p>
            <a:pPr marL="342900" indent="-342900">
              <a:buFont typeface="Calibri"/>
              <a:buChar char="-"/>
            </a:pPr>
            <a:endParaRPr lang="es-ES" sz="2400">
              <a:solidFill>
                <a:srgbClr val="000000"/>
              </a:solidFill>
            </a:endParaRPr>
          </a:p>
          <a:p>
            <a:pPr marL="342900" indent="-342900">
              <a:buFont typeface="Calibri"/>
              <a:buChar char="-"/>
            </a:pPr>
            <a:endParaRPr lang="es-ES" sz="2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1704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/>
          </p:nvPr>
        </p:nvSpPr>
        <p:spPr>
          <a:xfrm>
            <a:off x="374432" y="97468"/>
            <a:ext cx="8395135" cy="997196"/>
          </a:xfrm>
        </p:spPr>
        <p:txBody>
          <a:bodyPr/>
          <a:lstStyle/>
          <a:p>
            <a:pPr algn="ctr"/>
            <a:r>
              <a:rPr lang="es-ES" sz="4000" b="1">
                <a:solidFill>
                  <a:srgbClr val="002060"/>
                </a:solidFill>
              </a:rPr>
              <a:t>PREGUNTAS DE INCIO</a:t>
            </a:r>
          </a:p>
          <a:p>
            <a:pPr algn="ctr"/>
            <a:r>
              <a:rPr lang="es-ES" sz="3200" b="1">
                <a:solidFill>
                  <a:srgbClr val="FF0000"/>
                </a:solidFill>
              </a:rPr>
              <a:t>HABILIDADES/CUALIDADES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B99A7B9-1CBC-4F1B-8F40-B794B704F1BC}"/>
              </a:ext>
            </a:extLst>
          </p:cNvPr>
          <p:cNvSpPr txBox="1"/>
          <p:nvPr/>
        </p:nvSpPr>
        <p:spPr>
          <a:xfrm>
            <a:off x="374432" y="1304342"/>
            <a:ext cx="8395135" cy="4524315"/>
          </a:xfrm>
          <a:prstGeom prst="rect">
            <a:avLst/>
          </a:prstGeom>
          <a:solidFill>
            <a:srgbClr val="FFC0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Calibri"/>
              <a:buChar char="-"/>
            </a:pPr>
            <a:r>
              <a:rPr lang="es-ES" sz="2400">
                <a:solidFill>
                  <a:srgbClr val="000000"/>
                </a:solidFill>
              </a:rPr>
              <a:t>ALGO QUE SE ME DA BIEN</a:t>
            </a:r>
          </a:p>
          <a:p>
            <a:pPr marL="342900" indent="-342900">
              <a:buFont typeface="Calibri"/>
              <a:buChar char="-"/>
            </a:pPr>
            <a:endParaRPr lang="es-ES" sz="2400">
              <a:solidFill>
                <a:srgbClr val="000000"/>
              </a:solidFill>
            </a:endParaRPr>
          </a:p>
          <a:p>
            <a:pPr marL="342900" indent="-342900">
              <a:buFont typeface="Calibri"/>
              <a:buChar char="-"/>
            </a:pPr>
            <a:r>
              <a:rPr lang="es-ES" sz="2400">
                <a:solidFill>
                  <a:srgbClr val="000000"/>
                </a:solidFill>
              </a:rPr>
              <a:t>UNA CUALIDAD POSITIVA DE MI CARACTER</a:t>
            </a:r>
          </a:p>
          <a:p>
            <a:pPr marL="342900" indent="-342900">
              <a:buFont typeface="Calibri"/>
              <a:buChar char="-"/>
            </a:pPr>
            <a:endParaRPr lang="es-ES" sz="2400">
              <a:solidFill>
                <a:srgbClr val="000000"/>
              </a:solidFill>
            </a:endParaRPr>
          </a:p>
          <a:p>
            <a:pPr marL="342900" indent="-342900">
              <a:buFont typeface="Calibri"/>
              <a:buChar char="-"/>
            </a:pPr>
            <a:r>
              <a:rPr lang="es-ES" sz="2400">
                <a:solidFill>
                  <a:srgbClr val="000000"/>
                </a:solidFill>
              </a:rPr>
              <a:t>UN ADJETIVO QUE EMPIECE POR LA INCIAL DE MI NOMBRE</a:t>
            </a:r>
          </a:p>
          <a:p>
            <a:pPr marL="342900" indent="-342900">
              <a:buFont typeface="Calibri"/>
              <a:buChar char="-"/>
            </a:pPr>
            <a:endParaRPr lang="es-ES" sz="2400">
              <a:solidFill>
                <a:srgbClr val="000000"/>
              </a:solidFill>
            </a:endParaRPr>
          </a:p>
          <a:p>
            <a:pPr marL="342900" indent="-342900">
              <a:buFont typeface="Calibri"/>
              <a:buChar char="-"/>
            </a:pPr>
            <a:r>
              <a:rPr lang="es-ES" sz="2400">
                <a:solidFill>
                  <a:srgbClr val="000000"/>
                </a:solidFill>
              </a:rPr>
              <a:t>UNA CUALIDAD QUE TE GUSTARÍA MEJORAR </a:t>
            </a:r>
          </a:p>
          <a:p>
            <a:pPr marL="342900" indent="-342900">
              <a:buFont typeface="Calibri"/>
              <a:buChar char="-"/>
            </a:pPr>
            <a:endParaRPr lang="es-ES" sz="2400">
              <a:solidFill>
                <a:srgbClr val="000000"/>
              </a:solidFill>
            </a:endParaRPr>
          </a:p>
          <a:p>
            <a:pPr marL="342900" indent="-342900">
              <a:buFont typeface="Calibri"/>
              <a:buChar char="-"/>
            </a:pPr>
            <a:endParaRPr lang="es-ES" sz="2400">
              <a:solidFill>
                <a:srgbClr val="000000"/>
              </a:solidFill>
            </a:endParaRPr>
          </a:p>
          <a:p>
            <a:pPr marL="342900" indent="-342900">
              <a:buFont typeface="Calibri"/>
              <a:buChar char="-"/>
            </a:pPr>
            <a:endParaRPr lang="es-ES" sz="2400">
              <a:solidFill>
                <a:srgbClr val="000000"/>
              </a:solidFill>
            </a:endParaRPr>
          </a:p>
          <a:p>
            <a:pPr marL="342900" indent="-342900">
              <a:buFont typeface="Calibri"/>
              <a:buChar char="-"/>
            </a:pPr>
            <a:endParaRPr lang="es-ES" sz="2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200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Google Shape;1103;p177"/>
          <p:cNvSpPr txBox="1">
            <a:spLocks noGrp="1"/>
          </p:cNvSpPr>
          <p:nvPr>
            <p:ph type="title"/>
          </p:nvPr>
        </p:nvSpPr>
        <p:spPr>
          <a:xfrm>
            <a:off x="395287" y="115887"/>
            <a:ext cx="8497887" cy="936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Arial"/>
              <a:buNone/>
            </a:pPr>
            <a:r>
              <a:rPr lang="en-US" sz="3600" b="1" i="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Repertorio de pr</a:t>
            </a:r>
            <a:r>
              <a:rPr lang="en-US" sz="3600" b="1">
                <a:solidFill>
                  <a:srgbClr val="002060"/>
                </a:solidFill>
              </a:rPr>
              <a:t>ácticas</a:t>
            </a:r>
            <a:r>
              <a:rPr lang="en-US" sz="3600" b="1" i="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restaurativ</a:t>
            </a:r>
            <a:r>
              <a:rPr lang="en-US" sz="3600" b="1">
                <a:solidFill>
                  <a:srgbClr val="002060"/>
                </a:solidFill>
              </a:rPr>
              <a:t>a</a:t>
            </a:r>
            <a:r>
              <a:rPr lang="en-US" sz="3600" b="1" i="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s </a:t>
            </a:r>
            <a:endParaRPr/>
          </a:p>
        </p:txBody>
      </p:sp>
      <p:grpSp>
        <p:nvGrpSpPr>
          <p:cNvPr id="2" name="Google Shape;1104;p177"/>
          <p:cNvGrpSpPr/>
          <p:nvPr/>
        </p:nvGrpSpPr>
        <p:grpSpPr>
          <a:xfrm>
            <a:off x="3097212" y="3659187"/>
            <a:ext cx="1593850" cy="1022350"/>
            <a:chOff x="539552" y="5085184"/>
            <a:chExt cx="1224136" cy="864096"/>
          </a:xfrm>
        </p:grpSpPr>
        <p:cxnSp>
          <p:nvCxnSpPr>
            <p:cNvPr id="1105" name="Google Shape;1105;p177"/>
            <p:cNvCxnSpPr/>
            <p:nvPr/>
          </p:nvCxnSpPr>
          <p:spPr>
            <a:xfrm>
              <a:off x="539552" y="5949280"/>
              <a:ext cx="1224136" cy="0"/>
            </a:xfrm>
            <a:prstGeom prst="straightConnector1">
              <a:avLst/>
            </a:prstGeom>
            <a:noFill/>
            <a:ln w="34925" cap="flat" cmpd="sng">
              <a:solidFill>
                <a:srgbClr val="00CC98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106" name="Google Shape;1106;p177"/>
            <p:cNvCxnSpPr/>
            <p:nvPr/>
          </p:nvCxnSpPr>
          <p:spPr>
            <a:xfrm rot="10800000">
              <a:off x="1763688" y="5085184"/>
              <a:ext cx="0" cy="864096"/>
            </a:xfrm>
            <a:prstGeom prst="straightConnector1">
              <a:avLst/>
            </a:prstGeom>
            <a:noFill/>
            <a:ln w="34925" cap="flat" cmpd="sng">
              <a:solidFill>
                <a:srgbClr val="00CC98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grpSp>
        <p:nvGrpSpPr>
          <p:cNvPr id="3" name="Google Shape;1107;p177"/>
          <p:cNvGrpSpPr/>
          <p:nvPr/>
        </p:nvGrpSpPr>
        <p:grpSpPr>
          <a:xfrm>
            <a:off x="1754187" y="4656137"/>
            <a:ext cx="1336675" cy="1092200"/>
            <a:chOff x="539552" y="5085184"/>
            <a:chExt cx="1224136" cy="864096"/>
          </a:xfrm>
        </p:grpSpPr>
        <p:cxnSp>
          <p:nvCxnSpPr>
            <p:cNvPr id="1108" name="Google Shape;1108;p177"/>
            <p:cNvCxnSpPr/>
            <p:nvPr/>
          </p:nvCxnSpPr>
          <p:spPr>
            <a:xfrm>
              <a:off x="539552" y="5949280"/>
              <a:ext cx="1224136" cy="0"/>
            </a:xfrm>
            <a:prstGeom prst="straightConnector1">
              <a:avLst/>
            </a:prstGeom>
            <a:noFill/>
            <a:ln w="34925" cap="flat" cmpd="sng">
              <a:solidFill>
                <a:srgbClr val="00CC98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109" name="Google Shape;1109;p177"/>
            <p:cNvCxnSpPr/>
            <p:nvPr/>
          </p:nvCxnSpPr>
          <p:spPr>
            <a:xfrm rot="10800000">
              <a:off x="1763688" y="5085184"/>
              <a:ext cx="0" cy="864096"/>
            </a:xfrm>
            <a:prstGeom prst="straightConnector1">
              <a:avLst/>
            </a:prstGeom>
            <a:noFill/>
            <a:ln w="34925" cap="flat" cmpd="sng">
              <a:solidFill>
                <a:srgbClr val="00CC98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grpSp>
        <p:nvGrpSpPr>
          <p:cNvPr id="4" name="Google Shape;1110;p177"/>
          <p:cNvGrpSpPr/>
          <p:nvPr/>
        </p:nvGrpSpPr>
        <p:grpSpPr>
          <a:xfrm>
            <a:off x="519112" y="5743575"/>
            <a:ext cx="1223962" cy="863600"/>
            <a:chOff x="539552" y="5085184"/>
            <a:chExt cx="1224136" cy="864096"/>
          </a:xfrm>
        </p:grpSpPr>
        <p:cxnSp>
          <p:nvCxnSpPr>
            <p:cNvPr id="1111" name="Google Shape;1111;p177"/>
            <p:cNvCxnSpPr/>
            <p:nvPr/>
          </p:nvCxnSpPr>
          <p:spPr>
            <a:xfrm>
              <a:off x="539552" y="5949280"/>
              <a:ext cx="1224136" cy="0"/>
            </a:xfrm>
            <a:prstGeom prst="straightConnector1">
              <a:avLst/>
            </a:prstGeom>
            <a:noFill/>
            <a:ln w="34925" cap="flat" cmpd="sng">
              <a:solidFill>
                <a:srgbClr val="00CC98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112" name="Google Shape;1112;p177"/>
            <p:cNvCxnSpPr/>
            <p:nvPr/>
          </p:nvCxnSpPr>
          <p:spPr>
            <a:xfrm rot="10800000">
              <a:off x="1763688" y="5085184"/>
              <a:ext cx="0" cy="864096"/>
            </a:xfrm>
            <a:prstGeom prst="straightConnector1">
              <a:avLst/>
            </a:prstGeom>
            <a:noFill/>
            <a:ln w="34925" cap="flat" cmpd="sng">
              <a:solidFill>
                <a:srgbClr val="00CC98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grpSp>
        <p:nvGrpSpPr>
          <p:cNvPr id="5" name="Google Shape;1113;p177"/>
          <p:cNvGrpSpPr/>
          <p:nvPr/>
        </p:nvGrpSpPr>
        <p:grpSpPr>
          <a:xfrm>
            <a:off x="4691062" y="2797175"/>
            <a:ext cx="1223962" cy="863600"/>
            <a:chOff x="539552" y="5085184"/>
            <a:chExt cx="1224136" cy="864096"/>
          </a:xfrm>
        </p:grpSpPr>
        <p:cxnSp>
          <p:nvCxnSpPr>
            <p:cNvPr id="1114" name="Google Shape;1114;p177"/>
            <p:cNvCxnSpPr/>
            <p:nvPr/>
          </p:nvCxnSpPr>
          <p:spPr>
            <a:xfrm>
              <a:off x="539552" y="5949280"/>
              <a:ext cx="1224136" cy="0"/>
            </a:xfrm>
            <a:prstGeom prst="straightConnector1">
              <a:avLst/>
            </a:prstGeom>
            <a:noFill/>
            <a:ln w="34925" cap="flat" cmpd="sng">
              <a:solidFill>
                <a:srgbClr val="00CC98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115" name="Google Shape;1115;p177"/>
            <p:cNvCxnSpPr/>
            <p:nvPr/>
          </p:nvCxnSpPr>
          <p:spPr>
            <a:xfrm rot="10800000">
              <a:off x="1763688" y="5085184"/>
              <a:ext cx="0" cy="864096"/>
            </a:xfrm>
            <a:prstGeom prst="straightConnector1">
              <a:avLst/>
            </a:prstGeom>
            <a:noFill/>
            <a:ln w="34925" cap="flat" cmpd="sng">
              <a:solidFill>
                <a:srgbClr val="00CC98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grpSp>
        <p:nvGrpSpPr>
          <p:cNvPr id="6" name="Google Shape;1116;p177"/>
          <p:cNvGrpSpPr/>
          <p:nvPr/>
        </p:nvGrpSpPr>
        <p:grpSpPr>
          <a:xfrm>
            <a:off x="5915025" y="1933575"/>
            <a:ext cx="1223962" cy="863600"/>
            <a:chOff x="539552" y="5085184"/>
            <a:chExt cx="1224136" cy="864096"/>
          </a:xfrm>
        </p:grpSpPr>
        <p:cxnSp>
          <p:nvCxnSpPr>
            <p:cNvPr id="1117" name="Google Shape;1117;p177"/>
            <p:cNvCxnSpPr/>
            <p:nvPr/>
          </p:nvCxnSpPr>
          <p:spPr>
            <a:xfrm>
              <a:off x="539552" y="5949280"/>
              <a:ext cx="1224136" cy="0"/>
            </a:xfrm>
            <a:prstGeom prst="straightConnector1">
              <a:avLst/>
            </a:prstGeom>
            <a:noFill/>
            <a:ln w="34925" cap="flat" cmpd="sng">
              <a:solidFill>
                <a:srgbClr val="00CC98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118" name="Google Shape;1118;p177"/>
            <p:cNvCxnSpPr/>
            <p:nvPr/>
          </p:nvCxnSpPr>
          <p:spPr>
            <a:xfrm rot="10800000">
              <a:off x="1763688" y="5085184"/>
              <a:ext cx="0" cy="864096"/>
            </a:xfrm>
            <a:prstGeom prst="straightConnector1">
              <a:avLst/>
            </a:prstGeom>
            <a:noFill/>
            <a:ln w="34925" cap="flat" cmpd="sng">
              <a:solidFill>
                <a:srgbClr val="00CC98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cxnSp>
        <p:nvCxnSpPr>
          <p:cNvPr id="1119" name="Google Shape;1119;p177"/>
          <p:cNvCxnSpPr/>
          <p:nvPr/>
        </p:nvCxnSpPr>
        <p:spPr>
          <a:xfrm>
            <a:off x="7138987" y="1933575"/>
            <a:ext cx="1647825" cy="0"/>
          </a:xfrm>
          <a:prstGeom prst="straightConnector1">
            <a:avLst/>
          </a:prstGeom>
          <a:noFill/>
          <a:ln w="34925" cap="flat" cmpd="sng">
            <a:solidFill>
              <a:srgbClr val="00CC98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120" name="Google Shape;1120;p177"/>
          <p:cNvSpPr txBox="1"/>
          <p:nvPr/>
        </p:nvSpPr>
        <p:spPr>
          <a:xfrm>
            <a:off x="315950" y="6096000"/>
            <a:ext cx="1427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Esc</a:t>
            </a:r>
            <a:r>
              <a:rPr lang="en-US" sz="2400">
                <a:solidFill>
                  <a:srgbClr val="002060"/>
                </a:solidFill>
              </a:rPr>
              <a:t>ucha</a:t>
            </a:r>
            <a:endParaRPr/>
          </a:p>
        </p:txBody>
      </p:sp>
      <p:sp>
        <p:nvSpPr>
          <p:cNvPr id="1121" name="Google Shape;1121;p177"/>
          <p:cNvSpPr txBox="1"/>
          <p:nvPr/>
        </p:nvSpPr>
        <p:spPr>
          <a:xfrm rot="-1800000">
            <a:off x="2870200" y="4757737"/>
            <a:ext cx="4867275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Actitud Restaurativa</a:t>
            </a:r>
            <a:endParaRPr/>
          </a:p>
        </p:txBody>
      </p:sp>
      <p:sp>
        <p:nvSpPr>
          <p:cNvPr id="1122" name="Google Shape;1122;p177"/>
          <p:cNvSpPr txBox="1"/>
          <p:nvPr/>
        </p:nvSpPr>
        <p:spPr>
          <a:xfrm>
            <a:off x="2954337" y="3851275"/>
            <a:ext cx="1918605" cy="708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Arial"/>
              <a:buNone/>
            </a:pPr>
            <a:r>
              <a:rPr lang="en-US" sz="2000" b="0" i="0" u="none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Conversación</a:t>
            </a:r>
            <a:r>
              <a:rPr lang="en-US" sz="2000" b="0" i="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Restaurativa</a:t>
            </a:r>
            <a:endParaRPr/>
          </a:p>
        </p:txBody>
      </p:sp>
      <p:sp>
        <p:nvSpPr>
          <p:cNvPr id="1123" name="Google Shape;1123;p177"/>
          <p:cNvSpPr txBox="1"/>
          <p:nvPr/>
        </p:nvSpPr>
        <p:spPr>
          <a:xfrm>
            <a:off x="4578350" y="3179750"/>
            <a:ext cx="1647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Mediación</a:t>
            </a:r>
            <a:endParaRPr/>
          </a:p>
        </p:txBody>
      </p:sp>
      <p:sp>
        <p:nvSpPr>
          <p:cNvPr id="1124" name="Google Shape;1124;p177"/>
          <p:cNvSpPr txBox="1"/>
          <p:nvPr/>
        </p:nvSpPr>
        <p:spPr>
          <a:xfrm>
            <a:off x="5915025" y="2274887"/>
            <a:ext cx="1336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r>
              <a:rPr lang="en-US" sz="2400">
                <a:solidFill>
                  <a:srgbClr val="002060"/>
                </a:solidFill>
              </a:rPr>
              <a:t>írculo</a:t>
            </a:r>
            <a:endParaRPr/>
          </a:p>
        </p:txBody>
      </p:sp>
      <p:sp>
        <p:nvSpPr>
          <p:cNvPr id="1125" name="Google Shape;1125;p177"/>
          <p:cNvSpPr txBox="1"/>
          <p:nvPr/>
        </p:nvSpPr>
        <p:spPr>
          <a:xfrm>
            <a:off x="7124700" y="1060450"/>
            <a:ext cx="1822450" cy="708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Arial"/>
              <a:buNone/>
            </a:pPr>
            <a:r>
              <a:rPr lang="en-US" sz="2000" b="0" i="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Reunió</a:t>
            </a:r>
            <a:r>
              <a:rPr lang="en-US" sz="2000">
                <a:solidFill>
                  <a:srgbClr val="002060"/>
                </a:solidFill>
              </a:rPr>
              <a:t>n</a:t>
            </a:r>
            <a:endParaRPr sz="2000">
              <a:solidFill>
                <a:srgbClr val="002060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Arial"/>
              <a:buNone/>
            </a:pPr>
            <a:r>
              <a:rPr lang="en-US" sz="2000" b="0" i="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Restaurativa</a:t>
            </a:r>
            <a:endParaRPr/>
          </a:p>
        </p:txBody>
      </p:sp>
      <p:sp>
        <p:nvSpPr>
          <p:cNvPr id="1126" name="Google Shape;1126;p177"/>
          <p:cNvSpPr txBox="1"/>
          <p:nvPr/>
        </p:nvSpPr>
        <p:spPr>
          <a:xfrm>
            <a:off x="1822450" y="5046662"/>
            <a:ext cx="1427162" cy="708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Arial"/>
              <a:buNone/>
            </a:pPr>
            <a:r>
              <a:rPr lang="en-US" sz="2000" b="0" i="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Expresión Afectiva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" name="Google Shape;1059;p170"/>
          <p:cNvSpPr txBox="1">
            <a:spLocks noGrp="1"/>
          </p:cNvSpPr>
          <p:nvPr>
            <p:ph type="title"/>
          </p:nvPr>
        </p:nvSpPr>
        <p:spPr>
          <a:xfrm>
            <a:off x="395287" y="115887"/>
            <a:ext cx="8497887" cy="936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400"/>
              <a:buFont typeface="Arial"/>
              <a:buNone/>
            </a:pPr>
            <a:r>
              <a:rPr lang="en-US" sz="4400" b="1" i="0" u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Un </a:t>
            </a:r>
            <a:r>
              <a:rPr lang="en-US" sz="4400" b="1" i="0" u="none" err="1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esquema</a:t>
            </a:r>
            <a:r>
              <a:rPr lang="en-US" sz="4400" b="1" i="0" u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4400" b="1" i="0" u="none" err="1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pregunt</a:t>
            </a:r>
            <a:r>
              <a:rPr lang="en-US" b="1" err="1"/>
              <a:t>a</a:t>
            </a:r>
            <a:r>
              <a:rPr lang="en-US" sz="4400" b="1" i="0" u="none" err="1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endParaRPr/>
          </a:p>
        </p:txBody>
      </p:sp>
      <p:sp>
        <p:nvSpPr>
          <p:cNvPr id="1060" name="Google Shape;1060;p170"/>
          <p:cNvSpPr txBox="1">
            <a:spLocks noGrp="1"/>
          </p:cNvSpPr>
          <p:nvPr>
            <p:ph type="body" idx="4294967295"/>
          </p:nvPr>
        </p:nvSpPr>
        <p:spPr>
          <a:xfrm>
            <a:off x="179387" y="1143000"/>
            <a:ext cx="8785225" cy="5429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None/>
            </a:pPr>
            <a:r>
              <a:rPr lang="en-US" sz="3200" b="0" i="0" u="none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Introducció</a:t>
            </a:r>
            <a:r>
              <a:rPr lang="en-US" sz="3200" err="1">
                <a:solidFill>
                  <a:srgbClr val="002060"/>
                </a:solidFill>
              </a:rPr>
              <a:t>n</a:t>
            </a:r>
            <a:r>
              <a:rPr lang="en-US" sz="3200" b="0" i="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al </a:t>
            </a:r>
            <a:r>
              <a:rPr lang="en-US" sz="3200" b="0" i="0" u="none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tema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203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AutoNum type="arabicPeriod"/>
            </a:pPr>
            <a:r>
              <a:rPr lang="en-US" sz="3200" b="0" i="0" u="none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Una</a:t>
            </a:r>
            <a:r>
              <a:rPr lang="en-US" sz="3200" b="0" i="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cosa</a:t>
            </a:r>
            <a:r>
              <a:rPr lang="en-US" sz="3200" b="0" i="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3200" b="0" i="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funciona</a:t>
            </a:r>
            <a:r>
              <a:rPr lang="en-US" sz="3200" b="0" i="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o m</a:t>
            </a:r>
            <a:r>
              <a:rPr lang="en-US" sz="3200">
                <a:solidFill>
                  <a:srgbClr val="002060"/>
                </a:solidFill>
              </a:rPr>
              <a:t>e </a:t>
            </a:r>
            <a:r>
              <a:rPr lang="en-US" sz="3200" err="1">
                <a:solidFill>
                  <a:srgbClr val="002060"/>
                </a:solidFill>
              </a:rPr>
              <a:t>gusta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203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AutoNum type="arabicPeriod"/>
            </a:pPr>
            <a:r>
              <a:rPr lang="en-US" sz="3200" b="0" i="0" u="none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Una</a:t>
            </a:r>
            <a:r>
              <a:rPr lang="en-US" sz="3200" b="0" i="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cosa</a:t>
            </a:r>
            <a:r>
              <a:rPr lang="en-US" sz="3200" b="0" i="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3200" b="0" i="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podr</a:t>
            </a:r>
            <a:r>
              <a:rPr lang="en-US" sz="3200" err="1">
                <a:solidFill>
                  <a:srgbClr val="002060"/>
                </a:solidFill>
              </a:rPr>
              <a:t>í</a:t>
            </a:r>
            <a:r>
              <a:rPr lang="en-US" sz="3200" b="0" i="0" u="none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US" sz="3200" b="0" i="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r>
              <a:rPr lang="en-US" sz="3200" err="1">
                <a:solidFill>
                  <a:srgbClr val="002060"/>
                </a:solidFill>
              </a:rPr>
              <a:t>ejorar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203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AutoNum type="arabicPeriod"/>
            </a:pPr>
            <a:r>
              <a:rPr lang="en-US" sz="3200" b="0" i="0" u="none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Una</a:t>
            </a:r>
            <a:r>
              <a:rPr lang="en-US" sz="3200" b="0" i="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contribución</a:t>
            </a:r>
            <a:r>
              <a:rPr lang="en-US" sz="3200" b="0" i="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personal a </a:t>
            </a:r>
            <a:r>
              <a:rPr lang="en-US" sz="3200" b="0" i="0" u="none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esta</a:t>
            </a:r>
            <a:r>
              <a:rPr lang="en-US" sz="3200" b="0" i="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r>
              <a:rPr lang="en-US" sz="3200" err="1">
                <a:solidFill>
                  <a:srgbClr val="002060"/>
                </a:solidFill>
              </a:rPr>
              <a:t>ejora</a:t>
            </a:r>
            <a:endParaRPr/>
          </a:p>
        </p:txBody>
      </p:sp>
      <p:pic>
        <p:nvPicPr>
          <p:cNvPr id="1061" name="Google Shape;1061;p170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6372225" y="4924425"/>
            <a:ext cx="2351087" cy="164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2" name="Google Shape;1062;p170" descr="Plus Signo Verde · Gráficos vectoriales gratis en Pixabay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80287" y="1830387"/>
            <a:ext cx="1138237" cy="113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3" name="Google Shape;1063;p170" descr="Mejora Png Transparent Images Free - Free PNG Images Vector, PSD, Clipart, Templates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67400" y="2562225"/>
            <a:ext cx="1905000" cy="1647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522515" y="607428"/>
            <a:ext cx="8192594" cy="664797"/>
          </a:xfrm>
        </p:spPr>
        <p:txBody>
          <a:bodyPr/>
          <a:lstStyle/>
          <a:p>
            <a:pPr algn="ctr"/>
            <a:r>
              <a:rPr lang="es-ES" sz="4800" b="1"/>
              <a:t>LA ESCUCHA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2" name="Google Shape;1142;p17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33350" y="0"/>
            <a:ext cx="5110162" cy="2716212"/>
          </a:xfrm>
          <a:prstGeom prst="rect">
            <a:avLst/>
          </a:prstGeom>
          <a:noFill/>
          <a:ln>
            <a:noFill/>
          </a:ln>
        </p:spPr>
      </p:pic>
      <p:sp>
        <p:nvSpPr>
          <p:cNvPr id="1143" name="Google Shape;1143;p179"/>
          <p:cNvSpPr txBox="1"/>
          <p:nvPr/>
        </p:nvSpPr>
        <p:spPr>
          <a:xfrm>
            <a:off x="4976800" y="382575"/>
            <a:ext cx="4167300" cy="11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99"/>
              </a:buClr>
              <a:buSzPts val="3600"/>
              <a:buFont typeface="Arial"/>
              <a:buNone/>
            </a:pPr>
            <a:r>
              <a:rPr lang="en-US" sz="3600" b="1" i="1" u="none">
                <a:solidFill>
                  <a:srgbClr val="262699"/>
                </a:solidFill>
                <a:latin typeface="Arial"/>
                <a:ea typeface="Arial"/>
                <a:cs typeface="Arial"/>
                <a:sym typeface="Arial"/>
              </a:rPr>
              <a:t>P</a:t>
            </a:r>
            <a:r>
              <a:rPr lang="en-US" sz="3600" b="1" i="1">
                <a:solidFill>
                  <a:srgbClr val="262699"/>
                </a:solidFill>
              </a:rPr>
              <a:t>ara escuchar bien</a:t>
            </a:r>
            <a:r>
              <a:rPr lang="en-US" sz="3600" b="1" i="1" u="none">
                <a:solidFill>
                  <a:srgbClr val="262699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600" b="1" i="1">
                <a:solidFill>
                  <a:srgbClr val="262699"/>
                </a:solidFill>
              </a:rPr>
              <a:t>es</a:t>
            </a:r>
            <a:r>
              <a:rPr lang="en-US" sz="3600" b="1" i="1" u="none">
                <a:solidFill>
                  <a:srgbClr val="262699"/>
                </a:solidFill>
                <a:latin typeface="Arial"/>
                <a:ea typeface="Arial"/>
                <a:cs typeface="Arial"/>
                <a:sym typeface="Arial"/>
              </a:rPr>
              <a:t> m</a:t>
            </a:r>
            <a:r>
              <a:rPr lang="en-US" sz="3600" b="1" i="1">
                <a:solidFill>
                  <a:srgbClr val="262699"/>
                </a:solidFill>
              </a:rPr>
              <a:t>ejo</a:t>
            </a:r>
            <a:r>
              <a:rPr lang="en-US" sz="3600" b="1" i="1" u="none">
                <a:solidFill>
                  <a:srgbClr val="262699"/>
                </a:solidFill>
                <a:latin typeface="Arial"/>
                <a:ea typeface="Arial"/>
                <a:cs typeface="Arial"/>
                <a:sym typeface="Arial"/>
              </a:rPr>
              <a:t>r NO …</a:t>
            </a:r>
            <a:endParaRPr/>
          </a:p>
        </p:txBody>
      </p:sp>
      <p:sp>
        <p:nvSpPr>
          <p:cNvPr id="1144" name="Google Shape;1144;p179"/>
          <p:cNvSpPr txBox="1">
            <a:spLocks noGrp="1"/>
          </p:cNvSpPr>
          <p:nvPr>
            <p:ph type="body" idx="4294967295"/>
          </p:nvPr>
        </p:nvSpPr>
        <p:spPr>
          <a:xfrm>
            <a:off x="684212" y="3040062"/>
            <a:ext cx="7956550" cy="3478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25" tIns="41450" rIns="82925" bIns="4145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Arial"/>
              <a:buNone/>
            </a:pPr>
            <a:r>
              <a:rPr lang="en-US" sz="3600" b="1" i="0" u="none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Interr</a:t>
            </a:r>
            <a:r>
              <a:rPr lang="en-US" sz="3600" b="1" err="1">
                <a:solidFill>
                  <a:srgbClr val="002060"/>
                </a:solidFill>
              </a:rPr>
              <a:t>umpir</a:t>
            </a:r>
            <a:r>
              <a:rPr lang="en-US" sz="3600" b="1" i="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		</a:t>
            </a:r>
            <a:r>
              <a:rPr lang="en-US" sz="3600" b="1" i="0" u="none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Criticar</a:t>
            </a:r>
            <a:r>
              <a:rPr lang="en-US" sz="3600" b="1" i="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						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Arial"/>
              <a:buNone/>
            </a:pPr>
            <a:r>
              <a:rPr lang="en-US" sz="3600" b="1" i="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				</a:t>
            </a:r>
            <a:r>
              <a:rPr lang="en-US" sz="3600" b="1" i="0" u="none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Ju</a:t>
            </a:r>
            <a:r>
              <a:rPr lang="en-US" sz="3600" b="1" err="1">
                <a:solidFill>
                  <a:srgbClr val="002060"/>
                </a:solidFill>
              </a:rPr>
              <a:t>zgar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Arial"/>
              <a:buNone/>
            </a:pPr>
            <a:r>
              <a:rPr lang="en-US" sz="3600" b="1" i="0" u="none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Interrogar</a:t>
            </a:r>
            <a:r>
              <a:rPr lang="en-US" sz="3600" b="1" i="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			</a:t>
            </a:r>
            <a:r>
              <a:rPr lang="en-US" sz="3600" b="1" i="0" u="none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Acons</a:t>
            </a:r>
            <a:r>
              <a:rPr lang="en-US" sz="3600" b="1" err="1">
                <a:solidFill>
                  <a:srgbClr val="002060"/>
                </a:solidFill>
              </a:rPr>
              <a:t>ej</a:t>
            </a:r>
            <a:r>
              <a:rPr lang="en-US" sz="3600" b="1" i="0" u="none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ar</a:t>
            </a:r>
            <a:r>
              <a:rPr lang="en-US" sz="3600" b="1" i="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						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Arial"/>
              <a:buNone/>
            </a:pPr>
            <a:r>
              <a:rPr lang="en-US" sz="3600" b="1" err="1">
                <a:solidFill>
                  <a:srgbClr val="002060"/>
                </a:solidFill>
              </a:rPr>
              <a:t>Quitar</a:t>
            </a:r>
            <a:r>
              <a:rPr lang="en-US" sz="3600" b="1" i="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00" b="1" i="0" u="none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import</a:t>
            </a:r>
            <a:r>
              <a:rPr lang="en-US" sz="3600" b="1" err="1">
                <a:solidFill>
                  <a:srgbClr val="002060"/>
                </a:solidFill>
              </a:rPr>
              <a:t>a</a:t>
            </a:r>
            <a:r>
              <a:rPr lang="en-US" sz="3600" b="1" i="0" u="none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ncia</a:t>
            </a:r>
            <a:r>
              <a:rPr lang="en-US" sz="3600" b="1" i="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	     </a:t>
            </a:r>
            <a:r>
              <a:rPr lang="en-US" sz="3600" b="1" i="0" u="none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Ignorar</a:t>
            </a:r>
            <a:endParaRPr/>
          </a:p>
          <a:p>
            <a:pPr marL="342900" marR="0" lvl="0" indent="-1143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1" i="0" u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Google Shape;1155;p181"/>
          <p:cNvSpPr txBox="1">
            <a:spLocks noGrp="1"/>
          </p:cNvSpPr>
          <p:nvPr>
            <p:ph type="title"/>
          </p:nvPr>
        </p:nvSpPr>
        <p:spPr>
          <a:xfrm>
            <a:off x="459587" y="-171450"/>
            <a:ext cx="8224800" cy="11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4000"/>
              <a:buFont typeface="Arial"/>
              <a:buNone/>
            </a:pPr>
            <a:r>
              <a:rPr lang="en-US" sz="4000" b="1">
                <a:solidFill>
                  <a:srgbClr val="004586"/>
                </a:solidFill>
              </a:rPr>
              <a:t>Forma</a:t>
            </a:r>
            <a:r>
              <a:rPr lang="en-US" sz="4000" b="1" i="0" u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s d</a:t>
            </a:r>
            <a:r>
              <a:rPr lang="en-US" sz="4000" b="1">
                <a:solidFill>
                  <a:srgbClr val="004586"/>
                </a:solidFill>
              </a:rPr>
              <a:t>e escuchar</a:t>
            </a:r>
            <a:endParaRPr/>
          </a:p>
        </p:txBody>
      </p:sp>
      <p:sp>
        <p:nvSpPr>
          <p:cNvPr id="1156" name="Google Shape;1156;p181"/>
          <p:cNvSpPr txBox="1">
            <a:spLocks noGrp="1"/>
          </p:cNvSpPr>
          <p:nvPr>
            <p:ph type="body" idx="4294967295"/>
          </p:nvPr>
        </p:nvSpPr>
        <p:spPr>
          <a:xfrm>
            <a:off x="-187200" y="615950"/>
            <a:ext cx="9331200" cy="590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42950" lvl="1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900"/>
              <a:buFont typeface="Arial"/>
              <a:buChar char="–"/>
            </a:pPr>
            <a:r>
              <a:rPr lang="en-US" sz="2000" b="1">
                <a:solidFill>
                  <a:srgbClr val="202124"/>
                </a:solidFill>
                <a:highlight>
                  <a:srgbClr val="F8F9FA"/>
                </a:highlight>
              </a:rPr>
              <a:t>Negación de sentimientos:</a:t>
            </a:r>
            <a:r>
              <a:rPr lang="en-US" sz="2000">
                <a:solidFill>
                  <a:srgbClr val="202124"/>
                </a:solidFill>
                <a:highlight>
                  <a:srgbClr val="F8F9FA"/>
                </a:highlight>
              </a:rPr>
              <a:t> "bueno, no importa que te pongas así, ven a comer"</a:t>
            </a:r>
            <a:endParaRPr sz="20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marL="742950" lvl="1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900"/>
              <a:buFont typeface="Arial"/>
              <a:buChar char="–"/>
            </a:pPr>
            <a:r>
              <a:rPr lang="en-US" sz="2000" b="1">
                <a:solidFill>
                  <a:srgbClr val="202124"/>
                </a:solidFill>
                <a:highlight>
                  <a:srgbClr val="F8F9FA"/>
                </a:highlight>
              </a:rPr>
              <a:t>Respuesta filosófica:</a:t>
            </a:r>
            <a:r>
              <a:rPr lang="en-US" sz="2000">
                <a:solidFill>
                  <a:srgbClr val="202124"/>
                </a:solidFill>
                <a:highlight>
                  <a:srgbClr val="F8F9FA"/>
                </a:highlight>
              </a:rPr>
              <a:t> "mira, la vida es así, unas personas nos caen bien y otras no"</a:t>
            </a:r>
            <a:endParaRPr sz="20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marL="742950" lvl="1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900"/>
              <a:buFont typeface="Arial"/>
              <a:buChar char="–"/>
            </a:pPr>
            <a:r>
              <a:rPr lang="en-US" sz="2000" b="1">
                <a:solidFill>
                  <a:srgbClr val="202124"/>
                </a:solidFill>
                <a:highlight>
                  <a:srgbClr val="F8F9FA"/>
                </a:highlight>
              </a:rPr>
              <a:t>Advertencia:</a:t>
            </a:r>
            <a:r>
              <a:rPr lang="en-US" sz="2000">
                <a:solidFill>
                  <a:srgbClr val="202124"/>
                </a:solidFill>
                <a:highlight>
                  <a:srgbClr val="F8F9FA"/>
                </a:highlight>
              </a:rPr>
              <a:t> "te he avisado: no hagas que me tengan que llamar la atencón en la escuela"</a:t>
            </a:r>
            <a:endParaRPr sz="20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marL="742950" lvl="1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900"/>
              <a:buFont typeface="Arial"/>
              <a:buChar char="–"/>
            </a:pPr>
            <a:r>
              <a:rPr lang="en-US" sz="2000" b="1">
                <a:solidFill>
                  <a:srgbClr val="202124"/>
                </a:solidFill>
                <a:highlight>
                  <a:srgbClr val="F8F9FA"/>
                </a:highlight>
              </a:rPr>
              <a:t>Consejo:</a:t>
            </a:r>
            <a:r>
              <a:rPr lang="en-US" sz="2000">
                <a:solidFill>
                  <a:srgbClr val="202124"/>
                </a:solidFill>
                <a:highlight>
                  <a:srgbClr val="F8F9FA"/>
                </a:highlight>
              </a:rPr>
              <a:t> "lo que tienes que hacer es llevarte bien"</a:t>
            </a:r>
            <a:endParaRPr sz="20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marL="742950" lvl="1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900"/>
              <a:buFont typeface="Arial"/>
              <a:buChar char="–"/>
            </a:pPr>
            <a:r>
              <a:rPr lang="en-US" sz="2000" b="1">
                <a:solidFill>
                  <a:srgbClr val="202124"/>
                </a:solidFill>
                <a:highlight>
                  <a:srgbClr val="F8F9FA"/>
                </a:highlight>
              </a:rPr>
              <a:t>Interrogatorio:</a:t>
            </a:r>
            <a:r>
              <a:rPr lang="en-US" sz="2000">
                <a:solidFill>
                  <a:srgbClr val="202124"/>
                </a:solidFill>
                <a:highlight>
                  <a:srgbClr val="F8F9FA"/>
                </a:highlight>
              </a:rPr>
              <a:t> “¿tenías examen hoy? ¿Acaso no has hecho los deberes? ...”</a:t>
            </a:r>
            <a:endParaRPr sz="20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marL="742950" lvl="1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900"/>
              <a:buFont typeface="Arial"/>
              <a:buChar char="–"/>
            </a:pPr>
            <a:r>
              <a:rPr lang="en-US" sz="2000" b="1">
                <a:solidFill>
                  <a:srgbClr val="202124"/>
                </a:solidFill>
                <a:highlight>
                  <a:srgbClr val="F8F9FA"/>
                </a:highlight>
              </a:rPr>
              <a:t>Defender al otro:</a:t>
            </a:r>
            <a:r>
              <a:rPr lang="en-US" sz="2000">
                <a:solidFill>
                  <a:srgbClr val="202124"/>
                </a:solidFill>
                <a:highlight>
                  <a:srgbClr val="F8F9FA"/>
                </a:highlight>
              </a:rPr>
              <a:t> “no sabes lo duro que es ser maestro; deberías tener más comprensión”</a:t>
            </a:r>
            <a:endParaRPr sz="20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marL="742950" lvl="1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900"/>
              <a:buFont typeface="Arial"/>
              <a:buChar char="–"/>
            </a:pPr>
            <a:r>
              <a:rPr lang="en-US" sz="2000" b="1">
                <a:solidFill>
                  <a:srgbClr val="202124"/>
                </a:solidFill>
                <a:highlight>
                  <a:srgbClr val="F8F9FA"/>
                </a:highlight>
              </a:rPr>
              <a:t>Atacar al otro: </a:t>
            </a:r>
            <a:r>
              <a:rPr lang="en-US" sz="2000">
                <a:solidFill>
                  <a:srgbClr val="202124"/>
                </a:solidFill>
                <a:highlight>
                  <a:srgbClr val="F8F9FA"/>
                </a:highlight>
              </a:rPr>
              <a:t>“¿quién es la maestra? Ahora mismo telefonearé para quejarme; si te importa, me llamas y yo voy a venir inmediatamente”</a:t>
            </a:r>
            <a:endParaRPr sz="20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marL="742950" lvl="1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900"/>
              <a:buFont typeface="Arial"/>
              <a:buChar char="–"/>
            </a:pPr>
            <a:r>
              <a:rPr lang="en-US" sz="2000" b="1">
                <a:solidFill>
                  <a:srgbClr val="202124"/>
                </a:solidFill>
                <a:highlight>
                  <a:srgbClr val="F8F9FA"/>
                </a:highlight>
              </a:rPr>
              <a:t>Psicólogo de guardia</a:t>
            </a:r>
            <a:r>
              <a:rPr lang="en-US" sz="2000">
                <a:solidFill>
                  <a:srgbClr val="202124"/>
                </a:solidFill>
                <a:highlight>
                  <a:srgbClr val="F8F9FA"/>
                </a:highlight>
              </a:rPr>
              <a:t>: "¿has pensado qué debes hacer tú para caer mal a la gente?"</a:t>
            </a:r>
            <a:endParaRPr sz="20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marL="742950" lvl="1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900"/>
              <a:buFont typeface="Arial"/>
              <a:buChar char="–"/>
            </a:pPr>
            <a:r>
              <a:rPr lang="en-US" sz="2000" b="1">
                <a:solidFill>
                  <a:srgbClr val="202124"/>
                </a:solidFill>
                <a:highlight>
                  <a:srgbClr val="F8F9FA"/>
                </a:highlight>
              </a:rPr>
              <a:t>Distraído:</a:t>
            </a:r>
            <a:r>
              <a:rPr lang="en-US" sz="2000">
                <a:solidFill>
                  <a:srgbClr val="202124"/>
                </a:solidFill>
                <a:highlight>
                  <a:srgbClr val="F8F9FA"/>
                </a:highlight>
              </a:rPr>
              <a:t> (mirando el móvil o la TV, sin mirarlo a la cara) “ah, sí?”</a:t>
            </a:r>
            <a:endParaRPr sz="20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marL="742950" marR="38100" lvl="1" indent="-292100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900"/>
              <a:buChar char="–"/>
            </a:pPr>
            <a:r>
              <a:rPr lang="en-US" sz="2000" b="1">
                <a:solidFill>
                  <a:srgbClr val="202124"/>
                </a:solidFill>
                <a:highlight>
                  <a:srgbClr val="F8F9FA"/>
                </a:highlight>
              </a:rPr>
              <a:t>Respuesta empática: </a:t>
            </a:r>
            <a:r>
              <a:rPr lang="en-US" sz="2000">
                <a:solidFill>
                  <a:srgbClr val="202124"/>
                </a:solidFill>
                <a:highlight>
                  <a:srgbClr val="F8F9FA"/>
                </a:highlight>
              </a:rPr>
              <a:t>“vaya, parece que estás bien enfadado; parece que el día no ha ido muy bien. ¿Quieres que hablemos un momento, o prefieres primer almuerzo?”</a:t>
            </a:r>
            <a:endParaRPr sz="1900" b="1" u="sng">
              <a:solidFill>
                <a:srgbClr val="004586"/>
              </a:solidFill>
            </a:endParaRPr>
          </a:p>
        </p:txBody>
      </p:sp>
      <p:sp>
        <p:nvSpPr>
          <p:cNvPr id="1157" name="Google Shape;1157;p181"/>
          <p:cNvSpPr txBox="1"/>
          <p:nvPr/>
        </p:nvSpPr>
        <p:spPr>
          <a:xfrm>
            <a:off x="6553200" y="6245225"/>
            <a:ext cx="2128837" cy="471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t>48</a:t>
            </a:fld>
            <a:endParaRPr/>
          </a:p>
        </p:txBody>
      </p:sp>
      <p:sp>
        <p:nvSpPr>
          <p:cNvPr id="1158" name="Google Shape;1158;p181"/>
          <p:cNvSpPr txBox="1"/>
          <p:nvPr/>
        </p:nvSpPr>
        <p:spPr>
          <a:xfrm>
            <a:off x="4454525" y="3275012"/>
            <a:ext cx="234950" cy="307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</p:spTree>
  </p:cSld>
  <p:clrMapOvr>
    <a:masterClrMapping/>
  </p:clrMapOvr>
  <p:transition>
    <p:fade thruBlk="1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609398"/>
          </a:xfrm>
          <a:solidFill>
            <a:srgbClr val="92D050"/>
          </a:solidFill>
        </p:spPr>
        <p:txBody>
          <a:bodyPr/>
          <a:lstStyle/>
          <a:p>
            <a:pPr algn="ctr"/>
            <a:r>
              <a:rPr lang="es-ES" b="1"/>
              <a:t>PARA ESCUCHAR BIEN </a:t>
            </a:r>
          </a:p>
        </p:txBody>
      </p:sp>
      <p:sp>
        <p:nvSpPr>
          <p:cNvPr id="4" name="3 Rectángulo"/>
          <p:cNvSpPr/>
          <p:nvPr/>
        </p:nvSpPr>
        <p:spPr>
          <a:xfrm>
            <a:off x="609599" y="1204686"/>
            <a:ext cx="7489371" cy="495520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fontAlgn="base">
              <a:buFont typeface="Wingdings" pitchFamily="2" charset="2"/>
              <a:buChar char="Ø"/>
            </a:pPr>
            <a:r>
              <a:rPr lang="es-ES" sz="2800"/>
              <a:t>Lugar tranquilo, disponer de tiempo, tono de voz y actitud receptivas.</a:t>
            </a:r>
          </a:p>
          <a:p>
            <a:pPr fontAlgn="base">
              <a:buFont typeface="Wingdings" pitchFamily="2" charset="2"/>
              <a:buChar char="Ø"/>
            </a:pPr>
            <a:r>
              <a:rPr lang="es-ES" sz="2800"/>
              <a:t>Mantener contacto ocular con quien habla</a:t>
            </a:r>
          </a:p>
          <a:p>
            <a:pPr fontAlgn="base">
              <a:buFont typeface="Wingdings" pitchFamily="2" charset="2"/>
              <a:buChar char="Ø"/>
            </a:pPr>
            <a:r>
              <a:rPr lang="es-ES" sz="2800"/>
              <a:t>Estar interesado en la perspectiva de la otra persona</a:t>
            </a:r>
          </a:p>
          <a:p>
            <a:pPr fontAlgn="base">
              <a:buFont typeface="Wingdings" pitchFamily="2" charset="2"/>
              <a:buChar char="Ø"/>
            </a:pPr>
            <a:r>
              <a:rPr lang="es-ES" sz="2800"/>
              <a:t>Indicar que se le está escuchando afirmando con la cabeza, diciendo “</a:t>
            </a:r>
            <a:r>
              <a:rPr lang="es-ES" sz="2800" err="1"/>
              <a:t>aha</a:t>
            </a:r>
            <a:r>
              <a:rPr lang="es-ES" sz="2800"/>
              <a:t>”</a:t>
            </a:r>
          </a:p>
          <a:p>
            <a:pPr fontAlgn="base">
              <a:buFont typeface="Wingdings" pitchFamily="2" charset="2"/>
              <a:buChar char="Ø"/>
            </a:pPr>
            <a:r>
              <a:rPr lang="es-ES" sz="2800"/>
              <a:t>Respetar las pausas del interlocutor, no llenar sus silencio</a:t>
            </a:r>
          </a:p>
          <a:p>
            <a:pPr fontAlgn="base">
              <a:buFont typeface="Wingdings" pitchFamily="2" charset="2"/>
              <a:buChar char="Ø"/>
            </a:pPr>
            <a:r>
              <a:rPr lang="es-ES" sz="2800"/>
              <a:t>Parafrasear</a:t>
            </a:r>
          </a:p>
          <a:p>
            <a:br>
              <a:rPr lang="es-ES"/>
            </a:b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9" name="Google Shape;1179;p184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8229600" cy="1144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000"/>
              <a:buFont typeface="Arial"/>
              <a:buNone/>
            </a:pPr>
            <a:r>
              <a:rPr lang="en-US" sz="4000" b="0" i="0" u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PARAFRASEAR</a:t>
            </a:r>
            <a:endParaRPr lang="en-US"/>
          </a:p>
        </p:txBody>
      </p:sp>
      <p:sp>
        <p:nvSpPr>
          <p:cNvPr id="1180" name="Google Shape;1180;p184"/>
          <p:cNvSpPr txBox="1">
            <a:spLocks noGrp="1"/>
          </p:cNvSpPr>
          <p:nvPr>
            <p:ph type="body" idx="4294967295"/>
          </p:nvPr>
        </p:nvSpPr>
        <p:spPr>
          <a:xfrm>
            <a:off x="214312" y="1233714"/>
            <a:ext cx="8750300" cy="5481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342900" marR="0" lvl="0" indent="-34909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12500"/>
              <a:buFont typeface="Arial"/>
              <a:buChar char="•"/>
            </a:pPr>
            <a:r>
              <a:rPr lang="en-US">
                <a:solidFill>
                  <a:srgbClr val="202124"/>
                </a:solidFill>
                <a:highlight>
                  <a:srgbClr val="F8F9FA"/>
                </a:highlight>
              </a:rPr>
              <a:t>Es </a:t>
            </a:r>
            <a:r>
              <a:rPr lang="en-US" err="1">
                <a:solidFill>
                  <a:srgbClr val="202124"/>
                </a:solidFill>
                <a:highlight>
                  <a:srgbClr val="F8F9FA"/>
                </a:highlight>
              </a:rPr>
              <a:t>contestar</a:t>
            </a:r>
            <a:r>
              <a:rPr lang="en-US">
                <a:solidFill>
                  <a:srgbClr val="202124"/>
                </a:solidFill>
                <a:highlight>
                  <a:srgbClr val="F8F9FA"/>
                </a:highlight>
              </a:rPr>
              <a:t> a la persona con parte de lo </a:t>
            </a:r>
            <a:r>
              <a:rPr lang="en-US" err="1">
                <a:solidFill>
                  <a:srgbClr val="202124"/>
                </a:solidFill>
                <a:highlight>
                  <a:srgbClr val="F8F9FA"/>
                </a:highlight>
              </a:rPr>
              <a:t>que</a:t>
            </a:r>
            <a:r>
              <a:rPr lang="en-US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err="1">
                <a:solidFill>
                  <a:srgbClr val="202124"/>
                </a:solidFill>
                <a:highlight>
                  <a:srgbClr val="F8F9FA"/>
                </a:highlight>
              </a:rPr>
              <a:t>ella</a:t>
            </a:r>
            <a:r>
              <a:rPr lang="en-US">
                <a:solidFill>
                  <a:srgbClr val="202124"/>
                </a:solidFill>
                <a:highlight>
                  <a:srgbClr val="F8F9FA"/>
                </a:highlight>
              </a:rPr>
              <a:t> ha </a:t>
            </a:r>
            <a:r>
              <a:rPr lang="en-US" err="1">
                <a:solidFill>
                  <a:srgbClr val="202124"/>
                </a:solidFill>
                <a:highlight>
                  <a:srgbClr val="F8F9FA"/>
                </a:highlight>
              </a:rPr>
              <a:t>dicho</a:t>
            </a:r>
            <a:r>
              <a:rPr lang="en-US">
                <a:solidFill>
                  <a:srgbClr val="202124"/>
                </a:solidFill>
                <a:highlight>
                  <a:srgbClr val="F8F9FA"/>
                </a:highlight>
              </a:rPr>
              <a:t>, </a:t>
            </a:r>
            <a:r>
              <a:rPr lang="en-US" err="1">
                <a:solidFill>
                  <a:srgbClr val="202124"/>
                </a:solidFill>
                <a:highlight>
                  <a:srgbClr val="F8F9FA"/>
                </a:highlight>
              </a:rPr>
              <a:t>para</a:t>
            </a:r>
            <a:r>
              <a:rPr lang="en-US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err="1">
                <a:solidFill>
                  <a:srgbClr val="202124"/>
                </a:solidFill>
                <a:highlight>
                  <a:srgbClr val="F8F9FA"/>
                </a:highlight>
              </a:rPr>
              <a:t>que</a:t>
            </a:r>
            <a:r>
              <a:rPr lang="en-US">
                <a:solidFill>
                  <a:srgbClr val="202124"/>
                </a:solidFill>
                <a:highlight>
                  <a:srgbClr val="F8F9FA"/>
                </a:highlight>
              </a:rPr>
              <a:t>:</a:t>
            </a:r>
            <a:endParaRPr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marL="3429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marL="742950" marR="0" lvl="1" indent="-33004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12500"/>
              <a:buFont typeface="Arial"/>
              <a:buChar char="–"/>
            </a:pPr>
            <a:r>
              <a:rPr lang="en-US" sz="2400">
                <a:solidFill>
                  <a:srgbClr val="202124"/>
                </a:solidFill>
                <a:highlight>
                  <a:srgbClr val="F8F9FA"/>
                </a:highlight>
              </a:rPr>
              <a:t>se </a:t>
            </a:r>
            <a:r>
              <a:rPr lang="en-US" sz="2400" err="1">
                <a:solidFill>
                  <a:srgbClr val="202124"/>
                </a:solidFill>
                <a:highlight>
                  <a:srgbClr val="F8F9FA"/>
                </a:highlight>
              </a:rPr>
              <a:t>dé</a:t>
            </a:r>
            <a:r>
              <a:rPr lang="en-US" sz="2400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sz="2400" err="1">
                <a:solidFill>
                  <a:srgbClr val="202124"/>
                </a:solidFill>
                <a:highlight>
                  <a:srgbClr val="F8F9FA"/>
                </a:highlight>
              </a:rPr>
              <a:t>cuenta</a:t>
            </a:r>
            <a:r>
              <a:rPr lang="en-US" sz="2400">
                <a:solidFill>
                  <a:srgbClr val="202124"/>
                </a:solidFill>
                <a:highlight>
                  <a:srgbClr val="F8F9FA"/>
                </a:highlight>
              </a:rPr>
              <a:t> de </a:t>
            </a:r>
            <a:r>
              <a:rPr lang="en-US" sz="2400" err="1">
                <a:solidFill>
                  <a:srgbClr val="202124"/>
                </a:solidFill>
                <a:highlight>
                  <a:srgbClr val="F8F9FA"/>
                </a:highlight>
              </a:rPr>
              <a:t>que</a:t>
            </a:r>
            <a:r>
              <a:rPr lang="en-US" sz="2400">
                <a:solidFill>
                  <a:srgbClr val="202124"/>
                </a:solidFill>
                <a:highlight>
                  <a:srgbClr val="F8F9FA"/>
                </a:highlight>
              </a:rPr>
              <a:t> lo </a:t>
            </a:r>
            <a:r>
              <a:rPr lang="en-US" sz="2400" err="1">
                <a:solidFill>
                  <a:srgbClr val="202124"/>
                </a:solidFill>
                <a:highlight>
                  <a:srgbClr val="F8F9FA"/>
                </a:highlight>
              </a:rPr>
              <a:t>estamos</a:t>
            </a:r>
            <a:r>
              <a:rPr lang="en-US" sz="2400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sz="2400" err="1">
                <a:solidFill>
                  <a:srgbClr val="202124"/>
                </a:solidFill>
                <a:highlight>
                  <a:srgbClr val="F8F9FA"/>
                </a:highlight>
              </a:rPr>
              <a:t>entendiendo</a:t>
            </a:r>
            <a:endParaRPr sz="24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marL="742950" marR="0" lvl="1" indent="-33004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12500"/>
              <a:buFont typeface="Arial"/>
              <a:buChar char="–"/>
            </a:pPr>
            <a:r>
              <a:rPr lang="en-US" sz="2400" err="1">
                <a:solidFill>
                  <a:srgbClr val="202124"/>
                </a:solidFill>
                <a:highlight>
                  <a:srgbClr val="F8F9FA"/>
                </a:highlight>
              </a:rPr>
              <a:t>nos</a:t>
            </a:r>
            <a:r>
              <a:rPr lang="en-US" sz="2400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sz="2400" err="1">
                <a:solidFill>
                  <a:srgbClr val="202124"/>
                </a:solidFill>
                <a:highlight>
                  <a:srgbClr val="F8F9FA"/>
                </a:highlight>
              </a:rPr>
              <a:t>corrija</a:t>
            </a:r>
            <a:r>
              <a:rPr lang="en-US" sz="2400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sz="2400" err="1">
                <a:solidFill>
                  <a:srgbClr val="202124"/>
                </a:solidFill>
                <a:highlight>
                  <a:srgbClr val="F8F9FA"/>
                </a:highlight>
              </a:rPr>
              <a:t>si</a:t>
            </a:r>
            <a:r>
              <a:rPr lang="en-US" sz="2400">
                <a:solidFill>
                  <a:srgbClr val="202124"/>
                </a:solidFill>
                <a:highlight>
                  <a:srgbClr val="F8F9FA"/>
                </a:highlight>
              </a:rPr>
              <a:t> no lo </a:t>
            </a:r>
            <a:r>
              <a:rPr lang="en-US" sz="2400" err="1">
                <a:solidFill>
                  <a:srgbClr val="202124"/>
                </a:solidFill>
                <a:highlight>
                  <a:srgbClr val="F8F9FA"/>
                </a:highlight>
              </a:rPr>
              <a:t>hemos</a:t>
            </a:r>
            <a:r>
              <a:rPr lang="en-US" sz="2400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sz="2400" err="1">
                <a:solidFill>
                  <a:srgbClr val="202124"/>
                </a:solidFill>
                <a:highlight>
                  <a:srgbClr val="F8F9FA"/>
                </a:highlight>
              </a:rPr>
              <a:t>entendido</a:t>
            </a:r>
            <a:r>
              <a:rPr lang="en-US" sz="2400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sz="2400" err="1">
                <a:solidFill>
                  <a:srgbClr val="202124"/>
                </a:solidFill>
                <a:highlight>
                  <a:srgbClr val="F8F9FA"/>
                </a:highlight>
              </a:rPr>
              <a:t>bien</a:t>
            </a:r>
            <a:r>
              <a:rPr lang="en-US" sz="2400">
                <a:solidFill>
                  <a:srgbClr val="202124"/>
                </a:solidFill>
                <a:highlight>
                  <a:srgbClr val="F8F9FA"/>
                </a:highlight>
              </a:rPr>
              <a:t>.</a:t>
            </a:r>
            <a:endParaRPr sz="24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marL="342900" marR="0" lvl="0" indent="-34909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12500"/>
              <a:buFont typeface="Arial"/>
              <a:buChar char="•"/>
            </a:pPr>
            <a:r>
              <a:rPr lang="en-US">
                <a:solidFill>
                  <a:srgbClr val="202124"/>
                </a:solidFill>
                <a:highlight>
                  <a:srgbClr val="F8F9FA"/>
                </a:highlight>
              </a:rPr>
              <a:t>La forma </a:t>
            </a:r>
            <a:r>
              <a:rPr lang="en-US" err="1">
                <a:solidFill>
                  <a:srgbClr val="202124"/>
                </a:solidFill>
                <a:highlight>
                  <a:srgbClr val="F8F9FA"/>
                </a:highlight>
              </a:rPr>
              <a:t>más</a:t>
            </a:r>
            <a:r>
              <a:rPr lang="en-US">
                <a:solidFill>
                  <a:srgbClr val="202124"/>
                </a:solidFill>
                <a:highlight>
                  <a:srgbClr val="F8F9FA"/>
                </a:highlight>
              </a:rPr>
              <a:t> habitual </a:t>
            </a:r>
            <a:r>
              <a:rPr lang="en-US" err="1">
                <a:solidFill>
                  <a:srgbClr val="202124"/>
                </a:solidFill>
                <a:highlight>
                  <a:srgbClr val="F8F9FA"/>
                </a:highlight>
              </a:rPr>
              <a:t>es</a:t>
            </a:r>
            <a:r>
              <a:rPr lang="en-US">
                <a:solidFill>
                  <a:srgbClr val="202124"/>
                </a:solidFill>
                <a:highlight>
                  <a:srgbClr val="F8F9FA"/>
                </a:highlight>
              </a:rPr>
              <a:t> un </a:t>
            </a:r>
            <a:r>
              <a:rPr lang="en-US" err="1">
                <a:solidFill>
                  <a:srgbClr val="202124"/>
                </a:solidFill>
                <a:highlight>
                  <a:srgbClr val="F8F9FA"/>
                </a:highlight>
              </a:rPr>
              <a:t>pequeño</a:t>
            </a:r>
            <a:r>
              <a:rPr lang="en-US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err="1">
                <a:solidFill>
                  <a:srgbClr val="202124"/>
                </a:solidFill>
                <a:highlight>
                  <a:srgbClr val="F8F9FA"/>
                </a:highlight>
              </a:rPr>
              <a:t>resumen</a:t>
            </a:r>
            <a:r>
              <a:rPr lang="en-US">
                <a:solidFill>
                  <a:srgbClr val="202124"/>
                </a:solidFill>
                <a:highlight>
                  <a:srgbClr val="F8F9FA"/>
                </a:highlight>
              </a:rPr>
              <a:t>:</a:t>
            </a:r>
            <a:endParaRPr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marL="3429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marL="742950" marR="0" lvl="1" indent="-33004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12500"/>
              <a:buFont typeface="Arial"/>
              <a:buChar char="–"/>
            </a:pPr>
            <a:r>
              <a:rPr lang="en-US" sz="2400">
                <a:solidFill>
                  <a:srgbClr val="202124"/>
                </a:solidFill>
                <a:highlight>
                  <a:srgbClr val="F8F9FA"/>
                </a:highlight>
              </a:rPr>
              <a:t>la </a:t>
            </a:r>
            <a:r>
              <a:rPr lang="en-US" sz="2400" err="1">
                <a:solidFill>
                  <a:srgbClr val="202124"/>
                </a:solidFill>
                <a:highlight>
                  <a:srgbClr val="F8F9FA"/>
                </a:highlight>
              </a:rPr>
              <a:t>que</a:t>
            </a:r>
            <a:r>
              <a:rPr lang="en-US" sz="2400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sz="2400" err="1">
                <a:solidFill>
                  <a:srgbClr val="202124"/>
                </a:solidFill>
                <a:highlight>
                  <a:srgbClr val="F8F9FA"/>
                </a:highlight>
              </a:rPr>
              <a:t>habla</a:t>
            </a:r>
            <a:r>
              <a:rPr lang="en-US" sz="2400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sz="2400" err="1">
                <a:solidFill>
                  <a:srgbClr val="202124"/>
                </a:solidFill>
                <a:highlight>
                  <a:srgbClr val="F8F9FA"/>
                </a:highlight>
              </a:rPr>
              <a:t>nos</a:t>
            </a:r>
            <a:r>
              <a:rPr lang="en-US" sz="2400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sz="2400" err="1">
                <a:solidFill>
                  <a:srgbClr val="202124"/>
                </a:solidFill>
                <a:highlight>
                  <a:srgbClr val="F8F9FA"/>
                </a:highlight>
              </a:rPr>
              <a:t>explica</a:t>
            </a:r>
            <a:r>
              <a:rPr lang="en-US" sz="2400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sz="2400" err="1">
                <a:solidFill>
                  <a:srgbClr val="202124"/>
                </a:solidFill>
                <a:highlight>
                  <a:srgbClr val="F8F9FA"/>
                </a:highlight>
              </a:rPr>
              <a:t>algo</a:t>
            </a:r>
            <a:r>
              <a:rPr lang="en-US" sz="2400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sz="2400" err="1">
                <a:solidFill>
                  <a:srgbClr val="202124"/>
                </a:solidFill>
                <a:highlight>
                  <a:srgbClr val="F8F9FA"/>
                </a:highlight>
              </a:rPr>
              <a:t>durante</a:t>
            </a:r>
            <a:r>
              <a:rPr lang="en-US" sz="2400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sz="2400" err="1">
                <a:solidFill>
                  <a:srgbClr val="202124"/>
                </a:solidFill>
                <a:highlight>
                  <a:srgbClr val="F8F9FA"/>
                </a:highlight>
              </a:rPr>
              <a:t>unos</a:t>
            </a:r>
            <a:r>
              <a:rPr lang="en-US" sz="2400">
                <a:solidFill>
                  <a:srgbClr val="202124"/>
                </a:solidFill>
                <a:highlight>
                  <a:srgbClr val="F8F9FA"/>
                </a:highlight>
              </a:rPr>
              <a:t> 30′, </a:t>
            </a:r>
            <a:r>
              <a:rPr lang="en-US" sz="2400" err="1">
                <a:solidFill>
                  <a:srgbClr val="202124"/>
                </a:solidFill>
                <a:highlight>
                  <a:srgbClr val="F8F9FA"/>
                </a:highlight>
              </a:rPr>
              <a:t>durante</a:t>
            </a:r>
            <a:r>
              <a:rPr lang="en-US" sz="2400">
                <a:solidFill>
                  <a:srgbClr val="202124"/>
                </a:solidFill>
                <a:highlight>
                  <a:srgbClr val="F8F9FA"/>
                </a:highlight>
              </a:rPr>
              <a:t> los </a:t>
            </a:r>
            <a:r>
              <a:rPr lang="en-US" sz="2400" err="1">
                <a:solidFill>
                  <a:srgbClr val="202124"/>
                </a:solidFill>
                <a:highlight>
                  <a:srgbClr val="F8F9FA"/>
                </a:highlight>
              </a:rPr>
              <a:t>cuales</a:t>
            </a:r>
            <a:r>
              <a:rPr lang="en-US" sz="2400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sz="2400" err="1">
                <a:solidFill>
                  <a:srgbClr val="202124"/>
                </a:solidFill>
                <a:highlight>
                  <a:srgbClr val="F8F9FA"/>
                </a:highlight>
              </a:rPr>
              <a:t>sólo</a:t>
            </a:r>
            <a:r>
              <a:rPr lang="en-US" sz="2400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sz="2400" err="1">
                <a:solidFill>
                  <a:srgbClr val="202124"/>
                </a:solidFill>
                <a:highlight>
                  <a:srgbClr val="F8F9FA"/>
                </a:highlight>
              </a:rPr>
              <a:t>hacemos</a:t>
            </a:r>
            <a:r>
              <a:rPr lang="en-US" sz="2400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sz="2400" err="1">
                <a:solidFill>
                  <a:srgbClr val="202124"/>
                </a:solidFill>
                <a:highlight>
                  <a:srgbClr val="F8F9FA"/>
                </a:highlight>
              </a:rPr>
              <a:t>gestos</a:t>
            </a:r>
            <a:r>
              <a:rPr lang="en-US" sz="2400">
                <a:solidFill>
                  <a:srgbClr val="202124"/>
                </a:solidFill>
                <a:highlight>
                  <a:srgbClr val="F8F9FA"/>
                </a:highlight>
              </a:rPr>
              <a:t> de </a:t>
            </a:r>
            <a:r>
              <a:rPr lang="en-US" sz="2400" err="1">
                <a:solidFill>
                  <a:srgbClr val="202124"/>
                </a:solidFill>
                <a:highlight>
                  <a:srgbClr val="F8F9FA"/>
                </a:highlight>
              </a:rPr>
              <a:t>atención</a:t>
            </a:r>
            <a:r>
              <a:rPr lang="en-US" sz="2400">
                <a:solidFill>
                  <a:srgbClr val="202124"/>
                </a:solidFill>
                <a:highlight>
                  <a:srgbClr val="F8F9FA"/>
                </a:highlight>
              </a:rPr>
              <a:t> e </a:t>
            </a:r>
            <a:r>
              <a:rPr lang="en-US" sz="2400" err="1">
                <a:solidFill>
                  <a:srgbClr val="202124"/>
                </a:solidFill>
                <a:highlight>
                  <a:srgbClr val="F8F9FA"/>
                </a:highlight>
              </a:rPr>
              <a:t>interés</a:t>
            </a:r>
            <a:r>
              <a:rPr lang="en-US" sz="2400">
                <a:solidFill>
                  <a:srgbClr val="202124"/>
                </a:solidFill>
                <a:highlight>
                  <a:srgbClr val="F8F9FA"/>
                </a:highlight>
              </a:rPr>
              <a:t>.</a:t>
            </a:r>
            <a:endParaRPr sz="24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marL="742950" marR="0" lvl="1" indent="-33004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12500"/>
              <a:buFont typeface="Arial"/>
              <a:buChar char="–"/>
            </a:pPr>
            <a:r>
              <a:rPr lang="en-US" sz="2400" err="1">
                <a:solidFill>
                  <a:srgbClr val="202124"/>
                </a:solidFill>
                <a:highlight>
                  <a:srgbClr val="F8F9FA"/>
                </a:highlight>
              </a:rPr>
              <a:t>Cuando</a:t>
            </a:r>
            <a:r>
              <a:rPr lang="en-US" sz="2400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sz="2400" err="1">
                <a:solidFill>
                  <a:srgbClr val="202124"/>
                </a:solidFill>
                <a:highlight>
                  <a:srgbClr val="F8F9FA"/>
                </a:highlight>
              </a:rPr>
              <a:t>hace</a:t>
            </a:r>
            <a:r>
              <a:rPr lang="en-US" sz="2400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sz="2400" err="1">
                <a:solidFill>
                  <a:srgbClr val="202124"/>
                </a:solidFill>
                <a:highlight>
                  <a:srgbClr val="F8F9FA"/>
                </a:highlight>
              </a:rPr>
              <a:t>una</a:t>
            </a:r>
            <a:r>
              <a:rPr lang="en-US" sz="2400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sz="2400" err="1">
                <a:solidFill>
                  <a:srgbClr val="202124"/>
                </a:solidFill>
                <a:highlight>
                  <a:srgbClr val="F8F9FA"/>
                </a:highlight>
              </a:rPr>
              <a:t>pausa</a:t>
            </a:r>
            <a:r>
              <a:rPr lang="en-US" sz="2400">
                <a:solidFill>
                  <a:srgbClr val="202124"/>
                </a:solidFill>
                <a:highlight>
                  <a:srgbClr val="F8F9FA"/>
                </a:highlight>
              </a:rPr>
              <a:t>, o </a:t>
            </a:r>
            <a:r>
              <a:rPr lang="en-US" sz="2400" err="1">
                <a:solidFill>
                  <a:srgbClr val="202124"/>
                </a:solidFill>
                <a:highlight>
                  <a:srgbClr val="F8F9FA"/>
                </a:highlight>
              </a:rPr>
              <a:t>cuando</a:t>
            </a:r>
            <a:r>
              <a:rPr lang="en-US" sz="2400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sz="2400" err="1">
                <a:solidFill>
                  <a:srgbClr val="202124"/>
                </a:solidFill>
                <a:highlight>
                  <a:srgbClr val="F8F9FA"/>
                </a:highlight>
              </a:rPr>
              <a:t>nos</a:t>
            </a:r>
            <a:r>
              <a:rPr lang="en-US" sz="2400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sz="2400" err="1">
                <a:solidFill>
                  <a:srgbClr val="202124"/>
                </a:solidFill>
                <a:highlight>
                  <a:srgbClr val="F8F9FA"/>
                </a:highlight>
              </a:rPr>
              <a:t>parece</a:t>
            </a:r>
            <a:r>
              <a:rPr lang="en-US" sz="2400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sz="2400" err="1">
                <a:solidFill>
                  <a:srgbClr val="202124"/>
                </a:solidFill>
                <a:highlight>
                  <a:srgbClr val="F8F9FA"/>
                </a:highlight>
              </a:rPr>
              <a:t>que</a:t>
            </a:r>
            <a:r>
              <a:rPr lang="en-US" sz="2400">
                <a:solidFill>
                  <a:srgbClr val="202124"/>
                </a:solidFill>
                <a:highlight>
                  <a:srgbClr val="F8F9FA"/>
                </a:highlight>
              </a:rPr>
              <a:t> ha </a:t>
            </a:r>
            <a:r>
              <a:rPr lang="en-US" sz="2400" err="1">
                <a:solidFill>
                  <a:srgbClr val="202124"/>
                </a:solidFill>
                <a:highlight>
                  <a:srgbClr val="F8F9FA"/>
                </a:highlight>
              </a:rPr>
              <a:t>completado</a:t>
            </a:r>
            <a:r>
              <a:rPr lang="en-US" sz="2400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sz="2400" err="1">
                <a:solidFill>
                  <a:srgbClr val="202124"/>
                </a:solidFill>
                <a:highlight>
                  <a:srgbClr val="F8F9FA"/>
                </a:highlight>
              </a:rPr>
              <a:t>una</a:t>
            </a:r>
            <a:r>
              <a:rPr lang="en-US" sz="2400">
                <a:solidFill>
                  <a:srgbClr val="202124"/>
                </a:solidFill>
                <a:highlight>
                  <a:srgbClr val="F8F9FA"/>
                </a:highlight>
              </a:rPr>
              <a:t> idea le </a:t>
            </a:r>
            <a:r>
              <a:rPr lang="en-US" sz="2400" err="1">
                <a:solidFill>
                  <a:srgbClr val="202124"/>
                </a:solidFill>
                <a:highlight>
                  <a:srgbClr val="F8F9FA"/>
                </a:highlight>
              </a:rPr>
              <a:t>decimos</a:t>
            </a:r>
            <a:r>
              <a:rPr lang="en-US" sz="2400">
                <a:solidFill>
                  <a:srgbClr val="202124"/>
                </a:solidFill>
                <a:highlight>
                  <a:srgbClr val="F8F9FA"/>
                </a:highlight>
              </a:rPr>
              <a:t> "</a:t>
            </a:r>
            <a:r>
              <a:rPr lang="en-US" sz="2400" err="1">
                <a:solidFill>
                  <a:srgbClr val="202124"/>
                </a:solidFill>
                <a:highlight>
                  <a:srgbClr val="F8F9FA"/>
                </a:highlight>
              </a:rPr>
              <a:t>si</a:t>
            </a:r>
            <a:r>
              <a:rPr lang="en-US" sz="2400">
                <a:solidFill>
                  <a:srgbClr val="202124"/>
                </a:solidFill>
                <a:highlight>
                  <a:srgbClr val="F8F9FA"/>
                </a:highlight>
              </a:rPr>
              <a:t> lo he </a:t>
            </a:r>
            <a:r>
              <a:rPr lang="en-US" sz="2400" err="1">
                <a:solidFill>
                  <a:srgbClr val="202124"/>
                </a:solidFill>
                <a:highlight>
                  <a:srgbClr val="F8F9FA"/>
                </a:highlight>
              </a:rPr>
              <a:t>entendido</a:t>
            </a:r>
            <a:r>
              <a:rPr lang="en-US" sz="2400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sz="2400" err="1">
                <a:solidFill>
                  <a:srgbClr val="202124"/>
                </a:solidFill>
                <a:highlight>
                  <a:srgbClr val="F8F9FA"/>
                </a:highlight>
              </a:rPr>
              <a:t>bien</a:t>
            </a:r>
            <a:r>
              <a:rPr lang="en-US" sz="2400">
                <a:solidFill>
                  <a:srgbClr val="202124"/>
                </a:solidFill>
                <a:highlight>
                  <a:srgbClr val="F8F9FA"/>
                </a:highlight>
              </a:rPr>
              <a:t>..." y </a:t>
            </a:r>
            <a:r>
              <a:rPr lang="en-US" sz="2400" err="1">
                <a:solidFill>
                  <a:srgbClr val="202124"/>
                </a:solidFill>
                <a:highlight>
                  <a:srgbClr val="F8F9FA"/>
                </a:highlight>
              </a:rPr>
              <a:t>hacemos</a:t>
            </a:r>
            <a:r>
              <a:rPr lang="en-US" sz="2400">
                <a:solidFill>
                  <a:srgbClr val="202124"/>
                </a:solidFill>
                <a:highlight>
                  <a:srgbClr val="F8F9FA"/>
                </a:highlight>
              </a:rPr>
              <a:t> un </a:t>
            </a:r>
            <a:r>
              <a:rPr lang="en-US" sz="2400" err="1">
                <a:solidFill>
                  <a:srgbClr val="202124"/>
                </a:solidFill>
                <a:highlight>
                  <a:srgbClr val="F8F9FA"/>
                </a:highlight>
              </a:rPr>
              <a:t>breve</a:t>
            </a:r>
            <a:r>
              <a:rPr lang="en-US" sz="2400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sz="2400" err="1">
                <a:solidFill>
                  <a:srgbClr val="202124"/>
                </a:solidFill>
                <a:highlight>
                  <a:srgbClr val="F8F9FA"/>
                </a:highlight>
              </a:rPr>
              <a:t>resumen</a:t>
            </a:r>
            <a:r>
              <a:rPr lang="en-US" sz="2400">
                <a:solidFill>
                  <a:srgbClr val="202124"/>
                </a:solidFill>
                <a:highlight>
                  <a:srgbClr val="F8F9FA"/>
                </a:highlight>
              </a:rPr>
              <a:t> de lo </a:t>
            </a:r>
            <a:r>
              <a:rPr lang="en-US" sz="2400" err="1">
                <a:solidFill>
                  <a:srgbClr val="202124"/>
                </a:solidFill>
                <a:highlight>
                  <a:srgbClr val="F8F9FA"/>
                </a:highlight>
              </a:rPr>
              <a:t>que</a:t>
            </a:r>
            <a:r>
              <a:rPr lang="en-US" sz="2400">
                <a:solidFill>
                  <a:srgbClr val="202124"/>
                </a:solidFill>
                <a:highlight>
                  <a:srgbClr val="F8F9FA"/>
                </a:highlight>
              </a:rPr>
              <a:t> ha </a:t>
            </a:r>
            <a:r>
              <a:rPr lang="en-US" sz="2400" err="1">
                <a:solidFill>
                  <a:srgbClr val="202124"/>
                </a:solidFill>
                <a:highlight>
                  <a:srgbClr val="F8F9FA"/>
                </a:highlight>
              </a:rPr>
              <a:t>dicho</a:t>
            </a:r>
            <a:r>
              <a:rPr lang="en-US" sz="2400">
                <a:solidFill>
                  <a:srgbClr val="202124"/>
                </a:solidFill>
                <a:highlight>
                  <a:srgbClr val="F8F9FA"/>
                </a:highlight>
              </a:rPr>
              <a:t>.</a:t>
            </a:r>
            <a:endParaRPr sz="24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marL="74295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marL="342900" marR="0" lvl="0" indent="-34909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12500"/>
              <a:buFont typeface="Arial"/>
              <a:buChar char="•"/>
            </a:pPr>
            <a:r>
              <a:rPr lang="en-US" err="1">
                <a:solidFill>
                  <a:srgbClr val="202124"/>
                </a:solidFill>
                <a:highlight>
                  <a:srgbClr val="F8F9FA"/>
                </a:highlight>
              </a:rPr>
              <a:t>Esto</a:t>
            </a:r>
            <a:r>
              <a:rPr lang="en-US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err="1">
                <a:solidFill>
                  <a:srgbClr val="202124"/>
                </a:solidFill>
                <a:highlight>
                  <a:srgbClr val="F8F9FA"/>
                </a:highlight>
              </a:rPr>
              <a:t>va</a:t>
            </a:r>
            <a:r>
              <a:rPr lang="en-US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err="1">
                <a:solidFill>
                  <a:srgbClr val="202124"/>
                </a:solidFill>
                <a:highlight>
                  <a:srgbClr val="F8F9FA"/>
                </a:highlight>
              </a:rPr>
              <a:t>seguido</a:t>
            </a:r>
            <a:r>
              <a:rPr lang="en-US">
                <a:solidFill>
                  <a:srgbClr val="202124"/>
                </a:solidFill>
                <a:highlight>
                  <a:srgbClr val="F8F9FA"/>
                </a:highlight>
              </a:rPr>
              <a:t> de </a:t>
            </a:r>
            <a:r>
              <a:rPr lang="en-US" err="1">
                <a:solidFill>
                  <a:srgbClr val="202124"/>
                </a:solidFill>
                <a:highlight>
                  <a:srgbClr val="F8F9FA"/>
                </a:highlight>
              </a:rPr>
              <a:t>más</a:t>
            </a:r>
            <a:r>
              <a:rPr lang="en-US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err="1">
                <a:solidFill>
                  <a:srgbClr val="202124"/>
                </a:solidFill>
                <a:highlight>
                  <a:srgbClr val="F8F9FA"/>
                </a:highlight>
              </a:rPr>
              <a:t>habla</a:t>
            </a:r>
            <a:r>
              <a:rPr lang="en-US">
                <a:solidFill>
                  <a:srgbClr val="202124"/>
                </a:solidFill>
                <a:highlight>
                  <a:srgbClr val="F8F9FA"/>
                </a:highlight>
              </a:rPr>
              <a:t> y </a:t>
            </a:r>
            <a:r>
              <a:rPr lang="en-US" err="1">
                <a:solidFill>
                  <a:srgbClr val="202124"/>
                </a:solidFill>
                <a:highlight>
                  <a:srgbClr val="F8F9FA"/>
                </a:highlight>
              </a:rPr>
              <a:t>más</a:t>
            </a:r>
            <a:r>
              <a:rPr lang="en-US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err="1">
                <a:solidFill>
                  <a:srgbClr val="202124"/>
                </a:solidFill>
                <a:highlight>
                  <a:srgbClr val="F8F9FA"/>
                </a:highlight>
              </a:rPr>
              <a:t>parafraseo</a:t>
            </a:r>
            <a:r>
              <a:rPr lang="en-US">
                <a:solidFill>
                  <a:srgbClr val="202124"/>
                </a:solidFill>
                <a:highlight>
                  <a:srgbClr val="F8F9FA"/>
                </a:highlight>
              </a:rPr>
              <a:t>.</a:t>
            </a:r>
            <a:endParaRPr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marL="3429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marL="342900" marR="38100" lvl="0" indent="-349091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12500"/>
              <a:buChar char="•"/>
            </a:pPr>
            <a:r>
              <a:rPr lang="en-US">
                <a:solidFill>
                  <a:srgbClr val="202124"/>
                </a:solidFill>
                <a:highlight>
                  <a:srgbClr val="F8F9FA"/>
                </a:highlight>
              </a:rPr>
              <a:t>¿Lo </a:t>
            </a:r>
            <a:r>
              <a:rPr lang="en-US" err="1">
                <a:solidFill>
                  <a:srgbClr val="202124"/>
                </a:solidFill>
                <a:highlight>
                  <a:srgbClr val="F8F9FA"/>
                </a:highlight>
              </a:rPr>
              <a:t>probamos</a:t>
            </a:r>
            <a:r>
              <a:rPr lang="en-US">
                <a:solidFill>
                  <a:srgbClr val="202124"/>
                </a:solidFill>
                <a:highlight>
                  <a:srgbClr val="F8F9FA"/>
                </a:highlight>
              </a:rPr>
              <a:t>?</a:t>
            </a:r>
            <a:endParaRPr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marL="3429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2060"/>
              </a:solidFill>
            </a:endParaRPr>
          </a:p>
          <a:p>
            <a:pPr marL="342900" marR="0" lvl="0" indent="-190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400" b="0" i="0" u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1" name="Google Shape;1181;p184"/>
          <p:cNvSpPr txBox="1"/>
          <p:nvPr/>
        </p:nvSpPr>
        <p:spPr>
          <a:xfrm>
            <a:off x="6553200" y="6245225"/>
            <a:ext cx="2128837" cy="471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t>50</a:t>
            </a:fld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6" name="Google Shape;1186;p185"/>
          <p:cNvSpPr txBox="1"/>
          <p:nvPr/>
        </p:nvSpPr>
        <p:spPr>
          <a:xfrm>
            <a:off x="457200" y="274637"/>
            <a:ext cx="8224800" cy="11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0000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Comunicació No-Violenta</a:t>
            </a:r>
            <a:endParaRPr/>
          </a:p>
        </p:txBody>
      </p:sp>
      <p:sp>
        <p:nvSpPr>
          <p:cNvPr id="1187" name="Google Shape;1187;p185"/>
          <p:cNvSpPr txBox="1"/>
          <p:nvPr/>
        </p:nvSpPr>
        <p:spPr>
          <a:xfrm>
            <a:off x="250825" y="1600200"/>
            <a:ext cx="4968900" cy="28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0000" bIns="91425" anchor="t" anchorCtr="0">
            <a:noAutofit/>
          </a:bodyPr>
          <a:lstStyle/>
          <a:p>
            <a:pPr marL="0" marR="0" lvl="0" indent="-203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3200"/>
              <a:buFont typeface="Arial"/>
              <a:buChar char="•"/>
            </a:pPr>
            <a:r>
              <a:rPr lang="en-US" sz="2500">
                <a:solidFill>
                  <a:srgbClr val="202124"/>
                </a:solidFill>
                <a:highlight>
                  <a:srgbClr val="F8F9FA"/>
                </a:highlight>
              </a:rPr>
              <a:t>La </a:t>
            </a:r>
            <a:r>
              <a:rPr lang="en-US" sz="2500" err="1">
                <a:solidFill>
                  <a:srgbClr val="202124"/>
                </a:solidFill>
                <a:highlight>
                  <a:srgbClr val="F8F9FA"/>
                </a:highlight>
              </a:rPr>
              <a:t>Comunicación</a:t>
            </a:r>
            <a:r>
              <a:rPr lang="en-US" sz="2500">
                <a:solidFill>
                  <a:srgbClr val="202124"/>
                </a:solidFill>
                <a:highlight>
                  <a:srgbClr val="F8F9FA"/>
                </a:highlight>
              </a:rPr>
              <a:t> No-</a:t>
            </a:r>
            <a:r>
              <a:rPr lang="en-US" sz="2500" err="1">
                <a:solidFill>
                  <a:srgbClr val="202124"/>
                </a:solidFill>
                <a:highlight>
                  <a:srgbClr val="F8F9FA"/>
                </a:highlight>
              </a:rPr>
              <a:t>Violenta</a:t>
            </a:r>
            <a:r>
              <a:rPr lang="en-US" sz="2500">
                <a:solidFill>
                  <a:srgbClr val="202124"/>
                </a:solidFill>
                <a:highlight>
                  <a:srgbClr val="F8F9FA"/>
                </a:highlight>
              </a:rPr>
              <a:t> (Rosenberg) </a:t>
            </a:r>
            <a:r>
              <a:rPr lang="en-US" sz="2500" err="1">
                <a:solidFill>
                  <a:srgbClr val="202124"/>
                </a:solidFill>
                <a:highlight>
                  <a:srgbClr val="F8F9FA"/>
                </a:highlight>
              </a:rPr>
              <a:t>es</a:t>
            </a:r>
            <a:r>
              <a:rPr lang="en-US" sz="2500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sz="2500" err="1">
                <a:solidFill>
                  <a:srgbClr val="202124"/>
                </a:solidFill>
                <a:highlight>
                  <a:srgbClr val="F8F9FA"/>
                </a:highlight>
              </a:rPr>
              <a:t>una</a:t>
            </a:r>
            <a:r>
              <a:rPr lang="en-US" sz="2500">
                <a:solidFill>
                  <a:srgbClr val="202124"/>
                </a:solidFill>
                <a:highlight>
                  <a:srgbClr val="F8F9FA"/>
                </a:highlight>
              </a:rPr>
              <a:t> forma de </a:t>
            </a:r>
            <a:r>
              <a:rPr lang="en-US" sz="2500" err="1">
                <a:solidFill>
                  <a:srgbClr val="202124"/>
                </a:solidFill>
                <a:highlight>
                  <a:srgbClr val="F8F9FA"/>
                </a:highlight>
              </a:rPr>
              <a:t>expresarse</a:t>
            </a:r>
            <a:r>
              <a:rPr lang="en-US" sz="2500">
                <a:solidFill>
                  <a:srgbClr val="202124"/>
                </a:solidFill>
                <a:highlight>
                  <a:srgbClr val="F8F9FA"/>
                </a:highlight>
              </a:rPr>
              <a:t> y de </a:t>
            </a:r>
            <a:r>
              <a:rPr lang="en-US" sz="2500" err="1">
                <a:solidFill>
                  <a:srgbClr val="202124"/>
                </a:solidFill>
                <a:highlight>
                  <a:srgbClr val="F8F9FA"/>
                </a:highlight>
              </a:rPr>
              <a:t>dialogar</a:t>
            </a:r>
            <a:r>
              <a:rPr lang="en-US" sz="2500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sz="2500" err="1">
                <a:solidFill>
                  <a:srgbClr val="202124"/>
                </a:solidFill>
                <a:highlight>
                  <a:srgbClr val="F8F9FA"/>
                </a:highlight>
              </a:rPr>
              <a:t>que</a:t>
            </a:r>
            <a:r>
              <a:rPr lang="en-US" sz="2500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sz="2500" err="1">
                <a:solidFill>
                  <a:srgbClr val="202124"/>
                </a:solidFill>
                <a:highlight>
                  <a:srgbClr val="F8F9FA"/>
                </a:highlight>
              </a:rPr>
              <a:t>facilita</a:t>
            </a:r>
            <a:r>
              <a:rPr lang="en-US" sz="2500">
                <a:solidFill>
                  <a:srgbClr val="202124"/>
                </a:solidFill>
                <a:highlight>
                  <a:srgbClr val="F8F9FA"/>
                </a:highlight>
              </a:rPr>
              <a:t> la </a:t>
            </a:r>
            <a:r>
              <a:rPr lang="en-US" sz="2500" err="1">
                <a:solidFill>
                  <a:srgbClr val="202124"/>
                </a:solidFill>
                <a:highlight>
                  <a:srgbClr val="F8F9FA"/>
                </a:highlight>
              </a:rPr>
              <a:t>comprensión</a:t>
            </a:r>
            <a:r>
              <a:rPr lang="en-US" sz="2500">
                <a:solidFill>
                  <a:srgbClr val="202124"/>
                </a:solidFill>
                <a:highlight>
                  <a:srgbClr val="F8F9FA"/>
                </a:highlight>
              </a:rPr>
              <a:t> entre </a:t>
            </a:r>
            <a:r>
              <a:rPr lang="en-US" sz="2500" err="1">
                <a:solidFill>
                  <a:srgbClr val="202124"/>
                </a:solidFill>
                <a:highlight>
                  <a:srgbClr val="F8F9FA"/>
                </a:highlight>
              </a:rPr>
              <a:t>las</a:t>
            </a:r>
            <a:r>
              <a:rPr lang="en-US" sz="2500">
                <a:solidFill>
                  <a:srgbClr val="202124"/>
                </a:solidFill>
                <a:highlight>
                  <a:srgbClr val="F8F9FA"/>
                </a:highlight>
              </a:rPr>
              <a:t> personas</a:t>
            </a:r>
            <a:endParaRPr sz="25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marL="457200" marR="38100" lvl="0" indent="-431800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3200"/>
              <a:buChar char="•"/>
            </a:pPr>
            <a:r>
              <a:rPr lang="en-US" sz="2500">
                <a:solidFill>
                  <a:srgbClr val="202124"/>
                </a:solidFill>
                <a:highlight>
                  <a:srgbClr val="F8F9FA"/>
                </a:highlight>
              </a:rPr>
              <a:t>Un </a:t>
            </a:r>
            <a:r>
              <a:rPr lang="en-US" sz="2500" err="1">
                <a:solidFill>
                  <a:srgbClr val="202124"/>
                </a:solidFill>
                <a:highlight>
                  <a:srgbClr val="F8F9FA"/>
                </a:highlight>
              </a:rPr>
              <a:t>aspecto</a:t>
            </a:r>
            <a:r>
              <a:rPr lang="en-US" sz="2500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sz="2500" err="1">
                <a:solidFill>
                  <a:srgbClr val="202124"/>
                </a:solidFill>
                <a:highlight>
                  <a:srgbClr val="F8F9FA"/>
                </a:highlight>
              </a:rPr>
              <a:t>que</a:t>
            </a:r>
            <a:r>
              <a:rPr lang="en-US" sz="2500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sz="2500" err="1">
                <a:solidFill>
                  <a:srgbClr val="202124"/>
                </a:solidFill>
                <a:highlight>
                  <a:srgbClr val="F8F9FA"/>
                </a:highlight>
              </a:rPr>
              <a:t>trabajaremos</a:t>
            </a:r>
            <a:r>
              <a:rPr lang="en-US" sz="2500">
                <a:solidFill>
                  <a:srgbClr val="202124"/>
                </a:solidFill>
                <a:highlight>
                  <a:srgbClr val="F8F9FA"/>
                </a:highlight>
              </a:rPr>
              <a:t> </a:t>
            </a:r>
            <a:r>
              <a:rPr lang="en-US" sz="2500" err="1">
                <a:solidFill>
                  <a:srgbClr val="202124"/>
                </a:solidFill>
                <a:highlight>
                  <a:srgbClr val="F8F9FA"/>
                </a:highlight>
              </a:rPr>
              <a:t>es</a:t>
            </a:r>
            <a:r>
              <a:rPr lang="en-US" sz="2500">
                <a:solidFill>
                  <a:srgbClr val="202124"/>
                </a:solidFill>
                <a:highlight>
                  <a:srgbClr val="F8F9FA"/>
                </a:highlight>
              </a:rPr>
              <a:t> el de la </a:t>
            </a:r>
            <a:r>
              <a:rPr lang="en-US" sz="2500" err="1">
                <a:solidFill>
                  <a:srgbClr val="202124"/>
                </a:solidFill>
                <a:highlight>
                  <a:srgbClr val="F8F9FA"/>
                </a:highlight>
              </a:rPr>
              <a:t>identificación</a:t>
            </a:r>
            <a:r>
              <a:rPr lang="en-US" sz="2500">
                <a:solidFill>
                  <a:srgbClr val="202124"/>
                </a:solidFill>
                <a:highlight>
                  <a:srgbClr val="F8F9FA"/>
                </a:highlight>
              </a:rPr>
              <a:t> de </a:t>
            </a:r>
            <a:r>
              <a:rPr lang="en-US" sz="2500" err="1">
                <a:solidFill>
                  <a:srgbClr val="202124"/>
                </a:solidFill>
                <a:highlight>
                  <a:srgbClr val="F8F9FA"/>
                </a:highlight>
              </a:rPr>
              <a:t>sentimientos</a:t>
            </a:r>
            <a:r>
              <a:rPr lang="en-US" sz="2500">
                <a:solidFill>
                  <a:srgbClr val="202124"/>
                </a:solidFill>
                <a:highlight>
                  <a:srgbClr val="F8F9FA"/>
                </a:highlight>
              </a:rPr>
              <a:t> y </a:t>
            </a:r>
            <a:r>
              <a:rPr lang="en-US" sz="2500" err="1">
                <a:solidFill>
                  <a:srgbClr val="202124"/>
                </a:solidFill>
                <a:highlight>
                  <a:srgbClr val="F8F9FA"/>
                </a:highlight>
              </a:rPr>
              <a:t>necesidades</a:t>
            </a:r>
            <a:endParaRPr sz="2800">
              <a:solidFill>
                <a:srgbClr val="1F497D"/>
              </a:solidFill>
            </a:endParaRPr>
          </a:p>
        </p:txBody>
      </p:sp>
      <p:sp>
        <p:nvSpPr>
          <p:cNvPr id="1188" name="Google Shape;1188;p185"/>
          <p:cNvSpPr/>
          <p:nvPr/>
        </p:nvSpPr>
        <p:spPr>
          <a:xfrm>
            <a:off x="155575" y="-144462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9" name="Google Shape;1189;p185"/>
          <p:cNvSpPr/>
          <p:nvPr/>
        </p:nvSpPr>
        <p:spPr>
          <a:xfrm>
            <a:off x="155575" y="-144462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0" name="Google Shape;1190;p185"/>
          <p:cNvSpPr/>
          <p:nvPr/>
        </p:nvSpPr>
        <p:spPr>
          <a:xfrm>
            <a:off x="155575" y="-144462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91" name="Google Shape;1191;p1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08625" y="1423987"/>
            <a:ext cx="3635375" cy="52339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71715" y="1668009"/>
            <a:ext cx="8224800" cy="1138200"/>
          </a:xfrm>
        </p:spPr>
        <p:txBody>
          <a:bodyPr/>
          <a:lstStyle/>
          <a:p>
            <a:r>
              <a:rPr lang="es-ES" b="1"/>
              <a:t>¿QUÉ ME LLEVO DE LA SESIÓN DE HOY?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ersonalizado 5">
      <a:dk1>
        <a:sysClr val="windowText" lastClr="000000"/>
      </a:dk1>
      <a:lt1>
        <a:sysClr val="window" lastClr="FFFFFF"/>
      </a:lt1>
      <a:dk2>
        <a:srgbClr val="595959"/>
      </a:dk2>
      <a:lt2>
        <a:srgbClr val="EEEEEE"/>
      </a:lt2>
      <a:accent1>
        <a:srgbClr val="EF8600"/>
      </a:accent1>
      <a:accent2>
        <a:srgbClr val="212121"/>
      </a:accent2>
      <a:accent3>
        <a:srgbClr val="78909C"/>
      </a:accent3>
      <a:accent4>
        <a:srgbClr val="FFAB40"/>
      </a:accent4>
      <a:accent5>
        <a:srgbClr val="75F1FF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CC99"/>
      </a:accent4>
      <a:accent5>
        <a:srgbClr val="3333CC"/>
      </a:accent5>
      <a:accent6>
        <a:srgbClr val="FFFFFF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CC99"/>
      </a:accent4>
      <a:accent5>
        <a:srgbClr val="3333CC"/>
      </a:accent5>
      <a:accent6>
        <a:srgbClr val="FFFFFF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434FA2325579C449BC5A6A61A0AFE78" ma:contentTypeVersion="2" ma:contentTypeDescription="Crear nuevo documento." ma:contentTypeScope="" ma:versionID="94e84ff18d75ba764bd24f49a776d3be">
  <xsd:schema xmlns:xsd="http://www.w3.org/2001/XMLSchema" xmlns:xs="http://www.w3.org/2001/XMLSchema" xmlns:p="http://schemas.microsoft.com/office/2006/metadata/properties" xmlns:ns2="0db1cc4b-8fee-4ce2-b9de-01d7611031b6" targetNamespace="http://schemas.microsoft.com/office/2006/metadata/properties" ma:root="true" ma:fieldsID="e73ed27f448217889f05a06c4e2ec571" ns2:_="">
    <xsd:import namespace="0db1cc4b-8fee-4ce2-b9de-01d7611031b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b1cc4b-8fee-4ce2-b9de-01d7611031b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F94F92F-1AC0-4C4C-8A68-9112D3099A33}">
  <ds:schemaRefs>
    <ds:schemaRef ds:uri="0db1cc4b-8fee-4ce2-b9de-01d7611031b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D861CD39-A3FC-4838-959A-F3C9DB997BDF}">
  <ds:schemaRefs>
    <ds:schemaRef ds:uri="0db1cc4b-8fee-4ce2-b9de-01d7611031b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88602D0-0095-4B30-AC5C-4E86C7CE959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2333</Words>
  <Application>Microsoft Office PowerPoint</Application>
  <PresentationFormat>Presentación en pantalla (4:3)</PresentationFormat>
  <Paragraphs>337</Paragraphs>
  <Slides>52</Slides>
  <Notes>26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52</vt:i4>
      </vt:variant>
    </vt:vector>
  </HeadingPairs>
  <TitlesOfParts>
    <vt:vector size="61" baseType="lpstr">
      <vt:lpstr>Arial</vt:lpstr>
      <vt:lpstr>Calibri</vt:lpstr>
      <vt:lpstr>Sitka Heading</vt:lpstr>
      <vt:lpstr>Symbol</vt:lpstr>
      <vt:lpstr>Times New Roman</vt:lpstr>
      <vt:lpstr>Wingdings</vt:lpstr>
      <vt:lpstr>Office Theme</vt:lpstr>
      <vt:lpstr>Office Theme</vt:lpstr>
      <vt:lpstr>Office Theme</vt:lpstr>
      <vt:lpstr> PRÁCTICAS RESTAURATIVAS  </vt:lpstr>
      <vt:lpstr>1ª SESIÓN </vt:lpstr>
      <vt:lpstr> JUEGO DE MEZCLA</vt:lpstr>
      <vt:lpstr>CIRCULO DE PRESENTACIÓN  (Parejas y Presentación Mutua) </vt:lpstr>
      <vt:lpstr>GESTO: Levantar las manos</vt:lpstr>
      <vt:lpstr>OBJETO DE LA PALABRA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EL CONFLICTO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CIRCULO DEL ACOSO</vt:lpstr>
      <vt:lpstr>Niveles de funcionamiento en los grupos</vt:lpstr>
      <vt:lpstr>2ª SESIÓN </vt:lpstr>
      <vt:lpstr> JUEGO DE MEZCLA</vt:lpstr>
      <vt:lpstr>CIRCULO DE PRESENTACIÓN  (Parejas y Presentación Mutua) </vt:lpstr>
      <vt:lpstr>EN LA ANTERIOR SESIÓN HABLAMOS DE...</vt:lpstr>
      <vt:lpstr>Del agrupamiento al grupo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Repertorio de prácticas restaurativas </vt:lpstr>
      <vt:lpstr>Un esquema de preguntas</vt:lpstr>
      <vt:lpstr>LA ESCUCHA</vt:lpstr>
      <vt:lpstr>Presentación de PowerPoint</vt:lpstr>
      <vt:lpstr>Formas de escuchar</vt:lpstr>
      <vt:lpstr>PARA ESCUCHAR BIEN </vt:lpstr>
      <vt:lpstr>PARAFRASEAR</vt:lpstr>
      <vt:lpstr>Presentación de PowerPoint</vt:lpstr>
      <vt:lpstr>¿QUÉ ME LLEVO DE LA SESIÓN DE HOY?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Ana Velasco</dc:creator>
  <cp:lastModifiedBy>M.MAR SEVILLA ROZAS</cp:lastModifiedBy>
  <cp:revision>29</cp:revision>
  <dcterms:modified xsi:type="dcterms:W3CDTF">2023-11-29T11:59:11Z</dcterms:modified>
  <dc:language>es-ES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0x0101005434FA2325579C449BC5A6A61A0AFE78</vt:lpwstr>
  </property>
</Properties>
</file>