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65" r:id="rId2"/>
    <p:sldId id="2453" r:id="rId3"/>
    <p:sldId id="3282" r:id="rId4"/>
    <p:sldId id="3170" r:id="rId5"/>
    <p:sldId id="3195" r:id="rId6"/>
    <p:sldId id="3196" r:id="rId7"/>
    <p:sldId id="3225" r:id="rId8"/>
    <p:sldId id="3199" r:id="rId9"/>
    <p:sldId id="3202" r:id="rId10"/>
    <p:sldId id="3200" r:id="rId11"/>
    <p:sldId id="3201" r:id="rId12"/>
    <p:sldId id="3228" r:id="rId13"/>
    <p:sldId id="3203" r:id="rId14"/>
    <p:sldId id="3204" r:id="rId15"/>
    <p:sldId id="3206" r:id="rId16"/>
    <p:sldId id="3205" r:id="rId17"/>
    <p:sldId id="3207" r:id="rId18"/>
    <p:sldId id="3208" r:id="rId19"/>
    <p:sldId id="3283" r:id="rId20"/>
    <p:sldId id="3210" r:id="rId21"/>
    <p:sldId id="3211" r:id="rId22"/>
    <p:sldId id="3213" r:id="rId23"/>
    <p:sldId id="3215" r:id="rId24"/>
    <p:sldId id="3216" r:id="rId25"/>
    <p:sldId id="3217" r:id="rId26"/>
    <p:sldId id="3285" r:id="rId27"/>
    <p:sldId id="3219" r:id="rId28"/>
    <p:sldId id="3220" r:id="rId29"/>
    <p:sldId id="3222" r:id="rId30"/>
    <p:sldId id="3221" r:id="rId31"/>
    <p:sldId id="3161" r:id="rId32"/>
    <p:sldId id="3223" r:id="rId33"/>
    <p:sldId id="1761" r:id="rId34"/>
    <p:sldId id="3287" r:id="rId35"/>
    <p:sldId id="3288" r:id="rId36"/>
    <p:sldId id="3171" r:id="rId37"/>
    <p:sldId id="3194" r:id="rId3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EB17D-D8F8-5D4D-AAA5-F7F1F8AFF820}" v="34" dt="2023-03-19T12:16:23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1"/>
    <p:restoredTop sz="96127"/>
  </p:normalViewPr>
  <p:slideViewPr>
    <p:cSldViewPr snapToGrid="0">
      <p:cViewPr varScale="1">
        <p:scale>
          <a:sx n="50" d="100"/>
          <a:sy n="50" d="100"/>
        </p:scale>
        <p:origin x="192" y="1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CARLOS LOPEZ RODRIGUEZ" userId="a9cbd941-57d8-4218-bf18-b1acb4e5beab" providerId="ADAL" clId="{7DC24B73-9922-B04F-9E4F-97AA8CD9881A}"/>
    <pc:docChg chg="undo custSel addSld delSld modSld">
      <pc:chgData name="JUAN CARLOS LOPEZ RODRIGUEZ" userId="a9cbd941-57d8-4218-bf18-b1acb4e5beab" providerId="ADAL" clId="{7DC24B73-9922-B04F-9E4F-97AA8CD9881A}" dt="2023-03-18T12:05:10.350" v="528" actId="20577"/>
      <pc:docMkLst>
        <pc:docMk/>
      </pc:docMkLst>
      <pc:sldChg chg="addSp modSp mod setBg modAnim">
        <pc:chgData name="JUAN CARLOS LOPEZ RODRIGUEZ" userId="a9cbd941-57d8-4218-bf18-b1acb4e5beab" providerId="ADAL" clId="{7DC24B73-9922-B04F-9E4F-97AA8CD9881A}" dt="2023-03-17T19:49:28.948" v="80"/>
        <pc:sldMkLst>
          <pc:docMk/>
          <pc:sldMk cId="1176684778" sldId="257"/>
        </pc:sldMkLst>
        <pc:spChg chg="mod">
          <ac:chgData name="JUAN CARLOS LOPEZ RODRIGUEZ" userId="a9cbd941-57d8-4218-bf18-b1acb4e5beab" providerId="ADAL" clId="{7DC24B73-9922-B04F-9E4F-97AA8CD9881A}" dt="2023-03-17T19:48:54.747" v="67" actId="27636"/>
          <ac:spMkLst>
            <pc:docMk/>
            <pc:sldMk cId="1176684778" sldId="257"/>
            <ac:spMk id="2" creationId="{A00EB7F0-85C2-BAF0-DDC6-F91FF59D4EE4}"/>
          </ac:spMkLst>
        </pc:spChg>
        <pc:spChg chg="mod">
          <ac:chgData name="JUAN CARLOS LOPEZ RODRIGUEZ" userId="a9cbd941-57d8-4218-bf18-b1acb4e5beab" providerId="ADAL" clId="{7DC24B73-9922-B04F-9E4F-97AA8CD9881A}" dt="2023-03-17T19:49:11.996" v="76" actId="27636"/>
          <ac:spMkLst>
            <pc:docMk/>
            <pc:sldMk cId="1176684778" sldId="257"/>
            <ac:spMk id="3" creationId="{C23588A7-400B-6137-8389-0BD995866D21}"/>
          </ac:spMkLst>
        </pc:spChg>
        <pc:spChg chg="add">
          <ac:chgData name="JUAN CARLOS LOPEZ RODRIGUEZ" userId="a9cbd941-57d8-4218-bf18-b1acb4e5beab" providerId="ADAL" clId="{7DC24B73-9922-B04F-9E4F-97AA8CD9881A}" dt="2023-03-17T19:48:41.329" v="59" actId="26606"/>
          <ac:spMkLst>
            <pc:docMk/>
            <pc:sldMk cId="1176684778" sldId="257"/>
            <ac:spMk id="10" creationId="{F13C74B1-5B17-4795-BED0-7140497B445A}"/>
          </ac:spMkLst>
        </pc:spChg>
        <pc:spChg chg="add">
          <ac:chgData name="JUAN CARLOS LOPEZ RODRIGUEZ" userId="a9cbd941-57d8-4218-bf18-b1acb4e5beab" providerId="ADAL" clId="{7DC24B73-9922-B04F-9E4F-97AA8CD9881A}" dt="2023-03-17T19:48:41.329" v="59" actId="26606"/>
          <ac:spMkLst>
            <pc:docMk/>
            <pc:sldMk cId="1176684778" sldId="257"/>
            <ac:spMk id="12" creationId="{D4974D33-8DC5-464E-8C6D-BE58F0669C17}"/>
          </ac:spMkLst>
        </pc:spChg>
        <pc:picChg chg="add mod">
          <ac:chgData name="JUAN CARLOS LOPEZ RODRIGUEZ" userId="a9cbd941-57d8-4218-bf18-b1acb4e5beab" providerId="ADAL" clId="{7DC24B73-9922-B04F-9E4F-97AA8CD9881A}" dt="2023-03-17T19:48:41.329" v="59" actId="26606"/>
          <ac:picMkLst>
            <pc:docMk/>
            <pc:sldMk cId="1176684778" sldId="257"/>
            <ac:picMk id="5" creationId="{0E3BF8BB-98D5-2D23-0AA2-3A9EDBF446FB}"/>
          </ac:picMkLst>
        </pc:picChg>
      </pc:sldChg>
      <pc:sldChg chg="addSp modSp mod setBg modAnim">
        <pc:chgData name="JUAN CARLOS LOPEZ RODRIGUEZ" userId="a9cbd941-57d8-4218-bf18-b1acb4e5beab" providerId="ADAL" clId="{7DC24B73-9922-B04F-9E4F-97AA8CD9881A}" dt="2023-03-17T19:51:10.873" v="99"/>
        <pc:sldMkLst>
          <pc:docMk/>
          <pc:sldMk cId="2304041733" sldId="258"/>
        </pc:sldMkLst>
        <pc:spChg chg="mod">
          <ac:chgData name="JUAN CARLOS LOPEZ RODRIGUEZ" userId="a9cbd941-57d8-4218-bf18-b1acb4e5beab" providerId="ADAL" clId="{7DC24B73-9922-B04F-9E4F-97AA8CD9881A}" dt="2023-03-17T19:50:49.232" v="95" actId="1076"/>
          <ac:spMkLst>
            <pc:docMk/>
            <pc:sldMk cId="2304041733" sldId="258"/>
            <ac:spMk id="2" creationId="{F00E4F05-913E-54C4-C568-7505911719E4}"/>
          </ac:spMkLst>
        </pc:spChg>
        <pc:spChg chg="mod">
          <ac:chgData name="JUAN CARLOS LOPEZ RODRIGUEZ" userId="a9cbd941-57d8-4218-bf18-b1acb4e5beab" providerId="ADAL" clId="{7DC24B73-9922-B04F-9E4F-97AA8CD9881A}" dt="2023-03-17T19:50:38.712" v="92" actId="14100"/>
          <ac:spMkLst>
            <pc:docMk/>
            <pc:sldMk cId="2304041733" sldId="258"/>
            <ac:spMk id="3" creationId="{F802FA1B-6F91-005D-F8C0-C7198CFDB8FA}"/>
          </ac:spMkLst>
        </pc:spChg>
        <pc:spChg chg="add">
          <ac:chgData name="JUAN CARLOS LOPEZ RODRIGUEZ" userId="a9cbd941-57d8-4218-bf18-b1acb4e5beab" providerId="ADAL" clId="{7DC24B73-9922-B04F-9E4F-97AA8CD9881A}" dt="2023-03-17T19:50:10.551" v="84" actId="26606"/>
          <ac:spMkLst>
            <pc:docMk/>
            <pc:sldMk cId="2304041733" sldId="258"/>
            <ac:spMk id="10" creationId="{04812C46-200A-4DEB-A05E-3ED6C68C2387}"/>
          </ac:spMkLst>
        </pc:spChg>
        <pc:spChg chg="add">
          <ac:chgData name="JUAN CARLOS LOPEZ RODRIGUEZ" userId="a9cbd941-57d8-4218-bf18-b1acb4e5beab" providerId="ADAL" clId="{7DC24B73-9922-B04F-9E4F-97AA8CD9881A}" dt="2023-03-17T19:50:10.551" v="84" actId="26606"/>
          <ac:spMkLst>
            <pc:docMk/>
            <pc:sldMk cId="2304041733" sldId="258"/>
            <ac:spMk id="12" creationId="{D1EA859B-E555-4109-94F3-6700E046E008}"/>
          </ac:spMkLst>
        </pc:spChg>
        <pc:picChg chg="add mod ord">
          <ac:chgData name="JUAN CARLOS LOPEZ RODRIGUEZ" userId="a9cbd941-57d8-4218-bf18-b1acb4e5beab" providerId="ADAL" clId="{7DC24B73-9922-B04F-9E4F-97AA8CD9881A}" dt="2023-03-17T19:50:10.551" v="84" actId="26606"/>
          <ac:picMkLst>
            <pc:docMk/>
            <pc:sldMk cId="2304041733" sldId="258"/>
            <ac:picMk id="5" creationId="{70B00747-837A-0C2A-5953-DB3CC49AC3B9}"/>
          </ac:picMkLst>
        </pc:picChg>
      </pc:sldChg>
      <pc:sldChg chg="modSp modAnim">
        <pc:chgData name="JUAN CARLOS LOPEZ RODRIGUEZ" userId="a9cbd941-57d8-4218-bf18-b1acb4e5beab" providerId="ADAL" clId="{7DC24B73-9922-B04F-9E4F-97AA8CD9881A}" dt="2023-03-17T19:44:12.211" v="37" actId="20577"/>
        <pc:sldMkLst>
          <pc:docMk/>
          <pc:sldMk cId="0" sldId="343"/>
        </pc:sldMkLst>
        <pc:spChg chg="mod">
          <ac:chgData name="JUAN CARLOS LOPEZ RODRIGUEZ" userId="a9cbd941-57d8-4218-bf18-b1acb4e5beab" providerId="ADAL" clId="{7DC24B73-9922-B04F-9E4F-97AA8CD9881A}" dt="2023-03-17T19:44:12.211" v="37" actId="20577"/>
          <ac:spMkLst>
            <pc:docMk/>
            <pc:sldMk cId="0" sldId="343"/>
            <ac:spMk id="12291" creationId="{00000000-0000-0000-0000-000000000000}"/>
          </ac:spMkLst>
        </pc:spChg>
      </pc:sldChg>
      <pc:sldChg chg="addSp modSp add mod setBg modAnim">
        <pc:chgData name="JUAN CARLOS LOPEZ RODRIGUEZ" userId="a9cbd941-57d8-4218-bf18-b1acb4e5beab" providerId="ADAL" clId="{7DC24B73-9922-B04F-9E4F-97AA8CD9881A}" dt="2023-03-17T21:16:11.493" v="203" actId="115"/>
        <pc:sldMkLst>
          <pc:docMk/>
          <pc:sldMk cId="0" sldId="383"/>
        </pc:sldMkLst>
        <pc:spChg chg="mod ord">
          <ac:chgData name="JUAN CARLOS LOPEZ RODRIGUEZ" userId="a9cbd941-57d8-4218-bf18-b1acb4e5beab" providerId="ADAL" clId="{7DC24B73-9922-B04F-9E4F-97AA8CD9881A}" dt="2023-03-17T21:16:11.493" v="203" actId="115"/>
          <ac:spMkLst>
            <pc:docMk/>
            <pc:sldMk cId="0" sldId="383"/>
            <ac:spMk id="2" creationId="{00000000-0000-0000-0000-000000000000}"/>
          </ac:spMkLst>
        </pc:spChg>
        <pc:spChg chg="mod ord">
          <ac:chgData name="JUAN CARLOS LOPEZ RODRIGUEZ" userId="a9cbd941-57d8-4218-bf18-b1acb4e5beab" providerId="ADAL" clId="{7DC24B73-9922-B04F-9E4F-97AA8CD9881A}" dt="2023-03-17T21:14:42.140" v="185" actId="113"/>
          <ac:spMkLst>
            <pc:docMk/>
            <pc:sldMk cId="0" sldId="383"/>
            <ac:spMk id="3" creationId="{00000000-0000-0000-0000-000000000000}"/>
          </ac:spMkLst>
        </pc:spChg>
        <pc:spChg chg="add">
          <ac:chgData name="JUAN CARLOS LOPEZ RODRIGUEZ" userId="a9cbd941-57d8-4218-bf18-b1acb4e5beab" providerId="ADAL" clId="{7DC24B73-9922-B04F-9E4F-97AA8CD9881A}" dt="2023-03-17T21:14:32.918" v="181" actId="26606"/>
          <ac:spMkLst>
            <pc:docMk/>
            <pc:sldMk cId="0" sldId="383"/>
            <ac:spMk id="10" creationId="{8181FC64-B306-4821-98E2-780662EFC486}"/>
          </ac:spMkLst>
        </pc:spChg>
        <pc:spChg chg="add">
          <ac:chgData name="JUAN CARLOS LOPEZ RODRIGUEZ" userId="a9cbd941-57d8-4218-bf18-b1acb4e5beab" providerId="ADAL" clId="{7DC24B73-9922-B04F-9E4F-97AA8CD9881A}" dt="2023-03-17T21:14:32.918" v="181" actId="26606"/>
          <ac:spMkLst>
            <pc:docMk/>
            <pc:sldMk cId="0" sldId="383"/>
            <ac:spMk id="12" creationId="{5871FC61-DD4E-47D4-81FD-8A7E7D12B371}"/>
          </ac:spMkLst>
        </pc:spChg>
        <pc:spChg chg="add">
          <ac:chgData name="JUAN CARLOS LOPEZ RODRIGUEZ" userId="a9cbd941-57d8-4218-bf18-b1acb4e5beab" providerId="ADAL" clId="{7DC24B73-9922-B04F-9E4F-97AA8CD9881A}" dt="2023-03-17T21:14:32.918" v="181" actId="26606"/>
          <ac:spMkLst>
            <pc:docMk/>
            <pc:sldMk cId="0" sldId="383"/>
            <ac:spMk id="14" creationId="{F9EC3F91-A75C-4F74-867E-E4C28C13546B}"/>
          </ac:spMkLst>
        </pc:spChg>
        <pc:spChg chg="add">
          <ac:chgData name="JUAN CARLOS LOPEZ RODRIGUEZ" userId="a9cbd941-57d8-4218-bf18-b1acb4e5beab" providerId="ADAL" clId="{7DC24B73-9922-B04F-9E4F-97AA8CD9881A}" dt="2023-03-17T21:14:32.918" v="181" actId="26606"/>
          <ac:spMkLst>
            <pc:docMk/>
            <pc:sldMk cId="0" sldId="383"/>
            <ac:spMk id="16" creationId="{829A1E2C-5AC8-40FC-99E9-832069D39792}"/>
          </ac:spMkLst>
        </pc:spChg>
        <pc:picChg chg="add mod">
          <ac:chgData name="JUAN CARLOS LOPEZ RODRIGUEZ" userId="a9cbd941-57d8-4218-bf18-b1acb4e5beab" providerId="ADAL" clId="{7DC24B73-9922-B04F-9E4F-97AA8CD9881A}" dt="2023-03-17T21:14:32.918" v="181" actId="26606"/>
          <ac:picMkLst>
            <pc:docMk/>
            <pc:sldMk cId="0" sldId="383"/>
            <ac:picMk id="5" creationId="{F4B19FF4-34A7-6E4B-3B4E-5242E27030FA}"/>
          </ac:picMkLst>
        </pc:picChg>
      </pc:sldChg>
      <pc:sldChg chg="modSp modAnim">
        <pc:chgData name="JUAN CARLOS LOPEZ RODRIGUEZ" userId="a9cbd941-57d8-4218-bf18-b1acb4e5beab" providerId="ADAL" clId="{7DC24B73-9922-B04F-9E4F-97AA8CD9881A}" dt="2023-03-17T20:13:34.892" v="176" actId="20577"/>
        <pc:sldMkLst>
          <pc:docMk/>
          <pc:sldMk cId="3040854920" sldId="591"/>
        </pc:sldMkLst>
        <pc:spChg chg="mod">
          <ac:chgData name="JUAN CARLOS LOPEZ RODRIGUEZ" userId="a9cbd941-57d8-4218-bf18-b1acb4e5beab" providerId="ADAL" clId="{7DC24B73-9922-B04F-9E4F-97AA8CD9881A}" dt="2023-03-17T20:13:34.892" v="176" actId="20577"/>
          <ac:spMkLst>
            <pc:docMk/>
            <pc:sldMk cId="3040854920" sldId="591"/>
            <ac:spMk id="3" creationId="{F2DFC0D4-DB1C-A242-BB4E-F6705FF1AC29}"/>
          </ac:spMkLst>
        </pc:spChg>
      </pc:sldChg>
      <pc:sldChg chg="modSp mod">
        <pc:chgData name="JUAN CARLOS LOPEZ RODRIGUEZ" userId="a9cbd941-57d8-4218-bf18-b1acb4e5beab" providerId="ADAL" clId="{7DC24B73-9922-B04F-9E4F-97AA8CD9881A}" dt="2023-03-17T19:45:28.153" v="46" actId="20577"/>
        <pc:sldMkLst>
          <pc:docMk/>
          <pc:sldMk cId="1323179152" sldId="1760"/>
        </pc:sldMkLst>
        <pc:spChg chg="mod">
          <ac:chgData name="JUAN CARLOS LOPEZ RODRIGUEZ" userId="a9cbd941-57d8-4218-bf18-b1acb4e5beab" providerId="ADAL" clId="{7DC24B73-9922-B04F-9E4F-97AA8CD9881A}" dt="2023-03-17T19:45:28.153" v="46" actId="20577"/>
          <ac:spMkLst>
            <pc:docMk/>
            <pc:sldMk cId="1323179152" sldId="1760"/>
            <ac:spMk id="2" creationId="{29A118A3-C23E-6242-B67D-4411844943CD}"/>
          </ac:spMkLst>
        </pc:spChg>
      </pc:sldChg>
      <pc:sldChg chg="modSp mod modAnim">
        <pc:chgData name="JUAN CARLOS LOPEZ RODRIGUEZ" userId="a9cbd941-57d8-4218-bf18-b1acb4e5beab" providerId="ADAL" clId="{7DC24B73-9922-B04F-9E4F-97AA8CD9881A}" dt="2023-03-17T20:12:39.452" v="139"/>
        <pc:sldMkLst>
          <pc:docMk/>
          <pc:sldMk cId="2447139153" sldId="3170"/>
        </pc:sldMkLst>
        <pc:spChg chg="mod">
          <ac:chgData name="JUAN CARLOS LOPEZ RODRIGUEZ" userId="a9cbd941-57d8-4218-bf18-b1acb4e5beab" providerId="ADAL" clId="{7DC24B73-9922-B04F-9E4F-97AA8CD9881A}" dt="2023-03-17T20:12:05.030" v="132" actId="20577"/>
          <ac:spMkLst>
            <pc:docMk/>
            <pc:sldMk cId="2447139153" sldId="3170"/>
            <ac:spMk id="3" creationId="{8F10717B-9A36-5FB2-2475-4BC90FB538EB}"/>
          </ac:spMkLst>
        </pc:spChg>
      </pc:sldChg>
      <pc:sldChg chg="modSp del mod">
        <pc:chgData name="JUAN CARLOS LOPEZ RODRIGUEZ" userId="a9cbd941-57d8-4218-bf18-b1acb4e5beab" providerId="ADAL" clId="{7DC24B73-9922-B04F-9E4F-97AA8CD9881A}" dt="2023-03-17T19:45:56.974" v="50" actId="2696"/>
        <pc:sldMkLst>
          <pc:docMk/>
          <pc:sldMk cId="265315663" sldId="3174"/>
        </pc:sldMkLst>
        <pc:spChg chg="mod">
          <ac:chgData name="JUAN CARLOS LOPEZ RODRIGUEZ" userId="a9cbd941-57d8-4218-bf18-b1acb4e5beab" providerId="ADAL" clId="{7DC24B73-9922-B04F-9E4F-97AA8CD9881A}" dt="2023-03-17T19:45:51.879" v="49" actId="313"/>
          <ac:spMkLst>
            <pc:docMk/>
            <pc:sldMk cId="265315663" sldId="3174"/>
            <ac:spMk id="3" creationId="{9ECE7C25-3856-1558-32C9-78290B9975F8}"/>
          </ac:spMkLst>
        </pc:spChg>
      </pc:sldChg>
      <pc:sldChg chg="modSp del mod">
        <pc:chgData name="JUAN CARLOS LOPEZ RODRIGUEZ" userId="a9cbd941-57d8-4218-bf18-b1acb4e5beab" providerId="ADAL" clId="{7DC24B73-9922-B04F-9E4F-97AA8CD9881A}" dt="2023-03-17T19:46:23.417" v="52" actId="2696"/>
        <pc:sldMkLst>
          <pc:docMk/>
          <pc:sldMk cId="617264665" sldId="3175"/>
        </pc:sldMkLst>
        <pc:spChg chg="mod">
          <ac:chgData name="JUAN CARLOS LOPEZ RODRIGUEZ" userId="a9cbd941-57d8-4218-bf18-b1acb4e5beab" providerId="ADAL" clId="{7DC24B73-9922-B04F-9E4F-97AA8CD9881A}" dt="2023-03-17T19:46:08.999" v="51" actId="313"/>
          <ac:spMkLst>
            <pc:docMk/>
            <pc:sldMk cId="617264665" sldId="3175"/>
            <ac:spMk id="3" creationId="{85CB3543-99E0-BE54-7F4B-5F9F16D448B3}"/>
          </ac:spMkLst>
        </pc:spChg>
      </pc:sldChg>
      <pc:sldChg chg="modSp del mod">
        <pc:chgData name="JUAN CARLOS LOPEZ RODRIGUEZ" userId="a9cbd941-57d8-4218-bf18-b1acb4e5beab" providerId="ADAL" clId="{7DC24B73-9922-B04F-9E4F-97AA8CD9881A}" dt="2023-03-17T19:47:20.140" v="55" actId="2696"/>
        <pc:sldMkLst>
          <pc:docMk/>
          <pc:sldMk cId="2741982036" sldId="3176"/>
        </pc:sldMkLst>
        <pc:spChg chg="mod">
          <ac:chgData name="JUAN CARLOS LOPEZ RODRIGUEZ" userId="a9cbd941-57d8-4218-bf18-b1acb4e5beab" providerId="ADAL" clId="{7DC24B73-9922-B04F-9E4F-97AA8CD9881A}" dt="2023-03-17T19:46:41.351" v="54" actId="27636"/>
          <ac:spMkLst>
            <pc:docMk/>
            <pc:sldMk cId="2741982036" sldId="3176"/>
            <ac:spMk id="3" creationId="{C3F665FD-2D5B-2F36-56BA-5B1BEA723ADD}"/>
          </ac:spMkLst>
        </pc:spChg>
      </pc:sldChg>
      <pc:sldChg chg="del">
        <pc:chgData name="JUAN CARLOS LOPEZ RODRIGUEZ" userId="a9cbd941-57d8-4218-bf18-b1acb4e5beab" providerId="ADAL" clId="{7DC24B73-9922-B04F-9E4F-97AA8CD9881A}" dt="2023-03-17T19:47:28.631" v="56" actId="2696"/>
        <pc:sldMkLst>
          <pc:docMk/>
          <pc:sldMk cId="1092270362" sldId="3178"/>
        </pc:sldMkLst>
      </pc:sldChg>
      <pc:sldChg chg="addSp delSp modSp mod setBg modAnim">
        <pc:chgData name="JUAN CARLOS LOPEZ RODRIGUEZ" userId="a9cbd941-57d8-4218-bf18-b1acb4e5beab" providerId="ADAL" clId="{7DC24B73-9922-B04F-9E4F-97AA8CD9881A}" dt="2023-03-17T19:52:57.032" v="116"/>
        <pc:sldMkLst>
          <pc:docMk/>
          <pc:sldMk cId="536810513" sldId="3182"/>
        </pc:sldMkLst>
        <pc:spChg chg="mod">
          <ac:chgData name="JUAN CARLOS LOPEZ RODRIGUEZ" userId="a9cbd941-57d8-4218-bf18-b1acb4e5beab" providerId="ADAL" clId="{7DC24B73-9922-B04F-9E4F-97AA8CD9881A}" dt="2023-03-17T19:52:24.447" v="109" actId="2711"/>
          <ac:spMkLst>
            <pc:docMk/>
            <pc:sldMk cId="536810513" sldId="3182"/>
            <ac:spMk id="2" creationId="{62727405-0794-6700-F3C6-C52C3F38FFD5}"/>
          </ac:spMkLst>
        </pc:spChg>
        <pc:spChg chg="mod">
          <ac:chgData name="JUAN CARLOS LOPEZ RODRIGUEZ" userId="a9cbd941-57d8-4218-bf18-b1acb4e5beab" providerId="ADAL" clId="{7DC24B73-9922-B04F-9E4F-97AA8CD9881A}" dt="2023-03-17T19:52:46.002" v="114" actId="255"/>
          <ac:spMkLst>
            <pc:docMk/>
            <pc:sldMk cId="536810513" sldId="3182"/>
            <ac:spMk id="3" creationId="{641C860B-5924-A968-C34E-FA57CCB636C0}"/>
          </ac:spMkLst>
        </pc:spChg>
        <pc:spChg chg="add del">
          <ac:chgData name="JUAN CARLOS LOPEZ RODRIGUEZ" userId="a9cbd941-57d8-4218-bf18-b1acb4e5beab" providerId="ADAL" clId="{7DC24B73-9922-B04F-9E4F-97AA8CD9881A}" dt="2023-03-17T19:52:13.135" v="105" actId="26606"/>
          <ac:spMkLst>
            <pc:docMk/>
            <pc:sldMk cId="536810513" sldId="3182"/>
            <ac:spMk id="10" creationId="{B95B9BA8-1D69-4796-85F5-B6D0BD52354B}"/>
          </ac:spMkLst>
        </pc:spChg>
        <pc:spChg chg="add">
          <ac:chgData name="JUAN CARLOS LOPEZ RODRIGUEZ" userId="a9cbd941-57d8-4218-bf18-b1acb4e5beab" providerId="ADAL" clId="{7DC24B73-9922-B04F-9E4F-97AA8CD9881A}" dt="2023-03-17T19:52:13.145" v="106" actId="26606"/>
          <ac:spMkLst>
            <pc:docMk/>
            <pc:sldMk cId="536810513" sldId="3182"/>
            <ac:spMk id="20" creationId="{19C9EAEA-39D0-4B0E-A0EB-51E7B26740B1}"/>
          </ac:spMkLst>
        </pc:spChg>
        <pc:spChg chg="add">
          <ac:chgData name="JUAN CARLOS LOPEZ RODRIGUEZ" userId="a9cbd941-57d8-4218-bf18-b1acb4e5beab" providerId="ADAL" clId="{7DC24B73-9922-B04F-9E4F-97AA8CD9881A}" dt="2023-03-17T19:52:13.145" v="106" actId="26606"/>
          <ac:spMkLst>
            <pc:docMk/>
            <pc:sldMk cId="536810513" sldId="3182"/>
            <ac:spMk id="21" creationId="{201CC55D-ED54-4C5C-95E6-10947BD1103B}"/>
          </ac:spMkLst>
        </pc:spChg>
        <pc:spChg chg="add">
          <ac:chgData name="JUAN CARLOS LOPEZ RODRIGUEZ" userId="a9cbd941-57d8-4218-bf18-b1acb4e5beab" providerId="ADAL" clId="{7DC24B73-9922-B04F-9E4F-97AA8CD9881A}" dt="2023-03-17T19:52:13.145" v="106" actId="26606"/>
          <ac:spMkLst>
            <pc:docMk/>
            <pc:sldMk cId="536810513" sldId="3182"/>
            <ac:spMk id="23" creationId="{3873B707-463F-40B0-8227-E8CC6C67EB25}"/>
          </ac:spMkLst>
        </pc:spChg>
        <pc:spChg chg="add">
          <ac:chgData name="JUAN CARLOS LOPEZ RODRIGUEZ" userId="a9cbd941-57d8-4218-bf18-b1acb4e5beab" providerId="ADAL" clId="{7DC24B73-9922-B04F-9E4F-97AA8CD9881A}" dt="2023-03-17T19:52:13.145" v="106" actId="26606"/>
          <ac:spMkLst>
            <pc:docMk/>
            <pc:sldMk cId="536810513" sldId="3182"/>
            <ac:spMk id="24" creationId="{C13237C8-E62C-4F0D-A318-BD6FB6C2D138}"/>
          </ac:spMkLst>
        </pc:spChg>
        <pc:grpChg chg="add del">
          <ac:chgData name="JUAN CARLOS LOPEZ RODRIGUEZ" userId="a9cbd941-57d8-4218-bf18-b1acb4e5beab" providerId="ADAL" clId="{7DC24B73-9922-B04F-9E4F-97AA8CD9881A}" dt="2023-03-17T19:52:13.135" v="105" actId="26606"/>
          <ac:grpSpMkLst>
            <pc:docMk/>
            <pc:sldMk cId="536810513" sldId="3182"/>
            <ac:grpSpMk id="12" creationId="{D44E3F87-3D58-4B03-86B2-15A5C5B9C964}"/>
          </ac:grpSpMkLst>
        </pc:grpChg>
        <pc:grpChg chg="add">
          <ac:chgData name="JUAN CARLOS LOPEZ RODRIGUEZ" userId="a9cbd941-57d8-4218-bf18-b1acb4e5beab" providerId="ADAL" clId="{7DC24B73-9922-B04F-9E4F-97AA8CD9881A}" dt="2023-03-17T19:52:13.145" v="106" actId="26606"/>
          <ac:grpSpMkLst>
            <pc:docMk/>
            <pc:sldMk cId="536810513" sldId="3182"/>
            <ac:grpSpMk id="22" creationId="{1DE889C7-FAD6-4397-98E2-05D503484459}"/>
          </ac:grpSpMkLst>
        </pc:grpChg>
        <pc:picChg chg="add mod">
          <ac:chgData name="JUAN CARLOS LOPEZ RODRIGUEZ" userId="a9cbd941-57d8-4218-bf18-b1acb4e5beab" providerId="ADAL" clId="{7DC24B73-9922-B04F-9E4F-97AA8CD9881A}" dt="2023-03-17T19:52:13.145" v="106" actId="26606"/>
          <ac:picMkLst>
            <pc:docMk/>
            <pc:sldMk cId="536810513" sldId="3182"/>
            <ac:picMk id="5" creationId="{56AA8B19-9621-D7A2-9824-F7458DBEA37D}"/>
          </ac:picMkLst>
        </pc:picChg>
      </pc:sldChg>
      <pc:sldChg chg="addSp modSp mod setBg">
        <pc:chgData name="JUAN CARLOS LOPEZ RODRIGUEZ" userId="a9cbd941-57d8-4218-bf18-b1acb4e5beab" providerId="ADAL" clId="{7DC24B73-9922-B04F-9E4F-97AA8CD9881A}" dt="2023-03-17T19:53:43.950" v="123" actId="2711"/>
        <pc:sldMkLst>
          <pc:docMk/>
          <pc:sldMk cId="217303415" sldId="3183"/>
        </pc:sldMkLst>
        <pc:spChg chg="mod">
          <ac:chgData name="JUAN CARLOS LOPEZ RODRIGUEZ" userId="a9cbd941-57d8-4218-bf18-b1acb4e5beab" providerId="ADAL" clId="{7DC24B73-9922-B04F-9E4F-97AA8CD9881A}" dt="2023-03-17T19:53:39.851" v="122" actId="2711"/>
          <ac:spMkLst>
            <pc:docMk/>
            <pc:sldMk cId="217303415" sldId="3183"/>
            <ac:spMk id="2" creationId="{FEAF3F6C-BE3F-CE88-8D63-A970F100FED7}"/>
          </ac:spMkLst>
        </pc:spChg>
        <pc:spChg chg="mod">
          <ac:chgData name="JUAN CARLOS LOPEZ RODRIGUEZ" userId="a9cbd941-57d8-4218-bf18-b1acb4e5beab" providerId="ADAL" clId="{7DC24B73-9922-B04F-9E4F-97AA8CD9881A}" dt="2023-03-17T19:53:43.950" v="123" actId="2711"/>
          <ac:spMkLst>
            <pc:docMk/>
            <pc:sldMk cId="217303415" sldId="3183"/>
            <ac:spMk id="3" creationId="{55BA9217-FE13-4874-1F1E-D8D6FF5D0F05}"/>
          </ac:spMkLst>
        </pc:spChg>
        <pc:spChg chg="add">
          <ac:chgData name="JUAN CARLOS LOPEZ RODRIGUEZ" userId="a9cbd941-57d8-4218-bf18-b1acb4e5beab" providerId="ADAL" clId="{7DC24B73-9922-B04F-9E4F-97AA8CD9881A}" dt="2023-03-17T19:53:34.405" v="121" actId="26606"/>
          <ac:spMkLst>
            <pc:docMk/>
            <pc:sldMk cId="217303415" sldId="3183"/>
            <ac:spMk id="10" creationId="{201CC55D-ED54-4C5C-95E6-10947BD1103B}"/>
          </ac:spMkLst>
        </pc:spChg>
        <pc:spChg chg="add">
          <ac:chgData name="JUAN CARLOS LOPEZ RODRIGUEZ" userId="a9cbd941-57d8-4218-bf18-b1acb4e5beab" providerId="ADAL" clId="{7DC24B73-9922-B04F-9E4F-97AA8CD9881A}" dt="2023-03-17T19:53:34.405" v="121" actId="26606"/>
          <ac:spMkLst>
            <pc:docMk/>
            <pc:sldMk cId="217303415" sldId="3183"/>
            <ac:spMk id="16" creationId="{3873B707-463F-40B0-8227-E8CC6C67EB25}"/>
          </ac:spMkLst>
        </pc:spChg>
        <pc:spChg chg="add">
          <ac:chgData name="JUAN CARLOS LOPEZ RODRIGUEZ" userId="a9cbd941-57d8-4218-bf18-b1acb4e5beab" providerId="ADAL" clId="{7DC24B73-9922-B04F-9E4F-97AA8CD9881A}" dt="2023-03-17T19:53:34.405" v="121" actId="26606"/>
          <ac:spMkLst>
            <pc:docMk/>
            <pc:sldMk cId="217303415" sldId="3183"/>
            <ac:spMk id="18" creationId="{C13237C8-E62C-4F0D-A318-BD6FB6C2D138}"/>
          </ac:spMkLst>
        </pc:spChg>
        <pc:spChg chg="add">
          <ac:chgData name="JUAN CARLOS LOPEZ RODRIGUEZ" userId="a9cbd941-57d8-4218-bf18-b1acb4e5beab" providerId="ADAL" clId="{7DC24B73-9922-B04F-9E4F-97AA8CD9881A}" dt="2023-03-17T19:53:34.405" v="121" actId="26606"/>
          <ac:spMkLst>
            <pc:docMk/>
            <pc:sldMk cId="217303415" sldId="3183"/>
            <ac:spMk id="20" creationId="{19C9EAEA-39D0-4B0E-A0EB-51E7B26740B1}"/>
          </ac:spMkLst>
        </pc:spChg>
        <pc:grpChg chg="add">
          <ac:chgData name="JUAN CARLOS LOPEZ RODRIGUEZ" userId="a9cbd941-57d8-4218-bf18-b1acb4e5beab" providerId="ADAL" clId="{7DC24B73-9922-B04F-9E4F-97AA8CD9881A}" dt="2023-03-17T19:53:34.405" v="121" actId="26606"/>
          <ac:grpSpMkLst>
            <pc:docMk/>
            <pc:sldMk cId="217303415" sldId="3183"/>
            <ac:grpSpMk id="12" creationId="{1DE889C7-FAD6-4397-98E2-05D503484459}"/>
          </ac:grpSpMkLst>
        </pc:grpChg>
        <pc:picChg chg="add mod">
          <ac:chgData name="JUAN CARLOS LOPEZ RODRIGUEZ" userId="a9cbd941-57d8-4218-bf18-b1acb4e5beab" providerId="ADAL" clId="{7DC24B73-9922-B04F-9E4F-97AA8CD9881A}" dt="2023-03-17T19:53:34.405" v="121" actId="26606"/>
          <ac:picMkLst>
            <pc:docMk/>
            <pc:sldMk cId="217303415" sldId="3183"/>
            <ac:picMk id="5" creationId="{EC04EFF1-1072-B03A-6AAC-6A52C365DAFE}"/>
          </ac:picMkLst>
        </pc:picChg>
      </pc:sldChg>
      <pc:sldChg chg="del">
        <pc:chgData name="JUAN CARLOS LOPEZ RODRIGUEZ" userId="a9cbd941-57d8-4218-bf18-b1acb4e5beab" providerId="ADAL" clId="{7DC24B73-9922-B04F-9E4F-97AA8CD9881A}" dt="2023-03-17T19:42:43.158" v="35" actId="2696"/>
        <pc:sldMkLst>
          <pc:docMk/>
          <pc:sldMk cId="720556199" sldId="3188"/>
        </pc:sldMkLst>
      </pc:sldChg>
      <pc:sldChg chg="del">
        <pc:chgData name="JUAN CARLOS LOPEZ RODRIGUEZ" userId="a9cbd941-57d8-4218-bf18-b1acb4e5beab" providerId="ADAL" clId="{7DC24B73-9922-B04F-9E4F-97AA8CD9881A}" dt="2023-03-17T19:43:25.602" v="36" actId="2696"/>
        <pc:sldMkLst>
          <pc:docMk/>
          <pc:sldMk cId="2617466020" sldId="3189"/>
        </pc:sldMkLst>
      </pc:sldChg>
      <pc:sldChg chg="del">
        <pc:chgData name="JUAN CARLOS LOPEZ RODRIGUEZ" userId="a9cbd941-57d8-4218-bf18-b1acb4e5beab" providerId="ADAL" clId="{7DC24B73-9922-B04F-9E4F-97AA8CD9881A}" dt="2023-03-17T19:43:25.602" v="36" actId="2696"/>
        <pc:sldMkLst>
          <pc:docMk/>
          <pc:sldMk cId="3627506358" sldId="3190"/>
        </pc:sldMkLst>
      </pc:sldChg>
      <pc:sldChg chg="modSp new mod">
        <pc:chgData name="JUAN CARLOS LOPEZ RODRIGUEZ" userId="a9cbd941-57d8-4218-bf18-b1acb4e5beab" providerId="ADAL" clId="{7DC24B73-9922-B04F-9E4F-97AA8CD9881A}" dt="2023-03-18T11:57:55.160" v="298" actId="20577"/>
        <pc:sldMkLst>
          <pc:docMk/>
          <pc:sldMk cId="2107757457" sldId="3195"/>
        </pc:sldMkLst>
        <pc:spChg chg="mod">
          <ac:chgData name="JUAN CARLOS LOPEZ RODRIGUEZ" userId="a9cbd941-57d8-4218-bf18-b1acb4e5beab" providerId="ADAL" clId="{7DC24B73-9922-B04F-9E4F-97AA8CD9881A}" dt="2023-03-18T11:57:38.746" v="225" actId="20577"/>
          <ac:spMkLst>
            <pc:docMk/>
            <pc:sldMk cId="2107757457" sldId="3195"/>
            <ac:spMk id="2" creationId="{7EB9F2EF-239A-E1B6-54FB-B11EBBF64D11}"/>
          </ac:spMkLst>
        </pc:spChg>
        <pc:spChg chg="mod">
          <ac:chgData name="JUAN CARLOS LOPEZ RODRIGUEZ" userId="a9cbd941-57d8-4218-bf18-b1acb4e5beab" providerId="ADAL" clId="{7DC24B73-9922-B04F-9E4F-97AA8CD9881A}" dt="2023-03-18T11:57:55.160" v="298" actId="20577"/>
          <ac:spMkLst>
            <pc:docMk/>
            <pc:sldMk cId="2107757457" sldId="3195"/>
            <ac:spMk id="3" creationId="{EA0A8BFF-A47E-8787-2FD2-A51537EFDC42}"/>
          </ac:spMkLst>
        </pc:spChg>
      </pc:sldChg>
      <pc:sldChg chg="modSp new mod">
        <pc:chgData name="JUAN CARLOS LOPEZ RODRIGUEZ" userId="a9cbd941-57d8-4218-bf18-b1acb4e5beab" providerId="ADAL" clId="{7DC24B73-9922-B04F-9E4F-97AA8CD9881A}" dt="2023-03-18T11:58:09.647" v="343" actId="20577"/>
        <pc:sldMkLst>
          <pc:docMk/>
          <pc:sldMk cId="2631392015" sldId="3196"/>
        </pc:sldMkLst>
        <pc:spChg chg="mod">
          <ac:chgData name="JUAN CARLOS LOPEZ RODRIGUEZ" userId="a9cbd941-57d8-4218-bf18-b1acb4e5beab" providerId="ADAL" clId="{7DC24B73-9922-B04F-9E4F-97AA8CD9881A}" dt="2023-03-18T11:58:01.423" v="318" actId="20577"/>
          <ac:spMkLst>
            <pc:docMk/>
            <pc:sldMk cId="2631392015" sldId="3196"/>
            <ac:spMk id="2" creationId="{E5FA3B30-B2A6-EF68-5A2B-872167107527}"/>
          </ac:spMkLst>
        </pc:spChg>
        <pc:spChg chg="mod">
          <ac:chgData name="JUAN CARLOS LOPEZ RODRIGUEZ" userId="a9cbd941-57d8-4218-bf18-b1acb4e5beab" providerId="ADAL" clId="{7DC24B73-9922-B04F-9E4F-97AA8CD9881A}" dt="2023-03-18T11:58:09.647" v="343" actId="20577"/>
          <ac:spMkLst>
            <pc:docMk/>
            <pc:sldMk cId="2631392015" sldId="3196"/>
            <ac:spMk id="3" creationId="{E0258D9F-3E35-C0EF-F2A1-BCE055285BD9}"/>
          </ac:spMkLst>
        </pc:spChg>
      </pc:sldChg>
      <pc:sldChg chg="modSp new mod">
        <pc:chgData name="JUAN CARLOS LOPEZ RODRIGUEZ" userId="a9cbd941-57d8-4218-bf18-b1acb4e5beab" providerId="ADAL" clId="{7DC24B73-9922-B04F-9E4F-97AA8CD9881A}" dt="2023-03-18T11:59:18.938" v="494" actId="313"/>
        <pc:sldMkLst>
          <pc:docMk/>
          <pc:sldMk cId="2553836912" sldId="3197"/>
        </pc:sldMkLst>
        <pc:spChg chg="mod">
          <ac:chgData name="JUAN CARLOS LOPEZ RODRIGUEZ" userId="a9cbd941-57d8-4218-bf18-b1acb4e5beab" providerId="ADAL" clId="{7DC24B73-9922-B04F-9E4F-97AA8CD9881A}" dt="2023-03-18T11:58:24.405" v="353" actId="20577"/>
          <ac:spMkLst>
            <pc:docMk/>
            <pc:sldMk cId="2553836912" sldId="3197"/>
            <ac:spMk id="2" creationId="{087188B4-8320-71E9-CA55-EFC621BE9034}"/>
          </ac:spMkLst>
        </pc:spChg>
        <pc:spChg chg="mod">
          <ac:chgData name="JUAN CARLOS LOPEZ RODRIGUEZ" userId="a9cbd941-57d8-4218-bf18-b1acb4e5beab" providerId="ADAL" clId="{7DC24B73-9922-B04F-9E4F-97AA8CD9881A}" dt="2023-03-18T11:59:18.938" v="494" actId="313"/>
          <ac:spMkLst>
            <pc:docMk/>
            <pc:sldMk cId="2553836912" sldId="3197"/>
            <ac:spMk id="3" creationId="{3DB8C2D5-2CA6-F25D-433B-1FC43FAFAC2E}"/>
          </ac:spMkLst>
        </pc:spChg>
      </pc:sldChg>
      <pc:sldChg chg="modSp new mod">
        <pc:chgData name="JUAN CARLOS LOPEZ RODRIGUEZ" userId="a9cbd941-57d8-4218-bf18-b1acb4e5beab" providerId="ADAL" clId="{7DC24B73-9922-B04F-9E4F-97AA8CD9881A}" dt="2023-03-18T12:05:10.350" v="528" actId="20577"/>
        <pc:sldMkLst>
          <pc:docMk/>
          <pc:sldMk cId="1767330201" sldId="3198"/>
        </pc:sldMkLst>
        <pc:spChg chg="mod">
          <ac:chgData name="JUAN CARLOS LOPEZ RODRIGUEZ" userId="a9cbd941-57d8-4218-bf18-b1acb4e5beab" providerId="ADAL" clId="{7DC24B73-9922-B04F-9E4F-97AA8CD9881A}" dt="2023-03-18T12:05:10.350" v="528" actId="20577"/>
          <ac:spMkLst>
            <pc:docMk/>
            <pc:sldMk cId="1767330201" sldId="3198"/>
            <ac:spMk id="2" creationId="{46CBFBF6-B5CD-0B81-A6E6-CD8D295579BF}"/>
          </ac:spMkLst>
        </pc:spChg>
      </pc:sldChg>
    </pc:docChg>
  </pc:docChgLst>
  <pc:docChgLst>
    <pc:chgData name="JUAN CARLOS LOPEZ RODRIGUEZ" userId="a9cbd941-57d8-4218-bf18-b1acb4e5beab" providerId="ADAL" clId="{B6FEB17D-D8F8-5D4D-AAA5-F7F1F8AFF820}"/>
    <pc:docChg chg="undo custSel addSld delSld modSld sldOrd">
      <pc:chgData name="JUAN CARLOS LOPEZ RODRIGUEZ" userId="a9cbd941-57d8-4218-bf18-b1acb4e5beab" providerId="ADAL" clId="{B6FEB17D-D8F8-5D4D-AAA5-F7F1F8AFF820}" dt="2023-03-19T12:16:23.196" v="7486"/>
      <pc:docMkLst>
        <pc:docMk/>
      </pc:docMkLst>
      <pc:sldChg chg="del">
        <pc:chgData name="JUAN CARLOS LOPEZ RODRIGUEZ" userId="a9cbd941-57d8-4218-bf18-b1acb4e5beab" providerId="ADAL" clId="{B6FEB17D-D8F8-5D4D-AAA5-F7F1F8AFF820}" dt="2023-03-18T22:41:16.032" v="7280" actId="2696"/>
        <pc:sldMkLst>
          <pc:docMk/>
          <pc:sldMk cId="1176684778" sldId="257"/>
        </pc:sldMkLst>
      </pc:sldChg>
      <pc:sldChg chg="del">
        <pc:chgData name="JUAN CARLOS LOPEZ RODRIGUEZ" userId="a9cbd941-57d8-4218-bf18-b1acb4e5beab" providerId="ADAL" clId="{B6FEB17D-D8F8-5D4D-AAA5-F7F1F8AFF820}" dt="2023-03-18T22:41:24.924" v="7281" actId="2696"/>
        <pc:sldMkLst>
          <pc:docMk/>
          <pc:sldMk cId="2304041733" sldId="258"/>
        </pc:sldMkLst>
      </pc:sldChg>
      <pc:sldChg chg="del">
        <pc:chgData name="JUAN CARLOS LOPEZ RODRIGUEZ" userId="a9cbd941-57d8-4218-bf18-b1acb4e5beab" providerId="ADAL" clId="{B6FEB17D-D8F8-5D4D-AAA5-F7F1F8AFF820}" dt="2023-03-18T22:43:40.189" v="7310" actId="2696"/>
        <pc:sldMkLst>
          <pc:docMk/>
          <pc:sldMk cId="0" sldId="299"/>
        </pc:sldMkLst>
      </pc:sldChg>
      <pc:sldChg chg="del">
        <pc:chgData name="JUAN CARLOS LOPEZ RODRIGUEZ" userId="a9cbd941-57d8-4218-bf18-b1acb4e5beab" providerId="ADAL" clId="{B6FEB17D-D8F8-5D4D-AAA5-F7F1F8AFF820}" dt="2023-03-18T22:44:59.554" v="7315" actId="2696"/>
        <pc:sldMkLst>
          <pc:docMk/>
          <pc:sldMk cId="0" sldId="323"/>
        </pc:sldMkLst>
      </pc:sldChg>
      <pc:sldChg chg="del">
        <pc:chgData name="JUAN CARLOS LOPEZ RODRIGUEZ" userId="a9cbd941-57d8-4218-bf18-b1acb4e5beab" providerId="ADAL" clId="{B6FEB17D-D8F8-5D4D-AAA5-F7F1F8AFF820}" dt="2023-03-18T22:44:43.704" v="7313" actId="2696"/>
        <pc:sldMkLst>
          <pc:docMk/>
          <pc:sldMk cId="0" sldId="324"/>
        </pc:sldMkLst>
      </pc:sldChg>
      <pc:sldChg chg="del">
        <pc:chgData name="JUAN CARLOS LOPEZ RODRIGUEZ" userId="a9cbd941-57d8-4218-bf18-b1acb4e5beab" providerId="ADAL" clId="{B6FEB17D-D8F8-5D4D-AAA5-F7F1F8AFF820}" dt="2023-03-19T12:16:12.137" v="7485" actId="2696"/>
        <pc:sldMkLst>
          <pc:docMk/>
          <pc:sldMk cId="0" sldId="336"/>
        </pc:sldMkLst>
      </pc:sldChg>
      <pc:sldChg chg="del">
        <pc:chgData name="JUAN CARLOS LOPEZ RODRIGUEZ" userId="a9cbd941-57d8-4218-bf18-b1acb4e5beab" providerId="ADAL" clId="{B6FEB17D-D8F8-5D4D-AAA5-F7F1F8AFF820}" dt="2023-03-18T22:45:32.102" v="7319" actId="2696"/>
        <pc:sldMkLst>
          <pc:docMk/>
          <pc:sldMk cId="0" sldId="343"/>
        </pc:sldMkLst>
      </pc:sldChg>
      <pc:sldChg chg="del">
        <pc:chgData name="JUAN CARLOS LOPEZ RODRIGUEZ" userId="a9cbd941-57d8-4218-bf18-b1acb4e5beab" providerId="ADAL" clId="{B6FEB17D-D8F8-5D4D-AAA5-F7F1F8AFF820}" dt="2023-03-18T22:44:52.544" v="7314" actId="2696"/>
        <pc:sldMkLst>
          <pc:docMk/>
          <pc:sldMk cId="0" sldId="383"/>
        </pc:sldMkLst>
      </pc:sldChg>
      <pc:sldChg chg="del">
        <pc:chgData name="JUAN CARLOS LOPEZ RODRIGUEZ" userId="a9cbd941-57d8-4218-bf18-b1acb4e5beab" providerId="ADAL" clId="{B6FEB17D-D8F8-5D4D-AAA5-F7F1F8AFF820}" dt="2023-03-18T22:45:05.153" v="7316" actId="2696"/>
        <pc:sldMkLst>
          <pc:docMk/>
          <pc:sldMk cId="3040854920" sldId="591"/>
        </pc:sldMkLst>
      </pc:sldChg>
      <pc:sldChg chg="del">
        <pc:chgData name="JUAN CARLOS LOPEZ RODRIGUEZ" userId="a9cbd941-57d8-4218-bf18-b1acb4e5beab" providerId="ADAL" clId="{B6FEB17D-D8F8-5D4D-AAA5-F7F1F8AFF820}" dt="2023-03-18T22:43:48.805" v="7311" actId="2696"/>
        <pc:sldMkLst>
          <pc:docMk/>
          <pc:sldMk cId="1323179152" sldId="1760"/>
        </pc:sldMkLst>
      </pc:sldChg>
      <pc:sldChg chg="add">
        <pc:chgData name="JUAN CARLOS LOPEZ RODRIGUEZ" userId="a9cbd941-57d8-4218-bf18-b1acb4e5beab" providerId="ADAL" clId="{B6FEB17D-D8F8-5D4D-AAA5-F7F1F8AFF820}" dt="2023-03-19T12:16:23.196" v="7486"/>
        <pc:sldMkLst>
          <pc:docMk/>
          <pc:sldMk cId="1505530186" sldId="1761"/>
        </pc:sldMkLst>
      </pc:sldChg>
      <pc:sldChg chg="del">
        <pc:chgData name="JUAN CARLOS LOPEZ RODRIGUEZ" userId="a9cbd941-57d8-4218-bf18-b1acb4e5beab" providerId="ADAL" clId="{B6FEB17D-D8F8-5D4D-AAA5-F7F1F8AFF820}" dt="2023-03-18T22:42:16.960" v="7289" actId="2696"/>
        <pc:sldMkLst>
          <pc:docMk/>
          <pc:sldMk cId="1512140709" sldId="3141"/>
        </pc:sldMkLst>
      </pc:sldChg>
      <pc:sldChg chg="delSp add setBg delDesignElem">
        <pc:chgData name="JUAN CARLOS LOPEZ RODRIGUEZ" userId="a9cbd941-57d8-4218-bf18-b1acb4e5beab" providerId="ADAL" clId="{B6FEB17D-D8F8-5D4D-AAA5-F7F1F8AFF820}" dt="2023-03-19T12:15:47.518" v="7481"/>
        <pc:sldMkLst>
          <pc:docMk/>
          <pc:sldMk cId="4075712222" sldId="3161"/>
        </pc:sldMkLst>
        <pc:spChg chg="del">
          <ac:chgData name="JUAN CARLOS LOPEZ RODRIGUEZ" userId="a9cbd941-57d8-4218-bf18-b1acb4e5beab" providerId="ADAL" clId="{B6FEB17D-D8F8-5D4D-AAA5-F7F1F8AFF820}" dt="2023-03-19T12:15:47.518" v="7481"/>
          <ac:spMkLst>
            <pc:docMk/>
            <pc:sldMk cId="4075712222" sldId="3161"/>
            <ac:spMk id="14" creationId="{0D7B6173-1D58-48E2-83CF-37350F315F75}"/>
          </ac:spMkLst>
        </pc:spChg>
        <pc:spChg chg="del">
          <ac:chgData name="JUAN CARLOS LOPEZ RODRIGUEZ" userId="a9cbd941-57d8-4218-bf18-b1acb4e5beab" providerId="ADAL" clId="{B6FEB17D-D8F8-5D4D-AAA5-F7F1F8AFF820}" dt="2023-03-19T12:15:47.518" v="7481"/>
          <ac:spMkLst>
            <pc:docMk/>
            <pc:sldMk cId="4075712222" sldId="3161"/>
            <ac:spMk id="16" creationId="{2F36CA75-CFBF-4844-B719-8FE9EBADA9AF}"/>
          </ac:spMkLst>
        </pc:spChg>
        <pc:spChg chg="del">
          <ac:chgData name="JUAN CARLOS LOPEZ RODRIGUEZ" userId="a9cbd941-57d8-4218-bf18-b1acb4e5beab" providerId="ADAL" clId="{B6FEB17D-D8F8-5D4D-AAA5-F7F1F8AFF820}" dt="2023-03-19T12:15:47.518" v="7481"/>
          <ac:spMkLst>
            <pc:docMk/>
            <pc:sldMk cId="4075712222" sldId="3161"/>
            <ac:spMk id="18" creationId="{3D4A84B9-E564-4DD0-97F8-DBF1C460C28A}"/>
          </ac:spMkLst>
        </pc:spChg>
        <pc:spChg chg="del">
          <ac:chgData name="JUAN CARLOS LOPEZ RODRIGUEZ" userId="a9cbd941-57d8-4218-bf18-b1acb4e5beab" providerId="ADAL" clId="{B6FEB17D-D8F8-5D4D-AAA5-F7F1F8AFF820}" dt="2023-03-19T12:15:47.518" v="7481"/>
          <ac:spMkLst>
            <pc:docMk/>
            <pc:sldMk cId="4075712222" sldId="3161"/>
            <ac:spMk id="22" creationId="{102382E0-0A09-46AE-B955-B911CAFE7F00}"/>
          </ac:spMkLst>
        </pc:spChg>
        <pc:spChg chg="del">
          <ac:chgData name="JUAN CARLOS LOPEZ RODRIGUEZ" userId="a9cbd941-57d8-4218-bf18-b1acb4e5beab" providerId="ADAL" clId="{B6FEB17D-D8F8-5D4D-AAA5-F7F1F8AFF820}" dt="2023-03-19T12:15:47.518" v="7481"/>
          <ac:spMkLst>
            <pc:docMk/>
            <pc:sldMk cId="4075712222" sldId="3161"/>
            <ac:spMk id="24" creationId="{7DE75D4A-0965-4973-BE75-DECCAC9A9614}"/>
          </ac:spMkLst>
        </pc:spChg>
        <pc:picChg chg="del">
          <ac:chgData name="JUAN CARLOS LOPEZ RODRIGUEZ" userId="a9cbd941-57d8-4218-bf18-b1acb4e5beab" providerId="ADAL" clId="{B6FEB17D-D8F8-5D4D-AAA5-F7F1F8AFF820}" dt="2023-03-19T12:15:47.518" v="7481"/>
          <ac:picMkLst>
            <pc:docMk/>
            <pc:sldMk cId="4075712222" sldId="3161"/>
            <ac:picMk id="20" creationId="{4A599609-F5C2-4A0B-A992-913F814A631A}"/>
          </ac:picMkLst>
        </pc:picChg>
      </pc:sldChg>
      <pc:sldChg chg="delSp add del setBg delDesignElem">
        <pc:chgData name="JUAN CARLOS LOPEZ RODRIGUEZ" userId="a9cbd941-57d8-4218-bf18-b1acb4e5beab" providerId="ADAL" clId="{B6FEB17D-D8F8-5D4D-AAA5-F7F1F8AFF820}" dt="2023-03-19T12:16:02.521" v="7484" actId="2696"/>
        <pc:sldMkLst>
          <pc:docMk/>
          <pc:sldMk cId="3416239437" sldId="3172"/>
        </pc:sldMkLst>
        <pc:spChg chg="del">
          <ac:chgData name="JUAN CARLOS LOPEZ RODRIGUEZ" userId="a9cbd941-57d8-4218-bf18-b1acb4e5beab" providerId="ADAL" clId="{B6FEB17D-D8F8-5D4D-AAA5-F7F1F8AFF820}" dt="2023-03-19T12:15:56.215" v="7483"/>
          <ac:spMkLst>
            <pc:docMk/>
            <pc:sldMk cId="3416239437" sldId="3172"/>
            <ac:spMk id="10" creationId="{A8384FB5-9ADC-4DDC-881B-597D56F5B15D}"/>
          </ac:spMkLst>
        </pc:spChg>
        <pc:spChg chg="del">
          <ac:chgData name="JUAN CARLOS LOPEZ RODRIGUEZ" userId="a9cbd941-57d8-4218-bf18-b1acb4e5beab" providerId="ADAL" clId="{B6FEB17D-D8F8-5D4D-AAA5-F7F1F8AFF820}" dt="2023-03-19T12:15:56.215" v="7483"/>
          <ac:spMkLst>
            <pc:docMk/>
            <pc:sldMk cId="3416239437" sldId="3172"/>
            <ac:spMk id="12" creationId="{91E5A9A7-95C6-4F4F-B00E-C82E07FE62EF}"/>
          </ac:spMkLst>
        </pc:spChg>
        <pc:spChg chg="del">
          <ac:chgData name="JUAN CARLOS LOPEZ RODRIGUEZ" userId="a9cbd941-57d8-4218-bf18-b1acb4e5beab" providerId="ADAL" clId="{B6FEB17D-D8F8-5D4D-AAA5-F7F1F8AFF820}" dt="2023-03-19T12:15:56.215" v="7483"/>
          <ac:spMkLst>
            <pc:docMk/>
            <pc:sldMk cId="3416239437" sldId="3172"/>
            <ac:spMk id="14" creationId="{D07DD2DE-F619-49DD-B5E7-03A290FF4ED1}"/>
          </ac:spMkLst>
        </pc:spChg>
        <pc:spChg chg="del">
          <ac:chgData name="JUAN CARLOS LOPEZ RODRIGUEZ" userId="a9cbd941-57d8-4218-bf18-b1acb4e5beab" providerId="ADAL" clId="{B6FEB17D-D8F8-5D4D-AAA5-F7F1F8AFF820}" dt="2023-03-19T12:15:56.215" v="7483"/>
          <ac:spMkLst>
            <pc:docMk/>
            <pc:sldMk cId="3416239437" sldId="3172"/>
            <ac:spMk id="16" creationId="{85149191-5F60-4A28-AAFF-039F96B0F3EC}"/>
          </ac:spMkLst>
        </pc:spChg>
        <pc:spChg chg="del">
          <ac:chgData name="JUAN CARLOS LOPEZ RODRIGUEZ" userId="a9cbd941-57d8-4218-bf18-b1acb4e5beab" providerId="ADAL" clId="{B6FEB17D-D8F8-5D4D-AAA5-F7F1F8AFF820}" dt="2023-03-19T12:15:56.215" v="7483"/>
          <ac:spMkLst>
            <pc:docMk/>
            <pc:sldMk cId="3416239437" sldId="3172"/>
            <ac:spMk id="18" creationId="{F8260ED5-17F7-4158-B241-D51DD4CF1B7E}"/>
          </ac:spMkLst>
        </pc:spChg>
      </pc:sldChg>
      <pc:sldChg chg="del">
        <pc:chgData name="JUAN CARLOS LOPEZ RODRIGUEZ" userId="a9cbd941-57d8-4218-bf18-b1acb4e5beab" providerId="ADAL" clId="{B6FEB17D-D8F8-5D4D-AAA5-F7F1F8AFF820}" dt="2023-03-18T22:41:31.147" v="7282" actId="2696"/>
        <pc:sldMkLst>
          <pc:docMk/>
          <pc:sldMk cId="536810513" sldId="3182"/>
        </pc:sldMkLst>
      </pc:sldChg>
      <pc:sldChg chg="del">
        <pc:chgData name="JUAN CARLOS LOPEZ RODRIGUEZ" userId="a9cbd941-57d8-4218-bf18-b1acb4e5beab" providerId="ADAL" clId="{B6FEB17D-D8F8-5D4D-AAA5-F7F1F8AFF820}" dt="2023-03-18T22:41:37.259" v="7283" actId="2696"/>
        <pc:sldMkLst>
          <pc:docMk/>
          <pc:sldMk cId="217303415" sldId="3183"/>
        </pc:sldMkLst>
      </pc:sldChg>
      <pc:sldChg chg="addSp modSp mod setBg setClrOvrMap">
        <pc:chgData name="JUAN CARLOS LOPEZ RODRIGUEZ" userId="a9cbd941-57d8-4218-bf18-b1acb4e5beab" providerId="ADAL" clId="{B6FEB17D-D8F8-5D4D-AAA5-F7F1F8AFF820}" dt="2023-03-18T22:13:13.631" v="6993" actId="14100"/>
        <pc:sldMkLst>
          <pc:docMk/>
          <pc:sldMk cId="2107757457" sldId="3195"/>
        </pc:sldMkLst>
        <pc:spChg chg="mod">
          <ac:chgData name="JUAN CARLOS LOPEZ RODRIGUEZ" userId="a9cbd941-57d8-4218-bf18-b1acb4e5beab" providerId="ADAL" clId="{B6FEB17D-D8F8-5D4D-AAA5-F7F1F8AFF820}" dt="2023-03-18T22:13:01.919" v="6991" actId="14100"/>
          <ac:spMkLst>
            <pc:docMk/>
            <pc:sldMk cId="2107757457" sldId="3195"/>
            <ac:spMk id="2" creationId="{7EB9F2EF-239A-E1B6-54FB-B11EBBF64D11}"/>
          </ac:spMkLst>
        </pc:spChg>
        <pc:spChg chg="mod">
          <ac:chgData name="JUAN CARLOS LOPEZ RODRIGUEZ" userId="a9cbd941-57d8-4218-bf18-b1acb4e5beab" providerId="ADAL" clId="{B6FEB17D-D8F8-5D4D-AAA5-F7F1F8AFF820}" dt="2023-03-18T22:13:13.631" v="6993" actId="14100"/>
          <ac:spMkLst>
            <pc:docMk/>
            <pc:sldMk cId="2107757457" sldId="3195"/>
            <ac:spMk id="3" creationId="{EA0A8BFF-A47E-8787-2FD2-A51537EFDC42}"/>
          </ac:spMkLst>
        </pc:spChg>
        <pc:spChg chg="add">
          <ac:chgData name="JUAN CARLOS LOPEZ RODRIGUEZ" userId="a9cbd941-57d8-4218-bf18-b1acb4e5beab" providerId="ADAL" clId="{B6FEB17D-D8F8-5D4D-AAA5-F7F1F8AFF820}" dt="2023-03-18T17:53:29.187" v="91" actId="26606"/>
          <ac:spMkLst>
            <pc:docMk/>
            <pc:sldMk cId="2107757457" sldId="3195"/>
            <ac:spMk id="10" creationId="{9228552E-C8B1-4A80-8448-0787CE0FC704}"/>
          </ac:spMkLst>
        </pc:spChg>
        <pc:picChg chg="add mod ord">
          <ac:chgData name="JUAN CARLOS LOPEZ RODRIGUEZ" userId="a9cbd941-57d8-4218-bf18-b1acb4e5beab" providerId="ADAL" clId="{B6FEB17D-D8F8-5D4D-AAA5-F7F1F8AFF820}" dt="2023-03-18T17:53:29.187" v="91" actId="26606"/>
          <ac:picMkLst>
            <pc:docMk/>
            <pc:sldMk cId="2107757457" sldId="3195"/>
            <ac:picMk id="5" creationId="{0B559B76-5372-B8C8-CEA7-7F254DC7E171}"/>
          </ac:picMkLst>
        </pc:picChg>
      </pc:sldChg>
      <pc:sldChg chg="addSp modSp mod setBg setClrOvrMap">
        <pc:chgData name="JUAN CARLOS LOPEZ RODRIGUEZ" userId="a9cbd941-57d8-4218-bf18-b1acb4e5beab" providerId="ADAL" clId="{B6FEB17D-D8F8-5D4D-AAA5-F7F1F8AFF820}" dt="2023-03-18T22:13:44.742" v="6999" actId="14100"/>
        <pc:sldMkLst>
          <pc:docMk/>
          <pc:sldMk cId="2631392015" sldId="3196"/>
        </pc:sldMkLst>
        <pc:spChg chg="mod">
          <ac:chgData name="JUAN CARLOS LOPEZ RODRIGUEZ" userId="a9cbd941-57d8-4218-bf18-b1acb4e5beab" providerId="ADAL" clId="{B6FEB17D-D8F8-5D4D-AAA5-F7F1F8AFF820}" dt="2023-03-18T22:13:28.270" v="6995" actId="14100"/>
          <ac:spMkLst>
            <pc:docMk/>
            <pc:sldMk cId="2631392015" sldId="3196"/>
            <ac:spMk id="2" creationId="{E5FA3B30-B2A6-EF68-5A2B-872167107527}"/>
          </ac:spMkLst>
        </pc:spChg>
        <pc:spChg chg="mod">
          <ac:chgData name="JUAN CARLOS LOPEZ RODRIGUEZ" userId="a9cbd941-57d8-4218-bf18-b1acb4e5beab" providerId="ADAL" clId="{B6FEB17D-D8F8-5D4D-AAA5-F7F1F8AFF820}" dt="2023-03-18T22:13:44.742" v="6999" actId="14100"/>
          <ac:spMkLst>
            <pc:docMk/>
            <pc:sldMk cId="2631392015" sldId="3196"/>
            <ac:spMk id="3" creationId="{E0258D9F-3E35-C0EF-F2A1-BCE055285BD9}"/>
          </ac:spMkLst>
        </pc:spChg>
        <pc:spChg chg="add">
          <ac:chgData name="JUAN CARLOS LOPEZ RODRIGUEZ" userId="a9cbd941-57d8-4218-bf18-b1acb4e5beab" providerId="ADAL" clId="{B6FEB17D-D8F8-5D4D-AAA5-F7F1F8AFF820}" dt="2023-03-18T17:53:36.220" v="95" actId="26606"/>
          <ac:spMkLst>
            <pc:docMk/>
            <pc:sldMk cId="2631392015" sldId="3196"/>
            <ac:spMk id="10" creationId="{9228552E-C8B1-4A80-8448-0787CE0FC704}"/>
          </ac:spMkLst>
        </pc:spChg>
        <pc:picChg chg="add mod ord">
          <ac:chgData name="JUAN CARLOS LOPEZ RODRIGUEZ" userId="a9cbd941-57d8-4218-bf18-b1acb4e5beab" providerId="ADAL" clId="{B6FEB17D-D8F8-5D4D-AAA5-F7F1F8AFF820}" dt="2023-03-18T17:53:36.220" v="95" actId="26606"/>
          <ac:picMkLst>
            <pc:docMk/>
            <pc:sldMk cId="2631392015" sldId="3196"/>
            <ac:picMk id="5" creationId="{3015EE50-AF6C-1BAE-1B4A-9DABC10B8E0B}"/>
          </ac:picMkLst>
        </pc:picChg>
      </pc:sldChg>
      <pc:sldChg chg="del">
        <pc:chgData name="JUAN CARLOS LOPEZ RODRIGUEZ" userId="a9cbd941-57d8-4218-bf18-b1acb4e5beab" providerId="ADAL" clId="{B6FEB17D-D8F8-5D4D-AAA5-F7F1F8AFF820}" dt="2023-03-18T22:44:21.196" v="7312" actId="2696"/>
        <pc:sldMkLst>
          <pc:docMk/>
          <pc:sldMk cId="2553836912" sldId="3197"/>
        </pc:sldMkLst>
      </pc:sldChg>
      <pc:sldChg chg="modSp del mod ord">
        <pc:chgData name="JUAN CARLOS LOPEZ RODRIGUEZ" userId="a9cbd941-57d8-4218-bf18-b1acb4e5beab" providerId="ADAL" clId="{B6FEB17D-D8F8-5D4D-AAA5-F7F1F8AFF820}" dt="2023-03-18T22:47:54.314" v="7327" actId="2696"/>
        <pc:sldMkLst>
          <pc:docMk/>
          <pc:sldMk cId="1767330201" sldId="3198"/>
        </pc:sldMkLst>
        <pc:spChg chg="mod">
          <ac:chgData name="JUAN CARLOS LOPEZ RODRIGUEZ" userId="a9cbd941-57d8-4218-bf18-b1acb4e5beab" providerId="ADAL" clId="{B6FEB17D-D8F8-5D4D-AAA5-F7F1F8AFF820}" dt="2023-03-18T17:56:37.543" v="100" actId="20577"/>
          <ac:spMkLst>
            <pc:docMk/>
            <pc:sldMk cId="1767330201" sldId="3198"/>
            <ac:spMk id="2" creationId="{46CBFBF6-B5CD-0B81-A6E6-CD8D295579BF}"/>
          </ac:spMkLst>
        </pc:spChg>
        <pc:spChg chg="mod">
          <ac:chgData name="JUAN CARLOS LOPEZ RODRIGUEZ" userId="a9cbd941-57d8-4218-bf18-b1acb4e5beab" providerId="ADAL" clId="{B6FEB17D-D8F8-5D4D-AAA5-F7F1F8AFF820}" dt="2023-03-18T17:56:40.871" v="101"/>
          <ac:spMkLst>
            <pc:docMk/>
            <pc:sldMk cId="1767330201" sldId="3198"/>
            <ac:spMk id="3" creationId="{67DF700E-794F-4166-5C58-D3EA1EFC4467}"/>
          </ac:spMkLst>
        </pc:spChg>
      </pc:sldChg>
      <pc:sldChg chg="addSp delSp modSp new mod setBg setClrOvrMap">
        <pc:chgData name="JUAN CARLOS LOPEZ RODRIGUEZ" userId="a9cbd941-57d8-4218-bf18-b1acb4e5beab" providerId="ADAL" clId="{B6FEB17D-D8F8-5D4D-AAA5-F7F1F8AFF820}" dt="2023-03-18T22:14:37.585" v="7014" actId="27636"/>
        <pc:sldMkLst>
          <pc:docMk/>
          <pc:sldMk cId="3869879006" sldId="3199"/>
        </pc:sldMkLst>
        <pc:spChg chg="mod">
          <ac:chgData name="JUAN CARLOS LOPEZ RODRIGUEZ" userId="a9cbd941-57d8-4218-bf18-b1acb4e5beab" providerId="ADAL" clId="{B6FEB17D-D8F8-5D4D-AAA5-F7F1F8AFF820}" dt="2023-03-18T22:14:37.585" v="7014" actId="27636"/>
          <ac:spMkLst>
            <pc:docMk/>
            <pc:sldMk cId="3869879006" sldId="3199"/>
            <ac:spMk id="2" creationId="{CDBE7527-65E6-DD45-B7ED-4FDDE499B336}"/>
          </ac:spMkLst>
        </pc:spChg>
        <pc:spChg chg="mod">
          <ac:chgData name="JUAN CARLOS LOPEZ RODRIGUEZ" userId="a9cbd941-57d8-4218-bf18-b1acb4e5beab" providerId="ADAL" clId="{B6FEB17D-D8F8-5D4D-AAA5-F7F1F8AFF820}" dt="2023-03-18T22:14:31.186" v="7012" actId="207"/>
          <ac:spMkLst>
            <pc:docMk/>
            <pc:sldMk cId="3869879006" sldId="3199"/>
            <ac:spMk id="3" creationId="{68CCCA8A-94CF-53BC-9FDF-5265F218DB7B}"/>
          </ac:spMkLst>
        </pc:spChg>
        <pc:spChg chg="add del">
          <ac:chgData name="JUAN CARLOS LOPEZ RODRIGUEZ" userId="a9cbd941-57d8-4218-bf18-b1acb4e5beab" providerId="ADAL" clId="{B6FEB17D-D8F8-5D4D-AAA5-F7F1F8AFF820}" dt="2023-03-18T22:14:15.194" v="7010" actId="26606"/>
          <ac:spMkLst>
            <pc:docMk/>
            <pc:sldMk cId="3869879006" sldId="3199"/>
            <ac:spMk id="10" creationId="{E91DC736-0EF8-4F87-9146-EBF1D2EE4D3D}"/>
          </ac:spMkLst>
        </pc:spChg>
        <pc:spChg chg="add del">
          <ac:chgData name="JUAN CARLOS LOPEZ RODRIGUEZ" userId="a9cbd941-57d8-4218-bf18-b1acb4e5beab" providerId="ADAL" clId="{B6FEB17D-D8F8-5D4D-AAA5-F7F1F8AFF820}" dt="2023-03-18T22:14:15.194" v="7010" actId="26606"/>
          <ac:spMkLst>
            <pc:docMk/>
            <pc:sldMk cId="3869879006" sldId="3199"/>
            <ac:spMk id="12" creationId="{097CD68E-23E3-4007-8847-CD0944C4F7BE}"/>
          </ac:spMkLst>
        </pc:spChg>
        <pc:spChg chg="add del">
          <ac:chgData name="JUAN CARLOS LOPEZ RODRIGUEZ" userId="a9cbd941-57d8-4218-bf18-b1acb4e5beab" providerId="ADAL" clId="{B6FEB17D-D8F8-5D4D-AAA5-F7F1F8AFF820}" dt="2023-03-18T22:14:15.194" v="7010" actId="26606"/>
          <ac:spMkLst>
            <pc:docMk/>
            <pc:sldMk cId="3869879006" sldId="3199"/>
            <ac:spMk id="14" creationId="{AF2F604E-43BE-4DC3-B983-E071523364F8}"/>
          </ac:spMkLst>
        </pc:spChg>
        <pc:spChg chg="add del">
          <ac:chgData name="JUAN CARLOS LOPEZ RODRIGUEZ" userId="a9cbd941-57d8-4218-bf18-b1acb4e5beab" providerId="ADAL" clId="{B6FEB17D-D8F8-5D4D-AAA5-F7F1F8AFF820}" dt="2023-03-18T22:14:15.194" v="7010" actId="26606"/>
          <ac:spMkLst>
            <pc:docMk/>
            <pc:sldMk cId="3869879006" sldId="3199"/>
            <ac:spMk id="16" creationId="{08C9B587-E65E-4B52-B37C-ABEBB6E87928}"/>
          </ac:spMkLst>
        </pc:spChg>
        <pc:spChg chg="add">
          <ac:chgData name="JUAN CARLOS LOPEZ RODRIGUEZ" userId="a9cbd941-57d8-4218-bf18-b1acb4e5beab" providerId="ADAL" clId="{B6FEB17D-D8F8-5D4D-AAA5-F7F1F8AFF820}" dt="2023-03-18T22:14:15.194" v="7010" actId="26606"/>
          <ac:spMkLst>
            <pc:docMk/>
            <pc:sldMk cId="3869879006" sldId="3199"/>
            <ac:spMk id="21" creationId="{0671A8AE-40A1-4631-A6B8-581AFF065482}"/>
          </ac:spMkLst>
        </pc:spChg>
        <pc:spChg chg="add">
          <ac:chgData name="JUAN CARLOS LOPEZ RODRIGUEZ" userId="a9cbd941-57d8-4218-bf18-b1acb4e5beab" providerId="ADAL" clId="{B6FEB17D-D8F8-5D4D-AAA5-F7F1F8AFF820}" dt="2023-03-18T22:14:15.194" v="7010" actId="26606"/>
          <ac:spMkLst>
            <pc:docMk/>
            <pc:sldMk cId="3869879006" sldId="3199"/>
            <ac:spMk id="23" creationId="{AB58EF07-17C2-48CF-ABB0-EEF1F17CB8F0}"/>
          </ac:spMkLst>
        </pc:spChg>
        <pc:spChg chg="add">
          <ac:chgData name="JUAN CARLOS LOPEZ RODRIGUEZ" userId="a9cbd941-57d8-4218-bf18-b1acb4e5beab" providerId="ADAL" clId="{B6FEB17D-D8F8-5D4D-AAA5-F7F1F8AFF820}" dt="2023-03-18T22:14:15.194" v="7010" actId="26606"/>
          <ac:spMkLst>
            <pc:docMk/>
            <pc:sldMk cId="3869879006" sldId="3199"/>
            <ac:spMk id="25" creationId="{AF2F604E-43BE-4DC3-B983-E071523364F8}"/>
          </ac:spMkLst>
        </pc:spChg>
        <pc:spChg chg="add">
          <ac:chgData name="JUAN CARLOS LOPEZ RODRIGUEZ" userId="a9cbd941-57d8-4218-bf18-b1acb4e5beab" providerId="ADAL" clId="{B6FEB17D-D8F8-5D4D-AAA5-F7F1F8AFF820}" dt="2023-03-18T22:14:15.194" v="7010" actId="26606"/>
          <ac:spMkLst>
            <pc:docMk/>
            <pc:sldMk cId="3869879006" sldId="3199"/>
            <ac:spMk id="27" creationId="{08C9B587-E65E-4B52-B37C-ABEBB6E87928}"/>
          </ac:spMkLst>
        </pc:spChg>
        <pc:picChg chg="add mod ord">
          <ac:chgData name="JUAN CARLOS LOPEZ RODRIGUEZ" userId="a9cbd941-57d8-4218-bf18-b1acb4e5beab" providerId="ADAL" clId="{B6FEB17D-D8F8-5D4D-AAA5-F7F1F8AFF820}" dt="2023-03-18T17:53:46.198" v="99" actId="26606"/>
          <ac:picMkLst>
            <pc:docMk/>
            <pc:sldMk cId="3869879006" sldId="3199"/>
            <ac:picMk id="5" creationId="{DDBBC1F6-1B60-D9EE-22BD-53570CA882F5}"/>
          </ac:picMkLst>
        </pc:picChg>
      </pc:sldChg>
      <pc:sldChg chg="addSp delSp modSp new mod ord setBg">
        <pc:chgData name="JUAN CARLOS LOPEZ RODRIGUEZ" userId="a9cbd941-57d8-4218-bf18-b1acb4e5beab" providerId="ADAL" clId="{B6FEB17D-D8F8-5D4D-AAA5-F7F1F8AFF820}" dt="2023-03-18T22:51:47.643" v="7348" actId="1076"/>
        <pc:sldMkLst>
          <pc:docMk/>
          <pc:sldMk cId="3631338627" sldId="3200"/>
        </pc:sldMkLst>
        <pc:spChg chg="mod ord">
          <ac:chgData name="JUAN CARLOS LOPEZ RODRIGUEZ" userId="a9cbd941-57d8-4218-bf18-b1acb4e5beab" providerId="ADAL" clId="{B6FEB17D-D8F8-5D4D-AAA5-F7F1F8AFF820}" dt="2023-03-18T22:51:46.207" v="7347" actId="14100"/>
          <ac:spMkLst>
            <pc:docMk/>
            <pc:sldMk cId="3631338627" sldId="3200"/>
            <ac:spMk id="2" creationId="{29F9DE00-B241-1008-B65A-C1C5E46F98DF}"/>
          </ac:spMkLst>
        </pc:spChg>
        <pc:spChg chg="del">
          <ac:chgData name="JUAN CARLOS LOPEZ RODRIGUEZ" userId="a9cbd941-57d8-4218-bf18-b1acb4e5beab" providerId="ADAL" clId="{B6FEB17D-D8F8-5D4D-AAA5-F7F1F8AFF820}" dt="2023-03-18T22:51:24.395" v="7341"/>
          <ac:spMkLst>
            <pc:docMk/>
            <pc:sldMk cId="3631338627" sldId="3200"/>
            <ac:spMk id="3" creationId="{693D213E-990B-0D66-2D24-39AFF0B91E8F}"/>
          </ac:spMkLst>
        </pc:spChg>
        <pc:spChg chg="add">
          <ac:chgData name="JUAN CARLOS LOPEZ RODRIGUEZ" userId="a9cbd941-57d8-4218-bf18-b1acb4e5beab" providerId="ADAL" clId="{B6FEB17D-D8F8-5D4D-AAA5-F7F1F8AFF820}" dt="2023-03-18T22:51:29.370" v="7344" actId="26606"/>
          <ac:spMkLst>
            <pc:docMk/>
            <pc:sldMk cId="3631338627" sldId="3200"/>
            <ac:spMk id="9" creationId="{5E3A0FEF-6D49-9303-E5AF-6F36CD02355F}"/>
          </ac:spMkLst>
        </pc:spChg>
        <pc:spChg chg="add">
          <ac:chgData name="JUAN CARLOS LOPEZ RODRIGUEZ" userId="a9cbd941-57d8-4218-bf18-b1acb4e5beab" providerId="ADAL" clId="{B6FEB17D-D8F8-5D4D-AAA5-F7F1F8AFF820}" dt="2023-03-18T22:51:29.370" v="7344" actId="26606"/>
          <ac:spMkLst>
            <pc:docMk/>
            <pc:sldMk cId="3631338627" sldId="3200"/>
            <ac:spMk id="12" creationId="{96CF2A2B-0745-440C-9224-C5C6A0A4286F}"/>
          </ac:spMkLst>
        </pc:spChg>
        <pc:spChg chg="add">
          <ac:chgData name="JUAN CARLOS LOPEZ RODRIGUEZ" userId="a9cbd941-57d8-4218-bf18-b1acb4e5beab" providerId="ADAL" clId="{B6FEB17D-D8F8-5D4D-AAA5-F7F1F8AFF820}" dt="2023-03-18T22:51:29.370" v="7344" actId="26606"/>
          <ac:spMkLst>
            <pc:docMk/>
            <pc:sldMk cId="3631338627" sldId="3200"/>
            <ac:spMk id="14" creationId="{75BE6D6B-84C9-4D2B-97EB-773B7369EF82}"/>
          </ac:spMkLst>
        </pc:spChg>
        <pc:picChg chg="add mod">
          <ac:chgData name="JUAN CARLOS LOPEZ RODRIGUEZ" userId="a9cbd941-57d8-4218-bf18-b1acb4e5beab" providerId="ADAL" clId="{B6FEB17D-D8F8-5D4D-AAA5-F7F1F8AFF820}" dt="2023-03-18T22:51:47.643" v="7348" actId="1076"/>
          <ac:picMkLst>
            <pc:docMk/>
            <pc:sldMk cId="3631338627" sldId="3200"/>
            <ac:picMk id="5" creationId="{2B2760BF-AAC2-DB6D-AAD4-F1B2C9C4071F}"/>
          </ac:picMkLst>
        </pc:picChg>
      </pc:sldChg>
      <pc:sldChg chg="addSp delSp modSp new mod ord setBg">
        <pc:chgData name="JUAN CARLOS LOPEZ RODRIGUEZ" userId="a9cbd941-57d8-4218-bf18-b1acb4e5beab" providerId="ADAL" clId="{B6FEB17D-D8F8-5D4D-AAA5-F7F1F8AFF820}" dt="2023-03-18T22:52:00.366" v="7352" actId="26606"/>
        <pc:sldMkLst>
          <pc:docMk/>
          <pc:sldMk cId="2935968497" sldId="3201"/>
        </pc:sldMkLst>
        <pc:spChg chg="mod ord">
          <ac:chgData name="JUAN CARLOS LOPEZ RODRIGUEZ" userId="a9cbd941-57d8-4218-bf18-b1acb4e5beab" providerId="ADAL" clId="{B6FEB17D-D8F8-5D4D-AAA5-F7F1F8AFF820}" dt="2023-03-18T22:52:00.366" v="7352" actId="26606"/>
          <ac:spMkLst>
            <pc:docMk/>
            <pc:sldMk cId="2935968497" sldId="3201"/>
            <ac:spMk id="2" creationId="{8004B4C7-EADF-D292-65BF-09497132AF1B}"/>
          </ac:spMkLst>
        </pc:spChg>
        <pc:spChg chg="del">
          <ac:chgData name="JUAN CARLOS LOPEZ RODRIGUEZ" userId="a9cbd941-57d8-4218-bf18-b1acb4e5beab" providerId="ADAL" clId="{B6FEB17D-D8F8-5D4D-AAA5-F7F1F8AFF820}" dt="2023-03-18T22:51:55.994" v="7349"/>
          <ac:spMkLst>
            <pc:docMk/>
            <pc:sldMk cId="2935968497" sldId="3201"/>
            <ac:spMk id="3" creationId="{E4EDCA73-010B-C609-2BAA-D9D8B9A2DB1B}"/>
          </ac:spMkLst>
        </pc:spChg>
        <pc:spChg chg="add">
          <ac:chgData name="JUAN CARLOS LOPEZ RODRIGUEZ" userId="a9cbd941-57d8-4218-bf18-b1acb4e5beab" providerId="ADAL" clId="{B6FEB17D-D8F8-5D4D-AAA5-F7F1F8AFF820}" dt="2023-03-18T22:52:00.366" v="7352" actId="26606"/>
          <ac:spMkLst>
            <pc:docMk/>
            <pc:sldMk cId="2935968497" sldId="3201"/>
            <ac:spMk id="9" creationId="{4EF249C9-EE73-483A-F208-D980A810BEBA}"/>
          </ac:spMkLst>
        </pc:spChg>
        <pc:spChg chg="add">
          <ac:chgData name="JUAN CARLOS LOPEZ RODRIGUEZ" userId="a9cbd941-57d8-4218-bf18-b1acb4e5beab" providerId="ADAL" clId="{B6FEB17D-D8F8-5D4D-AAA5-F7F1F8AFF820}" dt="2023-03-18T22:52:00.366" v="7352" actId="26606"/>
          <ac:spMkLst>
            <pc:docMk/>
            <pc:sldMk cId="2935968497" sldId="3201"/>
            <ac:spMk id="12" creationId="{96CF2A2B-0745-440C-9224-C5C6A0A4286F}"/>
          </ac:spMkLst>
        </pc:spChg>
        <pc:spChg chg="add">
          <ac:chgData name="JUAN CARLOS LOPEZ RODRIGUEZ" userId="a9cbd941-57d8-4218-bf18-b1acb4e5beab" providerId="ADAL" clId="{B6FEB17D-D8F8-5D4D-AAA5-F7F1F8AFF820}" dt="2023-03-18T22:52:00.366" v="7352" actId="26606"/>
          <ac:spMkLst>
            <pc:docMk/>
            <pc:sldMk cId="2935968497" sldId="3201"/>
            <ac:spMk id="14" creationId="{75BE6D6B-84C9-4D2B-97EB-773B7369EF82}"/>
          </ac:spMkLst>
        </pc:spChg>
        <pc:picChg chg="add mod">
          <ac:chgData name="JUAN CARLOS LOPEZ RODRIGUEZ" userId="a9cbd941-57d8-4218-bf18-b1acb4e5beab" providerId="ADAL" clId="{B6FEB17D-D8F8-5D4D-AAA5-F7F1F8AFF820}" dt="2023-03-18T22:52:00.366" v="7352" actId="26606"/>
          <ac:picMkLst>
            <pc:docMk/>
            <pc:sldMk cId="2935968497" sldId="3201"/>
            <ac:picMk id="5" creationId="{955605CF-1EE1-92A1-A661-F4F967D45D0F}"/>
          </ac:picMkLst>
        </pc:picChg>
      </pc:sldChg>
      <pc:sldChg chg="addSp modSp new mod ord setBg">
        <pc:chgData name="JUAN CARLOS LOPEZ RODRIGUEZ" userId="a9cbd941-57d8-4218-bf18-b1acb4e5beab" providerId="ADAL" clId="{B6FEB17D-D8F8-5D4D-AAA5-F7F1F8AFF820}" dt="2023-03-18T22:50:46.628" v="7340" actId="207"/>
        <pc:sldMkLst>
          <pc:docMk/>
          <pc:sldMk cId="2073409724" sldId="3202"/>
        </pc:sldMkLst>
        <pc:spChg chg="mod">
          <ac:chgData name="JUAN CARLOS LOPEZ RODRIGUEZ" userId="a9cbd941-57d8-4218-bf18-b1acb4e5beab" providerId="ADAL" clId="{B6FEB17D-D8F8-5D4D-AAA5-F7F1F8AFF820}" dt="2023-03-18T22:50:37.878" v="7338" actId="2711"/>
          <ac:spMkLst>
            <pc:docMk/>
            <pc:sldMk cId="2073409724" sldId="3202"/>
            <ac:spMk id="2" creationId="{7496F41C-5951-A130-5FB7-626520D64515}"/>
          </ac:spMkLst>
        </pc:spChg>
        <pc:spChg chg="mod">
          <ac:chgData name="JUAN CARLOS LOPEZ RODRIGUEZ" userId="a9cbd941-57d8-4218-bf18-b1acb4e5beab" providerId="ADAL" clId="{B6FEB17D-D8F8-5D4D-AAA5-F7F1F8AFF820}" dt="2023-03-18T22:50:46.628" v="7340" actId="207"/>
          <ac:spMkLst>
            <pc:docMk/>
            <pc:sldMk cId="2073409724" sldId="3202"/>
            <ac:spMk id="3" creationId="{86525AC3-1ACC-FC86-8733-598FF745B2C1}"/>
          </ac:spMkLst>
        </pc:spChg>
        <pc:spChg chg="add">
          <ac:chgData name="JUAN CARLOS LOPEZ RODRIGUEZ" userId="a9cbd941-57d8-4218-bf18-b1acb4e5beab" providerId="ADAL" clId="{B6FEB17D-D8F8-5D4D-AAA5-F7F1F8AFF820}" dt="2023-03-18T22:50:31.727" v="7337" actId="26606"/>
          <ac:spMkLst>
            <pc:docMk/>
            <pc:sldMk cId="2073409724" sldId="3202"/>
            <ac:spMk id="9" creationId="{7D9D36D6-2AC5-46A1-A849-4C82D5264A3A}"/>
          </ac:spMkLst>
        </pc:spChg>
        <pc:picChg chg="add">
          <ac:chgData name="JUAN CARLOS LOPEZ RODRIGUEZ" userId="a9cbd941-57d8-4218-bf18-b1acb4e5beab" providerId="ADAL" clId="{B6FEB17D-D8F8-5D4D-AAA5-F7F1F8AFF820}" dt="2023-03-18T22:50:31.727" v="7337" actId="26606"/>
          <ac:picMkLst>
            <pc:docMk/>
            <pc:sldMk cId="2073409724" sldId="3202"/>
            <ac:picMk id="5" creationId="{8A57EC0B-484C-C7DC-7C01-0D82BF5F20F1}"/>
          </ac:picMkLst>
        </pc:picChg>
      </pc:sldChg>
      <pc:sldChg chg="addSp modSp new mod setBg setClrOvrMap">
        <pc:chgData name="JUAN CARLOS LOPEZ RODRIGUEZ" userId="a9cbd941-57d8-4218-bf18-b1acb4e5beab" providerId="ADAL" clId="{B6FEB17D-D8F8-5D4D-AAA5-F7F1F8AFF820}" dt="2023-03-18T22:52:46.909" v="7369" actId="27636"/>
        <pc:sldMkLst>
          <pc:docMk/>
          <pc:sldMk cId="2427676861" sldId="3203"/>
        </pc:sldMkLst>
        <pc:spChg chg="mod">
          <ac:chgData name="JUAN CARLOS LOPEZ RODRIGUEZ" userId="a9cbd941-57d8-4218-bf18-b1acb4e5beab" providerId="ADAL" clId="{B6FEB17D-D8F8-5D4D-AAA5-F7F1F8AFF820}" dt="2023-03-18T22:52:35.893" v="7365" actId="26606"/>
          <ac:spMkLst>
            <pc:docMk/>
            <pc:sldMk cId="2427676861" sldId="3203"/>
            <ac:spMk id="2" creationId="{1AC7592B-C92F-542B-634D-0C3B6FD82EA3}"/>
          </ac:spMkLst>
        </pc:spChg>
        <pc:spChg chg="mod">
          <ac:chgData name="JUAN CARLOS LOPEZ RODRIGUEZ" userId="a9cbd941-57d8-4218-bf18-b1acb4e5beab" providerId="ADAL" clId="{B6FEB17D-D8F8-5D4D-AAA5-F7F1F8AFF820}" dt="2023-03-18T22:52:46.909" v="7369" actId="27636"/>
          <ac:spMkLst>
            <pc:docMk/>
            <pc:sldMk cId="2427676861" sldId="3203"/>
            <ac:spMk id="3" creationId="{4A1BC514-B466-490C-F47A-0770EE42B766}"/>
          </ac:spMkLst>
        </pc:spChg>
        <pc:picChg chg="add mod ord">
          <ac:chgData name="JUAN CARLOS LOPEZ RODRIGUEZ" userId="a9cbd941-57d8-4218-bf18-b1acb4e5beab" providerId="ADAL" clId="{B6FEB17D-D8F8-5D4D-AAA5-F7F1F8AFF820}" dt="2023-03-18T22:52:35.893" v="7365" actId="26606"/>
          <ac:picMkLst>
            <pc:docMk/>
            <pc:sldMk cId="2427676861" sldId="3203"/>
            <ac:picMk id="5" creationId="{27D6802D-9408-BF2D-C79E-58F9150EB0A0}"/>
          </ac:picMkLst>
        </pc:picChg>
      </pc:sldChg>
      <pc:sldChg chg="addSp delSp modSp new mod setBg">
        <pc:chgData name="JUAN CARLOS LOPEZ RODRIGUEZ" userId="a9cbd941-57d8-4218-bf18-b1acb4e5beab" providerId="ADAL" clId="{B6FEB17D-D8F8-5D4D-AAA5-F7F1F8AFF820}" dt="2023-03-18T22:53:23.978" v="7374" actId="478"/>
        <pc:sldMkLst>
          <pc:docMk/>
          <pc:sldMk cId="3138932045" sldId="3204"/>
        </pc:sldMkLst>
        <pc:spChg chg="mod">
          <ac:chgData name="JUAN CARLOS LOPEZ RODRIGUEZ" userId="a9cbd941-57d8-4218-bf18-b1acb4e5beab" providerId="ADAL" clId="{B6FEB17D-D8F8-5D4D-AAA5-F7F1F8AFF820}" dt="2023-03-18T22:53:19.619" v="7373" actId="26606"/>
          <ac:spMkLst>
            <pc:docMk/>
            <pc:sldMk cId="3138932045" sldId="3204"/>
            <ac:spMk id="2" creationId="{D85D8FE6-E182-AB25-0544-29C7F98D499D}"/>
          </ac:spMkLst>
        </pc:spChg>
        <pc:spChg chg="del">
          <ac:chgData name="JUAN CARLOS LOPEZ RODRIGUEZ" userId="a9cbd941-57d8-4218-bf18-b1acb4e5beab" providerId="ADAL" clId="{B6FEB17D-D8F8-5D4D-AAA5-F7F1F8AFF820}" dt="2023-03-18T22:53:13.127" v="7370"/>
          <ac:spMkLst>
            <pc:docMk/>
            <pc:sldMk cId="3138932045" sldId="3204"/>
            <ac:spMk id="3" creationId="{A5C43E4C-BC85-7414-F6F7-410D9AA25B26}"/>
          </ac:spMkLst>
        </pc:spChg>
        <pc:spChg chg="add del">
          <ac:chgData name="JUAN CARLOS LOPEZ RODRIGUEZ" userId="a9cbd941-57d8-4218-bf18-b1acb4e5beab" providerId="ADAL" clId="{B6FEB17D-D8F8-5D4D-AAA5-F7F1F8AFF820}" dt="2023-03-18T22:53:23.978" v="7374" actId="478"/>
          <ac:spMkLst>
            <pc:docMk/>
            <pc:sldMk cId="3138932045" sldId="3204"/>
            <ac:spMk id="9" creationId="{8A2724DC-F8DC-E631-48FC-A8D51B05F26D}"/>
          </ac:spMkLst>
        </pc:spChg>
        <pc:spChg chg="add">
          <ac:chgData name="JUAN CARLOS LOPEZ RODRIGUEZ" userId="a9cbd941-57d8-4218-bf18-b1acb4e5beab" providerId="ADAL" clId="{B6FEB17D-D8F8-5D4D-AAA5-F7F1F8AFF820}" dt="2023-03-18T22:53:19.619" v="7373" actId="26606"/>
          <ac:spMkLst>
            <pc:docMk/>
            <pc:sldMk cId="3138932045" sldId="3204"/>
            <ac:spMk id="12" creationId="{5C8908E2-EE49-44D2-9428-A28D2312A8D5}"/>
          </ac:spMkLst>
        </pc:spChg>
        <pc:spChg chg="add">
          <ac:chgData name="JUAN CARLOS LOPEZ RODRIGUEZ" userId="a9cbd941-57d8-4218-bf18-b1acb4e5beab" providerId="ADAL" clId="{B6FEB17D-D8F8-5D4D-AAA5-F7F1F8AFF820}" dt="2023-03-18T22:53:19.619" v="7373" actId="26606"/>
          <ac:spMkLst>
            <pc:docMk/>
            <pc:sldMk cId="3138932045" sldId="3204"/>
            <ac:spMk id="18" creationId="{47159AC2-C98F-4C93-B774-B19EE1BEBDB1}"/>
          </ac:spMkLst>
        </pc:spChg>
        <pc:spChg chg="add">
          <ac:chgData name="JUAN CARLOS LOPEZ RODRIGUEZ" userId="a9cbd941-57d8-4218-bf18-b1acb4e5beab" providerId="ADAL" clId="{B6FEB17D-D8F8-5D4D-AAA5-F7F1F8AFF820}" dt="2023-03-18T22:53:19.619" v="7373" actId="26606"/>
          <ac:spMkLst>
            <pc:docMk/>
            <pc:sldMk cId="3138932045" sldId="3204"/>
            <ac:spMk id="20" creationId="{ED888B23-07FA-482A-96DF-47E31AF1A603}"/>
          </ac:spMkLst>
        </pc:spChg>
        <pc:grpChg chg="add">
          <ac:chgData name="JUAN CARLOS LOPEZ RODRIGUEZ" userId="a9cbd941-57d8-4218-bf18-b1acb4e5beab" providerId="ADAL" clId="{B6FEB17D-D8F8-5D4D-AAA5-F7F1F8AFF820}" dt="2023-03-18T22:53:19.619" v="7373" actId="26606"/>
          <ac:grpSpMkLst>
            <pc:docMk/>
            <pc:sldMk cId="3138932045" sldId="3204"/>
            <ac:grpSpMk id="14" creationId="{8553B86A-3688-4590-934F-8CD074A9BF68}"/>
          </ac:grpSpMkLst>
        </pc:grpChg>
        <pc:picChg chg="add mod">
          <ac:chgData name="JUAN CARLOS LOPEZ RODRIGUEZ" userId="a9cbd941-57d8-4218-bf18-b1acb4e5beab" providerId="ADAL" clId="{B6FEB17D-D8F8-5D4D-AAA5-F7F1F8AFF820}" dt="2023-03-18T22:53:19.619" v="7373" actId="26606"/>
          <ac:picMkLst>
            <pc:docMk/>
            <pc:sldMk cId="3138932045" sldId="3204"/>
            <ac:picMk id="5" creationId="{98B4C48B-AD98-0376-C1BA-BE3CCA8C1650}"/>
          </ac:picMkLst>
        </pc:picChg>
      </pc:sldChg>
      <pc:sldChg chg="addSp delSp modSp new mod setBg">
        <pc:chgData name="JUAN CARLOS LOPEZ RODRIGUEZ" userId="a9cbd941-57d8-4218-bf18-b1acb4e5beab" providerId="ADAL" clId="{B6FEB17D-D8F8-5D4D-AAA5-F7F1F8AFF820}" dt="2023-03-18T22:54:22.673" v="7388" actId="27636"/>
        <pc:sldMkLst>
          <pc:docMk/>
          <pc:sldMk cId="2012891415" sldId="3205"/>
        </pc:sldMkLst>
        <pc:spChg chg="mod">
          <ac:chgData name="JUAN CARLOS LOPEZ RODRIGUEZ" userId="a9cbd941-57d8-4218-bf18-b1acb4e5beab" providerId="ADAL" clId="{B6FEB17D-D8F8-5D4D-AAA5-F7F1F8AFF820}" dt="2023-03-18T22:54:22.673" v="7388" actId="27636"/>
          <ac:spMkLst>
            <pc:docMk/>
            <pc:sldMk cId="2012891415" sldId="3205"/>
            <ac:spMk id="2" creationId="{379CAF5D-02ED-37F2-C5CF-3104D173E301}"/>
          </ac:spMkLst>
        </pc:spChg>
        <pc:spChg chg="del">
          <ac:chgData name="JUAN CARLOS LOPEZ RODRIGUEZ" userId="a9cbd941-57d8-4218-bf18-b1acb4e5beab" providerId="ADAL" clId="{B6FEB17D-D8F8-5D4D-AAA5-F7F1F8AFF820}" dt="2023-03-18T22:54:18.264" v="7384"/>
          <ac:spMkLst>
            <pc:docMk/>
            <pc:sldMk cId="2012891415" sldId="3205"/>
            <ac:spMk id="3" creationId="{E09D7F8C-C410-C2C2-76F5-AA29D31EE7BF}"/>
          </ac:spMkLst>
        </pc:spChg>
        <pc:spChg chg="add">
          <ac:chgData name="JUAN CARLOS LOPEZ RODRIGUEZ" userId="a9cbd941-57d8-4218-bf18-b1acb4e5beab" providerId="ADAL" clId="{B6FEB17D-D8F8-5D4D-AAA5-F7F1F8AFF820}" dt="2023-03-18T22:54:22.612" v="7387" actId="26606"/>
          <ac:spMkLst>
            <pc:docMk/>
            <pc:sldMk cId="2012891415" sldId="3205"/>
            <ac:spMk id="9" creationId="{2A9DEFC9-9526-8E84-74D4-42B78812C130}"/>
          </ac:spMkLst>
        </pc:spChg>
        <pc:spChg chg="add">
          <ac:chgData name="JUAN CARLOS LOPEZ RODRIGUEZ" userId="a9cbd941-57d8-4218-bf18-b1acb4e5beab" providerId="ADAL" clId="{B6FEB17D-D8F8-5D4D-AAA5-F7F1F8AFF820}" dt="2023-03-18T22:54:22.612" v="7387" actId="26606"/>
          <ac:spMkLst>
            <pc:docMk/>
            <pc:sldMk cId="2012891415" sldId="3205"/>
            <ac:spMk id="12" creationId="{D009D6D5-DAC2-4A8B-A17A-E206B9012D09}"/>
          </ac:spMkLst>
        </pc:spChg>
        <pc:picChg chg="add mod">
          <ac:chgData name="JUAN CARLOS LOPEZ RODRIGUEZ" userId="a9cbd941-57d8-4218-bf18-b1acb4e5beab" providerId="ADAL" clId="{B6FEB17D-D8F8-5D4D-AAA5-F7F1F8AFF820}" dt="2023-03-18T22:54:22.612" v="7387" actId="26606"/>
          <ac:picMkLst>
            <pc:docMk/>
            <pc:sldMk cId="2012891415" sldId="3205"/>
            <ac:picMk id="5" creationId="{A2F5C003-94E5-A674-10EE-CBFEAB075BEC}"/>
          </ac:picMkLst>
        </pc:picChg>
      </pc:sldChg>
      <pc:sldChg chg="addSp modSp new mod ord setBg setClrOvrMap">
        <pc:chgData name="JUAN CARLOS LOPEZ RODRIGUEZ" userId="a9cbd941-57d8-4218-bf18-b1acb4e5beab" providerId="ADAL" clId="{B6FEB17D-D8F8-5D4D-AAA5-F7F1F8AFF820}" dt="2023-03-18T22:54:11.517" v="7383" actId="2711"/>
        <pc:sldMkLst>
          <pc:docMk/>
          <pc:sldMk cId="3676877999" sldId="3206"/>
        </pc:sldMkLst>
        <pc:spChg chg="mod">
          <ac:chgData name="JUAN CARLOS LOPEZ RODRIGUEZ" userId="a9cbd941-57d8-4218-bf18-b1acb4e5beab" providerId="ADAL" clId="{B6FEB17D-D8F8-5D4D-AAA5-F7F1F8AFF820}" dt="2023-03-18T22:54:11.517" v="7383" actId="2711"/>
          <ac:spMkLst>
            <pc:docMk/>
            <pc:sldMk cId="3676877999" sldId="3206"/>
            <ac:spMk id="2" creationId="{8BC39647-4615-359E-73FE-1305E63F2F44}"/>
          </ac:spMkLst>
        </pc:spChg>
        <pc:spChg chg="mod">
          <ac:chgData name="JUAN CARLOS LOPEZ RODRIGUEZ" userId="a9cbd941-57d8-4218-bf18-b1acb4e5beab" providerId="ADAL" clId="{B6FEB17D-D8F8-5D4D-AAA5-F7F1F8AFF820}" dt="2023-03-18T22:54:05.511" v="7382" actId="20577"/>
          <ac:spMkLst>
            <pc:docMk/>
            <pc:sldMk cId="3676877999" sldId="3206"/>
            <ac:spMk id="3" creationId="{96202584-0E62-ED81-4F70-42B3189DE396}"/>
          </ac:spMkLst>
        </pc:spChg>
        <pc:spChg chg="add">
          <ac:chgData name="JUAN CARLOS LOPEZ RODRIGUEZ" userId="a9cbd941-57d8-4218-bf18-b1acb4e5beab" providerId="ADAL" clId="{B6FEB17D-D8F8-5D4D-AAA5-F7F1F8AFF820}" dt="2023-03-18T22:53:47.117" v="7376" actId="26606"/>
          <ac:spMkLst>
            <pc:docMk/>
            <pc:sldMk cId="3676877999" sldId="3206"/>
            <ac:spMk id="9" creationId="{71B2258F-86CA-4D4D-8270-BC05FCDEBFB3}"/>
          </ac:spMkLst>
        </pc:spChg>
        <pc:picChg chg="add mod ord">
          <ac:chgData name="JUAN CARLOS LOPEZ RODRIGUEZ" userId="a9cbd941-57d8-4218-bf18-b1acb4e5beab" providerId="ADAL" clId="{B6FEB17D-D8F8-5D4D-AAA5-F7F1F8AFF820}" dt="2023-03-18T22:53:47.117" v="7376" actId="26606"/>
          <ac:picMkLst>
            <pc:docMk/>
            <pc:sldMk cId="3676877999" sldId="3206"/>
            <ac:picMk id="4" creationId="{FC538774-9C95-2170-D961-DDF1B19752B6}"/>
          </ac:picMkLst>
        </pc:picChg>
      </pc:sldChg>
      <pc:sldChg chg="addSp modSp new mod setBg setClrOvrMap">
        <pc:chgData name="JUAN CARLOS LOPEZ RODRIGUEZ" userId="a9cbd941-57d8-4218-bf18-b1acb4e5beab" providerId="ADAL" clId="{B6FEB17D-D8F8-5D4D-AAA5-F7F1F8AFF820}" dt="2023-03-18T22:54:35.692" v="7392" actId="26606"/>
        <pc:sldMkLst>
          <pc:docMk/>
          <pc:sldMk cId="2234808490" sldId="3207"/>
        </pc:sldMkLst>
        <pc:spChg chg="mod">
          <ac:chgData name="JUAN CARLOS LOPEZ RODRIGUEZ" userId="a9cbd941-57d8-4218-bf18-b1acb4e5beab" providerId="ADAL" clId="{B6FEB17D-D8F8-5D4D-AAA5-F7F1F8AFF820}" dt="2023-03-18T22:54:35.692" v="7392" actId="26606"/>
          <ac:spMkLst>
            <pc:docMk/>
            <pc:sldMk cId="2234808490" sldId="3207"/>
            <ac:spMk id="2" creationId="{A93319B1-425C-C906-98B3-036153D006E7}"/>
          </ac:spMkLst>
        </pc:spChg>
        <pc:spChg chg="mod">
          <ac:chgData name="JUAN CARLOS LOPEZ RODRIGUEZ" userId="a9cbd941-57d8-4218-bf18-b1acb4e5beab" providerId="ADAL" clId="{B6FEB17D-D8F8-5D4D-AAA5-F7F1F8AFF820}" dt="2023-03-18T22:54:35.692" v="7392" actId="26606"/>
          <ac:spMkLst>
            <pc:docMk/>
            <pc:sldMk cId="2234808490" sldId="3207"/>
            <ac:spMk id="3" creationId="{3C516E06-FE2F-E472-1820-0DC262D7D8D3}"/>
          </ac:spMkLst>
        </pc:spChg>
        <pc:spChg chg="add">
          <ac:chgData name="JUAN CARLOS LOPEZ RODRIGUEZ" userId="a9cbd941-57d8-4218-bf18-b1acb4e5beab" providerId="ADAL" clId="{B6FEB17D-D8F8-5D4D-AAA5-F7F1F8AFF820}" dt="2023-03-18T22:54:35.692" v="7392" actId="26606"/>
          <ac:spMkLst>
            <pc:docMk/>
            <pc:sldMk cId="2234808490" sldId="3207"/>
            <ac:spMk id="10" creationId="{9228552E-C8B1-4A80-8448-0787CE0FC704}"/>
          </ac:spMkLst>
        </pc:spChg>
        <pc:picChg chg="add mod ord">
          <ac:chgData name="JUAN CARLOS LOPEZ RODRIGUEZ" userId="a9cbd941-57d8-4218-bf18-b1acb4e5beab" providerId="ADAL" clId="{B6FEB17D-D8F8-5D4D-AAA5-F7F1F8AFF820}" dt="2023-03-18T22:54:35.692" v="7392" actId="26606"/>
          <ac:picMkLst>
            <pc:docMk/>
            <pc:sldMk cId="2234808490" sldId="3207"/>
            <ac:picMk id="5" creationId="{CA839B64-7149-1ADC-E841-701FE00471E4}"/>
          </ac:picMkLst>
        </pc:picChg>
      </pc:sldChg>
      <pc:sldChg chg="addSp modSp new mod setBg setClrOvrMap">
        <pc:chgData name="JUAN CARLOS LOPEZ RODRIGUEZ" userId="a9cbd941-57d8-4218-bf18-b1acb4e5beab" providerId="ADAL" clId="{B6FEB17D-D8F8-5D4D-AAA5-F7F1F8AFF820}" dt="2023-03-18T22:54:47.211" v="7393" actId="26606"/>
        <pc:sldMkLst>
          <pc:docMk/>
          <pc:sldMk cId="362609895" sldId="3208"/>
        </pc:sldMkLst>
        <pc:spChg chg="mod">
          <ac:chgData name="JUAN CARLOS LOPEZ RODRIGUEZ" userId="a9cbd941-57d8-4218-bf18-b1acb4e5beab" providerId="ADAL" clId="{B6FEB17D-D8F8-5D4D-AAA5-F7F1F8AFF820}" dt="2023-03-18T22:54:47.211" v="7393" actId="26606"/>
          <ac:spMkLst>
            <pc:docMk/>
            <pc:sldMk cId="362609895" sldId="3208"/>
            <ac:spMk id="2" creationId="{734C35CA-0F79-0746-3450-42D2CA52D5EB}"/>
          </ac:spMkLst>
        </pc:spChg>
        <pc:spChg chg="mod">
          <ac:chgData name="JUAN CARLOS LOPEZ RODRIGUEZ" userId="a9cbd941-57d8-4218-bf18-b1acb4e5beab" providerId="ADAL" clId="{B6FEB17D-D8F8-5D4D-AAA5-F7F1F8AFF820}" dt="2023-03-18T22:54:47.211" v="7393" actId="26606"/>
          <ac:spMkLst>
            <pc:docMk/>
            <pc:sldMk cId="362609895" sldId="3208"/>
            <ac:spMk id="3" creationId="{AF548B06-9EB6-45C3-0770-8C6B0E2AE9BB}"/>
          </ac:spMkLst>
        </pc:spChg>
        <pc:spChg chg="add">
          <ac:chgData name="JUAN CARLOS LOPEZ RODRIGUEZ" userId="a9cbd941-57d8-4218-bf18-b1acb4e5beab" providerId="ADAL" clId="{B6FEB17D-D8F8-5D4D-AAA5-F7F1F8AFF820}" dt="2023-03-18T22:54:47.211" v="7393" actId="26606"/>
          <ac:spMkLst>
            <pc:docMk/>
            <pc:sldMk cId="362609895" sldId="3208"/>
            <ac:spMk id="9" creationId="{9228552E-C8B1-4A80-8448-0787CE0FC704}"/>
          </ac:spMkLst>
        </pc:spChg>
        <pc:picChg chg="add">
          <ac:chgData name="JUAN CARLOS LOPEZ RODRIGUEZ" userId="a9cbd941-57d8-4218-bf18-b1acb4e5beab" providerId="ADAL" clId="{B6FEB17D-D8F8-5D4D-AAA5-F7F1F8AFF820}" dt="2023-03-18T22:54:47.211" v="7393" actId="26606"/>
          <ac:picMkLst>
            <pc:docMk/>
            <pc:sldMk cId="362609895" sldId="3208"/>
            <ac:picMk id="5" creationId="{50360BFB-1F41-D374-5F28-C256D4F5D2CB}"/>
          </ac:picMkLst>
        </pc:picChg>
      </pc:sldChg>
      <pc:sldChg chg="modSp new del mod">
        <pc:chgData name="JUAN CARLOS LOPEZ RODRIGUEZ" userId="a9cbd941-57d8-4218-bf18-b1acb4e5beab" providerId="ADAL" clId="{B6FEB17D-D8F8-5D4D-AAA5-F7F1F8AFF820}" dt="2023-03-18T22:55:06.122" v="7394" actId="2696"/>
        <pc:sldMkLst>
          <pc:docMk/>
          <pc:sldMk cId="1450394723" sldId="3209"/>
        </pc:sldMkLst>
        <pc:spChg chg="mod">
          <ac:chgData name="JUAN CARLOS LOPEZ RODRIGUEZ" userId="a9cbd941-57d8-4218-bf18-b1acb4e5beab" providerId="ADAL" clId="{B6FEB17D-D8F8-5D4D-AAA5-F7F1F8AFF820}" dt="2023-03-18T22:18:55.262" v="7058" actId="2711"/>
          <ac:spMkLst>
            <pc:docMk/>
            <pc:sldMk cId="1450394723" sldId="3209"/>
            <ac:spMk id="2" creationId="{367446EB-3792-9394-606F-E302832645B1}"/>
          </ac:spMkLst>
        </pc:spChg>
        <pc:spChg chg="mod">
          <ac:chgData name="JUAN CARLOS LOPEZ RODRIGUEZ" userId="a9cbd941-57d8-4218-bf18-b1acb4e5beab" providerId="ADAL" clId="{B6FEB17D-D8F8-5D4D-AAA5-F7F1F8AFF820}" dt="2023-03-18T22:19:00.217" v="7059" actId="2711"/>
          <ac:spMkLst>
            <pc:docMk/>
            <pc:sldMk cId="1450394723" sldId="3209"/>
            <ac:spMk id="3" creationId="{D708E75E-D63B-9D6F-F444-1BAE07491768}"/>
          </ac:spMkLst>
        </pc:spChg>
      </pc:sldChg>
      <pc:sldChg chg="addSp modSp new mod setBg setClrOvrMap">
        <pc:chgData name="JUAN CARLOS LOPEZ RODRIGUEZ" userId="a9cbd941-57d8-4218-bf18-b1acb4e5beab" providerId="ADAL" clId="{B6FEB17D-D8F8-5D4D-AAA5-F7F1F8AFF820}" dt="2023-03-18T22:56:21.278" v="7400" actId="2711"/>
        <pc:sldMkLst>
          <pc:docMk/>
          <pc:sldMk cId="3161730129" sldId="3210"/>
        </pc:sldMkLst>
        <pc:spChg chg="mod">
          <ac:chgData name="JUAN CARLOS LOPEZ RODRIGUEZ" userId="a9cbd941-57d8-4218-bf18-b1acb4e5beab" providerId="ADAL" clId="{B6FEB17D-D8F8-5D4D-AAA5-F7F1F8AFF820}" dt="2023-03-18T22:56:14.574" v="7399" actId="2711"/>
          <ac:spMkLst>
            <pc:docMk/>
            <pc:sldMk cId="3161730129" sldId="3210"/>
            <ac:spMk id="2" creationId="{990653CC-FBB3-2C53-D1F4-31E9E8AD3089}"/>
          </ac:spMkLst>
        </pc:spChg>
        <pc:spChg chg="mod">
          <ac:chgData name="JUAN CARLOS LOPEZ RODRIGUEZ" userId="a9cbd941-57d8-4218-bf18-b1acb4e5beab" providerId="ADAL" clId="{B6FEB17D-D8F8-5D4D-AAA5-F7F1F8AFF820}" dt="2023-03-18T22:56:21.278" v="7400" actId="2711"/>
          <ac:spMkLst>
            <pc:docMk/>
            <pc:sldMk cId="3161730129" sldId="3210"/>
            <ac:spMk id="3" creationId="{98B0881F-5ABD-DFD5-5B3A-1EB58A93DDAA}"/>
          </ac:spMkLst>
        </pc:spChg>
        <pc:spChg chg="add">
          <ac:chgData name="JUAN CARLOS LOPEZ RODRIGUEZ" userId="a9cbd941-57d8-4218-bf18-b1acb4e5beab" providerId="ADAL" clId="{B6FEB17D-D8F8-5D4D-AAA5-F7F1F8AFF820}" dt="2023-03-18T22:55:40.871" v="7398" actId="26606"/>
          <ac:spMkLst>
            <pc:docMk/>
            <pc:sldMk cId="3161730129" sldId="3210"/>
            <ac:spMk id="10" creationId="{0671A8AE-40A1-4631-A6B8-581AFF065482}"/>
          </ac:spMkLst>
        </pc:spChg>
        <pc:spChg chg="add">
          <ac:chgData name="JUAN CARLOS LOPEZ RODRIGUEZ" userId="a9cbd941-57d8-4218-bf18-b1acb4e5beab" providerId="ADAL" clId="{B6FEB17D-D8F8-5D4D-AAA5-F7F1F8AFF820}" dt="2023-03-18T22:55:40.871" v="7398" actId="26606"/>
          <ac:spMkLst>
            <pc:docMk/>
            <pc:sldMk cId="3161730129" sldId="3210"/>
            <ac:spMk id="12" creationId="{AB58EF07-17C2-48CF-ABB0-EEF1F17CB8F0}"/>
          </ac:spMkLst>
        </pc:spChg>
        <pc:spChg chg="add">
          <ac:chgData name="JUAN CARLOS LOPEZ RODRIGUEZ" userId="a9cbd941-57d8-4218-bf18-b1acb4e5beab" providerId="ADAL" clId="{B6FEB17D-D8F8-5D4D-AAA5-F7F1F8AFF820}" dt="2023-03-18T22:55:40.871" v="7398" actId="26606"/>
          <ac:spMkLst>
            <pc:docMk/>
            <pc:sldMk cId="3161730129" sldId="3210"/>
            <ac:spMk id="14" creationId="{AF2F604E-43BE-4DC3-B983-E071523364F8}"/>
          </ac:spMkLst>
        </pc:spChg>
        <pc:spChg chg="add">
          <ac:chgData name="JUAN CARLOS LOPEZ RODRIGUEZ" userId="a9cbd941-57d8-4218-bf18-b1acb4e5beab" providerId="ADAL" clId="{B6FEB17D-D8F8-5D4D-AAA5-F7F1F8AFF820}" dt="2023-03-18T22:55:40.871" v="7398" actId="26606"/>
          <ac:spMkLst>
            <pc:docMk/>
            <pc:sldMk cId="3161730129" sldId="3210"/>
            <ac:spMk id="16" creationId="{08C9B587-E65E-4B52-B37C-ABEBB6E87928}"/>
          </ac:spMkLst>
        </pc:spChg>
        <pc:picChg chg="add mod ord">
          <ac:chgData name="JUAN CARLOS LOPEZ RODRIGUEZ" userId="a9cbd941-57d8-4218-bf18-b1acb4e5beab" providerId="ADAL" clId="{B6FEB17D-D8F8-5D4D-AAA5-F7F1F8AFF820}" dt="2023-03-18T22:55:40.871" v="7398" actId="26606"/>
          <ac:picMkLst>
            <pc:docMk/>
            <pc:sldMk cId="3161730129" sldId="3210"/>
            <ac:picMk id="5" creationId="{2A8CE3A7-5D0E-9FB4-73FC-47A1A4CFA0B3}"/>
          </ac:picMkLst>
        </pc:picChg>
      </pc:sldChg>
      <pc:sldChg chg="addSp delSp modSp new mod setBg">
        <pc:chgData name="JUAN CARLOS LOPEZ RODRIGUEZ" userId="a9cbd941-57d8-4218-bf18-b1acb4e5beab" providerId="ADAL" clId="{B6FEB17D-D8F8-5D4D-AAA5-F7F1F8AFF820}" dt="2023-03-18T22:56:58.488" v="7403" actId="2711"/>
        <pc:sldMkLst>
          <pc:docMk/>
          <pc:sldMk cId="4262607449" sldId="3211"/>
        </pc:sldMkLst>
        <pc:spChg chg="mod ord">
          <ac:chgData name="JUAN CARLOS LOPEZ RODRIGUEZ" userId="a9cbd941-57d8-4218-bf18-b1acb4e5beab" providerId="ADAL" clId="{B6FEB17D-D8F8-5D4D-AAA5-F7F1F8AFF820}" dt="2023-03-18T22:56:58.488" v="7403" actId="2711"/>
          <ac:spMkLst>
            <pc:docMk/>
            <pc:sldMk cId="4262607449" sldId="3211"/>
            <ac:spMk id="2" creationId="{41A6D9F0-026C-2B2D-C0C9-5306481D0010}"/>
          </ac:spMkLst>
        </pc:spChg>
        <pc:spChg chg="del">
          <ac:chgData name="JUAN CARLOS LOPEZ RODRIGUEZ" userId="a9cbd941-57d8-4218-bf18-b1acb4e5beab" providerId="ADAL" clId="{B6FEB17D-D8F8-5D4D-AAA5-F7F1F8AFF820}" dt="2023-03-18T22:56:46.292" v="7401"/>
          <ac:spMkLst>
            <pc:docMk/>
            <pc:sldMk cId="4262607449" sldId="3211"/>
            <ac:spMk id="3" creationId="{BD1EF304-E1D8-6EAF-B27B-AD866311E03C}"/>
          </ac:spMkLst>
        </pc:spChg>
        <pc:spChg chg="add">
          <ac:chgData name="JUAN CARLOS LOPEZ RODRIGUEZ" userId="a9cbd941-57d8-4218-bf18-b1acb4e5beab" providerId="ADAL" clId="{B6FEB17D-D8F8-5D4D-AAA5-F7F1F8AFF820}" dt="2023-03-18T22:56:52.390" v="7402" actId="26606"/>
          <ac:spMkLst>
            <pc:docMk/>
            <pc:sldMk cId="4262607449" sldId="3211"/>
            <ac:spMk id="9" creationId="{37C89E4B-3C9F-44B9-8B86-D9E3D112D8EC}"/>
          </ac:spMkLst>
        </pc:spChg>
        <pc:picChg chg="add mod">
          <ac:chgData name="JUAN CARLOS LOPEZ RODRIGUEZ" userId="a9cbd941-57d8-4218-bf18-b1acb4e5beab" providerId="ADAL" clId="{B6FEB17D-D8F8-5D4D-AAA5-F7F1F8AFF820}" dt="2023-03-18T22:56:52.390" v="7402" actId="26606"/>
          <ac:picMkLst>
            <pc:docMk/>
            <pc:sldMk cId="4262607449" sldId="3211"/>
            <ac:picMk id="4" creationId="{493ABC6E-645E-D561-584A-4E184378D3F6}"/>
          </ac:picMkLst>
        </pc:picChg>
        <pc:cxnChg chg="add">
          <ac:chgData name="JUAN CARLOS LOPEZ RODRIGUEZ" userId="a9cbd941-57d8-4218-bf18-b1acb4e5beab" providerId="ADAL" clId="{B6FEB17D-D8F8-5D4D-AAA5-F7F1F8AFF820}" dt="2023-03-18T22:56:52.390" v="7402" actId="26606"/>
          <ac:cxnSpMkLst>
            <pc:docMk/>
            <pc:sldMk cId="4262607449" sldId="3211"/>
            <ac:cxnSpMk id="11" creationId="{AA2EAA10-076F-46BD-8F0F-B9A2FB77A85C}"/>
          </ac:cxnSpMkLst>
        </pc:cxnChg>
        <pc:cxnChg chg="add">
          <ac:chgData name="JUAN CARLOS LOPEZ RODRIGUEZ" userId="a9cbd941-57d8-4218-bf18-b1acb4e5beab" providerId="ADAL" clId="{B6FEB17D-D8F8-5D4D-AAA5-F7F1F8AFF820}" dt="2023-03-18T22:56:52.390" v="7402" actId="26606"/>
          <ac:cxnSpMkLst>
            <pc:docMk/>
            <pc:sldMk cId="4262607449" sldId="3211"/>
            <ac:cxnSpMk id="13" creationId="{D891E407-403B-4764-86C9-33A56D3BCAA3}"/>
          </ac:cxnSpMkLst>
        </pc:cxnChg>
      </pc:sldChg>
      <pc:sldChg chg="modSp new del mod">
        <pc:chgData name="JUAN CARLOS LOPEZ RODRIGUEZ" userId="a9cbd941-57d8-4218-bf18-b1acb4e5beab" providerId="ADAL" clId="{B6FEB17D-D8F8-5D4D-AAA5-F7F1F8AFF820}" dt="2023-03-18T22:57:10.888" v="7404" actId="2696"/>
        <pc:sldMkLst>
          <pc:docMk/>
          <pc:sldMk cId="4286540266" sldId="3212"/>
        </pc:sldMkLst>
        <pc:spChg chg="mod">
          <ac:chgData name="JUAN CARLOS LOPEZ RODRIGUEZ" userId="a9cbd941-57d8-4218-bf18-b1acb4e5beab" providerId="ADAL" clId="{B6FEB17D-D8F8-5D4D-AAA5-F7F1F8AFF820}" dt="2023-03-18T22:20:15.283" v="7073" actId="2711"/>
          <ac:spMkLst>
            <pc:docMk/>
            <pc:sldMk cId="4286540266" sldId="3212"/>
            <ac:spMk id="2" creationId="{C1442ACA-5B6D-E9C8-A6FC-2AB26B57A599}"/>
          </ac:spMkLst>
        </pc:spChg>
        <pc:spChg chg="mod">
          <ac:chgData name="JUAN CARLOS LOPEZ RODRIGUEZ" userId="a9cbd941-57d8-4218-bf18-b1acb4e5beab" providerId="ADAL" clId="{B6FEB17D-D8F8-5D4D-AAA5-F7F1F8AFF820}" dt="2023-03-18T22:20:09.297" v="7072" actId="2711"/>
          <ac:spMkLst>
            <pc:docMk/>
            <pc:sldMk cId="4286540266" sldId="3212"/>
            <ac:spMk id="3" creationId="{B046AD3A-1E4B-A33C-D98D-761337B3A90C}"/>
          </ac:spMkLst>
        </pc:spChg>
      </pc:sldChg>
      <pc:sldChg chg="addSp modSp new mod setBg">
        <pc:chgData name="JUAN CARLOS LOPEZ RODRIGUEZ" userId="a9cbd941-57d8-4218-bf18-b1acb4e5beab" providerId="ADAL" clId="{B6FEB17D-D8F8-5D4D-AAA5-F7F1F8AFF820}" dt="2023-03-18T22:57:47.657" v="7406" actId="26606"/>
        <pc:sldMkLst>
          <pc:docMk/>
          <pc:sldMk cId="4063353395" sldId="3213"/>
        </pc:sldMkLst>
        <pc:spChg chg="mod">
          <ac:chgData name="JUAN CARLOS LOPEZ RODRIGUEZ" userId="a9cbd941-57d8-4218-bf18-b1acb4e5beab" providerId="ADAL" clId="{B6FEB17D-D8F8-5D4D-AAA5-F7F1F8AFF820}" dt="2023-03-18T22:57:47.657" v="7406" actId="26606"/>
          <ac:spMkLst>
            <pc:docMk/>
            <pc:sldMk cId="4063353395" sldId="3213"/>
            <ac:spMk id="2" creationId="{E321F822-B55A-FAA4-395A-62E02FBC42B1}"/>
          </ac:spMkLst>
        </pc:spChg>
        <pc:spChg chg="mod">
          <ac:chgData name="JUAN CARLOS LOPEZ RODRIGUEZ" userId="a9cbd941-57d8-4218-bf18-b1acb4e5beab" providerId="ADAL" clId="{B6FEB17D-D8F8-5D4D-AAA5-F7F1F8AFF820}" dt="2023-03-18T22:57:47.657" v="7406" actId="26606"/>
          <ac:spMkLst>
            <pc:docMk/>
            <pc:sldMk cId="4063353395" sldId="3213"/>
            <ac:spMk id="3" creationId="{C5A2BF1E-9EEF-6BB9-8E24-DED6A45511F2}"/>
          </ac:spMkLst>
        </pc:spChg>
        <pc:spChg chg="add">
          <ac:chgData name="JUAN CARLOS LOPEZ RODRIGUEZ" userId="a9cbd941-57d8-4218-bf18-b1acb4e5beab" providerId="ADAL" clId="{B6FEB17D-D8F8-5D4D-AAA5-F7F1F8AFF820}" dt="2023-03-18T22:57:47.657" v="7406" actId="26606"/>
          <ac:spMkLst>
            <pc:docMk/>
            <pc:sldMk cId="4063353395" sldId="3213"/>
            <ac:spMk id="9" creationId="{7FF47CB7-972F-479F-A36D-9E72D26EC8DA}"/>
          </ac:spMkLst>
        </pc:spChg>
        <pc:spChg chg="add">
          <ac:chgData name="JUAN CARLOS LOPEZ RODRIGUEZ" userId="a9cbd941-57d8-4218-bf18-b1acb4e5beab" providerId="ADAL" clId="{B6FEB17D-D8F8-5D4D-AAA5-F7F1F8AFF820}" dt="2023-03-18T22:57:47.657" v="7406" actId="26606"/>
          <ac:spMkLst>
            <pc:docMk/>
            <pc:sldMk cId="4063353395" sldId="3213"/>
            <ac:spMk id="11" creationId="{0D153B68-5844-490D-8E67-F616D6D721CA}"/>
          </ac:spMkLst>
        </pc:spChg>
        <pc:spChg chg="add">
          <ac:chgData name="JUAN CARLOS LOPEZ RODRIGUEZ" userId="a9cbd941-57d8-4218-bf18-b1acb4e5beab" providerId="ADAL" clId="{B6FEB17D-D8F8-5D4D-AAA5-F7F1F8AFF820}" dt="2023-03-18T22:57:47.657" v="7406" actId="26606"/>
          <ac:spMkLst>
            <pc:docMk/>
            <pc:sldMk cId="4063353395" sldId="3213"/>
            <ac:spMk id="13" creationId="{9A0D773F-7A7D-4DBB-9DEA-86BB8B8F4BC8}"/>
          </ac:spMkLst>
        </pc:spChg>
        <pc:picChg chg="add mod">
          <ac:chgData name="JUAN CARLOS LOPEZ RODRIGUEZ" userId="a9cbd941-57d8-4218-bf18-b1acb4e5beab" providerId="ADAL" clId="{B6FEB17D-D8F8-5D4D-AAA5-F7F1F8AFF820}" dt="2023-03-18T22:57:47.657" v="7406" actId="26606"/>
          <ac:picMkLst>
            <pc:docMk/>
            <pc:sldMk cId="4063353395" sldId="3213"/>
            <ac:picMk id="4" creationId="{6C1B34AC-FF8A-76E3-A54A-9CB6318C9D30}"/>
          </ac:picMkLst>
        </pc:picChg>
      </pc:sldChg>
      <pc:sldChg chg="modSp new del mod">
        <pc:chgData name="JUAN CARLOS LOPEZ RODRIGUEZ" userId="a9cbd941-57d8-4218-bf18-b1acb4e5beab" providerId="ADAL" clId="{B6FEB17D-D8F8-5D4D-AAA5-F7F1F8AFF820}" dt="2023-03-18T22:57:55.923" v="7407" actId="2696"/>
        <pc:sldMkLst>
          <pc:docMk/>
          <pc:sldMk cId="4236855763" sldId="3214"/>
        </pc:sldMkLst>
        <pc:spChg chg="mod">
          <ac:chgData name="JUAN CARLOS LOPEZ RODRIGUEZ" userId="a9cbd941-57d8-4218-bf18-b1acb4e5beab" providerId="ADAL" clId="{B6FEB17D-D8F8-5D4D-AAA5-F7F1F8AFF820}" dt="2023-03-18T22:22:05.863" v="7116" actId="2711"/>
          <ac:spMkLst>
            <pc:docMk/>
            <pc:sldMk cId="4236855763" sldId="3214"/>
            <ac:spMk id="2" creationId="{5A7444D4-93FE-3BBD-01B6-16AA3DEF8F28}"/>
          </ac:spMkLst>
        </pc:spChg>
      </pc:sldChg>
      <pc:sldChg chg="addSp modSp new mod setBg">
        <pc:chgData name="JUAN CARLOS LOPEZ RODRIGUEZ" userId="a9cbd941-57d8-4218-bf18-b1acb4e5beab" providerId="ADAL" clId="{B6FEB17D-D8F8-5D4D-AAA5-F7F1F8AFF820}" dt="2023-03-18T22:58:10.047" v="7411" actId="26606"/>
        <pc:sldMkLst>
          <pc:docMk/>
          <pc:sldMk cId="376815652" sldId="3215"/>
        </pc:sldMkLst>
        <pc:spChg chg="mod">
          <ac:chgData name="JUAN CARLOS LOPEZ RODRIGUEZ" userId="a9cbd941-57d8-4218-bf18-b1acb4e5beab" providerId="ADAL" clId="{B6FEB17D-D8F8-5D4D-AAA5-F7F1F8AFF820}" dt="2023-03-18T22:58:10.047" v="7411" actId="26606"/>
          <ac:spMkLst>
            <pc:docMk/>
            <pc:sldMk cId="376815652" sldId="3215"/>
            <ac:spMk id="2" creationId="{3BA7858C-BFB7-4304-2AB5-3A87AC483571}"/>
          </ac:spMkLst>
        </pc:spChg>
        <pc:spChg chg="mod ord">
          <ac:chgData name="JUAN CARLOS LOPEZ RODRIGUEZ" userId="a9cbd941-57d8-4218-bf18-b1acb4e5beab" providerId="ADAL" clId="{B6FEB17D-D8F8-5D4D-AAA5-F7F1F8AFF820}" dt="2023-03-18T22:58:10.047" v="7411" actId="26606"/>
          <ac:spMkLst>
            <pc:docMk/>
            <pc:sldMk cId="376815652" sldId="3215"/>
            <ac:spMk id="3" creationId="{67568793-497F-328B-057B-8686AC044A52}"/>
          </ac:spMkLst>
        </pc:spChg>
        <pc:spChg chg="add">
          <ac:chgData name="JUAN CARLOS LOPEZ RODRIGUEZ" userId="a9cbd941-57d8-4218-bf18-b1acb4e5beab" providerId="ADAL" clId="{B6FEB17D-D8F8-5D4D-AAA5-F7F1F8AFF820}" dt="2023-03-18T22:58:10.047" v="7411" actId="26606"/>
          <ac:spMkLst>
            <pc:docMk/>
            <pc:sldMk cId="376815652" sldId="3215"/>
            <ac:spMk id="10" creationId="{23E547B5-89CF-4EC0-96DE-25771AED0799}"/>
          </ac:spMkLst>
        </pc:spChg>
        <pc:spChg chg="add">
          <ac:chgData name="JUAN CARLOS LOPEZ RODRIGUEZ" userId="a9cbd941-57d8-4218-bf18-b1acb4e5beab" providerId="ADAL" clId="{B6FEB17D-D8F8-5D4D-AAA5-F7F1F8AFF820}" dt="2023-03-18T22:58:10.047" v="7411" actId="26606"/>
          <ac:spMkLst>
            <pc:docMk/>
            <pc:sldMk cId="376815652" sldId="3215"/>
            <ac:spMk id="12" creationId="{3F0B8CEB-8279-4E5E-A0CE-1FC9F71736F2}"/>
          </ac:spMkLst>
        </pc:spChg>
        <pc:picChg chg="add mod">
          <ac:chgData name="JUAN CARLOS LOPEZ RODRIGUEZ" userId="a9cbd941-57d8-4218-bf18-b1acb4e5beab" providerId="ADAL" clId="{B6FEB17D-D8F8-5D4D-AAA5-F7F1F8AFF820}" dt="2023-03-18T22:58:10.047" v="7411" actId="26606"/>
          <ac:picMkLst>
            <pc:docMk/>
            <pc:sldMk cId="376815652" sldId="3215"/>
            <ac:picMk id="5" creationId="{98F028DF-6A2E-73CC-EDD3-56A62BC81F72}"/>
          </ac:picMkLst>
        </pc:picChg>
      </pc:sldChg>
      <pc:sldChg chg="addSp modSp new mod setBg">
        <pc:chgData name="JUAN CARLOS LOPEZ RODRIGUEZ" userId="a9cbd941-57d8-4218-bf18-b1acb4e5beab" providerId="ADAL" clId="{B6FEB17D-D8F8-5D4D-AAA5-F7F1F8AFF820}" dt="2023-03-18T22:58:18.454" v="7415" actId="26606"/>
        <pc:sldMkLst>
          <pc:docMk/>
          <pc:sldMk cId="2394219724" sldId="3216"/>
        </pc:sldMkLst>
        <pc:spChg chg="mod">
          <ac:chgData name="JUAN CARLOS LOPEZ RODRIGUEZ" userId="a9cbd941-57d8-4218-bf18-b1acb4e5beab" providerId="ADAL" clId="{B6FEB17D-D8F8-5D4D-AAA5-F7F1F8AFF820}" dt="2023-03-18T22:58:18.454" v="7415" actId="26606"/>
          <ac:spMkLst>
            <pc:docMk/>
            <pc:sldMk cId="2394219724" sldId="3216"/>
            <ac:spMk id="2" creationId="{5661B8E1-FDD5-2B7B-4545-787A5755ECDF}"/>
          </ac:spMkLst>
        </pc:spChg>
        <pc:spChg chg="mod">
          <ac:chgData name="JUAN CARLOS LOPEZ RODRIGUEZ" userId="a9cbd941-57d8-4218-bf18-b1acb4e5beab" providerId="ADAL" clId="{B6FEB17D-D8F8-5D4D-AAA5-F7F1F8AFF820}" dt="2023-03-18T22:58:18.454" v="7415" actId="26606"/>
          <ac:spMkLst>
            <pc:docMk/>
            <pc:sldMk cId="2394219724" sldId="3216"/>
            <ac:spMk id="3" creationId="{DD535423-E5A6-C651-1CE9-B956CD260AA2}"/>
          </ac:spMkLst>
        </pc:spChg>
        <pc:spChg chg="add">
          <ac:chgData name="JUAN CARLOS LOPEZ RODRIGUEZ" userId="a9cbd941-57d8-4218-bf18-b1acb4e5beab" providerId="ADAL" clId="{B6FEB17D-D8F8-5D4D-AAA5-F7F1F8AFF820}" dt="2023-03-18T22:58:18.454" v="7415" actId="26606"/>
          <ac:spMkLst>
            <pc:docMk/>
            <pc:sldMk cId="2394219724" sldId="3216"/>
            <ac:spMk id="10" creationId="{9427AF5F-9A0E-42B7-A252-FD64C9885F9C}"/>
          </ac:spMkLst>
        </pc:spChg>
        <pc:picChg chg="add mod">
          <ac:chgData name="JUAN CARLOS LOPEZ RODRIGUEZ" userId="a9cbd941-57d8-4218-bf18-b1acb4e5beab" providerId="ADAL" clId="{B6FEB17D-D8F8-5D4D-AAA5-F7F1F8AFF820}" dt="2023-03-18T22:58:18.454" v="7415" actId="26606"/>
          <ac:picMkLst>
            <pc:docMk/>
            <pc:sldMk cId="2394219724" sldId="3216"/>
            <ac:picMk id="5" creationId="{6E48CF32-4706-A776-202E-472C33E66B3A}"/>
          </ac:picMkLst>
        </pc:picChg>
      </pc:sldChg>
      <pc:sldChg chg="addSp modSp new mod setBg">
        <pc:chgData name="JUAN CARLOS LOPEZ RODRIGUEZ" userId="a9cbd941-57d8-4218-bf18-b1acb4e5beab" providerId="ADAL" clId="{B6FEB17D-D8F8-5D4D-AAA5-F7F1F8AFF820}" dt="2023-03-18T22:58:48.901" v="7418" actId="27636"/>
        <pc:sldMkLst>
          <pc:docMk/>
          <pc:sldMk cId="3514828568" sldId="3217"/>
        </pc:sldMkLst>
        <pc:spChg chg="mod">
          <ac:chgData name="JUAN CARLOS LOPEZ RODRIGUEZ" userId="a9cbd941-57d8-4218-bf18-b1acb4e5beab" providerId="ADAL" clId="{B6FEB17D-D8F8-5D4D-AAA5-F7F1F8AFF820}" dt="2023-03-18T22:58:48.901" v="7418" actId="27636"/>
          <ac:spMkLst>
            <pc:docMk/>
            <pc:sldMk cId="3514828568" sldId="3217"/>
            <ac:spMk id="2" creationId="{30834191-AD62-1B95-FC7B-9B5C5ACDF787}"/>
          </ac:spMkLst>
        </pc:spChg>
        <pc:spChg chg="mod">
          <ac:chgData name="JUAN CARLOS LOPEZ RODRIGUEZ" userId="a9cbd941-57d8-4218-bf18-b1acb4e5beab" providerId="ADAL" clId="{B6FEB17D-D8F8-5D4D-AAA5-F7F1F8AFF820}" dt="2023-03-18T22:58:48.779" v="7417" actId="26606"/>
          <ac:spMkLst>
            <pc:docMk/>
            <pc:sldMk cId="3514828568" sldId="3217"/>
            <ac:spMk id="3" creationId="{27F42DB0-D872-6F37-C7FD-0C33CBCB03A0}"/>
          </ac:spMkLst>
        </pc:spChg>
        <pc:spChg chg="add">
          <ac:chgData name="JUAN CARLOS LOPEZ RODRIGUEZ" userId="a9cbd941-57d8-4218-bf18-b1acb4e5beab" providerId="ADAL" clId="{B6FEB17D-D8F8-5D4D-AAA5-F7F1F8AFF820}" dt="2023-03-18T22:58:48.779" v="7417" actId="26606"/>
          <ac:spMkLst>
            <pc:docMk/>
            <pc:sldMk cId="3514828568" sldId="3217"/>
            <ac:spMk id="9" creationId="{201CC55D-ED54-4C5C-95E6-10947BD1103B}"/>
          </ac:spMkLst>
        </pc:spChg>
        <pc:spChg chg="add">
          <ac:chgData name="JUAN CARLOS LOPEZ RODRIGUEZ" userId="a9cbd941-57d8-4218-bf18-b1acb4e5beab" providerId="ADAL" clId="{B6FEB17D-D8F8-5D4D-AAA5-F7F1F8AFF820}" dt="2023-03-18T22:58:48.779" v="7417" actId="26606"/>
          <ac:spMkLst>
            <pc:docMk/>
            <pc:sldMk cId="3514828568" sldId="3217"/>
            <ac:spMk id="15" creationId="{3873B707-463F-40B0-8227-E8CC6C67EB25}"/>
          </ac:spMkLst>
        </pc:spChg>
        <pc:spChg chg="add">
          <ac:chgData name="JUAN CARLOS LOPEZ RODRIGUEZ" userId="a9cbd941-57d8-4218-bf18-b1acb4e5beab" providerId="ADAL" clId="{B6FEB17D-D8F8-5D4D-AAA5-F7F1F8AFF820}" dt="2023-03-18T22:58:48.779" v="7417" actId="26606"/>
          <ac:spMkLst>
            <pc:docMk/>
            <pc:sldMk cId="3514828568" sldId="3217"/>
            <ac:spMk id="17" creationId="{C13237C8-E62C-4F0D-A318-BD6FB6C2D138}"/>
          </ac:spMkLst>
        </pc:spChg>
        <pc:spChg chg="add">
          <ac:chgData name="JUAN CARLOS LOPEZ RODRIGUEZ" userId="a9cbd941-57d8-4218-bf18-b1acb4e5beab" providerId="ADAL" clId="{B6FEB17D-D8F8-5D4D-AAA5-F7F1F8AFF820}" dt="2023-03-18T22:58:48.779" v="7417" actId="26606"/>
          <ac:spMkLst>
            <pc:docMk/>
            <pc:sldMk cId="3514828568" sldId="3217"/>
            <ac:spMk id="19" creationId="{19C9EAEA-39D0-4B0E-A0EB-51E7B26740B1}"/>
          </ac:spMkLst>
        </pc:spChg>
        <pc:grpChg chg="add">
          <ac:chgData name="JUAN CARLOS LOPEZ RODRIGUEZ" userId="a9cbd941-57d8-4218-bf18-b1acb4e5beab" providerId="ADAL" clId="{B6FEB17D-D8F8-5D4D-AAA5-F7F1F8AFF820}" dt="2023-03-18T22:58:48.779" v="7417" actId="26606"/>
          <ac:grpSpMkLst>
            <pc:docMk/>
            <pc:sldMk cId="3514828568" sldId="3217"/>
            <ac:grpSpMk id="11" creationId="{1DE889C7-FAD6-4397-98E2-05D503484459}"/>
          </ac:grpSpMkLst>
        </pc:grpChg>
        <pc:picChg chg="add mod">
          <ac:chgData name="JUAN CARLOS LOPEZ RODRIGUEZ" userId="a9cbd941-57d8-4218-bf18-b1acb4e5beab" providerId="ADAL" clId="{B6FEB17D-D8F8-5D4D-AAA5-F7F1F8AFF820}" dt="2023-03-18T22:58:48.779" v="7417" actId="26606"/>
          <ac:picMkLst>
            <pc:docMk/>
            <pc:sldMk cId="3514828568" sldId="3217"/>
            <ac:picMk id="4" creationId="{B575E1A2-1B36-FD76-26DC-65721D675470}"/>
          </ac:picMkLst>
        </pc:picChg>
      </pc:sldChg>
      <pc:sldChg chg="modSp new del mod">
        <pc:chgData name="JUAN CARLOS LOPEZ RODRIGUEZ" userId="a9cbd941-57d8-4218-bf18-b1acb4e5beab" providerId="ADAL" clId="{B6FEB17D-D8F8-5D4D-AAA5-F7F1F8AFF820}" dt="2023-03-18T23:02:58.921" v="7455" actId="2696"/>
        <pc:sldMkLst>
          <pc:docMk/>
          <pc:sldMk cId="490025118" sldId="3218"/>
        </pc:sldMkLst>
        <pc:spChg chg="mod">
          <ac:chgData name="JUAN CARLOS LOPEZ RODRIGUEZ" userId="a9cbd941-57d8-4218-bf18-b1acb4e5beab" providerId="ADAL" clId="{B6FEB17D-D8F8-5D4D-AAA5-F7F1F8AFF820}" dt="2023-03-18T22:26:21.967" v="7184" actId="2711"/>
          <ac:spMkLst>
            <pc:docMk/>
            <pc:sldMk cId="490025118" sldId="3218"/>
            <ac:spMk id="2" creationId="{7C8ADB5C-1028-E792-A0B3-D3801A14A987}"/>
          </ac:spMkLst>
        </pc:spChg>
        <pc:spChg chg="mod">
          <ac:chgData name="JUAN CARLOS LOPEZ RODRIGUEZ" userId="a9cbd941-57d8-4218-bf18-b1acb4e5beab" providerId="ADAL" clId="{B6FEB17D-D8F8-5D4D-AAA5-F7F1F8AFF820}" dt="2023-03-18T22:27:01.234" v="7202" actId="2711"/>
          <ac:spMkLst>
            <pc:docMk/>
            <pc:sldMk cId="490025118" sldId="3218"/>
            <ac:spMk id="3" creationId="{62051A66-56D3-309F-4E5A-4DA58C94FA95}"/>
          </ac:spMkLst>
        </pc:spChg>
      </pc:sldChg>
      <pc:sldChg chg="addSp delSp modSp new mod setBg setClrOvrMap">
        <pc:chgData name="JUAN CARLOS LOPEZ RODRIGUEZ" userId="a9cbd941-57d8-4218-bf18-b1acb4e5beab" providerId="ADAL" clId="{B6FEB17D-D8F8-5D4D-AAA5-F7F1F8AFF820}" dt="2023-03-18T23:00:43.958" v="7432" actId="14100"/>
        <pc:sldMkLst>
          <pc:docMk/>
          <pc:sldMk cId="3921139180" sldId="3219"/>
        </pc:sldMkLst>
        <pc:spChg chg="mod">
          <ac:chgData name="JUAN CARLOS LOPEZ RODRIGUEZ" userId="a9cbd941-57d8-4218-bf18-b1acb4e5beab" providerId="ADAL" clId="{B6FEB17D-D8F8-5D4D-AAA5-F7F1F8AFF820}" dt="2023-03-18T23:00:43.958" v="7432" actId="14100"/>
          <ac:spMkLst>
            <pc:docMk/>
            <pc:sldMk cId="3921139180" sldId="3219"/>
            <ac:spMk id="2" creationId="{D19DEB13-5AEB-7481-6FF0-C71726511572}"/>
          </ac:spMkLst>
        </pc:spChg>
        <pc:spChg chg="mod">
          <ac:chgData name="JUAN CARLOS LOPEZ RODRIGUEZ" userId="a9cbd941-57d8-4218-bf18-b1acb4e5beab" providerId="ADAL" clId="{B6FEB17D-D8F8-5D4D-AAA5-F7F1F8AFF820}" dt="2023-03-18T23:00:28.624" v="7428" actId="2711"/>
          <ac:spMkLst>
            <pc:docMk/>
            <pc:sldMk cId="3921139180" sldId="3219"/>
            <ac:spMk id="3" creationId="{D7A9FA21-0017-9329-519A-66DDEAAB6DD0}"/>
          </ac:spMkLst>
        </pc:spChg>
        <pc:spChg chg="add del">
          <ac:chgData name="JUAN CARLOS LOPEZ RODRIGUEZ" userId="a9cbd941-57d8-4218-bf18-b1acb4e5beab" providerId="ADAL" clId="{B6FEB17D-D8F8-5D4D-AAA5-F7F1F8AFF820}" dt="2023-03-18T23:00:21.980" v="7426" actId="26606"/>
          <ac:spMkLst>
            <pc:docMk/>
            <pc:sldMk cId="3921139180" sldId="3219"/>
            <ac:spMk id="9" creationId="{E45B1D5C-0827-4AF0-8186-11FC5A8B8B92}"/>
          </ac:spMkLst>
        </pc:spChg>
        <pc:spChg chg="add del">
          <ac:chgData name="JUAN CARLOS LOPEZ RODRIGUEZ" userId="a9cbd941-57d8-4218-bf18-b1acb4e5beab" providerId="ADAL" clId="{B6FEB17D-D8F8-5D4D-AAA5-F7F1F8AFF820}" dt="2023-03-18T23:00:21.980" v="7426" actId="26606"/>
          <ac:spMkLst>
            <pc:docMk/>
            <pc:sldMk cId="3921139180" sldId="3219"/>
            <ac:spMk id="11" creationId="{99413ED5-9ED4-4772-BCE4-2BCAE6B12E35}"/>
          </ac:spMkLst>
        </pc:spChg>
        <pc:spChg chg="add del">
          <ac:chgData name="JUAN CARLOS LOPEZ RODRIGUEZ" userId="a9cbd941-57d8-4218-bf18-b1acb4e5beab" providerId="ADAL" clId="{B6FEB17D-D8F8-5D4D-AAA5-F7F1F8AFF820}" dt="2023-03-18T23:00:21.980" v="7426" actId="26606"/>
          <ac:spMkLst>
            <pc:docMk/>
            <pc:sldMk cId="3921139180" sldId="3219"/>
            <ac:spMk id="13" creationId="{04357C93-F0CB-4A1C-8F77-4E9063789819}"/>
          </ac:spMkLst>
        </pc:spChg>
        <pc:spChg chg="add del">
          <ac:chgData name="JUAN CARLOS LOPEZ RODRIGUEZ" userId="a9cbd941-57d8-4218-bf18-b1acb4e5beab" providerId="ADAL" clId="{B6FEB17D-D8F8-5D4D-AAA5-F7F1F8AFF820}" dt="2023-03-18T23:00:21.980" v="7426" actId="26606"/>
          <ac:spMkLst>
            <pc:docMk/>
            <pc:sldMk cId="3921139180" sldId="3219"/>
            <ac:spMk id="15" creationId="{90F533E9-6690-41A8-A372-4C6C622D028D}"/>
          </ac:spMkLst>
        </pc:spChg>
        <pc:spChg chg="add">
          <ac:chgData name="JUAN CARLOS LOPEZ RODRIGUEZ" userId="a9cbd941-57d8-4218-bf18-b1acb4e5beab" providerId="ADAL" clId="{B6FEB17D-D8F8-5D4D-AAA5-F7F1F8AFF820}" dt="2023-03-18T23:00:22.018" v="7427" actId="26606"/>
          <ac:spMkLst>
            <pc:docMk/>
            <pc:sldMk cId="3921139180" sldId="3219"/>
            <ac:spMk id="17" creationId="{A20AF199-99C2-4569-9CAF-24514AE5E82A}"/>
          </ac:spMkLst>
        </pc:spChg>
        <pc:spChg chg="add">
          <ac:chgData name="JUAN CARLOS LOPEZ RODRIGUEZ" userId="a9cbd941-57d8-4218-bf18-b1acb4e5beab" providerId="ADAL" clId="{B6FEB17D-D8F8-5D4D-AAA5-F7F1F8AFF820}" dt="2023-03-18T23:00:22.018" v="7427" actId="26606"/>
          <ac:spMkLst>
            <pc:docMk/>
            <pc:sldMk cId="3921139180" sldId="3219"/>
            <ac:spMk id="18" creationId="{27427488-068E-4B55-AC8D-CD070B8CD46D}"/>
          </ac:spMkLst>
        </pc:spChg>
        <pc:spChg chg="add">
          <ac:chgData name="JUAN CARLOS LOPEZ RODRIGUEZ" userId="a9cbd941-57d8-4218-bf18-b1acb4e5beab" providerId="ADAL" clId="{B6FEB17D-D8F8-5D4D-AAA5-F7F1F8AFF820}" dt="2023-03-18T23:00:22.018" v="7427" actId="26606"/>
          <ac:spMkLst>
            <pc:docMk/>
            <pc:sldMk cId="3921139180" sldId="3219"/>
            <ac:spMk id="21" creationId="{E6A0E474-BC1B-4020-8F1C-5DB17CF64AD3}"/>
          </ac:spMkLst>
        </pc:spChg>
        <pc:grpChg chg="add">
          <ac:chgData name="JUAN CARLOS LOPEZ RODRIGUEZ" userId="a9cbd941-57d8-4218-bf18-b1acb4e5beab" providerId="ADAL" clId="{B6FEB17D-D8F8-5D4D-AAA5-F7F1F8AFF820}" dt="2023-03-18T23:00:22.018" v="7427" actId="26606"/>
          <ac:grpSpMkLst>
            <pc:docMk/>
            <pc:sldMk cId="3921139180" sldId="3219"/>
            <ac:grpSpMk id="19" creationId="{31460D47-75CD-497D-BC88-FA41997D2E49}"/>
          </ac:grpSpMkLst>
        </pc:grpChg>
        <pc:picChg chg="add mod ord">
          <ac:chgData name="JUAN CARLOS LOPEZ RODRIGUEZ" userId="a9cbd941-57d8-4218-bf18-b1acb4e5beab" providerId="ADAL" clId="{B6FEB17D-D8F8-5D4D-AAA5-F7F1F8AFF820}" dt="2023-03-18T23:00:22.018" v="7427" actId="26606"/>
          <ac:picMkLst>
            <pc:docMk/>
            <pc:sldMk cId="3921139180" sldId="3219"/>
            <ac:picMk id="4" creationId="{B90EE32E-7F2D-43AD-2FEC-20C667BBB22E}"/>
          </ac:picMkLst>
        </pc:picChg>
      </pc:sldChg>
      <pc:sldChg chg="addSp modSp new mod setBg">
        <pc:chgData name="JUAN CARLOS LOPEZ RODRIGUEZ" userId="a9cbd941-57d8-4218-bf18-b1acb4e5beab" providerId="ADAL" clId="{B6FEB17D-D8F8-5D4D-AAA5-F7F1F8AFF820}" dt="2023-03-18T23:01:25.839" v="7440" actId="14100"/>
        <pc:sldMkLst>
          <pc:docMk/>
          <pc:sldMk cId="273020513" sldId="3220"/>
        </pc:sldMkLst>
        <pc:spChg chg="mod">
          <ac:chgData name="JUAN CARLOS LOPEZ RODRIGUEZ" userId="a9cbd941-57d8-4218-bf18-b1acb4e5beab" providerId="ADAL" clId="{B6FEB17D-D8F8-5D4D-AAA5-F7F1F8AFF820}" dt="2023-03-18T23:01:18.399" v="7438" actId="14100"/>
          <ac:spMkLst>
            <pc:docMk/>
            <pc:sldMk cId="273020513" sldId="3220"/>
            <ac:spMk id="2" creationId="{2C959EEB-31D3-CB5B-3E93-F388BD2498ED}"/>
          </ac:spMkLst>
        </pc:spChg>
        <pc:spChg chg="mod">
          <ac:chgData name="JUAN CARLOS LOPEZ RODRIGUEZ" userId="a9cbd941-57d8-4218-bf18-b1acb4e5beab" providerId="ADAL" clId="{B6FEB17D-D8F8-5D4D-AAA5-F7F1F8AFF820}" dt="2023-03-18T23:01:25.839" v="7440" actId="14100"/>
          <ac:spMkLst>
            <pc:docMk/>
            <pc:sldMk cId="273020513" sldId="3220"/>
            <ac:spMk id="3" creationId="{D3D446C5-6689-0E79-C68E-7A732D3081B5}"/>
          </ac:spMkLst>
        </pc:spChg>
        <pc:spChg chg="add">
          <ac:chgData name="JUAN CARLOS LOPEZ RODRIGUEZ" userId="a9cbd941-57d8-4218-bf18-b1acb4e5beab" providerId="ADAL" clId="{B6FEB17D-D8F8-5D4D-AAA5-F7F1F8AFF820}" dt="2023-03-18T23:01:07.471" v="7434" actId="26606"/>
          <ac:spMkLst>
            <pc:docMk/>
            <pc:sldMk cId="273020513" sldId="3220"/>
            <ac:spMk id="9" creationId="{27427488-068E-4B55-AC8D-CD070B8CD46D}"/>
          </ac:spMkLst>
        </pc:spChg>
        <pc:spChg chg="add">
          <ac:chgData name="JUAN CARLOS LOPEZ RODRIGUEZ" userId="a9cbd941-57d8-4218-bf18-b1acb4e5beab" providerId="ADAL" clId="{B6FEB17D-D8F8-5D4D-AAA5-F7F1F8AFF820}" dt="2023-03-18T23:01:07.471" v="7434" actId="26606"/>
          <ac:spMkLst>
            <pc:docMk/>
            <pc:sldMk cId="273020513" sldId="3220"/>
            <ac:spMk id="15" creationId="{44D26783-C1CA-4BE1-9D40-3EA516AE3E0E}"/>
          </ac:spMkLst>
        </pc:spChg>
        <pc:spChg chg="add">
          <ac:chgData name="JUAN CARLOS LOPEZ RODRIGUEZ" userId="a9cbd941-57d8-4218-bf18-b1acb4e5beab" providerId="ADAL" clId="{B6FEB17D-D8F8-5D4D-AAA5-F7F1F8AFF820}" dt="2023-03-18T23:01:07.471" v="7434" actId="26606"/>
          <ac:spMkLst>
            <pc:docMk/>
            <pc:sldMk cId="273020513" sldId="3220"/>
            <ac:spMk id="17" creationId="{A20AF199-99C2-4569-9CAF-24514AE5E82A}"/>
          </ac:spMkLst>
        </pc:spChg>
        <pc:grpChg chg="add">
          <ac:chgData name="JUAN CARLOS LOPEZ RODRIGUEZ" userId="a9cbd941-57d8-4218-bf18-b1acb4e5beab" providerId="ADAL" clId="{B6FEB17D-D8F8-5D4D-AAA5-F7F1F8AFF820}" dt="2023-03-18T23:01:07.471" v="7434" actId="26606"/>
          <ac:grpSpMkLst>
            <pc:docMk/>
            <pc:sldMk cId="273020513" sldId="3220"/>
            <ac:grpSpMk id="11" creationId="{6CEC401A-BC46-41FC-AD55-F7810C3CFA9A}"/>
          </ac:grpSpMkLst>
        </pc:grpChg>
        <pc:picChg chg="add mod">
          <ac:chgData name="JUAN CARLOS LOPEZ RODRIGUEZ" userId="a9cbd941-57d8-4218-bf18-b1acb4e5beab" providerId="ADAL" clId="{B6FEB17D-D8F8-5D4D-AAA5-F7F1F8AFF820}" dt="2023-03-18T23:01:07.471" v="7434" actId="26606"/>
          <ac:picMkLst>
            <pc:docMk/>
            <pc:sldMk cId="273020513" sldId="3220"/>
            <ac:picMk id="4" creationId="{196F62B7-98D7-1784-553C-2A8A8DD27AE1}"/>
          </ac:picMkLst>
        </pc:picChg>
      </pc:sldChg>
      <pc:sldChg chg="addSp modSp new mod setBg">
        <pc:chgData name="JUAN CARLOS LOPEZ RODRIGUEZ" userId="a9cbd941-57d8-4218-bf18-b1acb4e5beab" providerId="ADAL" clId="{B6FEB17D-D8F8-5D4D-AAA5-F7F1F8AFF820}" dt="2023-03-18T23:02:45.965" v="7454" actId="26606"/>
        <pc:sldMkLst>
          <pc:docMk/>
          <pc:sldMk cId="680899169" sldId="3221"/>
        </pc:sldMkLst>
        <pc:spChg chg="mod">
          <ac:chgData name="JUAN CARLOS LOPEZ RODRIGUEZ" userId="a9cbd941-57d8-4218-bf18-b1acb4e5beab" providerId="ADAL" clId="{B6FEB17D-D8F8-5D4D-AAA5-F7F1F8AFF820}" dt="2023-03-18T23:02:45.965" v="7454" actId="26606"/>
          <ac:spMkLst>
            <pc:docMk/>
            <pc:sldMk cId="680899169" sldId="3221"/>
            <ac:spMk id="2" creationId="{3BDD9DA5-9706-1126-0929-877408EF9B93}"/>
          </ac:spMkLst>
        </pc:spChg>
        <pc:spChg chg="mod">
          <ac:chgData name="JUAN CARLOS LOPEZ RODRIGUEZ" userId="a9cbd941-57d8-4218-bf18-b1acb4e5beab" providerId="ADAL" clId="{B6FEB17D-D8F8-5D4D-AAA5-F7F1F8AFF820}" dt="2023-03-18T23:02:45.965" v="7454" actId="26606"/>
          <ac:spMkLst>
            <pc:docMk/>
            <pc:sldMk cId="680899169" sldId="3221"/>
            <ac:spMk id="3" creationId="{63C369EC-8939-C562-699C-DC341200131D}"/>
          </ac:spMkLst>
        </pc:spChg>
        <pc:spChg chg="add">
          <ac:chgData name="JUAN CARLOS LOPEZ RODRIGUEZ" userId="a9cbd941-57d8-4218-bf18-b1acb4e5beab" providerId="ADAL" clId="{B6FEB17D-D8F8-5D4D-AAA5-F7F1F8AFF820}" dt="2023-03-18T23:02:45.965" v="7454" actId="26606"/>
          <ac:spMkLst>
            <pc:docMk/>
            <pc:sldMk cId="680899169" sldId="3221"/>
            <ac:spMk id="9" creationId="{F13C74B1-5B17-4795-BED0-7140497B445A}"/>
          </ac:spMkLst>
        </pc:spChg>
        <pc:spChg chg="add">
          <ac:chgData name="JUAN CARLOS LOPEZ RODRIGUEZ" userId="a9cbd941-57d8-4218-bf18-b1acb4e5beab" providerId="ADAL" clId="{B6FEB17D-D8F8-5D4D-AAA5-F7F1F8AFF820}" dt="2023-03-18T23:02:45.965" v="7454" actId="26606"/>
          <ac:spMkLst>
            <pc:docMk/>
            <pc:sldMk cId="680899169" sldId="3221"/>
            <ac:spMk id="11" creationId="{D4974D33-8DC5-464E-8C6D-BE58F0669C17}"/>
          </ac:spMkLst>
        </pc:spChg>
        <pc:picChg chg="add mod">
          <ac:chgData name="JUAN CARLOS LOPEZ RODRIGUEZ" userId="a9cbd941-57d8-4218-bf18-b1acb4e5beab" providerId="ADAL" clId="{B6FEB17D-D8F8-5D4D-AAA5-F7F1F8AFF820}" dt="2023-03-18T23:02:45.965" v="7454" actId="26606"/>
          <ac:picMkLst>
            <pc:docMk/>
            <pc:sldMk cId="680899169" sldId="3221"/>
            <ac:picMk id="4" creationId="{ECB68EEA-B3BC-05D6-D3B0-0C29130D7D60}"/>
          </ac:picMkLst>
        </pc:picChg>
      </pc:sldChg>
      <pc:sldChg chg="addSp modSp new mod ord setBg">
        <pc:chgData name="JUAN CARLOS LOPEZ RODRIGUEZ" userId="a9cbd941-57d8-4218-bf18-b1acb4e5beab" providerId="ADAL" clId="{B6FEB17D-D8F8-5D4D-AAA5-F7F1F8AFF820}" dt="2023-03-18T23:02:21.730" v="7452" actId="14100"/>
        <pc:sldMkLst>
          <pc:docMk/>
          <pc:sldMk cId="1910886851" sldId="3222"/>
        </pc:sldMkLst>
        <pc:spChg chg="mod">
          <ac:chgData name="JUAN CARLOS LOPEZ RODRIGUEZ" userId="a9cbd941-57d8-4218-bf18-b1acb4e5beab" providerId="ADAL" clId="{B6FEB17D-D8F8-5D4D-AAA5-F7F1F8AFF820}" dt="2023-03-18T23:02:21.730" v="7452" actId="14100"/>
          <ac:spMkLst>
            <pc:docMk/>
            <pc:sldMk cId="1910886851" sldId="3222"/>
            <ac:spMk id="2" creationId="{3ED386A3-F3FF-6C8F-6B63-CD40585CDA01}"/>
          </ac:spMkLst>
        </pc:spChg>
        <pc:spChg chg="mod">
          <ac:chgData name="JUAN CARLOS LOPEZ RODRIGUEZ" userId="a9cbd941-57d8-4218-bf18-b1acb4e5beab" providerId="ADAL" clId="{B6FEB17D-D8F8-5D4D-AAA5-F7F1F8AFF820}" dt="2023-03-18T23:02:08.260" v="7448" actId="2711"/>
          <ac:spMkLst>
            <pc:docMk/>
            <pc:sldMk cId="1910886851" sldId="3222"/>
            <ac:spMk id="3" creationId="{D5A4B3ED-053E-3D42-E123-3763DDE9CA6D}"/>
          </ac:spMkLst>
        </pc:spChg>
        <pc:spChg chg="add">
          <ac:chgData name="JUAN CARLOS LOPEZ RODRIGUEZ" userId="a9cbd941-57d8-4218-bf18-b1acb4e5beab" providerId="ADAL" clId="{B6FEB17D-D8F8-5D4D-AAA5-F7F1F8AFF820}" dt="2023-03-18T23:02:01.564" v="7447" actId="26606"/>
          <ac:spMkLst>
            <pc:docMk/>
            <pc:sldMk cId="1910886851" sldId="3222"/>
            <ac:spMk id="9" creationId="{4D4677D2-D5AC-4CF9-9EED-2B89D0A1C212}"/>
          </ac:spMkLst>
        </pc:spChg>
        <pc:spChg chg="add">
          <ac:chgData name="JUAN CARLOS LOPEZ RODRIGUEZ" userId="a9cbd941-57d8-4218-bf18-b1acb4e5beab" providerId="ADAL" clId="{B6FEB17D-D8F8-5D4D-AAA5-F7F1F8AFF820}" dt="2023-03-18T23:02:01.564" v="7447" actId="26606"/>
          <ac:spMkLst>
            <pc:docMk/>
            <pc:sldMk cId="1910886851" sldId="3222"/>
            <ac:spMk id="11" creationId="{C6D54F7E-825A-4BBA-815F-35CCA8B97786}"/>
          </ac:spMkLst>
        </pc:spChg>
        <pc:picChg chg="add mod ord">
          <ac:chgData name="JUAN CARLOS LOPEZ RODRIGUEZ" userId="a9cbd941-57d8-4218-bf18-b1acb4e5beab" providerId="ADAL" clId="{B6FEB17D-D8F8-5D4D-AAA5-F7F1F8AFF820}" dt="2023-03-18T23:02:01.564" v="7447" actId="26606"/>
          <ac:picMkLst>
            <pc:docMk/>
            <pc:sldMk cId="1910886851" sldId="3222"/>
            <ac:picMk id="4" creationId="{D60EA743-BB92-0093-29CB-65435201FE84}"/>
          </ac:picMkLst>
        </pc:picChg>
      </pc:sldChg>
      <pc:sldChg chg="addSp modSp new mod setBg">
        <pc:chgData name="JUAN CARLOS LOPEZ RODRIGUEZ" userId="a9cbd941-57d8-4218-bf18-b1acb4e5beab" providerId="ADAL" clId="{B6FEB17D-D8F8-5D4D-AAA5-F7F1F8AFF820}" dt="2023-03-18T23:04:28.642" v="7465" actId="207"/>
        <pc:sldMkLst>
          <pc:docMk/>
          <pc:sldMk cId="599448977" sldId="3223"/>
        </pc:sldMkLst>
        <pc:spChg chg="mod">
          <ac:chgData name="JUAN CARLOS LOPEZ RODRIGUEZ" userId="a9cbd941-57d8-4218-bf18-b1acb4e5beab" providerId="ADAL" clId="{B6FEB17D-D8F8-5D4D-AAA5-F7F1F8AFF820}" dt="2023-03-18T23:04:14.715" v="7463" actId="26606"/>
          <ac:spMkLst>
            <pc:docMk/>
            <pc:sldMk cId="599448977" sldId="3223"/>
            <ac:spMk id="2" creationId="{B7BD98EE-7105-E40C-2342-138F7498C9CE}"/>
          </ac:spMkLst>
        </pc:spChg>
        <pc:spChg chg="mod">
          <ac:chgData name="JUAN CARLOS LOPEZ RODRIGUEZ" userId="a9cbd941-57d8-4218-bf18-b1acb4e5beab" providerId="ADAL" clId="{B6FEB17D-D8F8-5D4D-AAA5-F7F1F8AFF820}" dt="2023-03-18T23:04:28.642" v="7465" actId="207"/>
          <ac:spMkLst>
            <pc:docMk/>
            <pc:sldMk cId="599448977" sldId="3223"/>
            <ac:spMk id="3" creationId="{B635662C-288B-EB74-85B8-010C47B66033}"/>
          </ac:spMkLst>
        </pc:spChg>
        <pc:spChg chg="add">
          <ac:chgData name="JUAN CARLOS LOPEZ RODRIGUEZ" userId="a9cbd941-57d8-4218-bf18-b1acb4e5beab" providerId="ADAL" clId="{B6FEB17D-D8F8-5D4D-AAA5-F7F1F8AFF820}" dt="2023-03-18T23:04:14.715" v="7463" actId="26606"/>
          <ac:spMkLst>
            <pc:docMk/>
            <pc:sldMk cId="599448977" sldId="3223"/>
            <ac:spMk id="9" creationId="{D009D6D5-DAC2-4A8B-A17A-E206B9012D09}"/>
          </ac:spMkLst>
        </pc:spChg>
        <pc:picChg chg="add mod">
          <ac:chgData name="JUAN CARLOS LOPEZ RODRIGUEZ" userId="a9cbd941-57d8-4218-bf18-b1acb4e5beab" providerId="ADAL" clId="{B6FEB17D-D8F8-5D4D-AAA5-F7F1F8AFF820}" dt="2023-03-18T23:04:14.715" v="7463" actId="26606"/>
          <ac:picMkLst>
            <pc:docMk/>
            <pc:sldMk cId="599448977" sldId="3223"/>
            <ac:picMk id="4" creationId="{9A54B298-533A-BD7C-02AD-105B796C7A55}"/>
          </ac:picMkLst>
        </pc:picChg>
      </pc:sldChg>
      <pc:sldChg chg="new del">
        <pc:chgData name="JUAN CARLOS LOPEZ RODRIGUEZ" userId="a9cbd941-57d8-4218-bf18-b1acb4e5beab" providerId="ADAL" clId="{B6FEB17D-D8F8-5D4D-AAA5-F7F1F8AFF820}" dt="2023-03-18T22:40:42.951" v="7279" actId="2696"/>
        <pc:sldMkLst>
          <pc:docMk/>
          <pc:sldMk cId="966013135" sldId="3224"/>
        </pc:sldMkLst>
      </pc:sldChg>
      <pc:sldChg chg="addSp modSp new mod ord setBg">
        <pc:chgData name="JUAN CARLOS LOPEZ RODRIGUEZ" userId="a9cbd941-57d8-4218-bf18-b1acb4e5beab" providerId="ADAL" clId="{B6FEB17D-D8F8-5D4D-AAA5-F7F1F8AFF820}" dt="2023-03-18T22:50:21.716" v="7336" actId="2711"/>
        <pc:sldMkLst>
          <pc:docMk/>
          <pc:sldMk cId="2177201954" sldId="3225"/>
        </pc:sldMkLst>
        <pc:spChg chg="mod">
          <ac:chgData name="JUAN CARLOS LOPEZ RODRIGUEZ" userId="a9cbd941-57d8-4218-bf18-b1acb4e5beab" providerId="ADAL" clId="{B6FEB17D-D8F8-5D4D-AAA5-F7F1F8AFF820}" dt="2023-03-18T22:50:14.900" v="7335" actId="14100"/>
          <ac:spMkLst>
            <pc:docMk/>
            <pc:sldMk cId="2177201954" sldId="3225"/>
            <ac:spMk id="2" creationId="{26C5C506-B74D-7212-E01D-FE192E25EEB0}"/>
          </ac:spMkLst>
        </pc:spChg>
        <pc:spChg chg="mod">
          <ac:chgData name="JUAN CARLOS LOPEZ RODRIGUEZ" userId="a9cbd941-57d8-4218-bf18-b1acb4e5beab" providerId="ADAL" clId="{B6FEB17D-D8F8-5D4D-AAA5-F7F1F8AFF820}" dt="2023-03-18T22:50:21.716" v="7336" actId="2711"/>
          <ac:spMkLst>
            <pc:docMk/>
            <pc:sldMk cId="2177201954" sldId="3225"/>
            <ac:spMk id="3" creationId="{18333543-130D-D65C-A86D-48BF71DE7946}"/>
          </ac:spMkLst>
        </pc:spChg>
        <pc:spChg chg="add">
          <ac:chgData name="JUAN CARLOS LOPEZ RODRIGUEZ" userId="a9cbd941-57d8-4218-bf18-b1acb4e5beab" providerId="ADAL" clId="{B6FEB17D-D8F8-5D4D-AAA5-F7F1F8AFF820}" dt="2023-03-18T22:50:04.467" v="7332" actId="26606"/>
          <ac:spMkLst>
            <pc:docMk/>
            <pc:sldMk cId="2177201954" sldId="3225"/>
            <ac:spMk id="10" creationId="{06DA9DF9-31F7-4056-B42E-878CC92417B8}"/>
          </ac:spMkLst>
        </pc:spChg>
        <pc:picChg chg="add mod">
          <ac:chgData name="JUAN CARLOS LOPEZ RODRIGUEZ" userId="a9cbd941-57d8-4218-bf18-b1acb4e5beab" providerId="ADAL" clId="{B6FEB17D-D8F8-5D4D-AAA5-F7F1F8AFF820}" dt="2023-03-18T22:50:04.467" v="7332" actId="26606"/>
          <ac:picMkLst>
            <pc:docMk/>
            <pc:sldMk cId="2177201954" sldId="3225"/>
            <ac:picMk id="5" creationId="{C6FBB6D8-EF54-F465-A186-1E6508B111EA}"/>
          </ac:picMkLst>
        </pc:picChg>
      </pc:sldChg>
      <pc:sldChg chg="modSp new del mod ord">
        <pc:chgData name="JUAN CARLOS LOPEZ RODRIGUEZ" userId="a9cbd941-57d8-4218-bf18-b1acb4e5beab" providerId="ADAL" clId="{B6FEB17D-D8F8-5D4D-AAA5-F7F1F8AFF820}" dt="2023-03-18T22:48:25.128" v="7328" actId="2696"/>
        <pc:sldMkLst>
          <pc:docMk/>
          <pc:sldMk cId="3618184616" sldId="3226"/>
        </pc:sldMkLst>
        <pc:spChg chg="mod">
          <ac:chgData name="JUAN CARLOS LOPEZ RODRIGUEZ" userId="a9cbd941-57d8-4218-bf18-b1acb4e5beab" providerId="ADAL" clId="{B6FEB17D-D8F8-5D4D-AAA5-F7F1F8AFF820}" dt="2023-03-18T18:18:26.679" v="1201" actId="20577"/>
          <ac:spMkLst>
            <pc:docMk/>
            <pc:sldMk cId="3618184616" sldId="3226"/>
            <ac:spMk id="2" creationId="{1DA9321F-A625-2F3D-EF40-EA194578C873}"/>
          </ac:spMkLst>
        </pc:spChg>
        <pc:spChg chg="mod">
          <ac:chgData name="JUAN CARLOS LOPEZ RODRIGUEZ" userId="a9cbd941-57d8-4218-bf18-b1acb4e5beab" providerId="ADAL" clId="{B6FEB17D-D8F8-5D4D-AAA5-F7F1F8AFF820}" dt="2023-03-18T18:18:42.925" v="1273" actId="20577"/>
          <ac:spMkLst>
            <pc:docMk/>
            <pc:sldMk cId="3618184616" sldId="3226"/>
            <ac:spMk id="3" creationId="{22753A7C-7CD8-0503-3A18-8C42CEB34DC6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4:06.627" v="7256" actId="2696"/>
        <pc:sldMkLst>
          <pc:docMk/>
          <pc:sldMk cId="3642444043" sldId="3227"/>
        </pc:sldMkLst>
        <pc:spChg chg="mod">
          <ac:chgData name="JUAN CARLOS LOPEZ RODRIGUEZ" userId="a9cbd941-57d8-4218-bf18-b1acb4e5beab" providerId="ADAL" clId="{B6FEB17D-D8F8-5D4D-AAA5-F7F1F8AFF820}" dt="2023-03-18T18:20:26.317" v="1400" actId="20577"/>
          <ac:spMkLst>
            <pc:docMk/>
            <pc:sldMk cId="3642444043" sldId="3227"/>
            <ac:spMk id="2" creationId="{79E2CAF8-6C15-4DAC-B4A6-B64EEC8D23AA}"/>
          </ac:spMkLst>
        </pc:spChg>
        <pc:spChg chg="mod">
          <ac:chgData name="JUAN CARLOS LOPEZ RODRIGUEZ" userId="a9cbd941-57d8-4218-bf18-b1acb4e5beab" providerId="ADAL" clId="{B6FEB17D-D8F8-5D4D-AAA5-F7F1F8AFF820}" dt="2023-03-18T18:20:43.181" v="1483" actId="20577"/>
          <ac:spMkLst>
            <pc:docMk/>
            <pc:sldMk cId="3642444043" sldId="3227"/>
            <ac:spMk id="3" creationId="{3BDA00F2-A5DE-2940-F477-2B0E97D3E379}"/>
          </ac:spMkLst>
        </pc:spChg>
      </pc:sldChg>
      <pc:sldChg chg="addSp delSp modSp new mod ord setBg">
        <pc:chgData name="JUAN CARLOS LOPEZ RODRIGUEZ" userId="a9cbd941-57d8-4218-bf18-b1acb4e5beab" providerId="ADAL" clId="{B6FEB17D-D8F8-5D4D-AAA5-F7F1F8AFF820}" dt="2023-03-18T22:52:29.064" v="7361" actId="14100"/>
        <pc:sldMkLst>
          <pc:docMk/>
          <pc:sldMk cId="3308847599" sldId="3228"/>
        </pc:sldMkLst>
        <pc:spChg chg="mod">
          <ac:chgData name="JUAN CARLOS LOPEZ RODRIGUEZ" userId="a9cbd941-57d8-4218-bf18-b1acb4e5beab" providerId="ADAL" clId="{B6FEB17D-D8F8-5D4D-AAA5-F7F1F8AFF820}" dt="2023-03-18T22:52:19.669" v="7359" actId="2711"/>
          <ac:spMkLst>
            <pc:docMk/>
            <pc:sldMk cId="3308847599" sldId="3228"/>
            <ac:spMk id="2" creationId="{DB28A253-2CAD-008F-9D52-5E14F0D2175A}"/>
          </ac:spMkLst>
        </pc:spChg>
        <pc:spChg chg="mod">
          <ac:chgData name="JUAN CARLOS LOPEZ RODRIGUEZ" userId="a9cbd941-57d8-4218-bf18-b1acb4e5beab" providerId="ADAL" clId="{B6FEB17D-D8F8-5D4D-AAA5-F7F1F8AFF820}" dt="2023-03-18T22:52:29.064" v="7361" actId="14100"/>
          <ac:spMkLst>
            <pc:docMk/>
            <pc:sldMk cId="3308847599" sldId="3228"/>
            <ac:spMk id="3" creationId="{27D43C2F-0FC9-45D3-0BBB-0E1FC58659A7}"/>
          </ac:spMkLst>
        </pc:spChg>
        <pc:spChg chg="add del">
          <ac:chgData name="JUAN CARLOS LOPEZ RODRIGUEZ" userId="a9cbd941-57d8-4218-bf18-b1acb4e5beab" providerId="ADAL" clId="{B6FEB17D-D8F8-5D4D-AAA5-F7F1F8AFF820}" dt="2023-03-18T22:52:11.971" v="7357" actId="26606"/>
          <ac:spMkLst>
            <pc:docMk/>
            <pc:sldMk cId="3308847599" sldId="3228"/>
            <ac:spMk id="10" creationId="{7DA3C418-758E-4180-A5D0-8655D6804587}"/>
          </ac:spMkLst>
        </pc:spChg>
        <pc:spChg chg="add del">
          <ac:chgData name="JUAN CARLOS LOPEZ RODRIGUEZ" userId="a9cbd941-57d8-4218-bf18-b1acb4e5beab" providerId="ADAL" clId="{B6FEB17D-D8F8-5D4D-AAA5-F7F1F8AFF820}" dt="2023-03-18T22:52:11.971" v="7357" actId="26606"/>
          <ac:spMkLst>
            <pc:docMk/>
            <pc:sldMk cId="3308847599" sldId="3228"/>
            <ac:spMk id="12" creationId="{28C8EF06-5EC3-4883-AFAF-D74FF46550FB}"/>
          </ac:spMkLst>
        </pc:spChg>
        <pc:spChg chg="add">
          <ac:chgData name="JUAN CARLOS LOPEZ RODRIGUEZ" userId="a9cbd941-57d8-4218-bf18-b1acb4e5beab" providerId="ADAL" clId="{B6FEB17D-D8F8-5D4D-AAA5-F7F1F8AFF820}" dt="2023-03-18T22:52:11.984" v="7358" actId="26606"/>
          <ac:spMkLst>
            <pc:docMk/>
            <pc:sldMk cId="3308847599" sldId="3228"/>
            <ac:spMk id="14" creationId="{96CF2A2B-0745-440C-9224-C5C6A0A4286F}"/>
          </ac:spMkLst>
        </pc:spChg>
        <pc:spChg chg="add">
          <ac:chgData name="JUAN CARLOS LOPEZ RODRIGUEZ" userId="a9cbd941-57d8-4218-bf18-b1acb4e5beab" providerId="ADAL" clId="{B6FEB17D-D8F8-5D4D-AAA5-F7F1F8AFF820}" dt="2023-03-18T22:52:11.984" v="7358" actId="26606"/>
          <ac:spMkLst>
            <pc:docMk/>
            <pc:sldMk cId="3308847599" sldId="3228"/>
            <ac:spMk id="15" creationId="{75BE6D6B-84C9-4D2B-97EB-773B7369EF82}"/>
          </ac:spMkLst>
        </pc:spChg>
        <pc:picChg chg="add mod ord">
          <ac:chgData name="JUAN CARLOS LOPEZ RODRIGUEZ" userId="a9cbd941-57d8-4218-bf18-b1acb4e5beab" providerId="ADAL" clId="{B6FEB17D-D8F8-5D4D-AAA5-F7F1F8AFF820}" dt="2023-03-18T22:52:11.984" v="7358" actId="26606"/>
          <ac:picMkLst>
            <pc:docMk/>
            <pc:sldMk cId="3308847599" sldId="3228"/>
            <ac:picMk id="5" creationId="{C1F119F5-9C1F-7BB2-AC8C-50F98CC51EC4}"/>
          </ac:picMkLst>
        </pc:picChg>
      </pc:sldChg>
      <pc:sldChg chg="modSp new del mod">
        <pc:chgData name="JUAN CARLOS LOPEZ RODRIGUEZ" userId="a9cbd941-57d8-4218-bf18-b1acb4e5beab" providerId="ADAL" clId="{B6FEB17D-D8F8-5D4D-AAA5-F7F1F8AFF820}" dt="2023-03-18T22:46:01.288" v="7321" actId="2696"/>
        <pc:sldMkLst>
          <pc:docMk/>
          <pc:sldMk cId="1970071602" sldId="3229"/>
        </pc:sldMkLst>
        <pc:spChg chg="mod">
          <ac:chgData name="JUAN CARLOS LOPEZ RODRIGUEZ" userId="a9cbd941-57d8-4218-bf18-b1acb4e5beab" providerId="ADAL" clId="{B6FEB17D-D8F8-5D4D-AAA5-F7F1F8AFF820}" dt="2023-03-18T22:45:58.037" v="7320" actId="20577"/>
          <ac:spMkLst>
            <pc:docMk/>
            <pc:sldMk cId="1970071602" sldId="3229"/>
            <ac:spMk id="2" creationId="{36D298C4-3ACF-28EC-D952-FFE2D79671E6}"/>
          </ac:spMkLst>
        </pc:spChg>
      </pc:sldChg>
      <pc:sldChg chg="new del">
        <pc:chgData name="JUAN CARLOS LOPEZ RODRIGUEZ" userId="a9cbd941-57d8-4218-bf18-b1acb4e5beab" providerId="ADAL" clId="{B6FEB17D-D8F8-5D4D-AAA5-F7F1F8AFF820}" dt="2023-03-18T22:27:08.973" v="7203" actId="2696"/>
        <pc:sldMkLst>
          <pc:docMk/>
          <pc:sldMk cId="2266186777" sldId="3230"/>
        </pc:sldMkLst>
      </pc:sldChg>
      <pc:sldChg chg="modSp new del mod">
        <pc:chgData name="JUAN CARLOS LOPEZ RODRIGUEZ" userId="a9cbd941-57d8-4218-bf18-b1acb4e5beab" providerId="ADAL" clId="{B6FEB17D-D8F8-5D4D-AAA5-F7F1F8AFF820}" dt="2023-03-18T22:46:19.209" v="7323" actId="2696"/>
        <pc:sldMkLst>
          <pc:docMk/>
          <pc:sldMk cId="1690126475" sldId="3231"/>
        </pc:sldMkLst>
        <pc:spChg chg="mod">
          <ac:chgData name="JUAN CARLOS LOPEZ RODRIGUEZ" userId="a9cbd941-57d8-4218-bf18-b1acb4e5beab" providerId="ADAL" clId="{B6FEB17D-D8F8-5D4D-AAA5-F7F1F8AFF820}" dt="2023-03-18T18:21:40.786" v="1577" actId="20577"/>
          <ac:spMkLst>
            <pc:docMk/>
            <pc:sldMk cId="1690126475" sldId="3231"/>
            <ac:spMk id="2" creationId="{65943DA0-0E0D-8FDB-6B33-F56321A0A82B}"/>
          </ac:spMkLst>
        </pc:spChg>
        <pc:spChg chg="mod">
          <ac:chgData name="JUAN CARLOS LOPEZ RODRIGUEZ" userId="a9cbd941-57d8-4218-bf18-b1acb4e5beab" providerId="ADAL" clId="{B6FEB17D-D8F8-5D4D-AAA5-F7F1F8AFF820}" dt="2023-03-18T18:21:54.329" v="1629" actId="20577"/>
          <ac:spMkLst>
            <pc:docMk/>
            <pc:sldMk cId="1690126475" sldId="3231"/>
            <ac:spMk id="3" creationId="{490FD68B-F630-0246-A1B8-4E38803E1DC3}"/>
          </ac:spMkLst>
        </pc:spChg>
      </pc:sldChg>
      <pc:sldChg chg="new del">
        <pc:chgData name="JUAN CARLOS LOPEZ RODRIGUEZ" userId="a9cbd941-57d8-4218-bf18-b1acb4e5beab" providerId="ADAL" clId="{B6FEB17D-D8F8-5D4D-AAA5-F7F1F8AFF820}" dt="2023-03-18T18:38:23.912" v="2846" actId="2696"/>
        <pc:sldMkLst>
          <pc:docMk/>
          <pc:sldMk cId="905972420" sldId="3232"/>
        </pc:sldMkLst>
      </pc:sldChg>
      <pc:sldChg chg="modSp new del mod">
        <pc:chgData name="JUAN CARLOS LOPEZ RODRIGUEZ" userId="a9cbd941-57d8-4218-bf18-b1acb4e5beab" providerId="ADAL" clId="{B6FEB17D-D8F8-5D4D-AAA5-F7F1F8AFF820}" dt="2023-03-18T22:34:18.195" v="7257" actId="2696"/>
        <pc:sldMkLst>
          <pc:docMk/>
          <pc:sldMk cId="170288766" sldId="3233"/>
        </pc:sldMkLst>
        <pc:spChg chg="mod">
          <ac:chgData name="JUAN CARLOS LOPEZ RODRIGUEZ" userId="a9cbd941-57d8-4218-bf18-b1acb4e5beab" providerId="ADAL" clId="{B6FEB17D-D8F8-5D4D-AAA5-F7F1F8AFF820}" dt="2023-03-18T22:27:21.538" v="7206" actId="20577"/>
          <ac:spMkLst>
            <pc:docMk/>
            <pc:sldMk cId="170288766" sldId="3233"/>
            <ac:spMk id="2" creationId="{DACD5F6A-396E-44C9-0109-9122D50758BD}"/>
          </ac:spMkLst>
        </pc:spChg>
        <pc:spChg chg="mod">
          <ac:chgData name="JUAN CARLOS LOPEZ RODRIGUEZ" userId="a9cbd941-57d8-4218-bf18-b1acb4e5beab" providerId="ADAL" clId="{B6FEB17D-D8F8-5D4D-AAA5-F7F1F8AFF820}" dt="2023-03-18T22:27:25.244" v="7207" actId="313"/>
          <ac:spMkLst>
            <pc:docMk/>
            <pc:sldMk cId="170288766" sldId="3233"/>
            <ac:spMk id="3" creationId="{25E59AC4-C559-94F2-632B-3730798BF20A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4:30.992" v="7258" actId="2696"/>
        <pc:sldMkLst>
          <pc:docMk/>
          <pc:sldMk cId="1787383965" sldId="3234"/>
        </pc:sldMkLst>
        <pc:spChg chg="mod">
          <ac:chgData name="JUAN CARLOS LOPEZ RODRIGUEZ" userId="a9cbd941-57d8-4218-bf18-b1acb4e5beab" providerId="ADAL" clId="{B6FEB17D-D8F8-5D4D-AAA5-F7F1F8AFF820}" dt="2023-03-18T18:24:07.183" v="1710" actId="20577"/>
          <ac:spMkLst>
            <pc:docMk/>
            <pc:sldMk cId="1787383965" sldId="3234"/>
            <ac:spMk id="2" creationId="{824784B8-99F9-6B70-CF73-670CF50F07A2}"/>
          </ac:spMkLst>
        </pc:spChg>
        <pc:spChg chg="mod">
          <ac:chgData name="JUAN CARLOS LOPEZ RODRIGUEZ" userId="a9cbd941-57d8-4218-bf18-b1acb4e5beab" providerId="ADAL" clId="{B6FEB17D-D8F8-5D4D-AAA5-F7F1F8AFF820}" dt="2023-03-18T22:27:40.200" v="7211" actId="313"/>
          <ac:spMkLst>
            <pc:docMk/>
            <pc:sldMk cId="1787383965" sldId="3234"/>
            <ac:spMk id="3" creationId="{1756C53A-C8F1-F997-7C80-E2859A2C5D12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4:37.812" v="7259" actId="2696"/>
        <pc:sldMkLst>
          <pc:docMk/>
          <pc:sldMk cId="382471152" sldId="3235"/>
        </pc:sldMkLst>
        <pc:spChg chg="mod">
          <ac:chgData name="JUAN CARLOS LOPEZ RODRIGUEZ" userId="a9cbd941-57d8-4218-bf18-b1acb4e5beab" providerId="ADAL" clId="{B6FEB17D-D8F8-5D4D-AAA5-F7F1F8AFF820}" dt="2023-03-18T22:27:47.398" v="7213" actId="313"/>
          <ac:spMkLst>
            <pc:docMk/>
            <pc:sldMk cId="382471152" sldId="3235"/>
            <ac:spMk id="2" creationId="{CC5CF620-D745-E2AD-194F-E5511E85B906}"/>
          </ac:spMkLst>
        </pc:spChg>
        <pc:spChg chg="mod">
          <ac:chgData name="JUAN CARLOS LOPEZ RODRIGUEZ" userId="a9cbd941-57d8-4218-bf18-b1acb4e5beab" providerId="ADAL" clId="{B6FEB17D-D8F8-5D4D-AAA5-F7F1F8AFF820}" dt="2023-03-18T18:26:55.391" v="2145" actId="20577"/>
          <ac:spMkLst>
            <pc:docMk/>
            <pc:sldMk cId="382471152" sldId="3235"/>
            <ac:spMk id="3" creationId="{402BB09E-BCAC-02F1-0540-13EB580F330D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4:50.455" v="7260" actId="2696"/>
        <pc:sldMkLst>
          <pc:docMk/>
          <pc:sldMk cId="1727725543" sldId="3236"/>
        </pc:sldMkLst>
        <pc:spChg chg="mod">
          <ac:chgData name="JUAN CARLOS LOPEZ RODRIGUEZ" userId="a9cbd941-57d8-4218-bf18-b1acb4e5beab" providerId="ADAL" clId="{B6FEB17D-D8F8-5D4D-AAA5-F7F1F8AFF820}" dt="2023-03-18T18:27:54.146" v="2169" actId="20577"/>
          <ac:spMkLst>
            <pc:docMk/>
            <pc:sldMk cId="1727725543" sldId="3236"/>
            <ac:spMk id="2" creationId="{C4D9957D-204C-0E46-02A7-69E1F43B8A49}"/>
          </ac:spMkLst>
        </pc:spChg>
        <pc:spChg chg="mod">
          <ac:chgData name="JUAN CARLOS LOPEZ RODRIGUEZ" userId="a9cbd941-57d8-4218-bf18-b1acb4e5beab" providerId="ADAL" clId="{B6FEB17D-D8F8-5D4D-AAA5-F7F1F8AFF820}" dt="2023-03-18T18:28:24.094" v="2266" actId="313"/>
          <ac:spMkLst>
            <pc:docMk/>
            <pc:sldMk cId="1727725543" sldId="3236"/>
            <ac:spMk id="3" creationId="{08934405-109C-987A-0122-F84BF83FF7F0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4:57.530" v="7261" actId="2696"/>
        <pc:sldMkLst>
          <pc:docMk/>
          <pc:sldMk cId="24521646" sldId="3237"/>
        </pc:sldMkLst>
        <pc:spChg chg="mod">
          <ac:chgData name="JUAN CARLOS LOPEZ RODRIGUEZ" userId="a9cbd941-57d8-4218-bf18-b1acb4e5beab" providerId="ADAL" clId="{B6FEB17D-D8F8-5D4D-AAA5-F7F1F8AFF820}" dt="2023-03-18T22:28:08.488" v="7215" actId="313"/>
          <ac:spMkLst>
            <pc:docMk/>
            <pc:sldMk cId="24521646" sldId="3237"/>
            <ac:spMk id="2" creationId="{A552503A-8AE8-D2CC-C33B-551D997E5913}"/>
          </ac:spMkLst>
        </pc:spChg>
      </pc:sldChg>
      <pc:sldChg chg="addSp delSp modSp new del mod setBg setClrOvrMap">
        <pc:chgData name="JUAN CARLOS LOPEZ RODRIGUEZ" userId="a9cbd941-57d8-4218-bf18-b1acb4e5beab" providerId="ADAL" clId="{B6FEB17D-D8F8-5D4D-AAA5-F7F1F8AFF820}" dt="2023-03-18T22:46:39.255" v="7325" actId="2696"/>
        <pc:sldMkLst>
          <pc:docMk/>
          <pc:sldMk cId="3693034381" sldId="3238"/>
        </pc:sldMkLst>
        <pc:spChg chg="del mod">
          <ac:chgData name="JUAN CARLOS LOPEZ RODRIGUEZ" userId="a9cbd941-57d8-4218-bf18-b1acb4e5beab" providerId="ADAL" clId="{B6FEB17D-D8F8-5D4D-AAA5-F7F1F8AFF820}" dt="2023-03-18T22:28:57.435" v="7224" actId="478"/>
          <ac:spMkLst>
            <pc:docMk/>
            <pc:sldMk cId="3693034381" sldId="3238"/>
            <ac:spMk id="2" creationId="{F1E9D059-0465-C4C1-44DA-103C82B51460}"/>
          </ac:spMkLst>
        </pc:spChg>
        <pc:spChg chg="del mod">
          <ac:chgData name="JUAN CARLOS LOPEZ RODRIGUEZ" userId="a9cbd941-57d8-4218-bf18-b1acb4e5beab" providerId="ADAL" clId="{B6FEB17D-D8F8-5D4D-AAA5-F7F1F8AFF820}" dt="2023-03-18T22:29:01.338" v="7225" actId="478"/>
          <ac:spMkLst>
            <pc:docMk/>
            <pc:sldMk cId="3693034381" sldId="3238"/>
            <ac:spMk id="3" creationId="{4B2E5C87-BB90-6484-018A-9CDA68A1067F}"/>
          </ac:spMkLst>
        </pc:spChg>
        <pc:spChg chg="add">
          <ac:chgData name="JUAN CARLOS LOPEZ RODRIGUEZ" userId="a9cbd941-57d8-4218-bf18-b1acb4e5beab" providerId="ADAL" clId="{B6FEB17D-D8F8-5D4D-AAA5-F7F1F8AFF820}" dt="2023-03-18T22:28:47.666" v="7221" actId="26606"/>
          <ac:spMkLst>
            <pc:docMk/>
            <pc:sldMk cId="3693034381" sldId="3238"/>
            <ac:spMk id="7" creationId="{71B2258F-86CA-4D4D-8270-BC05FCDEBFB3}"/>
          </ac:spMkLst>
        </pc:spChg>
        <pc:spChg chg="add del">
          <ac:chgData name="JUAN CARLOS LOPEZ RODRIGUEZ" userId="a9cbd941-57d8-4218-bf18-b1acb4e5beab" providerId="ADAL" clId="{B6FEB17D-D8F8-5D4D-AAA5-F7F1F8AFF820}" dt="2023-03-18T22:28:43.427" v="7220" actId="26606"/>
          <ac:spMkLst>
            <pc:docMk/>
            <pc:sldMk cId="3693034381" sldId="3238"/>
            <ac:spMk id="10" creationId="{71B2258F-86CA-4D4D-8270-BC05FCDEBFB3}"/>
          </ac:spMkLst>
        </pc:spChg>
        <pc:picChg chg="add mod ord">
          <ac:chgData name="JUAN CARLOS LOPEZ RODRIGUEZ" userId="a9cbd941-57d8-4218-bf18-b1acb4e5beab" providerId="ADAL" clId="{B6FEB17D-D8F8-5D4D-AAA5-F7F1F8AFF820}" dt="2023-03-18T22:28:47.666" v="7221" actId="26606"/>
          <ac:picMkLst>
            <pc:docMk/>
            <pc:sldMk cId="3693034381" sldId="3238"/>
            <ac:picMk id="5" creationId="{F69C1EAC-535C-5D8B-9AF7-AB3A511954BB}"/>
          </ac:picMkLst>
        </pc:picChg>
      </pc:sldChg>
      <pc:sldChg chg="modSp new del mod">
        <pc:chgData name="JUAN CARLOS LOPEZ RODRIGUEZ" userId="a9cbd941-57d8-4218-bf18-b1acb4e5beab" providerId="ADAL" clId="{B6FEB17D-D8F8-5D4D-AAA5-F7F1F8AFF820}" dt="2023-03-18T22:35:20.793" v="7262" actId="2696"/>
        <pc:sldMkLst>
          <pc:docMk/>
          <pc:sldMk cId="2382688770" sldId="3239"/>
        </pc:sldMkLst>
        <pc:spChg chg="mod">
          <ac:chgData name="JUAN CARLOS LOPEZ RODRIGUEZ" userId="a9cbd941-57d8-4218-bf18-b1acb4e5beab" providerId="ADAL" clId="{B6FEB17D-D8F8-5D4D-AAA5-F7F1F8AFF820}" dt="2023-03-18T18:30:00.540" v="2384" actId="20577"/>
          <ac:spMkLst>
            <pc:docMk/>
            <pc:sldMk cId="2382688770" sldId="3239"/>
            <ac:spMk id="2" creationId="{8954C24A-C439-B91A-3EB3-F9B451D0212D}"/>
          </ac:spMkLst>
        </pc:spChg>
        <pc:spChg chg="mod">
          <ac:chgData name="JUAN CARLOS LOPEZ RODRIGUEZ" userId="a9cbd941-57d8-4218-bf18-b1acb4e5beab" providerId="ADAL" clId="{B6FEB17D-D8F8-5D4D-AAA5-F7F1F8AFF820}" dt="2023-03-18T22:29:17.351" v="7229" actId="313"/>
          <ac:spMkLst>
            <pc:docMk/>
            <pc:sldMk cId="2382688770" sldId="3239"/>
            <ac:spMk id="3" creationId="{AF0FD25A-6251-20AD-2776-CD76EA19939E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5:30.779" v="7263" actId="2696"/>
        <pc:sldMkLst>
          <pc:docMk/>
          <pc:sldMk cId="2236384107" sldId="3240"/>
        </pc:sldMkLst>
        <pc:spChg chg="mod">
          <ac:chgData name="JUAN CARLOS LOPEZ RODRIGUEZ" userId="a9cbd941-57d8-4218-bf18-b1acb4e5beab" providerId="ADAL" clId="{B6FEB17D-D8F8-5D4D-AAA5-F7F1F8AFF820}" dt="2023-03-18T22:29:24.700" v="7231" actId="313"/>
          <ac:spMkLst>
            <pc:docMk/>
            <pc:sldMk cId="2236384107" sldId="3240"/>
            <ac:spMk id="2" creationId="{F45241D6-143B-31C0-8A8D-07D93F708EF1}"/>
          </ac:spMkLst>
        </pc:spChg>
        <pc:spChg chg="mod">
          <ac:chgData name="JUAN CARLOS LOPEZ RODRIGUEZ" userId="a9cbd941-57d8-4218-bf18-b1acb4e5beab" providerId="ADAL" clId="{B6FEB17D-D8F8-5D4D-AAA5-F7F1F8AFF820}" dt="2023-03-18T22:29:37.237" v="7240" actId="20577"/>
          <ac:spMkLst>
            <pc:docMk/>
            <pc:sldMk cId="2236384107" sldId="3240"/>
            <ac:spMk id="3" creationId="{79557C0C-2BDD-7ECF-637D-E8283BFA4446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5:41.623" v="7264" actId="2696"/>
        <pc:sldMkLst>
          <pc:docMk/>
          <pc:sldMk cId="2224013576" sldId="3241"/>
        </pc:sldMkLst>
        <pc:spChg chg="mod">
          <ac:chgData name="JUAN CARLOS LOPEZ RODRIGUEZ" userId="a9cbd941-57d8-4218-bf18-b1acb4e5beab" providerId="ADAL" clId="{B6FEB17D-D8F8-5D4D-AAA5-F7F1F8AFF820}" dt="2023-03-18T22:29:44.140" v="7241" actId="313"/>
          <ac:spMkLst>
            <pc:docMk/>
            <pc:sldMk cId="2224013576" sldId="3241"/>
            <ac:spMk id="2" creationId="{1D7A2569-4E1F-3DC7-CD1E-488C18B6DE55}"/>
          </ac:spMkLst>
        </pc:spChg>
        <pc:spChg chg="mod">
          <ac:chgData name="JUAN CARLOS LOPEZ RODRIGUEZ" userId="a9cbd941-57d8-4218-bf18-b1acb4e5beab" providerId="ADAL" clId="{B6FEB17D-D8F8-5D4D-AAA5-F7F1F8AFF820}" dt="2023-03-18T18:38:07.531" v="2845" actId="20577"/>
          <ac:spMkLst>
            <pc:docMk/>
            <pc:sldMk cId="2224013576" sldId="3241"/>
            <ac:spMk id="3" creationId="{F6701743-5D2F-EB0D-0262-F05519F088CA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5:48.818" v="7265" actId="2696"/>
        <pc:sldMkLst>
          <pc:docMk/>
          <pc:sldMk cId="546790983" sldId="3242"/>
        </pc:sldMkLst>
        <pc:spChg chg="mod">
          <ac:chgData name="JUAN CARLOS LOPEZ RODRIGUEZ" userId="a9cbd941-57d8-4218-bf18-b1acb4e5beab" providerId="ADAL" clId="{B6FEB17D-D8F8-5D4D-AAA5-F7F1F8AFF820}" dt="2023-03-18T22:29:50.947" v="7242" actId="20577"/>
          <ac:spMkLst>
            <pc:docMk/>
            <pc:sldMk cId="546790983" sldId="3242"/>
            <ac:spMk id="2" creationId="{67FF7D73-A680-E95E-6FF8-00FD2C3D4CAA}"/>
          </ac:spMkLst>
        </pc:spChg>
        <pc:spChg chg="mod">
          <ac:chgData name="JUAN CARLOS LOPEZ RODRIGUEZ" userId="a9cbd941-57d8-4218-bf18-b1acb4e5beab" providerId="ADAL" clId="{B6FEB17D-D8F8-5D4D-AAA5-F7F1F8AFF820}" dt="2023-03-18T18:39:05.852" v="2963" actId="20577"/>
          <ac:spMkLst>
            <pc:docMk/>
            <pc:sldMk cId="546790983" sldId="3242"/>
            <ac:spMk id="3" creationId="{1116D0F6-3117-3DD6-F608-F72D0EF7108B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6:04.929" v="7266" actId="2696"/>
        <pc:sldMkLst>
          <pc:docMk/>
          <pc:sldMk cId="3862521758" sldId="3243"/>
        </pc:sldMkLst>
        <pc:spChg chg="mod">
          <ac:chgData name="JUAN CARLOS LOPEZ RODRIGUEZ" userId="a9cbd941-57d8-4218-bf18-b1acb4e5beab" providerId="ADAL" clId="{B6FEB17D-D8F8-5D4D-AAA5-F7F1F8AFF820}" dt="2023-03-18T18:39:32.180" v="2992" actId="20577"/>
          <ac:spMkLst>
            <pc:docMk/>
            <pc:sldMk cId="3862521758" sldId="3243"/>
            <ac:spMk id="2" creationId="{204AE03C-8451-6A72-7E88-10F09F61B70F}"/>
          </ac:spMkLst>
        </pc:spChg>
      </pc:sldChg>
      <pc:sldChg chg="new del">
        <pc:chgData name="JUAN CARLOS LOPEZ RODRIGUEZ" userId="a9cbd941-57d8-4218-bf18-b1acb4e5beab" providerId="ADAL" clId="{B6FEB17D-D8F8-5D4D-AAA5-F7F1F8AFF820}" dt="2023-03-18T22:29:56.295" v="7243" actId="2696"/>
        <pc:sldMkLst>
          <pc:docMk/>
          <pc:sldMk cId="750359391" sldId="3244"/>
        </pc:sldMkLst>
      </pc:sldChg>
      <pc:sldChg chg="modSp new del mod">
        <pc:chgData name="JUAN CARLOS LOPEZ RODRIGUEZ" userId="a9cbd941-57d8-4218-bf18-b1acb4e5beab" providerId="ADAL" clId="{B6FEB17D-D8F8-5D4D-AAA5-F7F1F8AFF820}" dt="2023-03-18T22:36:08.528" v="7267" actId="2696"/>
        <pc:sldMkLst>
          <pc:docMk/>
          <pc:sldMk cId="3917977261" sldId="3245"/>
        </pc:sldMkLst>
        <pc:spChg chg="mod">
          <ac:chgData name="JUAN CARLOS LOPEZ RODRIGUEZ" userId="a9cbd941-57d8-4218-bf18-b1acb4e5beab" providerId="ADAL" clId="{B6FEB17D-D8F8-5D4D-AAA5-F7F1F8AFF820}" dt="2023-03-18T18:39:51.085" v="3011" actId="20577"/>
          <ac:spMkLst>
            <pc:docMk/>
            <pc:sldMk cId="3917977261" sldId="3245"/>
            <ac:spMk id="2" creationId="{C7B2BA98-85BE-09DB-7663-D948DEB771FF}"/>
          </ac:spMkLst>
        </pc:spChg>
        <pc:spChg chg="mod">
          <ac:chgData name="JUAN CARLOS LOPEZ RODRIGUEZ" userId="a9cbd941-57d8-4218-bf18-b1acb4e5beab" providerId="ADAL" clId="{B6FEB17D-D8F8-5D4D-AAA5-F7F1F8AFF820}" dt="2023-03-18T18:40:04.229" v="3065" actId="20577"/>
          <ac:spMkLst>
            <pc:docMk/>
            <pc:sldMk cId="3917977261" sldId="3245"/>
            <ac:spMk id="3" creationId="{4E6152C7-6F41-BA54-BE8C-344EC02E68EC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6:16.176" v="7268" actId="2696"/>
        <pc:sldMkLst>
          <pc:docMk/>
          <pc:sldMk cId="1530141911" sldId="3246"/>
        </pc:sldMkLst>
        <pc:spChg chg="mod">
          <ac:chgData name="JUAN CARLOS LOPEZ RODRIGUEZ" userId="a9cbd941-57d8-4218-bf18-b1acb4e5beab" providerId="ADAL" clId="{B6FEB17D-D8F8-5D4D-AAA5-F7F1F8AFF820}" dt="2023-03-18T22:30:02.380" v="7244" actId="313"/>
          <ac:spMkLst>
            <pc:docMk/>
            <pc:sldMk cId="1530141911" sldId="3246"/>
            <ac:spMk id="2" creationId="{805B4D3C-C254-BD90-DC97-78A18FE402BF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6:21.054" v="7269" actId="2696"/>
        <pc:sldMkLst>
          <pc:docMk/>
          <pc:sldMk cId="3087047885" sldId="3247"/>
        </pc:sldMkLst>
        <pc:spChg chg="mod">
          <ac:chgData name="JUAN CARLOS LOPEZ RODRIGUEZ" userId="a9cbd941-57d8-4218-bf18-b1acb4e5beab" providerId="ADAL" clId="{B6FEB17D-D8F8-5D4D-AAA5-F7F1F8AFF820}" dt="2023-03-18T18:41:48.795" v="3155" actId="20577"/>
          <ac:spMkLst>
            <pc:docMk/>
            <pc:sldMk cId="3087047885" sldId="3247"/>
            <ac:spMk id="2" creationId="{CD149606-6291-54C7-2522-5ADB2BEF5137}"/>
          </ac:spMkLst>
        </pc:spChg>
        <pc:spChg chg="mod">
          <ac:chgData name="JUAN CARLOS LOPEZ RODRIGUEZ" userId="a9cbd941-57d8-4218-bf18-b1acb4e5beab" providerId="ADAL" clId="{B6FEB17D-D8F8-5D4D-AAA5-F7F1F8AFF820}" dt="2023-03-18T18:41:58.425" v="3195" actId="20577"/>
          <ac:spMkLst>
            <pc:docMk/>
            <pc:sldMk cId="3087047885" sldId="3247"/>
            <ac:spMk id="3" creationId="{7E2C060A-9E06-2E29-FB9C-BA66D44DC86E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6:37.941" v="7270" actId="2696"/>
        <pc:sldMkLst>
          <pc:docMk/>
          <pc:sldMk cId="2583054450" sldId="3248"/>
        </pc:sldMkLst>
        <pc:spChg chg="mod">
          <ac:chgData name="JUAN CARLOS LOPEZ RODRIGUEZ" userId="a9cbd941-57d8-4218-bf18-b1acb4e5beab" providerId="ADAL" clId="{B6FEB17D-D8F8-5D4D-AAA5-F7F1F8AFF820}" dt="2023-03-18T18:42:06.152" v="3219" actId="20577"/>
          <ac:spMkLst>
            <pc:docMk/>
            <pc:sldMk cId="2583054450" sldId="3248"/>
            <ac:spMk id="2" creationId="{2832D77B-C680-2AC1-7468-FCD608E84D96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6:49.034" v="7271" actId="2696"/>
        <pc:sldMkLst>
          <pc:docMk/>
          <pc:sldMk cId="861680070" sldId="3249"/>
        </pc:sldMkLst>
        <pc:spChg chg="mod">
          <ac:chgData name="JUAN CARLOS LOPEZ RODRIGUEZ" userId="a9cbd941-57d8-4218-bf18-b1acb4e5beab" providerId="ADAL" clId="{B6FEB17D-D8F8-5D4D-AAA5-F7F1F8AFF820}" dt="2023-03-18T18:42:50.313" v="3236" actId="20577"/>
          <ac:spMkLst>
            <pc:docMk/>
            <pc:sldMk cId="861680070" sldId="3249"/>
            <ac:spMk id="2" creationId="{B2121AB1-0A7D-F427-1E40-E1898812912D}"/>
          </ac:spMkLst>
        </pc:spChg>
        <pc:spChg chg="mod">
          <ac:chgData name="JUAN CARLOS LOPEZ RODRIGUEZ" userId="a9cbd941-57d8-4218-bf18-b1acb4e5beab" providerId="ADAL" clId="{B6FEB17D-D8F8-5D4D-AAA5-F7F1F8AFF820}" dt="2023-03-18T18:42:54.417" v="3252" actId="20577"/>
          <ac:spMkLst>
            <pc:docMk/>
            <pc:sldMk cId="861680070" sldId="3249"/>
            <ac:spMk id="3" creationId="{F4CB4BF9-6ED7-9A83-409B-523E4F7060FF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6:56.748" v="7272" actId="2696"/>
        <pc:sldMkLst>
          <pc:docMk/>
          <pc:sldMk cId="148021459" sldId="3250"/>
        </pc:sldMkLst>
        <pc:spChg chg="mod">
          <ac:chgData name="JUAN CARLOS LOPEZ RODRIGUEZ" userId="a9cbd941-57d8-4218-bf18-b1acb4e5beab" providerId="ADAL" clId="{B6FEB17D-D8F8-5D4D-AAA5-F7F1F8AFF820}" dt="2023-03-18T18:43:40.282" v="3281" actId="20577"/>
          <ac:spMkLst>
            <pc:docMk/>
            <pc:sldMk cId="148021459" sldId="3250"/>
            <ac:spMk id="2" creationId="{7ECB5BD4-B8ED-A030-6F25-A15CC43C0262}"/>
          </ac:spMkLst>
        </pc:spChg>
        <pc:spChg chg="mod">
          <ac:chgData name="JUAN CARLOS LOPEZ RODRIGUEZ" userId="a9cbd941-57d8-4218-bf18-b1acb4e5beab" providerId="ADAL" clId="{B6FEB17D-D8F8-5D4D-AAA5-F7F1F8AFF820}" dt="2023-03-18T18:44:49.331" v="3473" actId="20577"/>
          <ac:spMkLst>
            <pc:docMk/>
            <pc:sldMk cId="148021459" sldId="3250"/>
            <ac:spMk id="3" creationId="{9FA8EFB5-4F12-C1CA-F984-E6E623943828}"/>
          </ac:spMkLst>
        </pc:spChg>
      </pc:sldChg>
      <pc:sldChg chg="new del">
        <pc:chgData name="JUAN CARLOS LOPEZ RODRIGUEZ" userId="a9cbd941-57d8-4218-bf18-b1acb4e5beab" providerId="ADAL" clId="{B6FEB17D-D8F8-5D4D-AAA5-F7F1F8AFF820}" dt="2023-03-18T18:51:27.689" v="3905" actId="2696"/>
        <pc:sldMkLst>
          <pc:docMk/>
          <pc:sldMk cId="3734508553" sldId="3251"/>
        </pc:sldMkLst>
      </pc:sldChg>
      <pc:sldChg chg="modSp new del mod">
        <pc:chgData name="JUAN CARLOS LOPEZ RODRIGUEZ" userId="a9cbd941-57d8-4218-bf18-b1acb4e5beab" providerId="ADAL" clId="{B6FEB17D-D8F8-5D4D-AAA5-F7F1F8AFF820}" dt="2023-03-18T22:37:05.311" v="7273" actId="2696"/>
        <pc:sldMkLst>
          <pc:docMk/>
          <pc:sldMk cId="844070359" sldId="3252"/>
        </pc:sldMkLst>
        <pc:spChg chg="mod">
          <ac:chgData name="JUAN CARLOS LOPEZ RODRIGUEZ" userId="a9cbd941-57d8-4218-bf18-b1acb4e5beab" providerId="ADAL" clId="{B6FEB17D-D8F8-5D4D-AAA5-F7F1F8AFF820}" dt="2023-03-18T18:46:54.782" v="3502" actId="20577"/>
          <ac:spMkLst>
            <pc:docMk/>
            <pc:sldMk cId="844070359" sldId="3252"/>
            <ac:spMk id="2" creationId="{2D357455-F45A-E6CF-653A-A49660E25345}"/>
          </ac:spMkLst>
        </pc:spChg>
        <pc:spChg chg="mod">
          <ac:chgData name="JUAN CARLOS LOPEZ RODRIGUEZ" userId="a9cbd941-57d8-4218-bf18-b1acb4e5beab" providerId="ADAL" clId="{B6FEB17D-D8F8-5D4D-AAA5-F7F1F8AFF820}" dt="2023-03-18T22:30:17.138" v="7245" actId="313"/>
          <ac:spMkLst>
            <pc:docMk/>
            <pc:sldMk cId="844070359" sldId="3252"/>
            <ac:spMk id="3" creationId="{02E6668A-46EE-30E2-D1A8-26F459F4A30E}"/>
          </ac:spMkLst>
        </pc:spChg>
      </pc:sldChg>
      <pc:sldChg chg="modSp new add del mod">
        <pc:chgData name="JUAN CARLOS LOPEZ RODRIGUEZ" userId="a9cbd941-57d8-4218-bf18-b1acb4e5beab" providerId="ADAL" clId="{B6FEB17D-D8F8-5D4D-AAA5-F7F1F8AFF820}" dt="2023-03-18T23:03:09.524" v="7456" actId="2696"/>
        <pc:sldMkLst>
          <pc:docMk/>
          <pc:sldMk cId="224815122" sldId="3253"/>
        </pc:sldMkLst>
        <pc:spChg chg="mod">
          <ac:chgData name="JUAN CARLOS LOPEZ RODRIGUEZ" userId="a9cbd941-57d8-4218-bf18-b1acb4e5beab" providerId="ADAL" clId="{B6FEB17D-D8F8-5D4D-AAA5-F7F1F8AFF820}" dt="2023-03-18T18:47:36.740" v="3645" actId="20577"/>
          <ac:spMkLst>
            <pc:docMk/>
            <pc:sldMk cId="224815122" sldId="3253"/>
            <ac:spMk id="2" creationId="{93E0D01F-3882-F1C8-49F5-227D34D25C95}"/>
          </ac:spMkLst>
        </pc:spChg>
        <pc:spChg chg="mod">
          <ac:chgData name="JUAN CARLOS LOPEZ RODRIGUEZ" userId="a9cbd941-57d8-4218-bf18-b1acb4e5beab" providerId="ADAL" clId="{B6FEB17D-D8F8-5D4D-AAA5-F7F1F8AFF820}" dt="2023-03-18T22:45:16.805" v="7318" actId="313"/>
          <ac:spMkLst>
            <pc:docMk/>
            <pc:sldMk cId="224815122" sldId="3253"/>
            <ac:spMk id="3" creationId="{566254B2-9578-EEB9-711E-2089034C0B74}"/>
          </ac:spMkLst>
        </pc:spChg>
      </pc:sldChg>
      <pc:sldChg chg="addSp delSp modSp new del mod">
        <pc:chgData name="JUAN CARLOS LOPEZ RODRIGUEZ" userId="a9cbd941-57d8-4218-bf18-b1acb4e5beab" providerId="ADAL" clId="{B6FEB17D-D8F8-5D4D-AAA5-F7F1F8AFF820}" dt="2023-03-18T22:38:59.605" v="7276" actId="2696"/>
        <pc:sldMkLst>
          <pc:docMk/>
          <pc:sldMk cId="1762739997" sldId="3254"/>
        </pc:sldMkLst>
        <pc:spChg chg="mod">
          <ac:chgData name="JUAN CARLOS LOPEZ RODRIGUEZ" userId="a9cbd941-57d8-4218-bf18-b1acb4e5beab" providerId="ADAL" clId="{B6FEB17D-D8F8-5D4D-AAA5-F7F1F8AFF820}" dt="2023-03-18T18:51:24.177" v="3904" actId="20577"/>
          <ac:spMkLst>
            <pc:docMk/>
            <pc:sldMk cId="1762739997" sldId="3254"/>
            <ac:spMk id="2" creationId="{C55131C3-524F-E6D3-6C1C-4F154A24760D}"/>
          </ac:spMkLst>
        </pc:spChg>
        <pc:spChg chg="mod">
          <ac:chgData name="JUAN CARLOS LOPEZ RODRIGUEZ" userId="a9cbd941-57d8-4218-bf18-b1acb4e5beab" providerId="ADAL" clId="{B6FEB17D-D8F8-5D4D-AAA5-F7F1F8AFF820}" dt="2023-03-18T18:50:10.312" v="3811" actId="20577"/>
          <ac:spMkLst>
            <pc:docMk/>
            <pc:sldMk cId="1762739997" sldId="3254"/>
            <ac:spMk id="3" creationId="{B3E99583-64E3-C89A-C6C3-DB0152C4A5B8}"/>
          </ac:spMkLst>
        </pc:spChg>
        <pc:spChg chg="add del mod">
          <ac:chgData name="JUAN CARLOS LOPEZ RODRIGUEZ" userId="a9cbd941-57d8-4218-bf18-b1acb4e5beab" providerId="ADAL" clId="{B6FEB17D-D8F8-5D4D-AAA5-F7F1F8AFF820}" dt="2023-03-18T18:51:27.727" v="3907"/>
          <ac:spMkLst>
            <pc:docMk/>
            <pc:sldMk cId="1762739997" sldId="3254"/>
            <ac:spMk id="4" creationId="{6BC0152E-E392-FC80-59A5-5BF5A255D1BD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8:59.605" v="7276" actId="2696"/>
        <pc:sldMkLst>
          <pc:docMk/>
          <pc:sldMk cId="3665972770" sldId="3255"/>
        </pc:sldMkLst>
        <pc:spChg chg="mod">
          <ac:chgData name="JUAN CARLOS LOPEZ RODRIGUEZ" userId="a9cbd941-57d8-4218-bf18-b1acb4e5beab" providerId="ADAL" clId="{B6FEB17D-D8F8-5D4D-AAA5-F7F1F8AFF820}" dt="2023-03-18T18:50:44.744" v="3847" actId="20577"/>
          <ac:spMkLst>
            <pc:docMk/>
            <pc:sldMk cId="3665972770" sldId="3255"/>
            <ac:spMk id="2" creationId="{B1F16EF7-A5EC-7176-ADD4-633CE614877C}"/>
          </ac:spMkLst>
        </pc:spChg>
        <pc:spChg chg="mod">
          <ac:chgData name="JUAN CARLOS LOPEZ RODRIGUEZ" userId="a9cbd941-57d8-4218-bf18-b1acb4e5beab" providerId="ADAL" clId="{B6FEB17D-D8F8-5D4D-AAA5-F7F1F8AFF820}" dt="2023-03-18T18:50:50.560" v="3869" actId="20577"/>
          <ac:spMkLst>
            <pc:docMk/>
            <pc:sldMk cId="3665972770" sldId="3255"/>
            <ac:spMk id="3" creationId="{CACF04FC-7F56-CFE3-89F0-9AECEC1B55E5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8:59.605" v="7276" actId="2696"/>
        <pc:sldMkLst>
          <pc:docMk/>
          <pc:sldMk cId="2854021796" sldId="3256"/>
        </pc:sldMkLst>
        <pc:spChg chg="mod">
          <ac:chgData name="JUAN CARLOS LOPEZ RODRIGUEZ" userId="a9cbd941-57d8-4218-bf18-b1acb4e5beab" providerId="ADAL" clId="{B6FEB17D-D8F8-5D4D-AAA5-F7F1F8AFF820}" dt="2023-03-18T18:51:57.677" v="3977" actId="20577"/>
          <ac:spMkLst>
            <pc:docMk/>
            <pc:sldMk cId="2854021796" sldId="3256"/>
            <ac:spMk id="2" creationId="{3164D5C8-D4E0-EBFD-BB0B-0C94C8E94D09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8:59.605" v="7276" actId="2696"/>
        <pc:sldMkLst>
          <pc:docMk/>
          <pc:sldMk cId="2502196691" sldId="3257"/>
        </pc:sldMkLst>
        <pc:spChg chg="mod">
          <ac:chgData name="JUAN CARLOS LOPEZ RODRIGUEZ" userId="a9cbd941-57d8-4218-bf18-b1acb4e5beab" providerId="ADAL" clId="{B6FEB17D-D8F8-5D4D-AAA5-F7F1F8AFF820}" dt="2023-03-18T18:53:04.392" v="4100" actId="20577"/>
          <ac:spMkLst>
            <pc:docMk/>
            <pc:sldMk cId="2502196691" sldId="3257"/>
            <ac:spMk id="2" creationId="{DC20E94F-89F1-9A7E-1C84-F44F967F50AD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8:59.605" v="7276" actId="2696"/>
        <pc:sldMkLst>
          <pc:docMk/>
          <pc:sldMk cId="3587583176" sldId="3258"/>
        </pc:sldMkLst>
        <pc:spChg chg="mod">
          <ac:chgData name="JUAN CARLOS LOPEZ RODRIGUEZ" userId="a9cbd941-57d8-4218-bf18-b1acb4e5beab" providerId="ADAL" clId="{B6FEB17D-D8F8-5D4D-AAA5-F7F1F8AFF820}" dt="2023-03-18T18:52:25.892" v="4022" actId="20577"/>
          <ac:spMkLst>
            <pc:docMk/>
            <pc:sldMk cId="3587583176" sldId="3258"/>
            <ac:spMk id="2" creationId="{3B7847D4-FD5B-DE18-CCE6-6C4DE695B911}"/>
          </ac:spMkLst>
        </pc:spChg>
        <pc:spChg chg="mod">
          <ac:chgData name="JUAN CARLOS LOPEZ RODRIGUEZ" userId="a9cbd941-57d8-4218-bf18-b1acb4e5beab" providerId="ADAL" clId="{B6FEB17D-D8F8-5D4D-AAA5-F7F1F8AFF820}" dt="2023-03-18T18:52:36.264" v="4074" actId="20577"/>
          <ac:spMkLst>
            <pc:docMk/>
            <pc:sldMk cId="3587583176" sldId="3258"/>
            <ac:spMk id="3" creationId="{5CD7EF1F-3C89-78CA-ED8E-205C65EC7B54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1639019271" sldId="3259"/>
        </pc:sldMkLst>
        <pc:spChg chg="mod">
          <ac:chgData name="JUAN CARLOS LOPEZ RODRIGUEZ" userId="a9cbd941-57d8-4218-bf18-b1acb4e5beab" providerId="ADAL" clId="{B6FEB17D-D8F8-5D4D-AAA5-F7F1F8AFF820}" dt="2023-03-18T22:30:43.961" v="7247" actId="313"/>
          <ac:spMkLst>
            <pc:docMk/>
            <pc:sldMk cId="1639019271" sldId="3259"/>
            <ac:spMk id="2" creationId="{A5564A98-5AA5-1643-EA4A-F01EA0F16EB3}"/>
          </ac:spMkLst>
        </pc:spChg>
        <pc:spChg chg="mod">
          <ac:chgData name="JUAN CARLOS LOPEZ RODRIGUEZ" userId="a9cbd941-57d8-4218-bf18-b1acb4e5beab" providerId="ADAL" clId="{B6FEB17D-D8F8-5D4D-AAA5-F7F1F8AFF820}" dt="2023-03-18T18:53:29.212" v="4168" actId="20577"/>
          <ac:spMkLst>
            <pc:docMk/>
            <pc:sldMk cId="1639019271" sldId="3259"/>
            <ac:spMk id="3" creationId="{B167DA29-F073-E2D9-D954-2371DA8451F3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1281756820" sldId="3260"/>
        </pc:sldMkLst>
        <pc:spChg chg="mod">
          <ac:chgData name="JUAN CARLOS LOPEZ RODRIGUEZ" userId="a9cbd941-57d8-4218-bf18-b1acb4e5beab" providerId="ADAL" clId="{B6FEB17D-D8F8-5D4D-AAA5-F7F1F8AFF820}" dt="2023-03-18T18:54:40.172" v="4204" actId="20577"/>
          <ac:spMkLst>
            <pc:docMk/>
            <pc:sldMk cId="1281756820" sldId="3260"/>
            <ac:spMk id="2" creationId="{16DFAB2A-AEE1-D96A-80EB-01CD7F162EA3}"/>
          </ac:spMkLst>
        </pc:spChg>
        <pc:spChg chg="mod">
          <ac:chgData name="JUAN CARLOS LOPEZ RODRIGUEZ" userId="a9cbd941-57d8-4218-bf18-b1acb4e5beab" providerId="ADAL" clId="{B6FEB17D-D8F8-5D4D-AAA5-F7F1F8AFF820}" dt="2023-03-18T18:56:41.416" v="4374" actId="20577"/>
          <ac:spMkLst>
            <pc:docMk/>
            <pc:sldMk cId="1281756820" sldId="3260"/>
            <ac:spMk id="3" creationId="{BAE506E3-C84C-E952-4D46-F72AEA3933EE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2920590503" sldId="3261"/>
        </pc:sldMkLst>
        <pc:spChg chg="mod">
          <ac:chgData name="JUAN CARLOS LOPEZ RODRIGUEZ" userId="a9cbd941-57d8-4218-bf18-b1acb4e5beab" providerId="ADAL" clId="{B6FEB17D-D8F8-5D4D-AAA5-F7F1F8AFF820}" dt="2023-03-18T18:58:42.390" v="4406" actId="20577"/>
          <ac:spMkLst>
            <pc:docMk/>
            <pc:sldMk cId="2920590503" sldId="3261"/>
            <ac:spMk id="2" creationId="{407A46BF-14AD-DFE8-8F82-71FB5F93A50E}"/>
          </ac:spMkLst>
        </pc:spChg>
        <pc:spChg chg="mod">
          <ac:chgData name="JUAN CARLOS LOPEZ RODRIGUEZ" userId="a9cbd941-57d8-4218-bf18-b1acb4e5beab" providerId="ADAL" clId="{B6FEB17D-D8F8-5D4D-AAA5-F7F1F8AFF820}" dt="2023-03-18T18:59:03.941" v="4502" actId="20577"/>
          <ac:spMkLst>
            <pc:docMk/>
            <pc:sldMk cId="2920590503" sldId="3261"/>
            <ac:spMk id="3" creationId="{0F62EDA2-C71A-9F87-3D97-CABB55061615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3709831768" sldId="3262"/>
        </pc:sldMkLst>
        <pc:spChg chg="mod">
          <ac:chgData name="JUAN CARLOS LOPEZ RODRIGUEZ" userId="a9cbd941-57d8-4218-bf18-b1acb4e5beab" providerId="ADAL" clId="{B6FEB17D-D8F8-5D4D-AAA5-F7F1F8AFF820}" dt="2023-03-18T19:00:20.418" v="4553" actId="20577"/>
          <ac:spMkLst>
            <pc:docMk/>
            <pc:sldMk cId="3709831768" sldId="3262"/>
            <ac:spMk id="2" creationId="{68EF79F0-4BF9-C0AB-5993-04538DEBBDD0}"/>
          </ac:spMkLst>
        </pc:spChg>
        <pc:spChg chg="mod">
          <ac:chgData name="JUAN CARLOS LOPEZ RODRIGUEZ" userId="a9cbd941-57d8-4218-bf18-b1acb4e5beab" providerId="ADAL" clId="{B6FEB17D-D8F8-5D4D-AAA5-F7F1F8AFF820}" dt="2023-03-18T19:00:24.933" v="4567" actId="20577"/>
          <ac:spMkLst>
            <pc:docMk/>
            <pc:sldMk cId="3709831768" sldId="3262"/>
            <ac:spMk id="3" creationId="{1622579B-A977-AB31-6DA1-6E5269D80F46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629366534" sldId="3263"/>
        </pc:sldMkLst>
        <pc:spChg chg="mod">
          <ac:chgData name="JUAN CARLOS LOPEZ RODRIGUEZ" userId="a9cbd941-57d8-4218-bf18-b1acb4e5beab" providerId="ADAL" clId="{B6FEB17D-D8F8-5D4D-AAA5-F7F1F8AFF820}" dt="2023-03-18T19:01:30.003" v="4581" actId="5793"/>
          <ac:spMkLst>
            <pc:docMk/>
            <pc:sldMk cId="629366534" sldId="3263"/>
            <ac:spMk id="2" creationId="{758FF7FB-305C-7F7C-39FF-C63911AC0AA7}"/>
          </ac:spMkLst>
        </pc:spChg>
        <pc:spChg chg="mod">
          <ac:chgData name="JUAN CARLOS LOPEZ RODRIGUEZ" userId="a9cbd941-57d8-4218-bf18-b1acb4e5beab" providerId="ADAL" clId="{B6FEB17D-D8F8-5D4D-AAA5-F7F1F8AFF820}" dt="2023-03-18T19:01:49.229" v="4647" actId="20577"/>
          <ac:spMkLst>
            <pc:docMk/>
            <pc:sldMk cId="629366534" sldId="3263"/>
            <ac:spMk id="3" creationId="{FC72EBBE-1575-0DAD-5067-4B38080FC0A4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2944381004" sldId="3264"/>
        </pc:sldMkLst>
        <pc:spChg chg="mod">
          <ac:chgData name="JUAN CARLOS LOPEZ RODRIGUEZ" userId="a9cbd941-57d8-4218-bf18-b1acb4e5beab" providerId="ADAL" clId="{B6FEB17D-D8F8-5D4D-AAA5-F7F1F8AFF820}" dt="2023-03-18T19:02:05.205" v="4674" actId="20577"/>
          <ac:spMkLst>
            <pc:docMk/>
            <pc:sldMk cId="2944381004" sldId="3264"/>
            <ac:spMk id="2" creationId="{ADCB7B3E-FDD5-3D34-142C-6B9276B3042C}"/>
          </ac:spMkLst>
        </pc:spChg>
        <pc:spChg chg="mod">
          <ac:chgData name="JUAN CARLOS LOPEZ RODRIGUEZ" userId="a9cbd941-57d8-4218-bf18-b1acb4e5beab" providerId="ADAL" clId="{B6FEB17D-D8F8-5D4D-AAA5-F7F1F8AFF820}" dt="2023-03-18T19:02:26.738" v="4730" actId="20577"/>
          <ac:spMkLst>
            <pc:docMk/>
            <pc:sldMk cId="2944381004" sldId="3264"/>
            <ac:spMk id="3" creationId="{E90BD2E3-C2ED-E46D-3109-90766B79CB54}"/>
          </ac:spMkLst>
        </pc:spChg>
      </pc:sldChg>
      <pc:sldChg chg="new del">
        <pc:chgData name="JUAN CARLOS LOPEZ RODRIGUEZ" userId="a9cbd941-57d8-4218-bf18-b1acb4e5beab" providerId="ADAL" clId="{B6FEB17D-D8F8-5D4D-AAA5-F7F1F8AFF820}" dt="2023-03-18T22:31:16.116" v="7248" actId="2696"/>
        <pc:sldMkLst>
          <pc:docMk/>
          <pc:sldMk cId="579073585" sldId="3265"/>
        </pc:sldMkLst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715304835" sldId="3266"/>
        </pc:sldMkLst>
        <pc:spChg chg="mod">
          <ac:chgData name="JUAN CARLOS LOPEZ RODRIGUEZ" userId="a9cbd941-57d8-4218-bf18-b1acb4e5beab" providerId="ADAL" clId="{B6FEB17D-D8F8-5D4D-AAA5-F7F1F8AFF820}" dt="2023-03-18T19:03:00.743" v="4766" actId="20577"/>
          <ac:spMkLst>
            <pc:docMk/>
            <pc:sldMk cId="715304835" sldId="3266"/>
            <ac:spMk id="2" creationId="{6694E11B-5A0F-105D-18F7-2A20D9CB5D33}"/>
          </ac:spMkLst>
        </pc:spChg>
        <pc:spChg chg="mod">
          <ac:chgData name="JUAN CARLOS LOPEZ RODRIGUEZ" userId="a9cbd941-57d8-4218-bf18-b1acb4e5beab" providerId="ADAL" clId="{B6FEB17D-D8F8-5D4D-AAA5-F7F1F8AFF820}" dt="2023-03-18T19:03:54.597" v="4951" actId="20577"/>
          <ac:spMkLst>
            <pc:docMk/>
            <pc:sldMk cId="715304835" sldId="3266"/>
            <ac:spMk id="3" creationId="{ED5E3A96-77E2-23A9-1681-691C81BFB3B0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1673100173" sldId="3267"/>
        </pc:sldMkLst>
        <pc:spChg chg="mod">
          <ac:chgData name="JUAN CARLOS LOPEZ RODRIGUEZ" userId="a9cbd941-57d8-4218-bf18-b1acb4e5beab" providerId="ADAL" clId="{B6FEB17D-D8F8-5D4D-AAA5-F7F1F8AFF820}" dt="2023-03-18T19:04:11.182" v="4968" actId="20577"/>
          <ac:spMkLst>
            <pc:docMk/>
            <pc:sldMk cId="1673100173" sldId="3267"/>
            <ac:spMk id="2" creationId="{CA5CC772-AEE6-8AB4-8118-FB7E9BF95487}"/>
          </ac:spMkLst>
        </pc:spChg>
        <pc:spChg chg="mod">
          <ac:chgData name="JUAN CARLOS LOPEZ RODRIGUEZ" userId="a9cbd941-57d8-4218-bf18-b1acb4e5beab" providerId="ADAL" clId="{B6FEB17D-D8F8-5D4D-AAA5-F7F1F8AFF820}" dt="2023-03-18T19:04:31.034" v="5039" actId="20577"/>
          <ac:spMkLst>
            <pc:docMk/>
            <pc:sldMk cId="1673100173" sldId="3267"/>
            <ac:spMk id="3" creationId="{2A995DEF-88A3-6DBF-2D71-821F80A973E5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1700797669" sldId="3268"/>
        </pc:sldMkLst>
        <pc:spChg chg="mod">
          <ac:chgData name="JUAN CARLOS LOPEZ RODRIGUEZ" userId="a9cbd941-57d8-4218-bf18-b1acb4e5beab" providerId="ADAL" clId="{B6FEB17D-D8F8-5D4D-AAA5-F7F1F8AFF820}" dt="2023-03-18T19:04:47.567" v="5065" actId="20577"/>
          <ac:spMkLst>
            <pc:docMk/>
            <pc:sldMk cId="1700797669" sldId="3268"/>
            <ac:spMk id="2" creationId="{CFF2B77E-1283-BDD2-A223-8177850BF1D2}"/>
          </ac:spMkLst>
        </pc:spChg>
        <pc:spChg chg="mod">
          <ac:chgData name="JUAN CARLOS LOPEZ RODRIGUEZ" userId="a9cbd941-57d8-4218-bf18-b1acb4e5beab" providerId="ADAL" clId="{B6FEB17D-D8F8-5D4D-AAA5-F7F1F8AFF820}" dt="2023-03-18T19:05:25.618" v="5141" actId="20577"/>
          <ac:spMkLst>
            <pc:docMk/>
            <pc:sldMk cId="1700797669" sldId="3268"/>
            <ac:spMk id="3" creationId="{263BB62C-5F54-35E2-EFA5-F9ABE79D268F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1147183485" sldId="3269"/>
        </pc:sldMkLst>
        <pc:spChg chg="mod">
          <ac:chgData name="JUAN CARLOS LOPEZ RODRIGUEZ" userId="a9cbd941-57d8-4218-bf18-b1acb4e5beab" providerId="ADAL" clId="{B6FEB17D-D8F8-5D4D-AAA5-F7F1F8AFF820}" dt="2023-03-18T19:05:48.984" v="5199" actId="27636"/>
          <ac:spMkLst>
            <pc:docMk/>
            <pc:sldMk cId="1147183485" sldId="3269"/>
            <ac:spMk id="2" creationId="{9006D1C0-AB59-469B-2D74-5166253D996B}"/>
          </ac:spMkLst>
        </pc:spChg>
        <pc:spChg chg="mod">
          <ac:chgData name="JUAN CARLOS LOPEZ RODRIGUEZ" userId="a9cbd941-57d8-4218-bf18-b1acb4e5beab" providerId="ADAL" clId="{B6FEB17D-D8F8-5D4D-AAA5-F7F1F8AFF820}" dt="2023-03-18T19:06:02.894" v="5273" actId="20577"/>
          <ac:spMkLst>
            <pc:docMk/>
            <pc:sldMk cId="1147183485" sldId="3269"/>
            <ac:spMk id="3" creationId="{382D214A-1447-3105-5531-0C184D822E18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568415727" sldId="3270"/>
        </pc:sldMkLst>
        <pc:spChg chg="mod">
          <ac:chgData name="JUAN CARLOS LOPEZ RODRIGUEZ" userId="a9cbd941-57d8-4218-bf18-b1acb4e5beab" providerId="ADAL" clId="{B6FEB17D-D8F8-5D4D-AAA5-F7F1F8AFF820}" dt="2023-03-18T19:06:50.199" v="5307" actId="20577"/>
          <ac:spMkLst>
            <pc:docMk/>
            <pc:sldMk cId="568415727" sldId="3270"/>
            <ac:spMk id="2" creationId="{9EA1A23B-39E0-DF98-5200-EA9616192E89}"/>
          </ac:spMkLst>
        </pc:spChg>
        <pc:spChg chg="mod">
          <ac:chgData name="JUAN CARLOS LOPEZ RODRIGUEZ" userId="a9cbd941-57d8-4218-bf18-b1acb4e5beab" providerId="ADAL" clId="{B6FEB17D-D8F8-5D4D-AAA5-F7F1F8AFF820}" dt="2023-03-18T19:07:49.939" v="5508" actId="20577"/>
          <ac:spMkLst>
            <pc:docMk/>
            <pc:sldMk cId="568415727" sldId="3270"/>
            <ac:spMk id="3" creationId="{9417CD06-73B2-C378-E2F4-247F8A0CAACF}"/>
          </ac:spMkLst>
        </pc:spChg>
      </pc:sldChg>
      <pc:sldChg chg="new del">
        <pc:chgData name="JUAN CARLOS LOPEZ RODRIGUEZ" userId="a9cbd941-57d8-4218-bf18-b1acb4e5beab" providerId="ADAL" clId="{B6FEB17D-D8F8-5D4D-AAA5-F7F1F8AFF820}" dt="2023-03-18T22:31:42.089" v="7249" actId="2696"/>
        <pc:sldMkLst>
          <pc:docMk/>
          <pc:sldMk cId="3483935456" sldId="3271"/>
        </pc:sldMkLst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821068978" sldId="3272"/>
        </pc:sldMkLst>
        <pc:spChg chg="mod">
          <ac:chgData name="JUAN CARLOS LOPEZ RODRIGUEZ" userId="a9cbd941-57d8-4218-bf18-b1acb4e5beab" providerId="ADAL" clId="{B6FEB17D-D8F8-5D4D-AAA5-F7F1F8AFF820}" dt="2023-03-18T19:08:24.411" v="5546" actId="20577"/>
          <ac:spMkLst>
            <pc:docMk/>
            <pc:sldMk cId="821068978" sldId="3272"/>
            <ac:spMk id="2" creationId="{E2123B3F-3770-DB21-206A-AC6271C51E10}"/>
          </ac:spMkLst>
        </pc:spChg>
        <pc:spChg chg="mod">
          <ac:chgData name="JUAN CARLOS LOPEZ RODRIGUEZ" userId="a9cbd941-57d8-4218-bf18-b1acb4e5beab" providerId="ADAL" clId="{B6FEB17D-D8F8-5D4D-AAA5-F7F1F8AFF820}" dt="2023-03-18T19:08:34.788" v="5587" actId="20577"/>
          <ac:spMkLst>
            <pc:docMk/>
            <pc:sldMk cId="821068978" sldId="3272"/>
            <ac:spMk id="3" creationId="{B5B2536E-5576-4EA5-199A-45E4EA0624F3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39:44.855" v="7277" actId="2696"/>
        <pc:sldMkLst>
          <pc:docMk/>
          <pc:sldMk cId="279090670" sldId="3273"/>
        </pc:sldMkLst>
        <pc:spChg chg="mod">
          <ac:chgData name="JUAN CARLOS LOPEZ RODRIGUEZ" userId="a9cbd941-57d8-4218-bf18-b1acb4e5beab" providerId="ADAL" clId="{B6FEB17D-D8F8-5D4D-AAA5-F7F1F8AFF820}" dt="2023-03-18T19:09:30.779" v="5603" actId="20577"/>
          <ac:spMkLst>
            <pc:docMk/>
            <pc:sldMk cId="279090670" sldId="3273"/>
            <ac:spMk id="2" creationId="{8FBF90D5-668D-1F6F-3D52-87DC67A7181F}"/>
          </ac:spMkLst>
        </pc:spChg>
        <pc:spChg chg="mod">
          <ac:chgData name="JUAN CARLOS LOPEZ RODRIGUEZ" userId="a9cbd941-57d8-4218-bf18-b1acb4e5beab" providerId="ADAL" clId="{B6FEB17D-D8F8-5D4D-AAA5-F7F1F8AFF820}" dt="2023-03-18T19:10:45.569" v="5883" actId="20577"/>
          <ac:spMkLst>
            <pc:docMk/>
            <pc:sldMk cId="279090670" sldId="3273"/>
            <ac:spMk id="3" creationId="{931B5F2C-2082-4A5E-E44C-CDDE3F209912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40:13.855" v="7278" actId="2696"/>
        <pc:sldMkLst>
          <pc:docMk/>
          <pc:sldMk cId="3395993234" sldId="3274"/>
        </pc:sldMkLst>
        <pc:spChg chg="mod">
          <ac:chgData name="JUAN CARLOS LOPEZ RODRIGUEZ" userId="a9cbd941-57d8-4218-bf18-b1acb4e5beab" providerId="ADAL" clId="{B6FEB17D-D8F8-5D4D-AAA5-F7F1F8AFF820}" dt="2023-03-18T19:11:18.861" v="5904" actId="20577"/>
          <ac:spMkLst>
            <pc:docMk/>
            <pc:sldMk cId="3395993234" sldId="3274"/>
            <ac:spMk id="2" creationId="{46AD252C-BF4E-313E-DF65-81FD3A25DECD}"/>
          </ac:spMkLst>
        </pc:spChg>
        <pc:spChg chg="mod">
          <ac:chgData name="JUAN CARLOS LOPEZ RODRIGUEZ" userId="a9cbd941-57d8-4218-bf18-b1acb4e5beab" providerId="ADAL" clId="{B6FEB17D-D8F8-5D4D-AAA5-F7F1F8AFF820}" dt="2023-03-18T19:11:32.567" v="5968" actId="20577"/>
          <ac:spMkLst>
            <pc:docMk/>
            <pc:sldMk cId="3395993234" sldId="3274"/>
            <ac:spMk id="3" creationId="{9EF08050-C349-9CD0-3423-5394B4499414}"/>
          </ac:spMkLst>
        </pc:spChg>
      </pc:sldChg>
      <pc:sldChg chg="modSp new add del mod">
        <pc:chgData name="JUAN CARLOS LOPEZ RODRIGUEZ" userId="a9cbd941-57d8-4218-bf18-b1acb4e5beab" providerId="ADAL" clId="{B6FEB17D-D8F8-5D4D-AAA5-F7F1F8AFF820}" dt="2023-03-18T22:40:13.855" v="7278" actId="2696"/>
        <pc:sldMkLst>
          <pc:docMk/>
          <pc:sldMk cId="2960500289" sldId="3275"/>
        </pc:sldMkLst>
        <pc:spChg chg="mod">
          <ac:chgData name="JUAN CARLOS LOPEZ RODRIGUEZ" userId="a9cbd941-57d8-4218-bf18-b1acb4e5beab" providerId="ADAL" clId="{B6FEB17D-D8F8-5D4D-AAA5-F7F1F8AFF820}" dt="2023-03-18T22:31:51.831" v="7250" actId="20577"/>
          <ac:spMkLst>
            <pc:docMk/>
            <pc:sldMk cId="2960500289" sldId="3275"/>
            <ac:spMk id="2" creationId="{CE941235-BD56-3F44-A5A0-055AC63BB2DB}"/>
          </ac:spMkLst>
        </pc:spChg>
        <pc:spChg chg="mod">
          <ac:chgData name="JUAN CARLOS LOPEZ RODRIGUEZ" userId="a9cbd941-57d8-4218-bf18-b1acb4e5beab" providerId="ADAL" clId="{B6FEB17D-D8F8-5D4D-AAA5-F7F1F8AFF820}" dt="2023-03-18T19:12:02.630" v="6044" actId="20577"/>
          <ac:spMkLst>
            <pc:docMk/>
            <pc:sldMk cId="2960500289" sldId="3275"/>
            <ac:spMk id="3" creationId="{0A4872BF-1887-3CAC-4051-9330338D3820}"/>
          </ac:spMkLst>
        </pc:spChg>
      </pc:sldChg>
      <pc:sldChg chg="new del">
        <pc:chgData name="JUAN CARLOS LOPEZ RODRIGUEZ" userId="a9cbd941-57d8-4218-bf18-b1acb4e5beab" providerId="ADAL" clId="{B6FEB17D-D8F8-5D4D-AAA5-F7F1F8AFF820}" dt="2023-03-18T22:31:54.256" v="7251" actId="2696"/>
        <pc:sldMkLst>
          <pc:docMk/>
          <pc:sldMk cId="1894434844" sldId="3276"/>
        </pc:sldMkLst>
      </pc:sldChg>
      <pc:sldChg chg="modSp new del mod">
        <pc:chgData name="JUAN CARLOS LOPEZ RODRIGUEZ" userId="a9cbd941-57d8-4218-bf18-b1acb4e5beab" providerId="ADAL" clId="{B6FEB17D-D8F8-5D4D-AAA5-F7F1F8AFF820}" dt="2023-03-18T22:40:13.855" v="7278" actId="2696"/>
        <pc:sldMkLst>
          <pc:docMk/>
          <pc:sldMk cId="906669107" sldId="3277"/>
        </pc:sldMkLst>
        <pc:spChg chg="mod">
          <ac:chgData name="JUAN CARLOS LOPEZ RODRIGUEZ" userId="a9cbd941-57d8-4218-bf18-b1acb4e5beab" providerId="ADAL" clId="{B6FEB17D-D8F8-5D4D-AAA5-F7F1F8AFF820}" dt="2023-03-18T22:32:01.060" v="7253" actId="20577"/>
          <ac:spMkLst>
            <pc:docMk/>
            <pc:sldMk cId="906669107" sldId="3277"/>
            <ac:spMk id="2" creationId="{AC7B0000-1358-EB88-5F70-F4AEC3A07F67}"/>
          </ac:spMkLst>
        </pc:spChg>
        <pc:spChg chg="mod">
          <ac:chgData name="JUAN CARLOS LOPEZ RODRIGUEZ" userId="a9cbd941-57d8-4218-bf18-b1acb4e5beab" providerId="ADAL" clId="{B6FEB17D-D8F8-5D4D-AAA5-F7F1F8AFF820}" dt="2023-03-18T19:12:39.341" v="6092" actId="20577"/>
          <ac:spMkLst>
            <pc:docMk/>
            <pc:sldMk cId="906669107" sldId="3277"/>
            <ac:spMk id="3" creationId="{6FEB7776-EDE8-6735-5890-CF78D076215F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40:13.855" v="7278" actId="2696"/>
        <pc:sldMkLst>
          <pc:docMk/>
          <pc:sldMk cId="385249718" sldId="3278"/>
        </pc:sldMkLst>
        <pc:spChg chg="mod">
          <ac:chgData name="JUAN CARLOS LOPEZ RODRIGUEZ" userId="a9cbd941-57d8-4218-bf18-b1acb4e5beab" providerId="ADAL" clId="{B6FEB17D-D8F8-5D4D-AAA5-F7F1F8AFF820}" dt="2023-03-18T19:12:49.353" v="6110" actId="20577"/>
          <ac:spMkLst>
            <pc:docMk/>
            <pc:sldMk cId="385249718" sldId="3278"/>
            <ac:spMk id="2" creationId="{2903C10E-ABB6-DA61-5487-683CB1F231BC}"/>
          </ac:spMkLst>
        </pc:spChg>
        <pc:spChg chg="mod">
          <ac:chgData name="JUAN CARLOS LOPEZ RODRIGUEZ" userId="a9cbd941-57d8-4218-bf18-b1acb4e5beab" providerId="ADAL" clId="{B6FEB17D-D8F8-5D4D-AAA5-F7F1F8AFF820}" dt="2023-03-18T19:13:05.484" v="6201" actId="20577"/>
          <ac:spMkLst>
            <pc:docMk/>
            <pc:sldMk cId="385249718" sldId="3278"/>
            <ac:spMk id="3" creationId="{B1EC7A67-2713-33CA-27B5-EBD8D324D54A}"/>
          </ac:spMkLst>
        </pc:spChg>
      </pc:sldChg>
      <pc:sldChg chg="new del">
        <pc:chgData name="JUAN CARLOS LOPEZ RODRIGUEZ" userId="a9cbd941-57d8-4218-bf18-b1acb4e5beab" providerId="ADAL" clId="{B6FEB17D-D8F8-5D4D-AAA5-F7F1F8AFF820}" dt="2023-03-18T22:32:10.030" v="7254" actId="2696"/>
        <pc:sldMkLst>
          <pc:docMk/>
          <pc:sldMk cId="3256545746" sldId="3279"/>
        </pc:sldMkLst>
      </pc:sldChg>
      <pc:sldChg chg="modSp new del mod">
        <pc:chgData name="JUAN CARLOS LOPEZ RODRIGUEZ" userId="a9cbd941-57d8-4218-bf18-b1acb4e5beab" providerId="ADAL" clId="{B6FEB17D-D8F8-5D4D-AAA5-F7F1F8AFF820}" dt="2023-03-18T22:40:13.855" v="7278" actId="2696"/>
        <pc:sldMkLst>
          <pc:docMk/>
          <pc:sldMk cId="3306208067" sldId="3280"/>
        </pc:sldMkLst>
        <pc:spChg chg="mod">
          <ac:chgData name="JUAN CARLOS LOPEZ RODRIGUEZ" userId="a9cbd941-57d8-4218-bf18-b1acb4e5beab" providerId="ADAL" clId="{B6FEB17D-D8F8-5D4D-AAA5-F7F1F8AFF820}" dt="2023-03-18T19:13:24.141" v="6212" actId="20577"/>
          <ac:spMkLst>
            <pc:docMk/>
            <pc:sldMk cId="3306208067" sldId="3280"/>
            <ac:spMk id="2" creationId="{3CEC2918-D41E-813B-63DE-00B7C3FA58CF}"/>
          </ac:spMkLst>
        </pc:spChg>
        <pc:spChg chg="mod">
          <ac:chgData name="JUAN CARLOS LOPEZ RODRIGUEZ" userId="a9cbd941-57d8-4218-bf18-b1acb4e5beab" providerId="ADAL" clId="{B6FEB17D-D8F8-5D4D-AAA5-F7F1F8AFF820}" dt="2023-03-18T19:13:41.456" v="6302" actId="20577"/>
          <ac:spMkLst>
            <pc:docMk/>
            <pc:sldMk cId="3306208067" sldId="3280"/>
            <ac:spMk id="3" creationId="{72BD9778-291F-380F-6049-8E36419BEAEC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2:40:13.855" v="7278" actId="2696"/>
        <pc:sldMkLst>
          <pc:docMk/>
          <pc:sldMk cId="2327949055" sldId="3281"/>
        </pc:sldMkLst>
        <pc:spChg chg="mod">
          <ac:chgData name="JUAN CARLOS LOPEZ RODRIGUEZ" userId="a9cbd941-57d8-4218-bf18-b1acb4e5beab" providerId="ADAL" clId="{B6FEB17D-D8F8-5D4D-AAA5-F7F1F8AFF820}" dt="2023-03-18T22:32:18.738" v="7255" actId="313"/>
          <ac:spMkLst>
            <pc:docMk/>
            <pc:sldMk cId="2327949055" sldId="3281"/>
            <ac:spMk id="2" creationId="{8A86B6B8-58B0-51F7-3B4A-5AAB6219F83A}"/>
          </ac:spMkLst>
        </pc:spChg>
        <pc:spChg chg="mod">
          <ac:chgData name="JUAN CARLOS LOPEZ RODRIGUEZ" userId="a9cbd941-57d8-4218-bf18-b1acb4e5beab" providerId="ADAL" clId="{B6FEB17D-D8F8-5D4D-AAA5-F7F1F8AFF820}" dt="2023-03-18T19:43:59.382" v="6505" actId="20577"/>
          <ac:spMkLst>
            <pc:docMk/>
            <pc:sldMk cId="2327949055" sldId="3281"/>
            <ac:spMk id="3" creationId="{4B39A9F8-1539-F12F-89C7-AD7791E65941}"/>
          </ac:spMkLst>
        </pc:spChg>
      </pc:sldChg>
      <pc:sldChg chg="modSp new del mod">
        <pc:chgData name="JUAN CARLOS LOPEZ RODRIGUEZ" userId="a9cbd941-57d8-4218-bf18-b1acb4e5beab" providerId="ADAL" clId="{B6FEB17D-D8F8-5D4D-AAA5-F7F1F8AFF820}" dt="2023-03-18T20:02:07.529" v="6936" actId="2696"/>
        <pc:sldMkLst>
          <pc:docMk/>
          <pc:sldMk cId="1303208336" sldId="3282"/>
        </pc:sldMkLst>
        <pc:spChg chg="mod">
          <ac:chgData name="JUAN CARLOS LOPEZ RODRIGUEZ" userId="a9cbd941-57d8-4218-bf18-b1acb4e5beab" providerId="ADAL" clId="{B6FEB17D-D8F8-5D4D-AAA5-F7F1F8AFF820}" dt="2023-03-18T19:44:43.101" v="6544" actId="20577"/>
          <ac:spMkLst>
            <pc:docMk/>
            <pc:sldMk cId="1303208336" sldId="3282"/>
            <ac:spMk id="2" creationId="{6E06D7CF-80EF-BF4A-059D-AB72B9A11B1F}"/>
          </ac:spMkLst>
        </pc:spChg>
        <pc:spChg chg="mod">
          <ac:chgData name="JUAN CARLOS LOPEZ RODRIGUEZ" userId="a9cbd941-57d8-4218-bf18-b1acb4e5beab" providerId="ADAL" clId="{B6FEB17D-D8F8-5D4D-AAA5-F7F1F8AFF820}" dt="2023-03-18T19:44:57.750" v="6618" actId="20577"/>
          <ac:spMkLst>
            <pc:docMk/>
            <pc:sldMk cId="1303208336" sldId="3282"/>
            <ac:spMk id="3" creationId="{4979B63A-D0DF-8205-E213-F8FE0B8C157C}"/>
          </ac:spMkLst>
        </pc:spChg>
      </pc:sldChg>
      <pc:sldChg chg="addSp delSp modSp new mod setBg">
        <pc:chgData name="JUAN CARLOS LOPEZ RODRIGUEZ" userId="a9cbd941-57d8-4218-bf18-b1acb4e5beab" providerId="ADAL" clId="{B6FEB17D-D8F8-5D4D-AAA5-F7F1F8AFF820}" dt="2023-03-18T22:12:38.163" v="6988" actId="2711"/>
        <pc:sldMkLst>
          <pc:docMk/>
          <pc:sldMk cId="3530746483" sldId="3282"/>
        </pc:sldMkLst>
        <pc:spChg chg="mod">
          <ac:chgData name="JUAN CARLOS LOPEZ RODRIGUEZ" userId="a9cbd941-57d8-4218-bf18-b1acb4e5beab" providerId="ADAL" clId="{B6FEB17D-D8F8-5D4D-AAA5-F7F1F8AFF820}" dt="2023-03-18T22:12:38.163" v="6988" actId="2711"/>
          <ac:spMkLst>
            <pc:docMk/>
            <pc:sldMk cId="3530746483" sldId="3282"/>
            <ac:spMk id="2" creationId="{F196DEF5-9751-5A19-F0A2-BB90604A4056}"/>
          </ac:spMkLst>
        </pc:spChg>
        <pc:spChg chg="del">
          <ac:chgData name="JUAN CARLOS LOPEZ RODRIGUEZ" userId="a9cbd941-57d8-4218-bf18-b1acb4e5beab" providerId="ADAL" clId="{B6FEB17D-D8F8-5D4D-AAA5-F7F1F8AFF820}" dt="2023-03-18T22:12:08.737" v="6982"/>
          <ac:spMkLst>
            <pc:docMk/>
            <pc:sldMk cId="3530746483" sldId="3282"/>
            <ac:spMk id="3" creationId="{E4A832F4-E707-A6B4-CE48-C8022443CD9E}"/>
          </ac:spMkLst>
        </pc:spChg>
        <pc:spChg chg="add del">
          <ac:chgData name="JUAN CARLOS LOPEZ RODRIGUEZ" userId="a9cbd941-57d8-4218-bf18-b1acb4e5beab" providerId="ADAL" clId="{B6FEB17D-D8F8-5D4D-AAA5-F7F1F8AFF820}" dt="2023-03-18T22:12:19.814" v="6984" actId="478"/>
          <ac:spMkLst>
            <pc:docMk/>
            <pc:sldMk cId="3530746483" sldId="3282"/>
            <ac:spMk id="8" creationId="{73AA5F70-596F-FE18-60BF-CDF53D9726E3}"/>
          </ac:spMkLst>
        </pc:spChg>
        <pc:spChg chg="add">
          <ac:chgData name="JUAN CARLOS LOPEZ RODRIGUEZ" userId="a9cbd941-57d8-4218-bf18-b1acb4e5beab" providerId="ADAL" clId="{B6FEB17D-D8F8-5D4D-AAA5-F7F1F8AFF820}" dt="2023-03-18T22:12:15.838" v="6983" actId="26606"/>
          <ac:spMkLst>
            <pc:docMk/>
            <pc:sldMk cId="3530746483" sldId="3282"/>
            <ac:spMk id="11" creationId="{5A0118C5-4F8D-4CF4-BADD-53FEACC6C42A}"/>
          </ac:spMkLst>
        </pc:spChg>
        <pc:spChg chg="add">
          <ac:chgData name="JUAN CARLOS LOPEZ RODRIGUEZ" userId="a9cbd941-57d8-4218-bf18-b1acb4e5beab" providerId="ADAL" clId="{B6FEB17D-D8F8-5D4D-AAA5-F7F1F8AFF820}" dt="2023-03-18T22:12:15.838" v="6983" actId="26606"/>
          <ac:spMkLst>
            <pc:docMk/>
            <pc:sldMk cId="3530746483" sldId="3282"/>
            <ac:spMk id="17" creationId="{4E0A5C5C-2A95-428E-9F6A-0D29EBD57C9F}"/>
          </ac:spMkLst>
        </pc:spChg>
        <pc:grpChg chg="add">
          <ac:chgData name="JUAN CARLOS LOPEZ RODRIGUEZ" userId="a9cbd941-57d8-4218-bf18-b1acb4e5beab" providerId="ADAL" clId="{B6FEB17D-D8F8-5D4D-AAA5-F7F1F8AFF820}" dt="2023-03-18T22:12:15.838" v="6983" actId="26606"/>
          <ac:grpSpMkLst>
            <pc:docMk/>
            <pc:sldMk cId="3530746483" sldId="3282"/>
            <ac:grpSpMk id="13" creationId="{2A638C7D-9088-41A9-88A0-7357157BC168}"/>
          </ac:grpSpMkLst>
        </pc:grpChg>
        <pc:grpChg chg="add">
          <ac:chgData name="JUAN CARLOS LOPEZ RODRIGUEZ" userId="a9cbd941-57d8-4218-bf18-b1acb4e5beab" providerId="ADAL" clId="{B6FEB17D-D8F8-5D4D-AAA5-F7F1F8AFF820}" dt="2023-03-18T22:12:15.838" v="6983" actId="26606"/>
          <ac:grpSpMkLst>
            <pc:docMk/>
            <pc:sldMk cId="3530746483" sldId="3282"/>
            <ac:grpSpMk id="19" creationId="{3F219210-B16A-47B6-9AA8-207DAFF37E66}"/>
          </ac:grpSpMkLst>
        </pc:grpChg>
        <pc:grpChg chg="add">
          <ac:chgData name="JUAN CARLOS LOPEZ RODRIGUEZ" userId="a9cbd941-57d8-4218-bf18-b1acb4e5beab" providerId="ADAL" clId="{B6FEB17D-D8F8-5D4D-AAA5-F7F1F8AFF820}" dt="2023-03-18T22:12:15.838" v="6983" actId="26606"/>
          <ac:grpSpMkLst>
            <pc:docMk/>
            <pc:sldMk cId="3530746483" sldId="3282"/>
            <ac:grpSpMk id="23" creationId="{582A903B-6B78-4F0A-B7C9-3D80499020B8}"/>
          </ac:grpSpMkLst>
        </pc:grpChg>
        <pc:picChg chg="add mod">
          <ac:chgData name="JUAN CARLOS LOPEZ RODRIGUEZ" userId="a9cbd941-57d8-4218-bf18-b1acb4e5beab" providerId="ADAL" clId="{B6FEB17D-D8F8-5D4D-AAA5-F7F1F8AFF820}" dt="2023-03-18T22:12:15.838" v="6983" actId="26606"/>
          <ac:picMkLst>
            <pc:docMk/>
            <pc:sldMk cId="3530746483" sldId="3282"/>
            <ac:picMk id="4" creationId="{9CE805DA-52AB-D9BB-3D28-35D677015EE6}"/>
          </ac:picMkLst>
        </pc:picChg>
      </pc:sldChg>
      <pc:sldChg chg="modSp new del mod">
        <pc:chgData name="JUAN CARLOS LOPEZ RODRIGUEZ" userId="a9cbd941-57d8-4218-bf18-b1acb4e5beab" providerId="ADAL" clId="{B6FEB17D-D8F8-5D4D-AAA5-F7F1F8AFF820}" dt="2023-03-18T20:02:32.099" v="6937" actId="2696"/>
        <pc:sldMkLst>
          <pc:docMk/>
          <pc:sldMk cId="462732826" sldId="3283"/>
        </pc:sldMkLst>
        <pc:spChg chg="mod">
          <ac:chgData name="JUAN CARLOS LOPEZ RODRIGUEZ" userId="a9cbd941-57d8-4218-bf18-b1acb4e5beab" providerId="ADAL" clId="{B6FEB17D-D8F8-5D4D-AAA5-F7F1F8AFF820}" dt="2023-03-18T19:45:16.700" v="6643" actId="20577"/>
          <ac:spMkLst>
            <pc:docMk/>
            <pc:sldMk cId="462732826" sldId="3283"/>
            <ac:spMk id="2" creationId="{408F7806-3BF8-D4AD-5F19-5B02A828D697}"/>
          </ac:spMkLst>
        </pc:spChg>
        <pc:spChg chg="mod">
          <ac:chgData name="JUAN CARLOS LOPEZ RODRIGUEZ" userId="a9cbd941-57d8-4218-bf18-b1acb4e5beab" providerId="ADAL" clId="{B6FEB17D-D8F8-5D4D-AAA5-F7F1F8AFF820}" dt="2023-03-18T19:47:00.837" v="6935" actId="5793"/>
          <ac:spMkLst>
            <pc:docMk/>
            <pc:sldMk cId="462732826" sldId="3283"/>
            <ac:spMk id="3" creationId="{9781F16E-6188-6437-CE79-87A320391E76}"/>
          </ac:spMkLst>
        </pc:spChg>
      </pc:sldChg>
      <pc:sldChg chg="modSp new mod">
        <pc:chgData name="JUAN CARLOS LOPEZ RODRIGUEZ" userId="a9cbd941-57d8-4218-bf18-b1acb4e5beab" providerId="ADAL" clId="{B6FEB17D-D8F8-5D4D-AAA5-F7F1F8AFF820}" dt="2023-03-18T22:19:18.278" v="7060" actId="2711"/>
        <pc:sldMkLst>
          <pc:docMk/>
          <pc:sldMk cId="1839007433" sldId="3283"/>
        </pc:sldMkLst>
        <pc:spChg chg="mod">
          <ac:chgData name="JUAN CARLOS LOPEZ RODRIGUEZ" userId="a9cbd941-57d8-4218-bf18-b1acb4e5beab" providerId="ADAL" clId="{B6FEB17D-D8F8-5D4D-AAA5-F7F1F8AFF820}" dt="2023-03-18T22:19:18.278" v="7060" actId="2711"/>
          <ac:spMkLst>
            <pc:docMk/>
            <pc:sldMk cId="1839007433" sldId="3283"/>
            <ac:spMk id="2" creationId="{ADF23730-DD3C-F9C7-A684-690ADAFFCB79}"/>
          </ac:spMkLst>
        </pc:spChg>
      </pc:sldChg>
      <pc:sldChg chg="add del">
        <pc:chgData name="JUAN CARLOS LOPEZ RODRIGUEZ" userId="a9cbd941-57d8-4218-bf18-b1acb4e5beab" providerId="ADAL" clId="{B6FEB17D-D8F8-5D4D-AAA5-F7F1F8AFF820}" dt="2023-03-18T22:47:09.317" v="7326" actId="2696"/>
        <pc:sldMkLst>
          <pc:docMk/>
          <pc:sldMk cId="3846524976" sldId="3284"/>
        </pc:sldMkLst>
      </pc:sldChg>
      <pc:sldChg chg="addSp modSp new mod setBg">
        <pc:chgData name="JUAN CARLOS LOPEZ RODRIGUEZ" userId="a9cbd941-57d8-4218-bf18-b1acb4e5beab" providerId="ADAL" clId="{B6FEB17D-D8F8-5D4D-AAA5-F7F1F8AFF820}" dt="2023-03-18T22:59:12.239" v="7420" actId="26606"/>
        <pc:sldMkLst>
          <pc:docMk/>
          <pc:sldMk cId="1772671327" sldId="3285"/>
        </pc:sldMkLst>
        <pc:spChg chg="mod">
          <ac:chgData name="JUAN CARLOS LOPEZ RODRIGUEZ" userId="a9cbd941-57d8-4218-bf18-b1acb4e5beab" providerId="ADAL" clId="{B6FEB17D-D8F8-5D4D-AAA5-F7F1F8AFF820}" dt="2023-03-18T22:59:12.239" v="7420" actId="26606"/>
          <ac:spMkLst>
            <pc:docMk/>
            <pc:sldMk cId="1772671327" sldId="3285"/>
            <ac:spMk id="2" creationId="{A1973D30-6F82-385E-5001-04D5BAF796E1}"/>
          </ac:spMkLst>
        </pc:spChg>
        <pc:spChg chg="mod ord">
          <ac:chgData name="JUAN CARLOS LOPEZ RODRIGUEZ" userId="a9cbd941-57d8-4218-bf18-b1acb4e5beab" providerId="ADAL" clId="{B6FEB17D-D8F8-5D4D-AAA5-F7F1F8AFF820}" dt="2023-03-18T22:59:12.239" v="7420" actId="26606"/>
          <ac:spMkLst>
            <pc:docMk/>
            <pc:sldMk cId="1772671327" sldId="3285"/>
            <ac:spMk id="3" creationId="{4D53D544-BD7B-F997-7296-91BB27B9FE5F}"/>
          </ac:spMkLst>
        </pc:spChg>
        <pc:spChg chg="add">
          <ac:chgData name="JUAN CARLOS LOPEZ RODRIGUEZ" userId="a9cbd941-57d8-4218-bf18-b1acb4e5beab" providerId="ADAL" clId="{B6FEB17D-D8F8-5D4D-AAA5-F7F1F8AFF820}" dt="2023-03-18T22:59:12.239" v="7420" actId="26606"/>
          <ac:spMkLst>
            <pc:docMk/>
            <pc:sldMk cId="1772671327" sldId="3285"/>
            <ac:spMk id="9" creationId="{5C8908E2-EE49-44D2-9428-A28D2312A8D5}"/>
          </ac:spMkLst>
        </pc:spChg>
        <pc:spChg chg="add">
          <ac:chgData name="JUAN CARLOS LOPEZ RODRIGUEZ" userId="a9cbd941-57d8-4218-bf18-b1acb4e5beab" providerId="ADAL" clId="{B6FEB17D-D8F8-5D4D-AAA5-F7F1F8AFF820}" dt="2023-03-18T22:59:12.239" v="7420" actId="26606"/>
          <ac:spMkLst>
            <pc:docMk/>
            <pc:sldMk cId="1772671327" sldId="3285"/>
            <ac:spMk id="15" creationId="{4FEFA667-DE58-4745-9E9D-C6E61CB06A03}"/>
          </ac:spMkLst>
        </pc:spChg>
        <pc:spChg chg="add">
          <ac:chgData name="JUAN CARLOS LOPEZ RODRIGUEZ" userId="a9cbd941-57d8-4218-bf18-b1acb4e5beab" providerId="ADAL" clId="{B6FEB17D-D8F8-5D4D-AAA5-F7F1F8AFF820}" dt="2023-03-18T22:59:12.239" v="7420" actId="26606"/>
          <ac:spMkLst>
            <pc:docMk/>
            <pc:sldMk cId="1772671327" sldId="3285"/>
            <ac:spMk id="17" creationId="{ED888B23-07FA-482A-96DF-47E31AF1A603}"/>
          </ac:spMkLst>
        </pc:spChg>
        <pc:grpChg chg="add">
          <ac:chgData name="JUAN CARLOS LOPEZ RODRIGUEZ" userId="a9cbd941-57d8-4218-bf18-b1acb4e5beab" providerId="ADAL" clId="{B6FEB17D-D8F8-5D4D-AAA5-F7F1F8AFF820}" dt="2023-03-18T22:59:12.239" v="7420" actId="26606"/>
          <ac:grpSpMkLst>
            <pc:docMk/>
            <pc:sldMk cId="1772671327" sldId="3285"/>
            <ac:grpSpMk id="11" creationId="{53CA3DAA-08BB-476F-9793-941CFAEA5E61}"/>
          </ac:grpSpMkLst>
        </pc:grpChg>
        <pc:picChg chg="add mod">
          <ac:chgData name="JUAN CARLOS LOPEZ RODRIGUEZ" userId="a9cbd941-57d8-4218-bf18-b1acb4e5beab" providerId="ADAL" clId="{B6FEB17D-D8F8-5D4D-AAA5-F7F1F8AFF820}" dt="2023-03-18T22:59:12.239" v="7420" actId="26606"/>
          <ac:picMkLst>
            <pc:docMk/>
            <pc:sldMk cId="1772671327" sldId="3285"/>
            <ac:picMk id="4" creationId="{5FB326B2-7473-8037-1C74-967E40694B2F}"/>
          </ac:picMkLst>
        </pc:picChg>
      </pc:sldChg>
      <pc:sldChg chg="modSp new del mod">
        <pc:chgData name="JUAN CARLOS LOPEZ RODRIGUEZ" userId="a9cbd941-57d8-4218-bf18-b1acb4e5beab" providerId="ADAL" clId="{B6FEB17D-D8F8-5D4D-AAA5-F7F1F8AFF820}" dt="2023-03-18T22:59:39.998" v="7421" actId="2696"/>
        <pc:sldMkLst>
          <pc:docMk/>
          <pc:sldMk cId="3679632583" sldId="3286"/>
        </pc:sldMkLst>
        <pc:spChg chg="mod">
          <ac:chgData name="JUAN CARLOS LOPEZ RODRIGUEZ" userId="a9cbd941-57d8-4218-bf18-b1acb4e5beab" providerId="ADAL" clId="{B6FEB17D-D8F8-5D4D-AAA5-F7F1F8AFF820}" dt="2023-03-18T22:24:34.963" v="7161" actId="2711"/>
          <ac:spMkLst>
            <pc:docMk/>
            <pc:sldMk cId="3679632583" sldId="3286"/>
            <ac:spMk id="3" creationId="{DBD0CC26-B9EC-912E-D6C4-85551ABB3479}"/>
          </ac:spMkLst>
        </pc:spChg>
      </pc:sldChg>
      <pc:sldChg chg="addSp modSp new mod setBg">
        <pc:chgData name="JUAN CARLOS LOPEZ RODRIGUEZ" userId="a9cbd941-57d8-4218-bf18-b1acb4e5beab" providerId="ADAL" clId="{B6FEB17D-D8F8-5D4D-AAA5-F7F1F8AFF820}" dt="2023-03-18T23:05:29.686" v="7471" actId="26606"/>
        <pc:sldMkLst>
          <pc:docMk/>
          <pc:sldMk cId="3811860989" sldId="3287"/>
        </pc:sldMkLst>
        <pc:spChg chg="mod">
          <ac:chgData name="JUAN CARLOS LOPEZ RODRIGUEZ" userId="a9cbd941-57d8-4218-bf18-b1acb4e5beab" providerId="ADAL" clId="{B6FEB17D-D8F8-5D4D-AAA5-F7F1F8AFF820}" dt="2023-03-18T23:05:29.686" v="7471" actId="26606"/>
          <ac:spMkLst>
            <pc:docMk/>
            <pc:sldMk cId="3811860989" sldId="3287"/>
            <ac:spMk id="2" creationId="{9A15FA6B-FF34-3FE5-301B-80A98298929C}"/>
          </ac:spMkLst>
        </pc:spChg>
        <pc:spChg chg="mod">
          <ac:chgData name="JUAN CARLOS LOPEZ RODRIGUEZ" userId="a9cbd941-57d8-4218-bf18-b1acb4e5beab" providerId="ADAL" clId="{B6FEB17D-D8F8-5D4D-AAA5-F7F1F8AFF820}" dt="2023-03-18T23:05:29.686" v="7471" actId="26606"/>
          <ac:spMkLst>
            <pc:docMk/>
            <pc:sldMk cId="3811860989" sldId="3287"/>
            <ac:spMk id="3" creationId="{5693FA51-E15E-1C2A-CF2A-09E9B754ADC0}"/>
          </ac:spMkLst>
        </pc:spChg>
        <pc:spChg chg="add">
          <ac:chgData name="JUAN CARLOS LOPEZ RODRIGUEZ" userId="a9cbd941-57d8-4218-bf18-b1acb4e5beab" providerId="ADAL" clId="{B6FEB17D-D8F8-5D4D-AAA5-F7F1F8AFF820}" dt="2023-03-18T23:05:29.686" v="7471" actId="26606"/>
          <ac:spMkLst>
            <pc:docMk/>
            <pc:sldMk cId="3811860989" sldId="3287"/>
            <ac:spMk id="9" creationId="{04812C46-200A-4DEB-A05E-3ED6C68C2387}"/>
          </ac:spMkLst>
        </pc:spChg>
        <pc:spChg chg="add">
          <ac:chgData name="JUAN CARLOS LOPEZ RODRIGUEZ" userId="a9cbd941-57d8-4218-bf18-b1acb4e5beab" providerId="ADAL" clId="{B6FEB17D-D8F8-5D4D-AAA5-F7F1F8AFF820}" dt="2023-03-18T23:05:29.686" v="7471" actId="26606"/>
          <ac:spMkLst>
            <pc:docMk/>
            <pc:sldMk cId="3811860989" sldId="3287"/>
            <ac:spMk id="11" creationId="{D1EA859B-E555-4109-94F3-6700E046E008}"/>
          </ac:spMkLst>
        </pc:spChg>
        <pc:picChg chg="add mod ord">
          <ac:chgData name="JUAN CARLOS LOPEZ RODRIGUEZ" userId="a9cbd941-57d8-4218-bf18-b1acb4e5beab" providerId="ADAL" clId="{B6FEB17D-D8F8-5D4D-AAA5-F7F1F8AFF820}" dt="2023-03-18T23:05:29.686" v="7471" actId="26606"/>
          <ac:picMkLst>
            <pc:docMk/>
            <pc:sldMk cId="3811860989" sldId="3287"/>
            <ac:picMk id="4" creationId="{90071CF9-1744-7B4A-0392-CF9FF26C64FD}"/>
          </ac:picMkLst>
        </pc:picChg>
      </pc:sldChg>
      <pc:sldChg chg="addSp delSp modSp new mod setBg setClrOvrMap">
        <pc:chgData name="JUAN CARLOS LOPEZ RODRIGUEZ" userId="a9cbd941-57d8-4218-bf18-b1acb4e5beab" providerId="ADAL" clId="{B6FEB17D-D8F8-5D4D-AAA5-F7F1F8AFF820}" dt="2023-03-18T23:06:12.192" v="7479" actId="14100"/>
        <pc:sldMkLst>
          <pc:docMk/>
          <pc:sldMk cId="3048968312" sldId="3288"/>
        </pc:sldMkLst>
        <pc:spChg chg="mod ord">
          <ac:chgData name="JUAN CARLOS LOPEZ RODRIGUEZ" userId="a9cbd941-57d8-4218-bf18-b1acb4e5beab" providerId="ADAL" clId="{B6FEB17D-D8F8-5D4D-AAA5-F7F1F8AFF820}" dt="2023-03-18T23:06:01.353" v="7477" actId="26606"/>
          <ac:spMkLst>
            <pc:docMk/>
            <pc:sldMk cId="3048968312" sldId="3288"/>
            <ac:spMk id="2" creationId="{9D565594-1DEA-731F-98D0-D15BEEBFEAF7}"/>
          </ac:spMkLst>
        </pc:spChg>
        <pc:spChg chg="mod ord">
          <ac:chgData name="JUAN CARLOS LOPEZ RODRIGUEZ" userId="a9cbd941-57d8-4218-bf18-b1acb4e5beab" providerId="ADAL" clId="{B6FEB17D-D8F8-5D4D-AAA5-F7F1F8AFF820}" dt="2023-03-18T23:06:12.192" v="7479" actId="14100"/>
          <ac:spMkLst>
            <pc:docMk/>
            <pc:sldMk cId="3048968312" sldId="3288"/>
            <ac:spMk id="3" creationId="{E3B95172-4A88-8F04-E6E4-50C6690D3423}"/>
          </ac:spMkLst>
        </pc:spChg>
        <pc:spChg chg="add del">
          <ac:chgData name="JUAN CARLOS LOPEZ RODRIGUEZ" userId="a9cbd941-57d8-4218-bf18-b1acb4e5beab" providerId="ADAL" clId="{B6FEB17D-D8F8-5D4D-AAA5-F7F1F8AFF820}" dt="2023-03-18T23:06:01.353" v="7477" actId="26606"/>
          <ac:spMkLst>
            <pc:docMk/>
            <pc:sldMk cId="3048968312" sldId="3288"/>
            <ac:spMk id="9" creationId="{23E547B5-89CF-4EC0-96DE-25771AED0799}"/>
          </ac:spMkLst>
        </pc:spChg>
        <pc:spChg chg="add del">
          <ac:chgData name="JUAN CARLOS LOPEZ RODRIGUEZ" userId="a9cbd941-57d8-4218-bf18-b1acb4e5beab" providerId="ADAL" clId="{B6FEB17D-D8F8-5D4D-AAA5-F7F1F8AFF820}" dt="2023-03-18T23:06:01.353" v="7477" actId="26606"/>
          <ac:spMkLst>
            <pc:docMk/>
            <pc:sldMk cId="3048968312" sldId="3288"/>
            <ac:spMk id="11" creationId="{3F0B8CEB-8279-4E5E-A0CE-1FC9F71736F2}"/>
          </ac:spMkLst>
        </pc:spChg>
        <pc:spChg chg="add">
          <ac:chgData name="JUAN CARLOS LOPEZ RODRIGUEZ" userId="a9cbd941-57d8-4218-bf18-b1acb4e5beab" providerId="ADAL" clId="{B6FEB17D-D8F8-5D4D-AAA5-F7F1F8AFF820}" dt="2023-03-18T23:06:01.353" v="7477" actId="26606"/>
          <ac:spMkLst>
            <pc:docMk/>
            <pc:sldMk cId="3048968312" sldId="3288"/>
            <ac:spMk id="16" creationId="{21A75659-5A6F-4F77-9679-678A00B9D8DC}"/>
          </ac:spMkLst>
        </pc:spChg>
        <pc:spChg chg="add">
          <ac:chgData name="JUAN CARLOS LOPEZ RODRIGUEZ" userId="a9cbd941-57d8-4218-bf18-b1acb4e5beab" providerId="ADAL" clId="{B6FEB17D-D8F8-5D4D-AAA5-F7F1F8AFF820}" dt="2023-03-18T23:06:01.353" v="7477" actId="26606"/>
          <ac:spMkLst>
            <pc:docMk/>
            <pc:sldMk cId="3048968312" sldId="3288"/>
            <ac:spMk id="18" creationId="{E30A3A45-140E-431E-AED0-07EF836310B3}"/>
          </ac:spMkLst>
        </pc:spChg>
        <pc:spChg chg="add">
          <ac:chgData name="JUAN CARLOS LOPEZ RODRIGUEZ" userId="a9cbd941-57d8-4218-bf18-b1acb4e5beab" providerId="ADAL" clId="{B6FEB17D-D8F8-5D4D-AAA5-F7F1F8AFF820}" dt="2023-03-18T23:06:01.353" v="7477" actId="26606"/>
          <ac:spMkLst>
            <pc:docMk/>
            <pc:sldMk cId="3048968312" sldId="3288"/>
            <ac:spMk id="20" creationId="{55D4142C-5077-457F-A6AD-3FECFDB39685}"/>
          </ac:spMkLst>
        </pc:spChg>
        <pc:spChg chg="add">
          <ac:chgData name="JUAN CARLOS LOPEZ RODRIGUEZ" userId="a9cbd941-57d8-4218-bf18-b1acb4e5beab" providerId="ADAL" clId="{B6FEB17D-D8F8-5D4D-AAA5-F7F1F8AFF820}" dt="2023-03-18T23:06:01.353" v="7477" actId="26606"/>
          <ac:spMkLst>
            <pc:docMk/>
            <pc:sldMk cId="3048968312" sldId="3288"/>
            <ac:spMk id="22" creationId="{7A5F0580-5EE9-419F-96EE-B6529EF6E7D0}"/>
          </ac:spMkLst>
        </pc:spChg>
        <pc:picChg chg="add mod">
          <ac:chgData name="JUAN CARLOS LOPEZ RODRIGUEZ" userId="a9cbd941-57d8-4218-bf18-b1acb4e5beab" providerId="ADAL" clId="{B6FEB17D-D8F8-5D4D-AAA5-F7F1F8AFF820}" dt="2023-03-18T23:06:01.353" v="7477" actId="26606"/>
          <ac:picMkLst>
            <pc:docMk/>
            <pc:sldMk cId="3048968312" sldId="3288"/>
            <ac:picMk id="4" creationId="{A2794C53-D2A4-76A9-8F63-3D288C7263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2BD6A-DABB-1643-81EE-07121E6BF397}" type="datetimeFigureOut">
              <a:rPr lang="es-ES" smtClean="0"/>
              <a:t>19/3/23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99137-2122-F14A-A4C1-F024011DE4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913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5F975-AEBD-CA46-B47A-C2E9CAF6C0A2}" type="slidenum">
              <a:rPr lang="es-ES_tradnl" smtClean="0"/>
              <a:t>33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8630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87B548-B7BC-88D8-92C7-4D70746A4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426723-B454-91AC-1BC0-1A29B81FF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CB4E75-28D5-E173-438B-4CEC2D62C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623C07-E714-9975-3191-151797B81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142CF4-1508-623C-FCDC-AEDBA5785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74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A18AF-1AD0-23BC-70DA-7CC68CF9F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E01D6F-6FF3-C3C4-0242-D08B58A37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CFBC90-511C-1198-4A67-D7CB5572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92404-5F2B-EA83-8B59-FB25D0846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557AFB-348D-8767-F296-C6212847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800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AAFB6-EF7E-D876-EEAE-74998A1AD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B87D37-914E-EAFB-6499-D6DDC95FD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311C68-1B8A-2B5D-3328-98A490F5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7D7766-0746-429F-DA77-DF1DC524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103701-5BC7-79B3-79C9-169E2987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171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3ABC2-DDEB-7AB0-7864-D5728395C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899000-5E6E-4746-146D-C54FABAE32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7C6A0D-9419-3C82-B82E-B0E0CFB9A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341A2E-DA3A-9119-E132-1B7F69491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7A8DBC-17B9-3605-D36E-F30FD66B7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9D1B12-7CD1-21A8-1D7E-5B41DF246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33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0D9C5-8344-CAC3-9229-6C4D63C2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358C31-6E69-0D4F-BCBA-1F94DB242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1239FF-E58C-6A00-2B10-F04ABF5AC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8E11B3E-40B4-DA37-6922-273F93AF12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26FB54A-3E92-1B4D-3BB4-186A5541F1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F94BFFE-6E2C-B590-D875-5114C6F28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367BB9C-94E2-62D7-390C-119A7449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B07470C-7452-2443-1565-E930C222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78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724DBF-B543-8CFE-8EEB-0029C2A39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153F4F-1AE1-2581-211A-F083A0C4E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83616A-73B4-FEBC-5965-7B67CBD20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A5B6A7D-8D88-3E15-F97A-9CE6F83DC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8316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301530B-A95D-36E2-A7EA-383AEADB7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552BA4E-2FC4-3DA7-C0B7-D45A6F64E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738D84-03E1-9CA7-178E-1D1E0C4DE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076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1FB7-4390-ADF0-52BF-27378F9D2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4F41E1-4C92-A130-A647-A86E50064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9157CD-F81B-3362-DEA9-04853E029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F087A4-E32A-65D1-FF3A-97913ED95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875DD8-8AD2-9091-EA8A-1669F5D8D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00BB8B-543D-0A2F-7482-AC1580AA0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954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584C3F-859F-2092-C9C4-66BEEAD68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0CBE86-0325-3534-68E9-63C8316B76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E367CE-F7E8-D609-3AFE-B1F5E3968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3A2430-3BD2-9041-0EE2-266BEED35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E61415-2DAF-4CA7-3441-272EEE05E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CB38B9-6F1C-7931-8BDC-93B8EC594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4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12234-60ED-C1E2-1245-5D141CCD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47E5FA-80F3-6F39-046A-CB930FE6A7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0C1F90-B9A6-5D58-C8D5-8224A99A1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ADBAE1-84EA-1252-BE2B-DF61DE796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28E313-63B6-584C-7484-4D310B805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29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7A4E25-4176-4C8D-9E98-1A50C1EA5B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8A977B-E270-C2A3-B3A1-038CEF910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E8E92A-5EC3-2A71-1423-4D8562DCE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B4123-66F0-3D30-6487-5300F158B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5EDD5B-F7C0-24FC-FAB6-BD2E3BE1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6333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0AFDF4A-133D-6BA0-CC18-8A0D6EFAC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18D2A0-1D12-864F-81EF-C5E2A1D2B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35A10B-A265-630F-C696-4B8FE16742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BA4A4-2F0E-5C43-AB50-0FF70E30825E}" type="datetimeFigureOut">
              <a:rPr lang="es-ES" smtClean="0"/>
              <a:t>19/3/23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7BB01A-73EC-0351-7D07-BA5CB05B8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00ABE5-69E9-8426-346C-41EED7B88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86005-250D-F54C-999B-B7E2BA5C82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354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s://youtu.be/22jIlvU7PsA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2E10DEF-185A-7B45-9B3B-9E6AB66789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3C6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 descr="Man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CEA050FD-00BE-B44B-ABB8-1ACA64A274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19085" r="-392"/>
          <a:stretch/>
        </p:blipFill>
        <p:spPr>
          <a:xfrm>
            <a:off x="-1" y="-2576"/>
            <a:ext cx="5674660" cy="686057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E8EB165-C221-2DC9-A72B-2C3B0FFFA17F}"/>
              </a:ext>
            </a:extLst>
          </p:cNvPr>
          <p:cNvSpPr txBox="1"/>
          <p:nvPr/>
        </p:nvSpPr>
        <p:spPr>
          <a:xfrm>
            <a:off x="1540564" y="5094670"/>
            <a:ext cx="10651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ln w="28575">
                  <a:solidFill>
                    <a:sysClr val="windowText" lastClr="000000"/>
                  </a:solidFill>
                </a:ln>
                <a:solidFill>
                  <a:srgbClr val="E2BC5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Detectar y tratar emociones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22159BF-6623-3FBA-5D6F-FEBC3C714A5F}"/>
              </a:ext>
            </a:extLst>
          </p:cNvPr>
          <p:cNvSpPr txBox="1"/>
          <p:nvPr/>
        </p:nvSpPr>
        <p:spPr>
          <a:xfrm>
            <a:off x="2246243" y="5871793"/>
            <a:ext cx="104006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latin typeface="Chalkboard" panose="03050602040202020205" pitchFamily="66" charset="77"/>
              </a:rPr>
              <a:t>Escuela de Arte Mariano Timón. Palencia</a:t>
            </a:r>
          </a:p>
          <a:p>
            <a:pPr algn="ctr"/>
            <a:r>
              <a:rPr lang="es-ES" sz="40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446B6FE-2085-1E6A-43B7-2D8DFDA65196}"/>
              </a:ext>
            </a:extLst>
          </p:cNvPr>
          <p:cNvSpPr txBox="1"/>
          <p:nvPr/>
        </p:nvSpPr>
        <p:spPr>
          <a:xfrm>
            <a:off x="7811162" y="112236"/>
            <a:ext cx="4564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Marzo 2023 Juan Carlos López</a:t>
            </a:r>
          </a:p>
        </p:txBody>
      </p:sp>
    </p:spTree>
    <p:extLst>
      <p:ext uri="{BB962C8B-B14F-4D97-AF65-F5344CB8AC3E}">
        <p14:creationId xmlns:p14="http://schemas.microsoft.com/office/powerpoint/2010/main" val="1191944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8C9A77C-E08C-E547-B6A6-7305F244A030}"/>
              </a:ext>
            </a:extLst>
          </p:cNvPr>
          <p:cNvSpPr/>
          <p:nvPr/>
        </p:nvSpPr>
        <p:spPr>
          <a:xfrm>
            <a:off x="-57399" y="-32286"/>
            <a:ext cx="12306797" cy="6922572"/>
          </a:xfrm>
          <a:prstGeom prst="rect">
            <a:avLst/>
          </a:prstGeom>
          <a:solidFill>
            <a:srgbClr val="BCBD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EduCovídeo - oDownloader.com.mp4" descr="EduCovídeo - oDownloader.com.mp4">
            <a:hlinkClick r:id="" action="ppaction://media"/>
            <a:extLst>
              <a:ext uri="{FF2B5EF4-FFF2-40B4-BE49-F238E27FC236}">
                <a16:creationId xmlns:a16="http://schemas.microsoft.com/office/drawing/2014/main" id="{DE03E0ED-FBD2-D148-9517-0684A9B445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7399" y="-32287"/>
            <a:ext cx="12306796" cy="692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8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0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A638C7D-9088-41A9-88A0-7357157BC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31180" y="1109243"/>
            <a:ext cx="4842710" cy="4842710"/>
            <a:chOff x="1881974" y="1174396"/>
            <a:chExt cx="5290997" cy="529099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714B173-1D32-4BBC-A685-1F5D257AB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F82DD1-2343-4F41-B6A7-A6489A713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270" y="1095407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96DEF5-9751-5A19-F0A2-BB90604A4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069" y="2516553"/>
            <a:ext cx="5100685" cy="178972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  <a:latin typeface="Chalkduster" panose="03050602040202020205" pitchFamily="66" charset="77"/>
              </a:rPr>
              <a:t>Cuento del colibrí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F219210-B16A-47B6-9AA8-207DAFF37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CE805DA-52AB-D9BB-3D28-35D677015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077" y="1864214"/>
            <a:ext cx="3217333" cy="3217333"/>
          </a:xfrm>
          <a:prstGeom prst="rect">
            <a:avLst/>
          </a:prstGeom>
        </p:spPr>
      </p:pic>
      <p:grpSp>
        <p:nvGrpSpPr>
          <p:cNvPr id="23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0746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atardecer en un muelle&#10;&#10;Descripción generada automáticamente">
            <a:extLst>
              <a:ext uri="{FF2B5EF4-FFF2-40B4-BE49-F238E27FC236}">
                <a16:creationId xmlns:a16="http://schemas.microsoft.com/office/drawing/2014/main" id="{D32FDB9C-718B-F886-692F-86104B314E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B8E69EA-8E8C-978A-9D8D-BCD8D2013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Resumen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10717B-9A36-5FB2-2475-4BC90FB53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Dejar al contenido no es perder una clase, sino ganarla con 5 minutos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Ponencia TEA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¿De qué os acordáis del otro día? Extrapolarlos a vuestros alumnos</a:t>
            </a:r>
          </a:p>
          <a:p>
            <a:r>
              <a:rPr lang="es-ES_tradnl" sz="1800" b="1" dirty="0" err="1">
                <a:solidFill>
                  <a:srgbClr val="FFFFFF"/>
                </a:solidFill>
                <a:latin typeface="Chalkduster" panose="03050602040202020205" pitchFamily="66" charset="77"/>
              </a:rPr>
              <a:t>Incio</a:t>
            </a:r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-meseta- </a:t>
            </a:r>
            <a:r>
              <a:rPr lang="es-ES_tradnl" sz="1800" b="1" dirty="0" err="1">
                <a:solidFill>
                  <a:srgbClr val="FFFFFF"/>
                </a:solidFill>
                <a:latin typeface="Chalkduster" panose="03050602040202020205" pitchFamily="66" charset="77"/>
              </a:rPr>
              <a:t>or</a:t>
            </a:r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- fin</a:t>
            </a:r>
          </a:p>
          <a:p>
            <a:r>
              <a:rPr lang="es-ES_tradnl" sz="1800" b="1" dirty="0" err="1">
                <a:solidFill>
                  <a:srgbClr val="FFFFFF"/>
                </a:solidFill>
                <a:latin typeface="Chalkduster" panose="03050602040202020205" pitchFamily="66" charset="77"/>
              </a:rPr>
              <a:t>Bullying</a:t>
            </a:r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: no mirar para otro lado: tratar a los 3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Que no decir, como detectar, como reaccionar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Ansiedad: como reaccionar: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Tocar, conversar, parar los pensamientos circulares, fotografía, actividad física, meditar, respirar, apps ( </a:t>
            </a:r>
            <a:r>
              <a:rPr lang="es-ES_tradnl" sz="1800" b="1" dirty="0" err="1">
                <a:solidFill>
                  <a:srgbClr val="FFFFFF"/>
                </a:solidFill>
                <a:latin typeface="Chalkduster" panose="03050602040202020205" pitchFamily="66" charset="77"/>
              </a:rPr>
              <a:t>calm</a:t>
            </a:r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..)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Respiración alterna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Relajación coreana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Calmar antes de actuar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5 áreas vitales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El saco y la escalera</a:t>
            </a:r>
          </a:p>
          <a:p>
            <a:r>
              <a:rPr lang="es-ES_tradnl" sz="1800" b="1" dirty="0">
                <a:solidFill>
                  <a:srgbClr val="FFFFFF"/>
                </a:solidFill>
                <a:latin typeface="Chalkduster" panose="03050602040202020205" pitchFamily="66" charset="77"/>
              </a:rPr>
              <a:t>Suicidio: necesitan ir a terapia</a:t>
            </a:r>
          </a:p>
          <a:p>
            <a:endParaRPr lang="es-E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1391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Mujer sentada en el pasto&#10;&#10;Descripción generada automáticamente con confianza media">
            <a:extLst>
              <a:ext uri="{FF2B5EF4-FFF2-40B4-BE49-F238E27FC236}">
                <a16:creationId xmlns:a16="http://schemas.microsoft.com/office/drawing/2014/main" id="{0B559B76-5372-B8C8-CEA7-7F254DC7E1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3230" b="71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EB9F2EF-239A-E1B6-54FB-B11EBBF64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80185"/>
            <a:ext cx="10515600" cy="144584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Preguntas puñeteras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0A8BFF-A47E-8787-2FD2-A51537EFD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9877"/>
            <a:ext cx="10515600" cy="2277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Si te murieras ahora</a:t>
            </a:r>
          </a:p>
          <a:p>
            <a:pPr marL="0" indent="0">
              <a:buNone/>
            </a:pPr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¿podrías decir que has sido feliz?</a:t>
            </a:r>
          </a:p>
        </p:txBody>
      </p:sp>
    </p:spTree>
    <p:extLst>
      <p:ext uri="{BB962C8B-B14F-4D97-AF65-F5344CB8AC3E}">
        <p14:creationId xmlns:p14="http://schemas.microsoft.com/office/powerpoint/2010/main" val="2107757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hombre en el aire&#10;&#10;Descripción generada automáticamente con confianza media">
            <a:extLst>
              <a:ext uri="{FF2B5EF4-FFF2-40B4-BE49-F238E27FC236}">
                <a16:creationId xmlns:a16="http://schemas.microsoft.com/office/drawing/2014/main" id="{3015EE50-AF6C-1BAE-1B4A-9DABC10B8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34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FA3B30-B2A6-EF68-5A2B-87216710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44138" cy="132556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Y si no te murieras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258D9F-3E35-C0EF-F2A1-BCE055285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26707"/>
            <a:ext cx="5257800" cy="1550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¿Qué te gustaría hacer?</a:t>
            </a:r>
          </a:p>
        </p:txBody>
      </p:sp>
    </p:spTree>
    <p:extLst>
      <p:ext uri="{BB962C8B-B14F-4D97-AF65-F5344CB8AC3E}">
        <p14:creationId xmlns:p14="http://schemas.microsoft.com/office/powerpoint/2010/main" val="2631392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C5C506-B74D-7212-E01D-FE192E25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8"/>
            <a:ext cx="6562875" cy="196910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halkduster" panose="03050602040202020205" pitchFamily="66" charset="77"/>
              </a:rPr>
              <a:t>Lo </a:t>
            </a:r>
            <a:r>
              <a:rPr lang="en-US" dirty="0" err="1">
                <a:latin typeface="Chalkduster" panose="03050602040202020205" pitchFamily="66" charset="77"/>
              </a:rPr>
              <a:t>malo</a:t>
            </a:r>
            <a:r>
              <a:rPr lang="en-US" dirty="0">
                <a:latin typeface="Chalkduster" panose="03050602040202020205" pitchFamily="66" charset="77"/>
              </a:rPr>
              <a:t> no son las </a:t>
            </a:r>
            <a:r>
              <a:rPr lang="en-US" dirty="0" err="1">
                <a:latin typeface="Chalkduster" panose="03050602040202020205" pitchFamily="66" charset="77"/>
              </a:rPr>
              <a:t>preguntas</a:t>
            </a:r>
            <a:endParaRPr lang="en-US" dirty="0"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333543-130D-D65C-A86D-48BF71DE7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halkduster" panose="03050602040202020205" pitchFamily="66" charset="77"/>
              </a:rPr>
              <a:t>Son las </a:t>
            </a:r>
            <a:r>
              <a:rPr lang="en-US" sz="2400" dirty="0" err="1">
                <a:latin typeface="Chalkduster" panose="03050602040202020205" pitchFamily="66" charset="77"/>
              </a:rPr>
              <a:t>respuestas</a:t>
            </a:r>
            <a:endParaRPr lang="en-US" sz="2400" dirty="0">
              <a:latin typeface="Chalkduster" panose="03050602040202020205" pitchFamily="66" charset="77"/>
            </a:endParaRPr>
          </a:p>
        </p:txBody>
      </p:sp>
      <p:pic>
        <p:nvPicPr>
          <p:cNvPr id="5" name="Imagen 4" descr="Sol brillando entre los árboles&#10;&#10;Descripción generada automáticamente con confianza media">
            <a:extLst>
              <a:ext uri="{FF2B5EF4-FFF2-40B4-BE49-F238E27FC236}">
                <a16:creationId xmlns:a16="http://schemas.microsoft.com/office/drawing/2014/main" id="{C6FBB6D8-EF54-F465-A186-1E6508B111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799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720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a persona con el sol en el cielo&#10;&#10;Descripción generada automáticamente con confianza baja">
            <a:extLst>
              <a:ext uri="{FF2B5EF4-FFF2-40B4-BE49-F238E27FC236}">
                <a16:creationId xmlns:a16="http://schemas.microsoft.com/office/drawing/2014/main" id="{DDBBC1F6-1B60-D9EE-22BD-53570CA88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381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BE7527-65E6-DD45-B7ED-4FDDE499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 err="1">
                <a:latin typeface="Chalkduster" panose="03050602040202020205" pitchFamily="66" charset="77"/>
              </a:rPr>
              <a:t>Vive</a:t>
            </a:r>
            <a:r>
              <a:rPr lang="en-US" sz="4800" dirty="0">
                <a:latin typeface="Chalkduster" panose="03050602040202020205" pitchFamily="66" charset="77"/>
              </a:rPr>
              <a:t> de </a:t>
            </a:r>
            <a:r>
              <a:rPr lang="en-US" sz="4800" dirty="0" err="1">
                <a:latin typeface="Chalkduster" panose="03050602040202020205" pitchFamily="66" charset="77"/>
              </a:rPr>
              <a:t>manera</a:t>
            </a:r>
            <a:r>
              <a:rPr lang="en-US" sz="4800" dirty="0">
                <a:latin typeface="Chalkduster" panose="03050602040202020205" pitchFamily="66" charset="77"/>
              </a:rPr>
              <a:t> que al </a:t>
            </a:r>
            <a:r>
              <a:rPr lang="en-US" sz="4800" dirty="0" err="1">
                <a:latin typeface="Chalkduster" panose="03050602040202020205" pitchFamily="66" charset="77"/>
              </a:rPr>
              <a:t>mirar</a:t>
            </a:r>
            <a:r>
              <a:rPr lang="en-US" sz="4800" dirty="0">
                <a:latin typeface="Chalkduster" panose="03050602040202020205" pitchFamily="66" charset="77"/>
              </a:rPr>
              <a:t> </a:t>
            </a:r>
            <a:r>
              <a:rPr lang="en-US" sz="4800" dirty="0" err="1">
                <a:latin typeface="Chalkduster" panose="03050602040202020205" pitchFamily="66" charset="77"/>
              </a:rPr>
              <a:t>atrás</a:t>
            </a:r>
            <a:endParaRPr lang="en-US" sz="4800" dirty="0"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CCCA8A-94CF-53BC-9FDF-5265F218D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No </a:t>
            </a:r>
            <a:r>
              <a:rPr lang="en-US" sz="2000" dirty="0" err="1">
                <a:solidFill>
                  <a:srgbClr val="FFFF00"/>
                </a:solidFill>
                <a:latin typeface="Chalkduster" panose="03050602040202020205" pitchFamily="66" charset="77"/>
              </a:rPr>
              <a:t>lamentes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halkduster" panose="03050602040202020205" pitchFamily="66" charset="77"/>
              </a:rPr>
              <a:t>haber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halkduster" panose="03050602040202020205" pitchFamily="66" charset="77"/>
              </a:rPr>
              <a:t>desperdiciado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halkduster" panose="03050602040202020205" pitchFamily="66" charset="77"/>
              </a:rPr>
              <a:t>tu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Chalkduster" panose="03050602040202020205" pitchFamily="66" charset="77"/>
              </a:rPr>
              <a:t>existencia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879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496F41C-5951-A130-5FB7-626520D64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>
                <a:latin typeface="Chalkduster" panose="03050602040202020205" pitchFamily="66" charset="77"/>
              </a:rPr>
              <a:t>Mirar</a:t>
            </a:r>
            <a:r>
              <a:rPr lang="en-US" sz="5200" dirty="0">
                <a:latin typeface="Chalkduster" panose="03050602040202020205" pitchFamily="66" charset="77"/>
              </a:rPr>
              <a:t> al </a:t>
            </a:r>
            <a:r>
              <a:rPr lang="en-US" sz="5200" dirty="0" err="1">
                <a:latin typeface="Chalkduster" panose="03050602040202020205" pitchFamily="66" charset="77"/>
              </a:rPr>
              <a:t>pasado</a:t>
            </a:r>
            <a:r>
              <a:rPr lang="en-US" sz="5200" dirty="0">
                <a:latin typeface="Chalkduster" panose="03050602040202020205" pitchFamily="66" charset="77"/>
              </a:rPr>
              <a:t> con </a:t>
            </a:r>
            <a:r>
              <a:rPr lang="en-US" sz="5200" dirty="0" err="1">
                <a:latin typeface="Chalkduster" panose="03050602040202020205" pitchFamily="66" charset="77"/>
              </a:rPr>
              <a:t>orgullo</a:t>
            </a:r>
            <a:endParaRPr lang="en-US" sz="5200" dirty="0"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525AC3-1ACC-FC86-8733-598FF745B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4955" y="4067032"/>
            <a:ext cx="5998840" cy="206706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  <a:latin typeface="Chalkduster" panose="03050602040202020205" pitchFamily="66" charset="77"/>
              </a:rPr>
              <a:t>Y al </a:t>
            </a:r>
            <a:r>
              <a:rPr lang="en-US" sz="2400" dirty="0" err="1">
                <a:solidFill>
                  <a:srgbClr val="002060"/>
                </a:solidFill>
                <a:latin typeface="Chalkduster" panose="03050602040202020205" pitchFamily="66" charset="77"/>
              </a:rPr>
              <a:t>futuro</a:t>
            </a:r>
            <a:r>
              <a:rPr lang="en-US" sz="2400" dirty="0">
                <a:solidFill>
                  <a:srgbClr val="002060"/>
                </a:solidFill>
                <a:latin typeface="Chalkduster" panose="03050602040202020205" pitchFamily="66" charset="77"/>
              </a:rPr>
              <a:t> con </a:t>
            </a:r>
            <a:r>
              <a:rPr lang="en-US" sz="2400" dirty="0" err="1">
                <a:solidFill>
                  <a:srgbClr val="002060"/>
                </a:solidFill>
                <a:latin typeface="Chalkduster" panose="03050602040202020205" pitchFamily="66" charset="77"/>
              </a:rPr>
              <a:t>ilusión</a:t>
            </a:r>
            <a:endParaRPr lang="en-US" sz="2400" dirty="0">
              <a:solidFill>
                <a:srgbClr val="002060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 descr="Brújula de tiempo en la mano">
            <a:extLst>
              <a:ext uri="{FF2B5EF4-FFF2-40B4-BE49-F238E27FC236}">
                <a16:creationId xmlns:a16="http://schemas.microsoft.com/office/drawing/2014/main" id="{8A57EC0B-484C-C7DC-7C01-0D82BF5F20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13" r="32172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09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uniforme militar, ropa, sostener, camiseta&#10;&#10;Descripción generada automáticamente">
            <a:extLst>
              <a:ext uri="{FF2B5EF4-FFF2-40B4-BE49-F238E27FC236}">
                <a16:creationId xmlns:a16="http://schemas.microsoft.com/office/drawing/2014/main" id="{2B2760BF-AAC2-DB6D-AAD4-F1B2C9C407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094"/>
          <a:stretch/>
        </p:blipFill>
        <p:spPr>
          <a:xfrm>
            <a:off x="-3050" y="10"/>
            <a:ext cx="1219200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9F9DE00-B241-1008-B65A-C1C5E46F9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141515"/>
            <a:ext cx="10740281" cy="2002972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Qué caro es ser infeliz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E3A0FEF-6D49-9303-E5AF-6F36CD023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1" y="2957665"/>
            <a:ext cx="9792471" cy="3171423"/>
          </a:xfrm>
        </p:spPr>
        <p:txBody>
          <a:bodyPr>
            <a:normAutofit/>
          </a:bodyPr>
          <a:lstStyle/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338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Marcador de contenido 4" descr="Un florero con flores rojas&#10;&#10;Descripción generada automáticamente">
            <a:extLst>
              <a:ext uri="{FF2B5EF4-FFF2-40B4-BE49-F238E27FC236}">
                <a16:creationId xmlns:a16="http://schemas.microsoft.com/office/drawing/2014/main" id="{955605CF-1EE1-92A1-A661-F4F967D45D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5730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04B4C7-EADF-D292-65BF-09497132A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8906"/>
            <a:ext cx="9792471" cy="2057037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Que cosas te hicieron feliz en el pasado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EF249C9-EE73-483A-F208-D980A810B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1" y="2957665"/>
            <a:ext cx="9792471" cy="3171423"/>
          </a:xfrm>
        </p:spPr>
        <p:txBody>
          <a:bodyPr>
            <a:normAutofit/>
          </a:bodyPr>
          <a:lstStyle/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968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Un florero con flores amarillas&#10;&#10;Descripción generada automáticamente">
            <a:extLst>
              <a:ext uri="{FF2B5EF4-FFF2-40B4-BE49-F238E27FC236}">
                <a16:creationId xmlns:a16="http://schemas.microsoft.com/office/drawing/2014/main" id="{C1F119F5-9C1F-7BB2-AC8C-50F98CC51E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7305" b="8425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B28A253-2CAD-008F-9D52-5E14F0D21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8906"/>
            <a:ext cx="9792471" cy="2057037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  <a:latin typeface="Chalkduster" panose="03050602040202020205" pitchFamily="66" charset="77"/>
              </a:rPr>
              <a:t>Hay personas que son felices pase lo que pase en su vida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D43C2F-0FC9-45D3-0BBB-0E1FC5865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1" y="5246914"/>
            <a:ext cx="9792471" cy="8821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>
                <a:solidFill>
                  <a:srgbClr val="FFFFFF"/>
                </a:solidFill>
                <a:latin typeface="Chalkboard" panose="03050602040202020205" pitchFamily="66" charset="77"/>
              </a:rPr>
              <a:t>Y otras son infelices pase lo que pase en su vida</a:t>
            </a:r>
          </a:p>
        </p:txBody>
      </p:sp>
    </p:spTree>
    <p:extLst>
      <p:ext uri="{BB962C8B-B14F-4D97-AF65-F5344CB8AC3E}">
        <p14:creationId xmlns:p14="http://schemas.microsoft.com/office/powerpoint/2010/main" val="3308847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dibujo de un barco en el mar&#10;&#10;Descripción generada automáticamente con confianza media">
            <a:extLst>
              <a:ext uri="{FF2B5EF4-FFF2-40B4-BE49-F238E27FC236}">
                <a16:creationId xmlns:a16="http://schemas.microsoft.com/office/drawing/2014/main" id="{27D6802D-9408-BF2D-C79E-58F9150EB0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AC7592B-C92F-542B-634D-0C3B6FD8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 dirty="0" err="1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Cuando</a:t>
            </a:r>
            <a:r>
              <a:rPr lang="en-US" sz="115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 </a:t>
            </a:r>
            <a:r>
              <a:rPr lang="en-US" sz="11500" dirty="0" err="1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pega</a:t>
            </a:r>
            <a:r>
              <a:rPr lang="en-US" sz="115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 </a:t>
            </a:r>
            <a:r>
              <a:rPr lang="en-US" sz="11500" dirty="0" err="1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duro</a:t>
            </a:r>
            <a:endParaRPr lang="en-US" sz="11500" dirty="0">
              <a:ln w="22225">
                <a:solidFill>
                  <a:schemeClr val="tx1"/>
                </a:solidFill>
                <a:miter lim="800000"/>
              </a:ln>
              <a:noFill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1BC514-B466-490C-F47A-0770EE42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4572002"/>
            <a:ext cx="10261600" cy="1202995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dirty="0" err="1">
                <a:latin typeface="Chalkduster" panose="03050602040202020205" pitchFamily="66" charset="77"/>
              </a:rPr>
              <a:t>Vivir</a:t>
            </a:r>
            <a:r>
              <a:rPr lang="en-US" sz="3200" dirty="0">
                <a:latin typeface="Chalkduster" panose="03050602040202020205" pitchFamily="66" charset="77"/>
              </a:rPr>
              <a:t> es bonito, </a:t>
            </a:r>
          </a:p>
          <a:p>
            <a:pPr marL="0" indent="0">
              <a:buNone/>
            </a:pPr>
            <a:endParaRPr lang="en-US" sz="3200" dirty="0">
              <a:latin typeface="Chalkduster" panose="03050602040202020205" pitchFamily="66" charset="77"/>
            </a:endParaRPr>
          </a:p>
          <a:p>
            <a:pPr marL="0" indent="0">
              <a:buNone/>
            </a:pPr>
            <a:r>
              <a:rPr lang="en-US" sz="3200" dirty="0" err="1">
                <a:latin typeface="Chalkduster" panose="03050602040202020205" pitchFamily="66" charset="77"/>
              </a:rPr>
              <a:t>pero</a:t>
            </a:r>
            <a:r>
              <a:rPr lang="en-US" sz="3200" dirty="0">
                <a:latin typeface="Chalkduster" panose="03050602040202020205" pitchFamily="66" charset="77"/>
              </a:rPr>
              <a:t> no </a:t>
            </a:r>
            <a:r>
              <a:rPr lang="en-US" sz="3200" dirty="0" err="1">
                <a:latin typeface="Chalkduster" panose="03050602040202020205" pitchFamily="66" charset="77"/>
              </a:rPr>
              <a:t>siempre</a:t>
            </a:r>
            <a:r>
              <a:rPr lang="en-US" sz="3200" dirty="0">
                <a:latin typeface="Chalkduster" panose="03050602040202020205" pitchFamily="66" charset="77"/>
              </a:rPr>
              <a:t> es </a:t>
            </a:r>
            <a:r>
              <a:rPr lang="en-US" sz="3200" dirty="0" err="1">
                <a:latin typeface="Chalkduster" panose="03050602040202020205" pitchFamily="66" charset="77"/>
              </a:rPr>
              <a:t>fácil</a:t>
            </a:r>
            <a:endParaRPr lang="en-US" sz="3200" dirty="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27676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53B86A-3688-4590-934F-8CD074A9B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036222-7F97-43EF-AF1A-2B06BAC90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C638B7-C55E-4E8E-ABDC-CBD417F0D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7159AC2-C98F-4C93-B774-B19EE1BEB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990600"/>
            <a:ext cx="11734802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85D8FE6-E182-AB25-0544-29C7F98D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1676400"/>
            <a:ext cx="6781800" cy="1216153"/>
          </a:xfrm>
        </p:spPr>
        <p:txBody>
          <a:bodyPr anchor="t">
            <a:normAutofit/>
          </a:bodyPr>
          <a:lstStyle/>
          <a:p>
            <a:r>
              <a:rPr lang="es-ES" sz="4000">
                <a:latin typeface="Chalkduster" panose="03050602040202020205" pitchFamily="66" charset="77"/>
              </a:rPr>
              <a:t>La gente esta muy sola cuando sufre</a:t>
            </a:r>
          </a:p>
        </p:txBody>
      </p:sp>
      <p:pic>
        <p:nvPicPr>
          <p:cNvPr id="5" name="Marcador de contenido 4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98B4C48B-AD98-0376-C1BA-BE3CCA8C16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49" r="-2" b="-2"/>
          <a:stretch/>
        </p:blipFill>
        <p:spPr>
          <a:xfrm>
            <a:off x="431803" y="1676400"/>
            <a:ext cx="2463798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932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538774-9C95-2170-D961-DDF1B19752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675" b="1305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C39647-4615-359E-73FE-1305E63F2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Chalkduster" panose="03050602040202020205" pitchFamily="66" charset="77"/>
              </a:rPr>
              <a:t>Lo que </a:t>
            </a:r>
            <a:r>
              <a:rPr lang="en-US" sz="6000" dirty="0" err="1">
                <a:solidFill>
                  <a:srgbClr val="FFFFFF"/>
                </a:solidFill>
                <a:latin typeface="Chalkduster" panose="03050602040202020205" pitchFamily="66" charset="77"/>
              </a:rPr>
              <a:t>lloré</a:t>
            </a:r>
            <a:r>
              <a:rPr lang="en-US" sz="6000" dirty="0">
                <a:solidFill>
                  <a:srgbClr val="FFFFFF"/>
                </a:solidFill>
                <a:latin typeface="Chalkduster" panose="03050602040202020205" pitchFamily="66" charset="77"/>
              </a:rPr>
              <a:t> ese </a:t>
            </a:r>
            <a:r>
              <a:rPr lang="en-US" sz="6000" dirty="0" err="1">
                <a:solidFill>
                  <a:srgbClr val="FFFFFF"/>
                </a:solidFill>
                <a:latin typeface="Chalkduster" panose="03050602040202020205" pitchFamily="66" charset="77"/>
              </a:rPr>
              <a:t>curso</a:t>
            </a:r>
            <a:r>
              <a:rPr lang="en-US" sz="6000" dirty="0">
                <a:solidFill>
                  <a:srgbClr val="FFFFFF"/>
                </a:solidFill>
                <a:latin typeface="Chalkduster" panose="03050602040202020205" pitchFamily="66" charset="77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Chalkduster" panose="03050602040202020205" pitchFamily="66" charset="77"/>
              </a:rPr>
              <a:t>fue</a:t>
            </a:r>
            <a:r>
              <a:rPr lang="en-US" sz="6000" dirty="0">
                <a:solidFill>
                  <a:srgbClr val="FFFFFF"/>
                </a:solidFill>
                <a:latin typeface="Chalkduster" panose="03050602040202020205" pitchFamily="66" charset="77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Chalkduster" panose="03050602040202020205" pitchFamily="66" charset="77"/>
              </a:rPr>
              <a:t>maravilloso</a:t>
            </a:r>
            <a:endParaRPr lang="en-US" sz="6000" dirty="0">
              <a:solidFill>
                <a:srgbClr val="FFFFFF"/>
              </a:solidFill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202584-0E62-ED81-4F70-42B3189DE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855029"/>
            <a:ext cx="9144000" cy="40277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  <a:latin typeface="Chalkduster" panose="03050602040202020205" pitchFamily="66" charset="77"/>
              </a:rPr>
              <a:t>Y </a:t>
            </a:r>
            <a:r>
              <a:rPr lang="en-US" sz="2400" dirty="0" err="1">
                <a:solidFill>
                  <a:srgbClr val="FFFFFF"/>
                </a:solidFill>
                <a:latin typeface="Chalkduster" panose="03050602040202020205" pitchFamily="66" charset="77"/>
              </a:rPr>
              <a:t>tus</a:t>
            </a:r>
            <a:r>
              <a:rPr lang="en-US" sz="2400" dirty="0">
                <a:solidFill>
                  <a:srgbClr val="FFFFFF"/>
                </a:solidFill>
                <a:latin typeface="Chalkduster" panose="03050602040202020205" pitchFamily="66" charset="77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Chalkduster" panose="03050602040202020205" pitchFamily="66" charset="77"/>
              </a:rPr>
              <a:t>ojos</a:t>
            </a:r>
            <a:r>
              <a:rPr lang="en-US" sz="2400" dirty="0">
                <a:solidFill>
                  <a:srgbClr val="FFFFFF"/>
                </a:solidFill>
                <a:latin typeface="Chalkduster" panose="03050602040202020205" pitchFamily="66" charset="77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Chalkduster" panose="03050602040202020205" pitchFamily="66" charset="77"/>
              </a:rPr>
              <a:t>permitiéndomelo</a:t>
            </a:r>
            <a:r>
              <a:rPr lang="en-US" sz="2400" dirty="0">
                <a:solidFill>
                  <a:srgbClr val="FFFFFF"/>
                </a:solidFill>
                <a:latin typeface="Chalkduster" panose="03050602040202020205" pitchFamily="66" charset="77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Chalkduster" panose="03050602040202020205" pitchFamily="66" charset="77"/>
              </a:rPr>
              <a:t>también</a:t>
            </a:r>
            <a:endParaRPr lang="en-US" sz="2400" dirty="0">
              <a:solidFill>
                <a:srgbClr val="FFFFFF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76877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9CAF5D-02ED-37F2-C5CF-3104D173E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 fontScale="90000"/>
          </a:bodyPr>
          <a:lstStyle/>
          <a:p>
            <a:r>
              <a:rPr lang="es-ES" sz="4100">
                <a:latin typeface="Chalkduster" panose="03050602040202020205" pitchFamily="66" charset="77"/>
              </a:rPr>
              <a:t>A veces pasan cosas y el mundo no se detiene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A9DEFC9-9526-8E84-74D4-42B78812C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Marcador de contenido 4" descr="Un puente sobre un cuerpo de agua&#10;&#10;Descripción generada automáticamente con confianza media">
            <a:extLst>
              <a:ext uri="{FF2B5EF4-FFF2-40B4-BE49-F238E27FC236}">
                <a16:creationId xmlns:a16="http://schemas.microsoft.com/office/drawing/2014/main" id="{A2F5C003-94E5-A674-10EE-CBFEAB075B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83" r="-1" b="16369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2891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Sol brillando entre los árboles&#10;&#10;Descripción generada automáticamente con confianza media">
            <a:extLst>
              <a:ext uri="{FF2B5EF4-FFF2-40B4-BE49-F238E27FC236}">
                <a16:creationId xmlns:a16="http://schemas.microsoft.com/office/drawing/2014/main" id="{CA839B64-7149-1ADC-E841-701FE00471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4282" b="4071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93319B1-425C-C906-98B3-036153D00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  <a:latin typeface="Chalkduster" panose="03050602040202020205" pitchFamily="66" charset="77"/>
              </a:rPr>
              <a:t>Decir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516E06-FE2F-E472-1820-0DC262D7D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  <a:latin typeface="Chalkduster" panose="03050602040202020205" pitchFamily="66" charset="77"/>
              </a:rPr>
              <a:t>No es tu culpa</a:t>
            </a:r>
          </a:p>
          <a:p>
            <a:r>
              <a:rPr lang="es-ES">
                <a:solidFill>
                  <a:srgbClr val="FFFFFF"/>
                </a:solidFill>
                <a:latin typeface="Chalkduster" panose="03050602040202020205" pitchFamily="66" charset="77"/>
              </a:rPr>
              <a:t>Tienes derecho a quejarte</a:t>
            </a:r>
          </a:p>
          <a:p>
            <a:r>
              <a:rPr lang="es-ES">
                <a:solidFill>
                  <a:srgbClr val="FFFFFF"/>
                </a:solidFill>
                <a:latin typeface="Chalkduster" panose="03050602040202020205" pitchFamily="66" charset="77"/>
              </a:rPr>
              <a:t>Vamos a ayudarte</a:t>
            </a:r>
          </a:p>
        </p:txBody>
      </p:sp>
    </p:spTree>
    <p:extLst>
      <p:ext uri="{BB962C8B-B14F-4D97-AF65-F5344CB8AC3E}">
        <p14:creationId xmlns:p14="http://schemas.microsoft.com/office/powerpoint/2010/main" val="2234808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ubes geométricas blancas en un cielo azul">
            <a:extLst>
              <a:ext uri="{FF2B5EF4-FFF2-40B4-BE49-F238E27FC236}">
                <a16:creationId xmlns:a16="http://schemas.microsoft.com/office/drawing/2014/main" id="{50360BFB-1F41-D374-5F28-C256D4F5D2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4C35CA-0F79-0746-3450-42D2CA52D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  <a:latin typeface="Chalkduster" panose="03050602040202020205" pitchFamily="66" charset="77"/>
              </a:rPr>
              <a:t>Necesitan tiempo y comprensión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548B06-9EB6-45C3-0770-8C6B0E2AE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>
                <a:solidFill>
                  <a:srgbClr val="FFFFFF"/>
                </a:solidFill>
                <a:latin typeface="Chalkduster" panose="03050602040202020205" pitchFamily="66" charset="77"/>
              </a:rPr>
              <a:t>Que acompasemos nuestra vida a la suya</a:t>
            </a:r>
          </a:p>
        </p:txBody>
      </p:sp>
    </p:spTree>
    <p:extLst>
      <p:ext uri="{BB962C8B-B14F-4D97-AF65-F5344CB8AC3E}">
        <p14:creationId xmlns:p14="http://schemas.microsoft.com/office/powerpoint/2010/main" val="362609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23730-DD3C-F9C7-A684-690ADAFFC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Chalkduster" panose="03050602040202020205" pitchFamily="66" charset="77"/>
              </a:rPr>
              <a:t>Mujer con tres pelos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9A3D0C-6699-B2EF-9FB2-7E18A9027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007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florero con flores amarillas&#10;&#10;Descripción generada automáticamente">
            <a:extLst>
              <a:ext uri="{FF2B5EF4-FFF2-40B4-BE49-F238E27FC236}">
                <a16:creationId xmlns:a16="http://schemas.microsoft.com/office/drawing/2014/main" id="{2A8CE3A7-5D0E-9FB4-73FC-47A1A4CFA0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7" t="5436" r="1489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0653CC-FBB3-2C53-D1F4-31E9E8AD3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latin typeface="Chalkduster" panose="03050602040202020205" pitchFamily="66" charset="77"/>
              </a:rPr>
              <a:t>ITV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B0881F-5ABD-DFD5-5B3A-1EB58A93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halkduster" panose="03050602040202020205" pitchFamily="66" charset="77"/>
              </a:rPr>
              <a:t>Inspección</a:t>
            </a:r>
            <a:r>
              <a:rPr lang="en-US" sz="2000" dirty="0">
                <a:latin typeface="Chalkduster" panose="03050602040202020205" pitchFamily="66" charset="77"/>
              </a:rPr>
              <a:t> </a:t>
            </a:r>
            <a:r>
              <a:rPr lang="en-US" sz="2000" dirty="0" err="1">
                <a:latin typeface="Chalkduster" panose="03050602040202020205" pitchFamily="66" charset="77"/>
              </a:rPr>
              <a:t>técnica</a:t>
            </a:r>
            <a:r>
              <a:rPr lang="en-US" sz="2000" dirty="0">
                <a:latin typeface="Chalkduster" panose="03050602040202020205" pitchFamily="66" charset="77"/>
              </a:rPr>
              <a:t> vital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730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93ABC6E-645E-D561-584A-4E184378D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48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1A6D9F0-026C-2B2D-C0C9-5306481D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Lealtades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familiares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heredados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halkduster" panose="03050602040202020205" pitchFamily="66" charset="77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607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21F822-B55A-FAA4-395A-62E02FBC4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s-ES" dirty="0"/>
              <a:t>Este partido se juega con el equipo titular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A2BF1E-9EEF-6BB9-8E24-DED6A4551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>
              <a:tabLst>
                <a:tab pos="318770" algn="l"/>
              </a:tabLst>
            </a:pP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1 MI FAMILIA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2.- LOS AMIGOS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EL DEPORTE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COMER SALUDABLE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LEER UN BUEN LIBRO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MUSIC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VIAJES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7 ojo: el trabajo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8 ESCRIBIR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9 EL CANAL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10 HUMOR</a:t>
            </a:r>
          </a:p>
          <a:p>
            <a:pPr>
              <a:tabLst>
                <a:tab pos="318770" algn="l"/>
              </a:tabLst>
            </a:pPr>
            <a:r>
              <a:rPr lang="es-ES" sz="1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11 meditar </a:t>
            </a:r>
          </a:p>
          <a:p>
            <a:endParaRPr lang="es-ES" sz="140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B34AC-FF8A-76E3-A54A-9CB6318C9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378543"/>
            <a:ext cx="4788505" cy="336865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53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A7858C-BFB7-4304-2AB5-3A87AC483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r>
              <a:rPr lang="es-ES" dirty="0"/>
              <a:t>Buenos tratos</a:t>
            </a:r>
          </a:p>
        </p:txBody>
      </p:sp>
      <p:pic>
        <p:nvPicPr>
          <p:cNvPr id="5" name="Imagen 4" descr="Sol brillando entre los árboles&#10;&#10;Descripción generada automáticamente con confianza media">
            <a:extLst>
              <a:ext uri="{FF2B5EF4-FFF2-40B4-BE49-F238E27FC236}">
                <a16:creationId xmlns:a16="http://schemas.microsoft.com/office/drawing/2014/main" id="{98F028DF-6A2E-73CC-EDD3-56A62BC81F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0507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568793-497F-328B-057B-8686AC044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endParaRPr lang="es-ES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s-ES" sz="20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Cuando te cruces con alguien con el corazón hecho añicos trátalo con tal bondad que desee pegarlos</a:t>
            </a:r>
          </a:p>
          <a:p>
            <a:endParaRPr lang="es-ES" sz="2000"/>
          </a:p>
        </p:txBody>
      </p:sp>
    </p:spTree>
    <p:extLst>
      <p:ext uri="{BB962C8B-B14F-4D97-AF65-F5344CB8AC3E}">
        <p14:creationId xmlns:p14="http://schemas.microsoft.com/office/powerpoint/2010/main" val="376815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61B8E1-FDD5-2B7B-4545-787A5755E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s-ES" sz="4000">
                <a:latin typeface="Chalkduster" panose="03050602040202020205" pitchFamily="66" charset="77"/>
              </a:rPr>
              <a:t>Buenos tratos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535423-E5A6-C651-1CE9-B956CD260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/>
          </a:bodyPr>
          <a:lstStyle/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s-ES" sz="20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ES ESCUCHAR,</a:t>
            </a:r>
          </a:p>
          <a:p>
            <a:pPr marL="457200"/>
            <a:endParaRPr lang="es-ES" sz="2000">
              <a:effectLst/>
              <a:latin typeface="Chalkduster" panose="03050602040202020205" pitchFamily="66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s-ES" sz="20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DECICAR TIEMPO AL QUE LO NECESITA</a:t>
            </a:r>
          </a:p>
          <a:p>
            <a:pPr marL="457200"/>
            <a:endParaRPr lang="es-ES" sz="2000">
              <a:effectLst/>
              <a:latin typeface="Chalkduster" panose="03050602040202020205" pitchFamily="66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s-ES" sz="20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Intentar QUE NADIE SE SIENTA INVISIBLE</a:t>
            </a:r>
          </a:p>
          <a:p>
            <a:endParaRPr lang="es-ES" sz="2000"/>
          </a:p>
        </p:txBody>
      </p:sp>
      <p:pic>
        <p:nvPicPr>
          <p:cNvPr id="5" name="Imagen 4" descr="Un atardecer en una banca junto a un cuerpo de agua&#10;&#10;Descripción generada automáticamente">
            <a:extLst>
              <a:ext uri="{FF2B5EF4-FFF2-40B4-BE49-F238E27FC236}">
                <a16:creationId xmlns:a16="http://schemas.microsoft.com/office/drawing/2014/main" id="{6E48CF32-4706-A776-202E-472C33E66B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1" r="-2" b="-2"/>
          <a:stretch/>
        </p:blipFill>
        <p:spPr>
          <a:xfrm>
            <a:off x="5183500" y="1904282"/>
            <a:ext cx="6170299" cy="422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19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834191-AD62-1B95-FC7B-9B5C5ACDF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 fontScale="90000"/>
          </a:bodyPr>
          <a:lstStyle/>
          <a:p>
            <a:r>
              <a:rPr lang="es-ES" sz="3700" b="1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Lector de códigos emocionales</a:t>
            </a:r>
            <a:endParaRPr lang="es-ES" sz="3700">
              <a:latin typeface="Chalkduster" panose="03050602040202020205" pitchFamily="66" charset="77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F42DB0-D872-6F37-C7FD-0C33CBCB0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s-ES" sz="20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momentos de achucho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s-ES" sz="20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momento de retirada</a:t>
            </a:r>
          </a:p>
          <a:p>
            <a:endParaRPr lang="es-ES" sz="20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75E1A2-1B36-FD76-26DC-65721D6754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813" r="1" b="18843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28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CA3DAA-08BB-476F-9793-941CFAEA5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1EF744A-E0CA-4659-9909-4B77BF70D3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09C8437-171E-4687-AA5E-A46A56AEE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FEFA667-DE58-4745-9E9D-C6E61CB06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7348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973D30-6F82-385E-5001-04D5BAF79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0" y="1676400"/>
            <a:ext cx="5410200" cy="1063754"/>
          </a:xfrm>
        </p:spPr>
        <p:txBody>
          <a:bodyPr anchor="t">
            <a:normAutofit/>
          </a:bodyPr>
          <a:lstStyle/>
          <a:p>
            <a:r>
              <a:rPr lang="es-ES" sz="34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Para los </a:t>
            </a:r>
            <a:r>
              <a:rPr lang="es-ES" sz="3400" b="1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niños y los mayores</a:t>
            </a:r>
            <a:endParaRPr lang="es-ES" sz="3400">
              <a:latin typeface="Chalkduster" panose="03050602040202020205" pitchFamily="66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B326B2-7473-8037-1C74-967E40694B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38" r="12979" b="1"/>
          <a:stretch/>
        </p:blipFill>
        <p:spPr>
          <a:xfrm>
            <a:off x="914400" y="1676400"/>
            <a:ext cx="4495801" cy="35052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53D544-BD7B-F997-7296-91BB27B9F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425954"/>
            <a:ext cx="5638800" cy="1755646"/>
          </a:xfrm>
        </p:spPr>
        <p:txBody>
          <a:bodyPr>
            <a:normAutofit/>
          </a:bodyPr>
          <a:lstStyle/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s-ES" sz="2400">
                <a:solidFill>
                  <a:schemeClr val="tx1">
                    <a:alpha val="55000"/>
                  </a:schemeClr>
                </a:solidFill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los buenos tratos son una necesidad</a:t>
            </a:r>
          </a:p>
          <a:p>
            <a:pPr indent="0">
              <a:buNone/>
            </a:pPr>
            <a:endParaRPr lang="es-ES" sz="2400">
              <a:solidFill>
                <a:schemeClr val="tx1">
                  <a:alpha val="5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>
              <a:solidFill>
                <a:schemeClr val="tx1">
                  <a:alpha val="5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671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>
            <a:extLst>
              <a:ext uri="{FF2B5EF4-FFF2-40B4-BE49-F238E27FC236}">
                <a16:creationId xmlns:a16="http://schemas.microsoft.com/office/drawing/2014/main" id="{27427488-068E-4B55-AC8D-CD070B8CD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9" name="Group 10">
            <a:extLst>
              <a:ext uri="{FF2B5EF4-FFF2-40B4-BE49-F238E27FC236}">
                <a16:creationId xmlns:a16="http://schemas.microsoft.com/office/drawing/2014/main" id="{31460D47-75CD-497D-BC88-FA41997D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6858001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09592-A5E6-4C28-98E1-2066732D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40D59619-E7E2-49E5-B842-23F79868B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Freeform: Shape 14">
            <a:extLst>
              <a:ext uri="{FF2B5EF4-FFF2-40B4-BE49-F238E27FC236}">
                <a16:creationId xmlns:a16="http://schemas.microsoft.com/office/drawing/2014/main" id="{E6A0E474-BC1B-4020-8F1C-5DB17CF64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custGeom>
            <a:avLst/>
            <a:gdLst>
              <a:gd name="connsiteX0" fmla="*/ 369702 w 12192002"/>
              <a:gd name="connsiteY0" fmla="*/ 6712169 h 6858000"/>
              <a:gd name="connsiteX1" fmla="*/ 366575 w 12192002"/>
              <a:gd name="connsiteY1" fmla="*/ 6715556 h 6858000"/>
              <a:gd name="connsiteX2" fmla="*/ 371637 w 12192002"/>
              <a:gd name="connsiteY2" fmla="*/ 6713954 h 6858000"/>
              <a:gd name="connsiteX3" fmla="*/ 7392322 w 12192002"/>
              <a:gd name="connsiteY3" fmla="*/ 6658238 h 6858000"/>
              <a:gd name="connsiteX4" fmla="*/ 7611337 w 12192002"/>
              <a:gd name="connsiteY4" fmla="*/ 6732821 h 6858000"/>
              <a:gd name="connsiteX5" fmla="*/ 7955762 w 12192002"/>
              <a:gd name="connsiteY5" fmla="*/ 6842006 h 6858000"/>
              <a:gd name="connsiteX6" fmla="*/ 7512455 w 12192002"/>
              <a:gd name="connsiteY6" fmla="*/ 6674734 h 6858000"/>
              <a:gd name="connsiteX7" fmla="*/ 9928143 w 12192002"/>
              <a:gd name="connsiteY7" fmla="*/ 6515312 h 6858000"/>
              <a:gd name="connsiteX8" fmla="*/ 9753801 w 12192002"/>
              <a:gd name="connsiteY8" fmla="*/ 6525103 h 6858000"/>
              <a:gd name="connsiteX9" fmla="*/ 9578027 w 12192002"/>
              <a:gd name="connsiteY9" fmla="*/ 6532104 h 6858000"/>
              <a:gd name="connsiteX10" fmla="*/ 9424342 w 12192002"/>
              <a:gd name="connsiteY10" fmla="*/ 6528403 h 6858000"/>
              <a:gd name="connsiteX11" fmla="*/ 9001907 w 12192002"/>
              <a:gd name="connsiteY11" fmla="*/ 6560369 h 6858000"/>
              <a:gd name="connsiteX12" fmla="*/ 8922138 w 12192002"/>
              <a:gd name="connsiteY12" fmla="*/ 6591702 h 6858000"/>
              <a:gd name="connsiteX13" fmla="*/ 9087550 w 12192002"/>
              <a:gd name="connsiteY13" fmla="*/ 6599765 h 6858000"/>
              <a:gd name="connsiteX14" fmla="*/ 9512475 w 12192002"/>
              <a:gd name="connsiteY14" fmla="*/ 6563693 h 6858000"/>
              <a:gd name="connsiteX15" fmla="*/ 9928143 w 12192002"/>
              <a:gd name="connsiteY15" fmla="*/ 6515312 h 6858000"/>
              <a:gd name="connsiteX16" fmla="*/ 9351220 w 12192002"/>
              <a:gd name="connsiteY16" fmla="*/ 6459370 h 6858000"/>
              <a:gd name="connsiteX17" fmla="*/ 8999756 w 12192002"/>
              <a:gd name="connsiteY17" fmla="*/ 6529929 h 6858000"/>
              <a:gd name="connsiteX18" fmla="*/ 9425830 w 12192002"/>
              <a:gd name="connsiteY18" fmla="*/ 6498517 h 6858000"/>
              <a:gd name="connsiteX19" fmla="*/ 9578307 w 12192002"/>
              <a:gd name="connsiteY19" fmla="*/ 6502035 h 6858000"/>
              <a:gd name="connsiteX20" fmla="*/ 9752771 w 12192002"/>
              <a:gd name="connsiteY20" fmla="*/ 6495471 h 6858000"/>
              <a:gd name="connsiteX21" fmla="*/ 9852779 w 12192002"/>
              <a:gd name="connsiteY21" fmla="*/ 6489665 h 6858000"/>
              <a:gd name="connsiteX22" fmla="*/ 9694862 w 12192002"/>
              <a:gd name="connsiteY22" fmla="*/ 6473140 h 6858000"/>
              <a:gd name="connsiteX23" fmla="*/ 9351220 w 12192002"/>
              <a:gd name="connsiteY23" fmla="*/ 6459370 h 6858000"/>
              <a:gd name="connsiteX24" fmla="*/ 1019354 w 12192002"/>
              <a:gd name="connsiteY24" fmla="*/ 6315006 h 6858000"/>
              <a:gd name="connsiteX25" fmla="*/ 441046 w 12192002"/>
              <a:gd name="connsiteY25" fmla="*/ 6691153 h 6858000"/>
              <a:gd name="connsiteX26" fmla="*/ 1019354 w 12192002"/>
              <a:gd name="connsiteY26" fmla="*/ 6315006 h 6858000"/>
              <a:gd name="connsiteX27" fmla="*/ 991680 w 12192002"/>
              <a:gd name="connsiteY27" fmla="*/ 6298413 h 6858000"/>
              <a:gd name="connsiteX28" fmla="*/ 409060 w 12192002"/>
              <a:gd name="connsiteY28" fmla="*/ 6671470 h 6858000"/>
              <a:gd name="connsiteX29" fmla="*/ 991680 w 12192002"/>
              <a:gd name="connsiteY29" fmla="*/ 6298413 h 6858000"/>
              <a:gd name="connsiteX30" fmla="*/ 7254615 w 12192002"/>
              <a:gd name="connsiteY30" fmla="*/ 5911918 h 6858000"/>
              <a:gd name="connsiteX31" fmla="*/ 7312589 w 12192002"/>
              <a:gd name="connsiteY31" fmla="*/ 5982309 h 6858000"/>
              <a:gd name="connsiteX32" fmla="*/ 7580896 w 12192002"/>
              <a:gd name="connsiteY32" fmla="*/ 6402069 h 6858000"/>
              <a:gd name="connsiteX33" fmla="*/ 7990862 w 12192002"/>
              <a:gd name="connsiteY33" fmla="*/ 6807025 h 6858000"/>
              <a:gd name="connsiteX34" fmla="*/ 7871964 w 12192002"/>
              <a:gd name="connsiteY34" fmla="*/ 6649139 h 6858000"/>
              <a:gd name="connsiteX35" fmla="*/ 7859674 w 12192002"/>
              <a:gd name="connsiteY35" fmla="*/ 6636358 h 6858000"/>
              <a:gd name="connsiteX36" fmla="*/ 7545050 w 12192002"/>
              <a:gd name="connsiteY36" fmla="*/ 6260110 h 6858000"/>
              <a:gd name="connsiteX37" fmla="*/ 7254615 w 12192002"/>
              <a:gd name="connsiteY37" fmla="*/ 5911918 h 6858000"/>
              <a:gd name="connsiteX38" fmla="*/ 9078855 w 12192002"/>
              <a:gd name="connsiteY38" fmla="*/ 5884754 h 6858000"/>
              <a:gd name="connsiteX39" fmla="*/ 8825188 w 12192002"/>
              <a:gd name="connsiteY39" fmla="*/ 6496752 h 6858000"/>
              <a:gd name="connsiteX40" fmla="*/ 9078855 w 12192002"/>
              <a:gd name="connsiteY40" fmla="*/ 5884754 h 6858000"/>
              <a:gd name="connsiteX41" fmla="*/ 9113805 w 12192002"/>
              <a:gd name="connsiteY41" fmla="*/ 5883072 h 6858000"/>
              <a:gd name="connsiteX42" fmla="*/ 8855200 w 12192002"/>
              <a:gd name="connsiteY42" fmla="*/ 6494950 h 6858000"/>
              <a:gd name="connsiteX43" fmla="*/ 9113805 w 12192002"/>
              <a:gd name="connsiteY43" fmla="*/ 5883072 h 6858000"/>
              <a:gd name="connsiteX44" fmla="*/ 9123940 w 12192002"/>
              <a:gd name="connsiteY44" fmla="*/ 5825040 h 6858000"/>
              <a:gd name="connsiteX45" fmla="*/ 9120846 w 12192002"/>
              <a:gd name="connsiteY45" fmla="*/ 5829053 h 6858000"/>
              <a:gd name="connsiteX46" fmla="*/ 9123267 w 12192002"/>
              <a:gd name="connsiteY46" fmla="*/ 5829425 h 6858000"/>
              <a:gd name="connsiteX47" fmla="*/ 103333 w 12192002"/>
              <a:gd name="connsiteY47" fmla="*/ 5699602 h 6858000"/>
              <a:gd name="connsiteX48" fmla="*/ 233938 w 12192002"/>
              <a:gd name="connsiteY48" fmla="*/ 5809416 h 6858000"/>
              <a:gd name="connsiteX49" fmla="*/ 883580 w 12192002"/>
              <a:gd name="connsiteY49" fmla="*/ 6180710 h 6858000"/>
              <a:gd name="connsiteX50" fmla="*/ 487337 w 12192002"/>
              <a:gd name="connsiteY50" fmla="*/ 5950182 h 6858000"/>
              <a:gd name="connsiteX51" fmla="*/ 354051 w 12192002"/>
              <a:gd name="connsiteY51" fmla="*/ 5854912 h 6858000"/>
              <a:gd name="connsiteX52" fmla="*/ 195436 w 12192002"/>
              <a:gd name="connsiteY52" fmla="*/ 5755068 h 6858000"/>
              <a:gd name="connsiteX53" fmla="*/ 5539432 w 12192002"/>
              <a:gd name="connsiteY53" fmla="*/ 5642928 h 6858000"/>
              <a:gd name="connsiteX54" fmla="*/ 5555462 w 12192002"/>
              <a:gd name="connsiteY54" fmla="*/ 5694454 h 6858000"/>
              <a:gd name="connsiteX55" fmla="*/ 5828270 w 12192002"/>
              <a:gd name="connsiteY55" fmla="*/ 6320663 h 6858000"/>
              <a:gd name="connsiteX56" fmla="*/ 5947416 w 12192002"/>
              <a:gd name="connsiteY56" fmla="*/ 6574846 h 6858000"/>
              <a:gd name="connsiteX57" fmla="*/ 5539432 w 12192002"/>
              <a:gd name="connsiteY57" fmla="*/ 5642928 h 6858000"/>
              <a:gd name="connsiteX58" fmla="*/ 51253 w 12192002"/>
              <a:gd name="connsiteY58" fmla="*/ 5631825 h 6858000"/>
              <a:gd name="connsiteX59" fmla="*/ 211622 w 12192002"/>
              <a:gd name="connsiteY59" fmla="*/ 5728803 h 6858000"/>
              <a:gd name="connsiteX60" fmla="*/ 371652 w 12192002"/>
              <a:gd name="connsiteY60" fmla="*/ 5829062 h 6858000"/>
              <a:gd name="connsiteX61" fmla="*/ 505903 w 12192002"/>
              <a:gd name="connsiteY61" fmla="*/ 5925221 h 6858000"/>
              <a:gd name="connsiteX62" fmla="*/ 899240 w 12192002"/>
              <a:gd name="connsiteY62" fmla="*/ 6153068 h 6858000"/>
              <a:gd name="connsiteX63" fmla="*/ 988114 w 12192002"/>
              <a:gd name="connsiteY63" fmla="*/ 6174204 h 6858000"/>
              <a:gd name="connsiteX64" fmla="*/ 845971 w 12192002"/>
              <a:gd name="connsiteY64" fmla="*/ 6067177 h 6858000"/>
              <a:gd name="connsiteX65" fmla="*/ 448057 w 12192002"/>
              <a:gd name="connsiteY65" fmla="*/ 5841376 h 6858000"/>
              <a:gd name="connsiteX66" fmla="*/ 51253 w 12192002"/>
              <a:gd name="connsiteY66" fmla="*/ 5631825 h 6858000"/>
              <a:gd name="connsiteX67" fmla="*/ 2606687 w 12192002"/>
              <a:gd name="connsiteY67" fmla="*/ 5630718 h 6858000"/>
              <a:gd name="connsiteX68" fmla="*/ 2645658 w 12192002"/>
              <a:gd name="connsiteY68" fmla="*/ 6640259 h 6858000"/>
              <a:gd name="connsiteX69" fmla="*/ 2606687 w 12192002"/>
              <a:gd name="connsiteY69" fmla="*/ 5630718 h 6858000"/>
              <a:gd name="connsiteX70" fmla="*/ 10097724 w 12192002"/>
              <a:gd name="connsiteY70" fmla="*/ 5591852 h 6858000"/>
              <a:gd name="connsiteX71" fmla="*/ 9645248 w 12192002"/>
              <a:gd name="connsiteY71" fmla="*/ 5630119 h 6858000"/>
              <a:gd name="connsiteX72" fmla="*/ 9543858 w 12192002"/>
              <a:gd name="connsiteY72" fmla="*/ 5650510 h 6858000"/>
              <a:gd name="connsiteX73" fmla="*/ 9681648 w 12192002"/>
              <a:gd name="connsiteY73" fmla="*/ 5629828 h 6858000"/>
              <a:gd name="connsiteX74" fmla="*/ 10557846 w 12192002"/>
              <a:gd name="connsiteY74" fmla="*/ 5601337 h 6858000"/>
              <a:gd name="connsiteX75" fmla="*/ 10301704 w 12192002"/>
              <a:gd name="connsiteY75" fmla="*/ 5598847 h 6858000"/>
              <a:gd name="connsiteX76" fmla="*/ 10250553 w 12192002"/>
              <a:gd name="connsiteY76" fmla="*/ 5595539 h 6858000"/>
              <a:gd name="connsiteX77" fmla="*/ 10097724 w 12192002"/>
              <a:gd name="connsiteY77" fmla="*/ 5591852 h 6858000"/>
              <a:gd name="connsiteX78" fmla="*/ 3642057 w 12192002"/>
              <a:gd name="connsiteY78" fmla="*/ 5573487 h 6858000"/>
              <a:gd name="connsiteX79" fmla="*/ 3632981 w 12192002"/>
              <a:gd name="connsiteY79" fmla="*/ 5579437 h 6858000"/>
              <a:gd name="connsiteX80" fmla="*/ 3382436 w 12192002"/>
              <a:gd name="connsiteY80" fmla="*/ 5952726 h 6858000"/>
              <a:gd name="connsiteX81" fmla="*/ 3191929 w 12192002"/>
              <a:gd name="connsiteY81" fmla="*/ 6662669 h 6858000"/>
              <a:gd name="connsiteX82" fmla="*/ 3369898 w 12192002"/>
              <a:gd name="connsiteY82" fmla="*/ 6081771 h 6858000"/>
              <a:gd name="connsiteX83" fmla="*/ 3642057 w 12192002"/>
              <a:gd name="connsiteY83" fmla="*/ 5573487 h 6858000"/>
              <a:gd name="connsiteX84" fmla="*/ 7015907 w 12192002"/>
              <a:gd name="connsiteY84" fmla="*/ 5541548 h 6858000"/>
              <a:gd name="connsiteX85" fmla="*/ 7259646 w 12192002"/>
              <a:gd name="connsiteY85" fmla="*/ 5765985 h 6858000"/>
              <a:gd name="connsiteX86" fmla="*/ 7741483 w 12192002"/>
              <a:gd name="connsiteY86" fmla="*/ 6279980 h 6858000"/>
              <a:gd name="connsiteX87" fmla="*/ 8008941 w 12192002"/>
              <a:gd name="connsiteY87" fmla="*/ 6733560 h 6858000"/>
              <a:gd name="connsiteX88" fmla="*/ 7999234 w 12192002"/>
              <a:gd name="connsiteY88" fmla="*/ 6610993 h 6858000"/>
              <a:gd name="connsiteX89" fmla="*/ 7715154 w 12192002"/>
              <a:gd name="connsiteY89" fmla="*/ 6197148 h 6858000"/>
              <a:gd name="connsiteX90" fmla="*/ 7271900 w 12192002"/>
              <a:gd name="connsiteY90" fmla="*/ 5734551 h 6858000"/>
              <a:gd name="connsiteX91" fmla="*/ 7015907 w 12192002"/>
              <a:gd name="connsiteY91" fmla="*/ 5541548 h 6858000"/>
              <a:gd name="connsiteX92" fmla="*/ 2650666 w 12192002"/>
              <a:gd name="connsiteY92" fmla="*/ 5530686 h 6858000"/>
              <a:gd name="connsiteX93" fmla="*/ 2650249 w 12192002"/>
              <a:gd name="connsiteY93" fmla="*/ 5532101 h 6858000"/>
              <a:gd name="connsiteX94" fmla="*/ 2663808 w 12192002"/>
              <a:gd name="connsiteY94" fmla="*/ 6535215 h 6858000"/>
              <a:gd name="connsiteX95" fmla="*/ 2665418 w 12192002"/>
              <a:gd name="connsiteY95" fmla="*/ 6132756 h 6858000"/>
              <a:gd name="connsiteX96" fmla="*/ 2650666 w 12192002"/>
              <a:gd name="connsiteY96" fmla="*/ 5530686 h 6858000"/>
              <a:gd name="connsiteX97" fmla="*/ 10218664 w 12192002"/>
              <a:gd name="connsiteY97" fmla="*/ 5525300 h 6858000"/>
              <a:gd name="connsiteX98" fmla="*/ 10086154 w 12192002"/>
              <a:gd name="connsiteY98" fmla="*/ 5525937 h 6858000"/>
              <a:gd name="connsiteX99" fmla="*/ 9778614 w 12192002"/>
              <a:gd name="connsiteY99" fmla="*/ 5550189 h 6858000"/>
              <a:gd name="connsiteX100" fmla="*/ 9601703 w 12192002"/>
              <a:gd name="connsiteY100" fmla="*/ 5605852 h 6858000"/>
              <a:gd name="connsiteX101" fmla="*/ 9641684 w 12192002"/>
              <a:gd name="connsiteY101" fmla="*/ 5600203 h 6858000"/>
              <a:gd name="connsiteX102" fmla="*/ 10252799 w 12192002"/>
              <a:gd name="connsiteY102" fmla="*/ 5564971 h 6858000"/>
              <a:gd name="connsiteX103" fmla="*/ 10304297 w 12192002"/>
              <a:gd name="connsiteY103" fmla="*/ 5568822 h 6858000"/>
              <a:gd name="connsiteX104" fmla="*/ 10533945 w 12192002"/>
              <a:gd name="connsiteY104" fmla="*/ 5573703 h 6858000"/>
              <a:gd name="connsiteX105" fmla="*/ 10446061 w 12192002"/>
              <a:gd name="connsiteY105" fmla="*/ 5555562 h 6858000"/>
              <a:gd name="connsiteX106" fmla="*/ 10360877 w 12192002"/>
              <a:gd name="connsiteY106" fmla="*/ 5538004 h 6858000"/>
              <a:gd name="connsiteX107" fmla="*/ 10218664 w 12192002"/>
              <a:gd name="connsiteY107" fmla="*/ 5525300 h 6858000"/>
              <a:gd name="connsiteX108" fmla="*/ 6946849 w 12192002"/>
              <a:gd name="connsiteY108" fmla="*/ 5523271 h 6858000"/>
              <a:gd name="connsiteX109" fmla="*/ 6946972 w 12192002"/>
              <a:gd name="connsiteY109" fmla="*/ 5526491 h 6858000"/>
              <a:gd name="connsiteX110" fmla="*/ 7105827 w 12192002"/>
              <a:gd name="connsiteY110" fmla="*/ 5718700 h 6858000"/>
              <a:gd name="connsiteX111" fmla="*/ 7126431 w 12192002"/>
              <a:gd name="connsiteY111" fmla="*/ 5737872 h 6858000"/>
              <a:gd name="connsiteX112" fmla="*/ 7567269 w 12192002"/>
              <a:gd name="connsiteY112" fmla="*/ 6240461 h 6858000"/>
              <a:gd name="connsiteX113" fmla="*/ 7880270 w 12192002"/>
              <a:gd name="connsiteY113" fmla="*/ 6615176 h 6858000"/>
              <a:gd name="connsiteX114" fmla="*/ 7892560 w 12192002"/>
              <a:gd name="connsiteY114" fmla="*/ 6627949 h 6858000"/>
              <a:gd name="connsiteX115" fmla="*/ 7971643 w 12192002"/>
              <a:gd name="connsiteY115" fmla="*/ 6718236 h 6858000"/>
              <a:gd name="connsiteX116" fmla="*/ 7719359 w 12192002"/>
              <a:gd name="connsiteY116" fmla="*/ 6299011 h 6858000"/>
              <a:gd name="connsiteX117" fmla="*/ 7240170 w 12192002"/>
              <a:gd name="connsiteY117" fmla="*/ 5787985 h 6858000"/>
              <a:gd name="connsiteX118" fmla="*/ 6946849 w 12192002"/>
              <a:gd name="connsiteY118" fmla="*/ 5523271 h 6858000"/>
              <a:gd name="connsiteX119" fmla="*/ 2680277 w 12192002"/>
              <a:gd name="connsiteY119" fmla="*/ 5479204 h 6858000"/>
              <a:gd name="connsiteX120" fmla="*/ 2678972 w 12192002"/>
              <a:gd name="connsiteY120" fmla="*/ 5481582 h 6858000"/>
              <a:gd name="connsiteX121" fmla="*/ 2696666 w 12192002"/>
              <a:gd name="connsiteY121" fmla="*/ 6133836 h 6858000"/>
              <a:gd name="connsiteX122" fmla="*/ 2695769 w 12192002"/>
              <a:gd name="connsiteY122" fmla="*/ 6390955 h 6858000"/>
              <a:gd name="connsiteX123" fmla="*/ 2739893 w 12192002"/>
              <a:gd name="connsiteY123" fmla="*/ 6108357 h 6858000"/>
              <a:gd name="connsiteX124" fmla="*/ 2680277 w 12192002"/>
              <a:gd name="connsiteY124" fmla="*/ 5479204 h 6858000"/>
              <a:gd name="connsiteX125" fmla="*/ 1132195 w 12192002"/>
              <a:gd name="connsiteY125" fmla="*/ 5467980 h 6858000"/>
              <a:gd name="connsiteX126" fmla="*/ 1679056 w 12192002"/>
              <a:gd name="connsiteY126" fmla="*/ 5516907 h 6858000"/>
              <a:gd name="connsiteX127" fmla="*/ 2128648 w 12192002"/>
              <a:gd name="connsiteY127" fmla="*/ 5474249 h 6858000"/>
              <a:gd name="connsiteX128" fmla="*/ 1825619 w 12192002"/>
              <a:gd name="connsiteY128" fmla="*/ 5478447 h 6858000"/>
              <a:gd name="connsiteX129" fmla="*/ 1737798 w 12192002"/>
              <a:gd name="connsiteY129" fmla="*/ 5483353 h 6858000"/>
              <a:gd name="connsiteX130" fmla="*/ 1132195 w 12192002"/>
              <a:gd name="connsiteY130" fmla="*/ 5467980 h 6858000"/>
              <a:gd name="connsiteX131" fmla="*/ 10104407 w 12192002"/>
              <a:gd name="connsiteY131" fmla="*/ 5458317 h 6858000"/>
              <a:gd name="connsiteX132" fmla="*/ 9704375 w 12192002"/>
              <a:gd name="connsiteY132" fmla="*/ 5536349 h 6858000"/>
              <a:gd name="connsiteX133" fmla="*/ 9773804 w 12192002"/>
              <a:gd name="connsiteY133" fmla="*/ 5519543 h 6858000"/>
              <a:gd name="connsiteX134" fmla="*/ 10086605 w 12192002"/>
              <a:gd name="connsiteY134" fmla="*/ 5494992 h 6858000"/>
              <a:gd name="connsiteX135" fmla="*/ 10367276 w 12192002"/>
              <a:gd name="connsiteY135" fmla="*/ 5507848 h 6858000"/>
              <a:gd name="connsiteX136" fmla="*/ 10454262 w 12192002"/>
              <a:gd name="connsiteY136" fmla="*/ 5525798 h 6858000"/>
              <a:gd name="connsiteX137" fmla="*/ 10569223 w 12192002"/>
              <a:gd name="connsiteY137" fmla="*/ 5547311 h 6858000"/>
              <a:gd name="connsiteX138" fmla="*/ 10104407 w 12192002"/>
              <a:gd name="connsiteY138" fmla="*/ 5458317 h 6858000"/>
              <a:gd name="connsiteX139" fmla="*/ 6861797 w 12192002"/>
              <a:gd name="connsiteY139" fmla="*/ 5419899 h 6858000"/>
              <a:gd name="connsiteX140" fmla="*/ 6879594 w 12192002"/>
              <a:gd name="connsiteY140" fmla="*/ 5424547 h 6858000"/>
              <a:gd name="connsiteX141" fmla="*/ 7789028 w 12192002"/>
              <a:gd name="connsiteY141" fmla="*/ 6212316 h 6858000"/>
              <a:gd name="connsiteX142" fmla="*/ 8093600 w 12192002"/>
              <a:gd name="connsiteY142" fmla="*/ 6710671 h 6858000"/>
              <a:gd name="connsiteX143" fmla="*/ 8129425 w 12192002"/>
              <a:gd name="connsiteY143" fmla="*/ 6854298 h 6858000"/>
              <a:gd name="connsiteX144" fmla="*/ 8130898 w 12192002"/>
              <a:gd name="connsiteY144" fmla="*/ 6857998 h 6858000"/>
              <a:gd name="connsiteX145" fmla="*/ 7899365 w 12192002"/>
              <a:gd name="connsiteY145" fmla="*/ 6857998 h 6858000"/>
              <a:gd name="connsiteX146" fmla="*/ 7761176 w 12192002"/>
              <a:gd name="connsiteY146" fmla="*/ 6816656 h 6858000"/>
              <a:gd name="connsiteX147" fmla="*/ 7602080 w 12192002"/>
              <a:gd name="connsiteY147" fmla="*/ 6760867 h 6858000"/>
              <a:gd name="connsiteX148" fmla="*/ 7289862 w 12192002"/>
              <a:gd name="connsiteY148" fmla="*/ 6659827 h 6858000"/>
              <a:gd name="connsiteX149" fmla="*/ 7582411 w 12192002"/>
              <a:gd name="connsiteY149" fmla="*/ 6784122 h 6858000"/>
              <a:gd name="connsiteX150" fmla="*/ 7605759 w 12192002"/>
              <a:gd name="connsiteY150" fmla="*/ 6793465 h 6858000"/>
              <a:gd name="connsiteX151" fmla="*/ 7737910 w 12192002"/>
              <a:gd name="connsiteY151" fmla="*/ 6840638 h 6858000"/>
              <a:gd name="connsiteX152" fmla="*/ 7826532 w 12192002"/>
              <a:gd name="connsiteY152" fmla="*/ 6857999 h 6858000"/>
              <a:gd name="connsiteX153" fmla="*/ 7696096 w 12192002"/>
              <a:gd name="connsiteY153" fmla="*/ 6857999 h 6858000"/>
              <a:gd name="connsiteX154" fmla="*/ 7594081 w 12192002"/>
              <a:gd name="connsiteY154" fmla="*/ 6821149 h 6858000"/>
              <a:gd name="connsiteX155" fmla="*/ 7570734 w 12192002"/>
              <a:gd name="connsiteY155" fmla="*/ 6811799 h 6858000"/>
              <a:gd name="connsiteX156" fmla="*/ 7271814 w 12192002"/>
              <a:gd name="connsiteY156" fmla="*/ 6684601 h 6858000"/>
              <a:gd name="connsiteX157" fmla="*/ 7585232 w 12192002"/>
              <a:gd name="connsiteY157" fmla="*/ 6850060 h 6858000"/>
              <a:gd name="connsiteX158" fmla="*/ 7613775 w 12192002"/>
              <a:gd name="connsiteY158" fmla="*/ 6857998 h 6858000"/>
              <a:gd name="connsiteX159" fmla="*/ 7522197 w 12192002"/>
              <a:gd name="connsiteY159" fmla="*/ 6857998 h 6858000"/>
              <a:gd name="connsiteX160" fmla="*/ 7410696 w 12192002"/>
              <a:gd name="connsiteY160" fmla="*/ 6803861 h 6858000"/>
              <a:gd name="connsiteX161" fmla="*/ 7088673 w 12192002"/>
              <a:gd name="connsiteY161" fmla="*/ 6610396 h 6858000"/>
              <a:gd name="connsiteX162" fmla="*/ 7090188 w 12192002"/>
              <a:gd name="connsiteY162" fmla="*/ 6584365 h 6858000"/>
              <a:gd name="connsiteX163" fmla="*/ 7780046 w 12192002"/>
              <a:gd name="connsiteY163" fmla="*/ 6711283 h 6858000"/>
              <a:gd name="connsiteX164" fmla="*/ 7944957 w 12192002"/>
              <a:gd name="connsiteY164" fmla="*/ 6799347 h 6858000"/>
              <a:gd name="connsiteX165" fmla="*/ 7601828 w 12192002"/>
              <a:gd name="connsiteY165" fmla="*/ 6503934 h 6858000"/>
              <a:gd name="connsiteX166" fmla="*/ 7042773 w 12192002"/>
              <a:gd name="connsiteY166" fmla="*/ 5734011 h 6858000"/>
              <a:gd name="connsiteX167" fmla="*/ 6844835 w 12192002"/>
              <a:gd name="connsiteY167" fmla="*/ 5424988 h 6858000"/>
              <a:gd name="connsiteX168" fmla="*/ 6861797 w 12192002"/>
              <a:gd name="connsiteY168" fmla="*/ 5419899 h 6858000"/>
              <a:gd name="connsiteX169" fmla="*/ 1456157 w 12192002"/>
              <a:gd name="connsiteY169" fmla="*/ 5371404 h 6858000"/>
              <a:gd name="connsiteX170" fmla="*/ 1244432 w 12192002"/>
              <a:gd name="connsiteY170" fmla="*/ 5385601 h 6858000"/>
              <a:gd name="connsiteX171" fmla="*/ 973990 w 12192002"/>
              <a:gd name="connsiteY171" fmla="*/ 5424940 h 6858000"/>
              <a:gd name="connsiteX172" fmla="*/ 1103809 w 12192002"/>
              <a:gd name="connsiteY172" fmla="*/ 5433720 h 6858000"/>
              <a:gd name="connsiteX173" fmla="*/ 1123454 w 12192002"/>
              <a:gd name="connsiteY173" fmla="*/ 5435727 h 6858000"/>
              <a:gd name="connsiteX174" fmla="*/ 1737017 w 12192002"/>
              <a:gd name="connsiteY174" fmla="*/ 5452183 h 6858000"/>
              <a:gd name="connsiteX175" fmla="*/ 1824397 w 12192002"/>
              <a:gd name="connsiteY175" fmla="*/ 5447757 h 6858000"/>
              <a:gd name="connsiteX176" fmla="*/ 2070059 w 12192002"/>
              <a:gd name="connsiteY176" fmla="*/ 5441660 h 6858000"/>
              <a:gd name="connsiteX177" fmla="*/ 1456157 w 12192002"/>
              <a:gd name="connsiteY177" fmla="*/ 5371404 h 6858000"/>
              <a:gd name="connsiteX178" fmla="*/ 4988186 w 12192002"/>
              <a:gd name="connsiteY178" fmla="*/ 5216467 h 6858000"/>
              <a:gd name="connsiteX179" fmla="*/ 4777334 w 12192002"/>
              <a:gd name="connsiteY179" fmla="*/ 5406072 h 6858000"/>
              <a:gd name="connsiteX180" fmla="*/ 4718341 w 12192002"/>
              <a:gd name="connsiteY180" fmla="*/ 5468043 h 6858000"/>
              <a:gd name="connsiteX181" fmla="*/ 4604655 w 12192002"/>
              <a:gd name="connsiteY181" fmla="*/ 5583434 h 6858000"/>
              <a:gd name="connsiteX182" fmla="*/ 4565074 w 12192002"/>
              <a:gd name="connsiteY182" fmla="*/ 5618550 h 6858000"/>
              <a:gd name="connsiteX183" fmla="*/ 4988186 w 12192002"/>
              <a:gd name="connsiteY183" fmla="*/ 5216467 h 6858000"/>
              <a:gd name="connsiteX184" fmla="*/ 4978032 w 12192002"/>
              <a:gd name="connsiteY184" fmla="*/ 5183809 h 6858000"/>
              <a:gd name="connsiteX185" fmla="*/ 4463413 w 12192002"/>
              <a:gd name="connsiteY185" fmla="*/ 5615162 h 6858000"/>
              <a:gd name="connsiteX186" fmla="*/ 4358134 w 12192002"/>
              <a:gd name="connsiteY186" fmla="*/ 5742791 h 6858000"/>
              <a:gd name="connsiteX187" fmla="*/ 4376219 w 12192002"/>
              <a:gd name="connsiteY187" fmla="*/ 5729027 h 6858000"/>
              <a:gd name="connsiteX188" fmla="*/ 4582340 w 12192002"/>
              <a:gd name="connsiteY188" fmla="*/ 5561037 h 6858000"/>
              <a:gd name="connsiteX189" fmla="*/ 4694684 w 12192002"/>
              <a:gd name="connsiteY189" fmla="*/ 5447098 h 6858000"/>
              <a:gd name="connsiteX190" fmla="*/ 4754123 w 12192002"/>
              <a:gd name="connsiteY190" fmla="*/ 5384643 h 6858000"/>
              <a:gd name="connsiteX191" fmla="*/ 4978032 w 12192002"/>
              <a:gd name="connsiteY191" fmla="*/ 5183809 h 6858000"/>
              <a:gd name="connsiteX192" fmla="*/ 7427076 w 12192002"/>
              <a:gd name="connsiteY192" fmla="*/ 5142684 h 6858000"/>
              <a:gd name="connsiteX193" fmla="*/ 7485963 w 12192002"/>
              <a:gd name="connsiteY193" fmla="*/ 5174783 h 6858000"/>
              <a:gd name="connsiteX194" fmla="*/ 7719410 w 12192002"/>
              <a:gd name="connsiteY194" fmla="*/ 5357281 h 6858000"/>
              <a:gd name="connsiteX195" fmla="*/ 7907163 w 12192002"/>
              <a:gd name="connsiteY195" fmla="*/ 5546863 h 6858000"/>
              <a:gd name="connsiteX196" fmla="*/ 7956656 w 12192002"/>
              <a:gd name="connsiteY196" fmla="*/ 5615961 h 6858000"/>
              <a:gd name="connsiteX197" fmla="*/ 8023445 w 12192002"/>
              <a:gd name="connsiteY197" fmla="*/ 5705642 h 6858000"/>
              <a:gd name="connsiteX198" fmla="*/ 7754656 w 12192002"/>
              <a:gd name="connsiteY198" fmla="*/ 5341546 h 6858000"/>
              <a:gd name="connsiteX199" fmla="*/ 7427076 w 12192002"/>
              <a:gd name="connsiteY199" fmla="*/ 5142684 h 6858000"/>
              <a:gd name="connsiteX200" fmla="*/ 7312201 w 12192002"/>
              <a:gd name="connsiteY200" fmla="*/ 5128278 h 6858000"/>
              <a:gd name="connsiteX201" fmla="*/ 7343603 w 12192002"/>
              <a:gd name="connsiteY201" fmla="*/ 5149746 h 6858000"/>
              <a:gd name="connsiteX202" fmla="*/ 7791759 w 12192002"/>
              <a:gd name="connsiteY202" fmla="*/ 5515717 h 6858000"/>
              <a:gd name="connsiteX203" fmla="*/ 7825280 w 12192002"/>
              <a:gd name="connsiteY203" fmla="*/ 5551608 h 6858000"/>
              <a:gd name="connsiteX204" fmla="*/ 7982410 w 12192002"/>
              <a:gd name="connsiteY204" fmla="*/ 5702551 h 6858000"/>
              <a:gd name="connsiteX205" fmla="*/ 7932408 w 12192002"/>
              <a:gd name="connsiteY205" fmla="*/ 5632736 h 6858000"/>
              <a:gd name="connsiteX206" fmla="*/ 7883927 w 12192002"/>
              <a:gd name="connsiteY206" fmla="*/ 5565087 h 6858000"/>
              <a:gd name="connsiteX207" fmla="*/ 7699832 w 12192002"/>
              <a:gd name="connsiteY207" fmla="*/ 5379904 h 6858000"/>
              <a:gd name="connsiteX208" fmla="*/ 7470240 w 12192002"/>
              <a:gd name="connsiteY208" fmla="*/ 5200559 h 6858000"/>
              <a:gd name="connsiteX209" fmla="*/ 7312201 w 12192002"/>
              <a:gd name="connsiteY209" fmla="*/ 5128278 h 6858000"/>
              <a:gd name="connsiteX210" fmla="*/ 7244057 w 12192002"/>
              <a:gd name="connsiteY210" fmla="*/ 5124233 h 6858000"/>
              <a:gd name="connsiteX211" fmla="*/ 7353035 w 12192002"/>
              <a:gd name="connsiteY211" fmla="*/ 5197318 h 6858000"/>
              <a:gd name="connsiteX212" fmla="*/ 7981878 w 12192002"/>
              <a:gd name="connsiteY212" fmla="*/ 5738345 h 6858000"/>
              <a:gd name="connsiteX213" fmla="*/ 7804780 w 12192002"/>
              <a:gd name="connsiteY213" fmla="*/ 5572174 h 6858000"/>
              <a:gd name="connsiteX214" fmla="*/ 7771164 w 12192002"/>
              <a:gd name="connsiteY214" fmla="*/ 5536908 h 6858000"/>
              <a:gd name="connsiteX215" fmla="*/ 7327465 w 12192002"/>
              <a:gd name="connsiteY215" fmla="*/ 5174181 h 6858000"/>
              <a:gd name="connsiteX216" fmla="*/ 7244057 w 12192002"/>
              <a:gd name="connsiteY216" fmla="*/ 5124233 h 6858000"/>
              <a:gd name="connsiteX217" fmla="*/ 7133363 w 12192002"/>
              <a:gd name="connsiteY217" fmla="*/ 5050246 h 6858000"/>
              <a:gd name="connsiteX218" fmla="*/ 8128687 w 12192002"/>
              <a:gd name="connsiteY218" fmla="*/ 5790959 h 6858000"/>
              <a:gd name="connsiteX219" fmla="*/ 8497002 w 12192002"/>
              <a:gd name="connsiteY219" fmla="*/ 6204913 h 6858000"/>
              <a:gd name="connsiteX220" fmla="*/ 8514292 w 12192002"/>
              <a:gd name="connsiteY220" fmla="*/ 6015372 h 6858000"/>
              <a:gd name="connsiteX221" fmla="*/ 8491838 w 12192002"/>
              <a:gd name="connsiteY221" fmla="*/ 5336275 h 6858000"/>
              <a:gd name="connsiteX222" fmla="*/ 8605731 w 12192002"/>
              <a:gd name="connsiteY222" fmla="*/ 5600804 h 6858000"/>
              <a:gd name="connsiteX223" fmla="*/ 8594880 w 12192002"/>
              <a:gd name="connsiteY223" fmla="*/ 6039262 h 6858000"/>
              <a:gd name="connsiteX224" fmla="*/ 8494242 w 12192002"/>
              <a:gd name="connsiteY224" fmla="*/ 6792600 h 6858000"/>
              <a:gd name="connsiteX225" fmla="*/ 8794675 w 12192002"/>
              <a:gd name="connsiteY225" fmla="*/ 6590735 h 6858000"/>
              <a:gd name="connsiteX226" fmla="*/ 8800448 w 12192002"/>
              <a:gd name="connsiteY226" fmla="*/ 6581371 h 6858000"/>
              <a:gd name="connsiteX227" fmla="*/ 8788186 w 12192002"/>
              <a:gd name="connsiteY227" fmla="*/ 6572441 h 6858000"/>
              <a:gd name="connsiteX228" fmla="*/ 9137232 w 12192002"/>
              <a:gd name="connsiteY228" fmla="*/ 5665639 h 6858000"/>
              <a:gd name="connsiteX229" fmla="*/ 9216765 w 12192002"/>
              <a:gd name="connsiteY229" fmla="*/ 5696416 h 6858000"/>
              <a:gd name="connsiteX230" fmla="*/ 8969849 w 12192002"/>
              <a:gd name="connsiteY230" fmla="*/ 6466405 h 6858000"/>
              <a:gd name="connsiteX231" fmla="*/ 9706237 w 12192002"/>
              <a:gd name="connsiteY231" fmla="*/ 6419148 h 6858000"/>
              <a:gd name="connsiteX232" fmla="*/ 10110375 w 12192002"/>
              <a:gd name="connsiteY232" fmla="*/ 6563116 h 6858000"/>
              <a:gd name="connsiteX233" fmla="*/ 10096281 w 12192002"/>
              <a:gd name="connsiteY233" fmla="*/ 6578254 h 6858000"/>
              <a:gd name="connsiteX234" fmla="*/ 9067672 w 12192002"/>
              <a:gd name="connsiteY234" fmla="*/ 6648608 h 6858000"/>
              <a:gd name="connsiteX235" fmla="*/ 8859441 w 12192002"/>
              <a:gd name="connsiteY235" fmla="*/ 6641028 h 6858000"/>
              <a:gd name="connsiteX236" fmla="*/ 8857528 w 12192002"/>
              <a:gd name="connsiteY236" fmla="*/ 6641375 h 6858000"/>
              <a:gd name="connsiteX237" fmla="*/ 8848579 w 12192002"/>
              <a:gd name="connsiteY237" fmla="*/ 6643204 h 6858000"/>
              <a:gd name="connsiteX238" fmla="*/ 8576285 w 12192002"/>
              <a:gd name="connsiteY238" fmla="*/ 6824788 h 6858000"/>
              <a:gd name="connsiteX239" fmla="*/ 8519159 w 12192002"/>
              <a:gd name="connsiteY239" fmla="*/ 6857998 h 6858000"/>
              <a:gd name="connsiteX240" fmla="*/ 8393540 w 12192002"/>
              <a:gd name="connsiteY240" fmla="*/ 6857998 h 6858000"/>
              <a:gd name="connsiteX241" fmla="*/ 8417346 w 12192002"/>
              <a:gd name="connsiteY241" fmla="*/ 6745652 h 6858000"/>
              <a:gd name="connsiteX242" fmla="*/ 8485502 w 12192002"/>
              <a:gd name="connsiteY242" fmla="*/ 6308216 h 6858000"/>
              <a:gd name="connsiteX243" fmla="*/ 8480214 w 12192002"/>
              <a:gd name="connsiteY243" fmla="*/ 6302278 h 6858000"/>
              <a:gd name="connsiteX244" fmla="*/ 8112215 w 12192002"/>
              <a:gd name="connsiteY244" fmla="*/ 5837768 h 6858000"/>
              <a:gd name="connsiteX245" fmla="*/ 8095146 w 12192002"/>
              <a:gd name="connsiteY245" fmla="*/ 5831943 h 6858000"/>
              <a:gd name="connsiteX246" fmla="*/ 7131946 w 12192002"/>
              <a:gd name="connsiteY246" fmla="*/ 5075653 h 6858000"/>
              <a:gd name="connsiteX247" fmla="*/ 7133363 w 12192002"/>
              <a:gd name="connsiteY247" fmla="*/ 5050246 h 6858000"/>
              <a:gd name="connsiteX248" fmla="*/ 1903353 w 12192002"/>
              <a:gd name="connsiteY248" fmla="*/ 5044827 h 6858000"/>
              <a:gd name="connsiteX249" fmla="*/ 1936931 w 12192002"/>
              <a:gd name="connsiteY249" fmla="*/ 5093954 h 6858000"/>
              <a:gd name="connsiteX250" fmla="*/ 2195868 w 12192002"/>
              <a:gd name="connsiteY250" fmla="*/ 5396574 h 6858000"/>
              <a:gd name="connsiteX251" fmla="*/ 2088852 w 12192002"/>
              <a:gd name="connsiteY251" fmla="*/ 5166123 h 6858000"/>
              <a:gd name="connsiteX252" fmla="*/ 1958241 w 12192002"/>
              <a:gd name="connsiteY252" fmla="*/ 5067955 h 6858000"/>
              <a:gd name="connsiteX253" fmla="*/ 1903353 w 12192002"/>
              <a:gd name="connsiteY253" fmla="*/ 5044827 h 6858000"/>
              <a:gd name="connsiteX254" fmla="*/ 11544294 w 12192002"/>
              <a:gd name="connsiteY254" fmla="*/ 4944364 h 6858000"/>
              <a:gd name="connsiteX255" fmla="*/ 11755210 w 12192002"/>
              <a:gd name="connsiteY255" fmla="*/ 5588157 h 6858000"/>
              <a:gd name="connsiteX256" fmla="*/ 11544294 w 12192002"/>
              <a:gd name="connsiteY256" fmla="*/ 4944364 h 6858000"/>
              <a:gd name="connsiteX257" fmla="*/ 11571408 w 12192002"/>
              <a:gd name="connsiteY257" fmla="*/ 4918599 h 6858000"/>
              <a:gd name="connsiteX258" fmla="*/ 11778250 w 12192002"/>
              <a:gd name="connsiteY258" fmla="*/ 5565760 h 6858000"/>
              <a:gd name="connsiteX259" fmla="*/ 11571408 w 12192002"/>
              <a:gd name="connsiteY259" fmla="*/ 4918599 h 6858000"/>
              <a:gd name="connsiteX260" fmla="*/ 11540154 w 12192002"/>
              <a:gd name="connsiteY260" fmla="*/ 4867303 h 6858000"/>
              <a:gd name="connsiteX261" fmla="*/ 11540380 w 12192002"/>
              <a:gd name="connsiteY261" fmla="*/ 4872526 h 6858000"/>
              <a:gd name="connsiteX262" fmla="*/ 11542590 w 12192002"/>
              <a:gd name="connsiteY262" fmla="*/ 4871112 h 6858000"/>
              <a:gd name="connsiteX263" fmla="*/ 10567662 w 12192002"/>
              <a:gd name="connsiteY263" fmla="*/ 4866948 h 6858000"/>
              <a:gd name="connsiteX264" fmla="*/ 10431225 w 12192002"/>
              <a:gd name="connsiteY264" fmla="*/ 4877568 h 6858000"/>
              <a:gd name="connsiteX265" fmla="*/ 10277556 w 12192002"/>
              <a:gd name="connsiteY265" fmla="*/ 4889247 h 6858000"/>
              <a:gd name="connsiteX266" fmla="*/ 10155875 w 12192002"/>
              <a:gd name="connsiteY266" fmla="*/ 4882769 h 6858000"/>
              <a:gd name="connsiteX267" fmla="*/ 10072733 w 12192002"/>
              <a:gd name="connsiteY267" fmla="*/ 4876924 h 6858000"/>
              <a:gd name="connsiteX268" fmla="*/ 9882500 w 12192002"/>
              <a:gd name="connsiteY268" fmla="*/ 4881330 h 6858000"/>
              <a:gd name="connsiteX269" fmla="*/ 9685205 w 12192002"/>
              <a:gd name="connsiteY269" fmla="*/ 4885650 h 6858000"/>
              <a:gd name="connsiteX270" fmla="*/ 9666932 w 12192002"/>
              <a:gd name="connsiteY270" fmla="*/ 4885075 h 6858000"/>
              <a:gd name="connsiteX271" fmla="*/ 9608662 w 12192002"/>
              <a:gd name="connsiteY271" fmla="*/ 4884027 h 6858000"/>
              <a:gd name="connsiteX272" fmla="*/ 10026230 w 12192002"/>
              <a:gd name="connsiteY272" fmla="*/ 4938088 h 6858000"/>
              <a:gd name="connsiteX273" fmla="*/ 10567662 w 12192002"/>
              <a:gd name="connsiteY273" fmla="*/ 4866948 h 6858000"/>
              <a:gd name="connsiteX274" fmla="*/ 10221015 w 12192002"/>
              <a:gd name="connsiteY274" fmla="*/ 4783657 h 6858000"/>
              <a:gd name="connsiteX275" fmla="*/ 10107121 w 12192002"/>
              <a:gd name="connsiteY275" fmla="*/ 4785091 h 6858000"/>
              <a:gd name="connsiteX276" fmla="*/ 9660668 w 12192002"/>
              <a:gd name="connsiteY276" fmla="*/ 4854595 h 6858000"/>
              <a:gd name="connsiteX277" fmla="*/ 9669531 w 12192002"/>
              <a:gd name="connsiteY277" fmla="*/ 4855057 h 6858000"/>
              <a:gd name="connsiteX278" fmla="*/ 9687254 w 12192002"/>
              <a:gd name="connsiteY278" fmla="*/ 4855986 h 6858000"/>
              <a:gd name="connsiteX279" fmla="*/ 9881290 w 12192002"/>
              <a:gd name="connsiteY279" fmla="*/ 4851445 h 6858000"/>
              <a:gd name="connsiteX280" fmla="*/ 10074432 w 12192002"/>
              <a:gd name="connsiteY280" fmla="*/ 4846715 h 6858000"/>
              <a:gd name="connsiteX281" fmla="*/ 10159369 w 12192002"/>
              <a:gd name="connsiteY281" fmla="*/ 4852935 h 6858000"/>
              <a:gd name="connsiteX282" fmla="*/ 10278706 w 12192002"/>
              <a:gd name="connsiteY282" fmla="*/ 4859393 h 6858000"/>
              <a:gd name="connsiteX283" fmla="*/ 10429120 w 12192002"/>
              <a:gd name="connsiteY283" fmla="*/ 4847493 h 6858000"/>
              <a:gd name="connsiteX284" fmla="*/ 10538565 w 12192002"/>
              <a:gd name="connsiteY284" fmla="*/ 4837270 h 6858000"/>
              <a:gd name="connsiteX285" fmla="*/ 10221015 w 12192002"/>
              <a:gd name="connsiteY285" fmla="*/ 4783657 h 6858000"/>
              <a:gd name="connsiteX286" fmla="*/ 1979378 w 12192002"/>
              <a:gd name="connsiteY286" fmla="*/ 4769504 h 6858000"/>
              <a:gd name="connsiteX287" fmla="*/ 2882120 w 12192002"/>
              <a:gd name="connsiteY287" fmla="*/ 5064547 h 6858000"/>
              <a:gd name="connsiteX288" fmla="*/ 2793103 w 12192002"/>
              <a:gd name="connsiteY288" fmla="*/ 5039699 h 6858000"/>
              <a:gd name="connsiteX289" fmla="*/ 2770041 w 12192002"/>
              <a:gd name="connsiteY289" fmla="*/ 5033634 h 6858000"/>
              <a:gd name="connsiteX290" fmla="*/ 1979378 w 12192002"/>
              <a:gd name="connsiteY290" fmla="*/ 4769504 h 6858000"/>
              <a:gd name="connsiteX291" fmla="*/ 1927410 w 12192002"/>
              <a:gd name="connsiteY291" fmla="*/ 4716164 h 6858000"/>
              <a:gd name="connsiteX292" fmla="*/ 1959587 w 12192002"/>
              <a:gd name="connsiteY292" fmla="*/ 4728849 h 6858000"/>
              <a:gd name="connsiteX293" fmla="*/ 2777707 w 12192002"/>
              <a:gd name="connsiteY293" fmla="*/ 5003991 h 6858000"/>
              <a:gd name="connsiteX294" fmla="*/ 2800768 w 12192002"/>
              <a:gd name="connsiteY294" fmla="*/ 5010056 h 6858000"/>
              <a:gd name="connsiteX295" fmla="*/ 2879408 w 12192002"/>
              <a:gd name="connsiteY295" fmla="*/ 5031590 h 6858000"/>
              <a:gd name="connsiteX296" fmla="*/ 2862295 w 12192002"/>
              <a:gd name="connsiteY296" fmla="*/ 5022958 h 6858000"/>
              <a:gd name="connsiteX297" fmla="*/ 2813343 w 12192002"/>
              <a:gd name="connsiteY297" fmla="*/ 4998369 h 6858000"/>
              <a:gd name="connsiteX298" fmla="*/ 2646245 w 12192002"/>
              <a:gd name="connsiteY298" fmla="*/ 4930999 h 6858000"/>
              <a:gd name="connsiteX299" fmla="*/ 1999243 w 12192002"/>
              <a:gd name="connsiteY299" fmla="*/ 4730524 h 6858000"/>
              <a:gd name="connsiteX300" fmla="*/ 1979527 w 12192002"/>
              <a:gd name="connsiteY300" fmla="*/ 4726651 h 6858000"/>
              <a:gd name="connsiteX301" fmla="*/ 1997014 w 12192002"/>
              <a:gd name="connsiteY301" fmla="*/ 4698007 h 6858000"/>
              <a:gd name="connsiteX302" fmla="*/ 2005458 w 12192002"/>
              <a:gd name="connsiteY302" fmla="*/ 4699540 h 6858000"/>
              <a:gd name="connsiteX303" fmla="*/ 2657186 w 12192002"/>
              <a:gd name="connsiteY303" fmla="*/ 4901687 h 6858000"/>
              <a:gd name="connsiteX304" fmla="*/ 2826662 w 12192002"/>
              <a:gd name="connsiteY304" fmla="*/ 4970362 h 6858000"/>
              <a:gd name="connsiteX305" fmla="*/ 2876100 w 12192002"/>
              <a:gd name="connsiteY305" fmla="*/ 4995397 h 6858000"/>
              <a:gd name="connsiteX306" fmla="*/ 3042600 w 12192002"/>
              <a:gd name="connsiteY306" fmla="*/ 5059532 h 6858000"/>
              <a:gd name="connsiteX307" fmla="*/ 1997014 w 12192002"/>
              <a:gd name="connsiteY307" fmla="*/ 4698007 h 6858000"/>
              <a:gd name="connsiteX308" fmla="*/ 9857254 w 12192002"/>
              <a:gd name="connsiteY308" fmla="*/ 4275904 h 6858000"/>
              <a:gd name="connsiteX309" fmla="*/ 8989866 w 12192002"/>
              <a:gd name="connsiteY309" fmla="*/ 4472742 h 6858000"/>
              <a:gd name="connsiteX310" fmla="*/ 8931614 w 12192002"/>
              <a:gd name="connsiteY310" fmla="*/ 4498508 h 6858000"/>
              <a:gd name="connsiteX311" fmla="*/ 8843711 w 12192002"/>
              <a:gd name="connsiteY311" fmla="*/ 4536334 h 6858000"/>
              <a:gd name="connsiteX312" fmla="*/ 8966093 w 12192002"/>
              <a:gd name="connsiteY312" fmla="*/ 4502509 h 6858000"/>
              <a:gd name="connsiteX313" fmla="*/ 9299227 w 12192002"/>
              <a:gd name="connsiteY313" fmla="*/ 4454994 h 6858000"/>
              <a:gd name="connsiteX314" fmla="*/ 9857254 w 12192002"/>
              <a:gd name="connsiteY314" fmla="*/ 4275904 h 6858000"/>
              <a:gd name="connsiteX315" fmla="*/ 9615182 w 12192002"/>
              <a:gd name="connsiteY315" fmla="*/ 4220499 h 6858000"/>
              <a:gd name="connsiteX316" fmla="*/ 9023688 w 12192002"/>
              <a:gd name="connsiteY316" fmla="*/ 4425819 h 6858000"/>
              <a:gd name="connsiteX317" fmla="*/ 9814527 w 12192002"/>
              <a:gd name="connsiteY317" fmla="*/ 4248048 h 6858000"/>
              <a:gd name="connsiteX318" fmla="*/ 9615182 w 12192002"/>
              <a:gd name="connsiteY318" fmla="*/ 4220499 h 6858000"/>
              <a:gd name="connsiteX319" fmla="*/ 2305292 w 12192002"/>
              <a:gd name="connsiteY319" fmla="*/ 4219492 h 6858000"/>
              <a:gd name="connsiteX320" fmla="*/ 3360922 w 12192002"/>
              <a:gd name="connsiteY320" fmla="*/ 4529373 h 6858000"/>
              <a:gd name="connsiteX321" fmla="*/ 3492420 w 12192002"/>
              <a:gd name="connsiteY321" fmla="*/ 4510145 h 6858000"/>
              <a:gd name="connsiteX322" fmla="*/ 3364086 w 12192002"/>
              <a:gd name="connsiteY322" fmla="*/ 4480340 h 6858000"/>
              <a:gd name="connsiteX323" fmla="*/ 3225818 w 12192002"/>
              <a:gd name="connsiteY323" fmla="*/ 4411822 h 6858000"/>
              <a:gd name="connsiteX324" fmla="*/ 3129696 w 12192002"/>
              <a:gd name="connsiteY324" fmla="*/ 4360704 h 6858000"/>
              <a:gd name="connsiteX325" fmla="*/ 2814545 w 12192002"/>
              <a:gd name="connsiteY325" fmla="*/ 4282955 h 6858000"/>
              <a:gd name="connsiteX326" fmla="*/ 2305292 w 12192002"/>
              <a:gd name="connsiteY326" fmla="*/ 4219492 h 6858000"/>
              <a:gd name="connsiteX327" fmla="*/ 2626982 w 12192002"/>
              <a:gd name="connsiteY327" fmla="*/ 4206450 h 6858000"/>
              <a:gd name="connsiteX328" fmla="*/ 2490617 w 12192002"/>
              <a:gd name="connsiteY328" fmla="*/ 4206951 h 6858000"/>
              <a:gd name="connsiteX329" fmla="*/ 2819869 w 12192002"/>
              <a:gd name="connsiteY329" fmla="*/ 4252936 h 6858000"/>
              <a:gd name="connsiteX330" fmla="*/ 3143018 w 12192002"/>
              <a:gd name="connsiteY330" fmla="*/ 4332698 h 6858000"/>
              <a:gd name="connsiteX331" fmla="*/ 3241520 w 12192002"/>
              <a:gd name="connsiteY331" fmla="*/ 4385112 h 6858000"/>
              <a:gd name="connsiteX332" fmla="*/ 3374575 w 12192002"/>
              <a:gd name="connsiteY332" fmla="*/ 4451517 h 6858000"/>
              <a:gd name="connsiteX333" fmla="*/ 3505221 w 12192002"/>
              <a:gd name="connsiteY333" fmla="*/ 4480757 h 6858000"/>
              <a:gd name="connsiteX334" fmla="*/ 2626982 w 12192002"/>
              <a:gd name="connsiteY334" fmla="*/ 4206450 h 6858000"/>
              <a:gd name="connsiteX335" fmla="*/ 9258094 w 12192002"/>
              <a:gd name="connsiteY335" fmla="*/ 3958602 h 6858000"/>
              <a:gd name="connsiteX336" fmla="*/ 8526712 w 12192002"/>
              <a:gd name="connsiteY336" fmla="*/ 4119804 h 6858000"/>
              <a:gd name="connsiteX337" fmla="*/ 9258094 w 12192002"/>
              <a:gd name="connsiteY337" fmla="*/ 3958602 h 6858000"/>
              <a:gd name="connsiteX338" fmla="*/ 1310106 w 12192002"/>
              <a:gd name="connsiteY338" fmla="*/ 3943217 h 6858000"/>
              <a:gd name="connsiteX339" fmla="*/ 854994 w 12192002"/>
              <a:gd name="connsiteY339" fmla="*/ 4399136 h 6858000"/>
              <a:gd name="connsiteX340" fmla="*/ 742462 w 12192002"/>
              <a:gd name="connsiteY340" fmla="*/ 4594648 h 6858000"/>
              <a:gd name="connsiteX341" fmla="*/ 820602 w 12192002"/>
              <a:gd name="connsiteY341" fmla="*/ 4485915 h 6858000"/>
              <a:gd name="connsiteX342" fmla="*/ 878295 w 12192002"/>
              <a:gd name="connsiteY342" fmla="*/ 4403594 h 6858000"/>
              <a:gd name="connsiteX343" fmla="*/ 1240607 w 12192002"/>
              <a:gd name="connsiteY343" fmla="*/ 4010401 h 6858000"/>
              <a:gd name="connsiteX344" fmla="*/ 11225213 w 12192002"/>
              <a:gd name="connsiteY344" fmla="*/ 3936722 h 6858000"/>
              <a:gd name="connsiteX345" fmla="*/ 11182914 w 12192002"/>
              <a:gd name="connsiteY345" fmla="*/ 4196771 h 6858000"/>
              <a:gd name="connsiteX346" fmla="*/ 11099211 w 12192002"/>
              <a:gd name="connsiteY346" fmla="*/ 4613594 h 6858000"/>
              <a:gd name="connsiteX347" fmla="*/ 11064509 w 12192002"/>
              <a:gd name="connsiteY347" fmla="*/ 4707830 h 6858000"/>
              <a:gd name="connsiteX348" fmla="*/ 11049349 w 12192002"/>
              <a:gd name="connsiteY348" fmla="*/ 4747418 h 6858000"/>
              <a:gd name="connsiteX349" fmla="*/ 10978260 w 12192002"/>
              <a:gd name="connsiteY349" fmla="*/ 4966094 h 6858000"/>
              <a:gd name="connsiteX350" fmla="*/ 11225213 w 12192002"/>
              <a:gd name="connsiteY350" fmla="*/ 3936722 h 6858000"/>
              <a:gd name="connsiteX351" fmla="*/ 9168987 w 12192002"/>
              <a:gd name="connsiteY351" fmla="*/ 3919232 h 6858000"/>
              <a:gd name="connsiteX352" fmla="*/ 8603910 w 12192002"/>
              <a:gd name="connsiteY352" fmla="*/ 4068895 h 6858000"/>
              <a:gd name="connsiteX353" fmla="*/ 9252382 w 12192002"/>
              <a:gd name="connsiteY353" fmla="*/ 3927759 h 6858000"/>
              <a:gd name="connsiteX354" fmla="*/ 9168987 w 12192002"/>
              <a:gd name="connsiteY354" fmla="*/ 3919232 h 6858000"/>
              <a:gd name="connsiteX355" fmla="*/ 11201005 w 12192002"/>
              <a:gd name="connsiteY355" fmla="*/ 3900089 h 6858000"/>
              <a:gd name="connsiteX356" fmla="*/ 10968432 w 12192002"/>
              <a:gd name="connsiteY356" fmla="*/ 4885010 h 6858000"/>
              <a:gd name="connsiteX357" fmla="*/ 11019967 w 12192002"/>
              <a:gd name="connsiteY357" fmla="*/ 4735553 h 6858000"/>
              <a:gd name="connsiteX358" fmla="*/ 11035125 w 12192002"/>
              <a:gd name="connsiteY358" fmla="*/ 4695966 h 6858000"/>
              <a:gd name="connsiteX359" fmla="*/ 11069972 w 12192002"/>
              <a:gd name="connsiteY359" fmla="*/ 4603168 h 6858000"/>
              <a:gd name="connsiteX360" fmla="*/ 11152239 w 12192002"/>
              <a:gd name="connsiteY360" fmla="*/ 4192628 h 6858000"/>
              <a:gd name="connsiteX361" fmla="*/ 11201005 w 12192002"/>
              <a:gd name="connsiteY361" fmla="*/ 3900089 h 6858000"/>
              <a:gd name="connsiteX362" fmla="*/ 1423113 w 12192002"/>
              <a:gd name="connsiteY362" fmla="*/ 3874565 h 6858000"/>
              <a:gd name="connsiteX363" fmla="*/ 1260565 w 12192002"/>
              <a:gd name="connsiteY363" fmla="*/ 4031982 h 6858000"/>
              <a:gd name="connsiteX364" fmla="*/ 901900 w 12192002"/>
              <a:gd name="connsiteY364" fmla="*/ 4421236 h 6858000"/>
              <a:gd name="connsiteX365" fmla="*/ 845044 w 12192002"/>
              <a:gd name="connsiteY365" fmla="*/ 4502436 h 6858000"/>
              <a:gd name="connsiteX366" fmla="*/ 685926 w 12192002"/>
              <a:gd name="connsiteY366" fmla="*/ 4703069 h 6858000"/>
              <a:gd name="connsiteX367" fmla="*/ 684248 w 12192002"/>
              <a:gd name="connsiteY367" fmla="*/ 4706721 h 6858000"/>
              <a:gd name="connsiteX368" fmla="*/ 1423113 w 12192002"/>
              <a:gd name="connsiteY368" fmla="*/ 3874565 h 6858000"/>
              <a:gd name="connsiteX369" fmla="*/ 3316479 w 12192002"/>
              <a:gd name="connsiteY369" fmla="*/ 3872136 h 6858000"/>
              <a:gd name="connsiteX370" fmla="*/ 3546806 w 12192002"/>
              <a:gd name="connsiteY370" fmla="*/ 4356139 h 6858000"/>
              <a:gd name="connsiteX371" fmla="*/ 3364433 w 12192002"/>
              <a:gd name="connsiteY371" fmla="*/ 3953121 h 6858000"/>
              <a:gd name="connsiteX372" fmla="*/ 10268559 w 12192002"/>
              <a:gd name="connsiteY372" fmla="*/ 3871054 h 6858000"/>
              <a:gd name="connsiteX373" fmla="*/ 10494169 w 12192002"/>
              <a:gd name="connsiteY373" fmla="*/ 4520780 h 6858000"/>
              <a:gd name="connsiteX374" fmla="*/ 10356661 w 12192002"/>
              <a:gd name="connsiteY374" fmla="*/ 4157302 h 6858000"/>
              <a:gd name="connsiteX375" fmla="*/ 10268559 w 12192002"/>
              <a:gd name="connsiteY375" fmla="*/ 3871054 h 6858000"/>
              <a:gd name="connsiteX376" fmla="*/ 3291335 w 12192002"/>
              <a:gd name="connsiteY376" fmla="*/ 3767420 h 6858000"/>
              <a:gd name="connsiteX377" fmla="*/ 3390805 w 12192002"/>
              <a:gd name="connsiteY377" fmla="*/ 3937163 h 6858000"/>
              <a:gd name="connsiteX378" fmla="*/ 3579062 w 12192002"/>
              <a:gd name="connsiteY378" fmla="*/ 4359040 h 6858000"/>
              <a:gd name="connsiteX379" fmla="*/ 3467355 w 12192002"/>
              <a:gd name="connsiteY379" fmla="*/ 3988130 h 6858000"/>
              <a:gd name="connsiteX380" fmla="*/ 3310753 w 12192002"/>
              <a:gd name="connsiteY380" fmla="*/ 3787140 h 6858000"/>
              <a:gd name="connsiteX381" fmla="*/ 3291335 w 12192002"/>
              <a:gd name="connsiteY381" fmla="*/ 3767420 h 6858000"/>
              <a:gd name="connsiteX382" fmla="*/ 1635889 w 12192002"/>
              <a:gd name="connsiteY382" fmla="*/ 3709494 h 6858000"/>
              <a:gd name="connsiteX383" fmla="*/ 1634800 w 12192002"/>
              <a:gd name="connsiteY383" fmla="*/ 3731111 h 6858000"/>
              <a:gd name="connsiteX384" fmla="*/ 1635889 w 12192002"/>
              <a:gd name="connsiteY384" fmla="*/ 3709494 h 6858000"/>
              <a:gd name="connsiteX385" fmla="*/ 10277529 w 12192002"/>
              <a:gd name="connsiteY385" fmla="*/ 3701307 h 6858000"/>
              <a:gd name="connsiteX386" fmla="*/ 10276797 w 12192002"/>
              <a:gd name="connsiteY386" fmla="*/ 3708672 h 6858000"/>
              <a:gd name="connsiteX387" fmla="*/ 10385906 w 12192002"/>
              <a:gd name="connsiteY387" fmla="*/ 4147031 h 6858000"/>
              <a:gd name="connsiteX388" fmla="*/ 10536458 w 12192002"/>
              <a:gd name="connsiteY388" fmla="*/ 4544310 h 6858000"/>
              <a:gd name="connsiteX389" fmla="*/ 10436479 w 12192002"/>
              <a:gd name="connsiteY389" fmla="*/ 4144570 h 6858000"/>
              <a:gd name="connsiteX390" fmla="*/ 10277529 w 12192002"/>
              <a:gd name="connsiteY390" fmla="*/ 3701307 h 6858000"/>
              <a:gd name="connsiteX391" fmla="*/ 1510397 w 12192002"/>
              <a:gd name="connsiteY391" fmla="*/ 3684705 h 6858000"/>
              <a:gd name="connsiteX392" fmla="*/ 1146550 w 12192002"/>
              <a:gd name="connsiteY392" fmla="*/ 3802012 h 6858000"/>
              <a:gd name="connsiteX393" fmla="*/ 698834 w 12192002"/>
              <a:gd name="connsiteY393" fmla="*/ 3952272 h 6858000"/>
              <a:gd name="connsiteX394" fmla="*/ 34256 w 12192002"/>
              <a:gd name="connsiteY394" fmla="*/ 4347603 h 6858000"/>
              <a:gd name="connsiteX395" fmla="*/ 527241 w 12192002"/>
              <a:gd name="connsiteY395" fmla="*/ 4065078 h 6858000"/>
              <a:gd name="connsiteX396" fmla="*/ 1510397 w 12192002"/>
              <a:gd name="connsiteY396" fmla="*/ 3684705 h 6858000"/>
              <a:gd name="connsiteX397" fmla="*/ 1313114 w 12192002"/>
              <a:gd name="connsiteY397" fmla="*/ 3655216 h 6858000"/>
              <a:gd name="connsiteX398" fmla="*/ 1109304 w 12192002"/>
              <a:gd name="connsiteY398" fmla="*/ 3669030 h 6858000"/>
              <a:gd name="connsiteX399" fmla="*/ 8129 w 12192002"/>
              <a:gd name="connsiteY399" fmla="*/ 4330519 h 6858000"/>
              <a:gd name="connsiteX400" fmla="*/ 687572 w 12192002"/>
              <a:gd name="connsiteY400" fmla="*/ 3925629 h 6858000"/>
              <a:gd name="connsiteX401" fmla="*/ 1138365 w 12192002"/>
              <a:gd name="connsiteY401" fmla="*/ 3774515 h 6858000"/>
              <a:gd name="connsiteX402" fmla="*/ 1505579 w 12192002"/>
              <a:gd name="connsiteY402" fmla="*/ 3655526 h 6858000"/>
              <a:gd name="connsiteX403" fmla="*/ 1313114 w 12192002"/>
              <a:gd name="connsiteY403" fmla="*/ 3655216 h 6858000"/>
              <a:gd name="connsiteX404" fmla="*/ 3655073 w 12192002"/>
              <a:gd name="connsiteY404" fmla="*/ 3650884 h 6858000"/>
              <a:gd name="connsiteX405" fmla="*/ 3989938 w 12192002"/>
              <a:gd name="connsiteY405" fmla="*/ 3991685 h 6858000"/>
              <a:gd name="connsiteX406" fmla="*/ 4393907 w 12192002"/>
              <a:gd name="connsiteY406" fmla="*/ 4261258 h 6858000"/>
              <a:gd name="connsiteX407" fmla="*/ 4648051 w 12192002"/>
              <a:gd name="connsiteY407" fmla="*/ 4374051 h 6858000"/>
              <a:gd name="connsiteX408" fmla="*/ 4383389 w 12192002"/>
              <a:gd name="connsiteY408" fmla="*/ 4184369 h 6858000"/>
              <a:gd name="connsiteX409" fmla="*/ 4165508 w 12192002"/>
              <a:gd name="connsiteY409" fmla="*/ 4035196 h 6858000"/>
              <a:gd name="connsiteX410" fmla="*/ 4068162 w 12192002"/>
              <a:gd name="connsiteY410" fmla="*/ 3953394 h 6858000"/>
              <a:gd name="connsiteX411" fmla="*/ 3981416 w 12192002"/>
              <a:gd name="connsiteY411" fmla="*/ 3880482 h 6858000"/>
              <a:gd name="connsiteX412" fmla="*/ 3800147 w 12192002"/>
              <a:gd name="connsiteY412" fmla="*/ 3749872 h 6858000"/>
              <a:gd name="connsiteX413" fmla="*/ 3670252 w 12192002"/>
              <a:gd name="connsiteY413" fmla="*/ 3622798 h 6858000"/>
              <a:gd name="connsiteX414" fmla="*/ 3817258 w 12192002"/>
              <a:gd name="connsiteY414" fmla="*/ 3723577 h 6858000"/>
              <a:gd name="connsiteX415" fmla="*/ 4000461 w 12192002"/>
              <a:gd name="connsiteY415" fmla="*/ 3855966 h 6858000"/>
              <a:gd name="connsiteX416" fmla="*/ 4088180 w 12192002"/>
              <a:gd name="connsiteY416" fmla="*/ 3929774 h 6858000"/>
              <a:gd name="connsiteX417" fmla="*/ 4184555 w 12192002"/>
              <a:gd name="connsiteY417" fmla="*/ 4010683 h 6858000"/>
              <a:gd name="connsiteX418" fmla="*/ 4399563 w 12192002"/>
              <a:gd name="connsiteY418" fmla="*/ 4158106 h 6858000"/>
              <a:gd name="connsiteX419" fmla="*/ 4684469 w 12192002"/>
              <a:gd name="connsiteY419" fmla="*/ 4364680 h 6858000"/>
              <a:gd name="connsiteX420" fmla="*/ 4690271 w 12192002"/>
              <a:gd name="connsiteY420" fmla="*/ 4370034 h 6858000"/>
              <a:gd name="connsiteX421" fmla="*/ 4136093 w 12192002"/>
              <a:gd name="connsiteY421" fmla="*/ 3858466 h 6858000"/>
              <a:gd name="connsiteX422" fmla="*/ 3670252 w 12192002"/>
              <a:gd name="connsiteY422" fmla="*/ 3622798 h 6858000"/>
              <a:gd name="connsiteX423" fmla="*/ 9334796 w 12192002"/>
              <a:gd name="connsiteY423" fmla="*/ 3456584 h 6858000"/>
              <a:gd name="connsiteX424" fmla="*/ 9651570 w 12192002"/>
              <a:gd name="connsiteY424" fmla="*/ 3826505 h 6858000"/>
              <a:gd name="connsiteX425" fmla="*/ 9334796 w 12192002"/>
              <a:gd name="connsiteY425" fmla="*/ 3456584 h 6858000"/>
              <a:gd name="connsiteX426" fmla="*/ 4440129 w 12192002"/>
              <a:gd name="connsiteY426" fmla="*/ 3448571 h 6858000"/>
              <a:gd name="connsiteX427" fmla="*/ 4856525 w 12192002"/>
              <a:gd name="connsiteY427" fmla="*/ 3915351 h 6858000"/>
              <a:gd name="connsiteX428" fmla="*/ 5059055 w 12192002"/>
              <a:gd name="connsiteY428" fmla="*/ 4108918 h 6858000"/>
              <a:gd name="connsiteX429" fmla="*/ 5290070 w 12192002"/>
              <a:gd name="connsiteY429" fmla="*/ 4263619 h 6858000"/>
              <a:gd name="connsiteX430" fmla="*/ 4834991 w 12192002"/>
              <a:gd name="connsiteY430" fmla="*/ 3830985 h 6858000"/>
              <a:gd name="connsiteX431" fmla="*/ 4440129 w 12192002"/>
              <a:gd name="connsiteY431" fmla="*/ 3448571 h 6858000"/>
              <a:gd name="connsiteX432" fmla="*/ 4441737 w 12192002"/>
              <a:gd name="connsiteY432" fmla="*/ 3399734 h 6858000"/>
              <a:gd name="connsiteX433" fmla="*/ 4431236 w 12192002"/>
              <a:gd name="connsiteY433" fmla="*/ 3400954 h 6858000"/>
              <a:gd name="connsiteX434" fmla="*/ 4557150 w 12192002"/>
              <a:gd name="connsiteY434" fmla="*/ 3510023 h 6858000"/>
              <a:gd name="connsiteX435" fmla="*/ 4856936 w 12192002"/>
              <a:gd name="connsiteY435" fmla="*/ 3809146 h 6858000"/>
              <a:gd name="connsiteX436" fmla="*/ 5111996 w 12192002"/>
              <a:gd name="connsiteY436" fmla="*/ 4065759 h 6858000"/>
              <a:gd name="connsiteX437" fmla="*/ 5388877 w 12192002"/>
              <a:gd name="connsiteY437" fmla="*/ 4300185 h 6858000"/>
              <a:gd name="connsiteX438" fmla="*/ 5425556 w 12192002"/>
              <a:gd name="connsiteY438" fmla="*/ 4308967 h 6858000"/>
              <a:gd name="connsiteX439" fmla="*/ 4943646 w 12192002"/>
              <a:gd name="connsiteY439" fmla="*/ 3822916 h 6858000"/>
              <a:gd name="connsiteX440" fmla="*/ 4594837 w 12192002"/>
              <a:gd name="connsiteY440" fmla="*/ 3532274 h 6858000"/>
              <a:gd name="connsiteX441" fmla="*/ 4441737 w 12192002"/>
              <a:gd name="connsiteY441" fmla="*/ 3399734 h 6858000"/>
              <a:gd name="connsiteX442" fmla="*/ 5425834 w 12192002"/>
              <a:gd name="connsiteY442" fmla="*/ 3162785 h 6858000"/>
              <a:gd name="connsiteX443" fmla="*/ 5401644 w 12192002"/>
              <a:gd name="connsiteY443" fmla="*/ 3617847 h 6858000"/>
              <a:gd name="connsiteX444" fmla="*/ 5467256 w 12192002"/>
              <a:gd name="connsiteY444" fmla="*/ 4175494 h 6858000"/>
              <a:gd name="connsiteX445" fmla="*/ 5448069 w 12192002"/>
              <a:gd name="connsiteY445" fmla="*/ 3567554 h 6858000"/>
              <a:gd name="connsiteX446" fmla="*/ 1318687 w 12192002"/>
              <a:gd name="connsiteY446" fmla="*/ 3113840 h 6858000"/>
              <a:gd name="connsiteX447" fmla="*/ 1066793 w 12192002"/>
              <a:gd name="connsiteY447" fmla="*/ 3212171 h 6858000"/>
              <a:gd name="connsiteX448" fmla="*/ 993319 w 12192002"/>
              <a:gd name="connsiteY448" fmla="*/ 3247648 h 6858000"/>
              <a:gd name="connsiteX449" fmla="*/ 853081 w 12192002"/>
              <a:gd name="connsiteY449" fmla="*/ 3312410 h 6858000"/>
              <a:gd name="connsiteX450" fmla="*/ 805957 w 12192002"/>
              <a:gd name="connsiteY450" fmla="*/ 3330443 h 6858000"/>
              <a:gd name="connsiteX451" fmla="*/ 1318687 w 12192002"/>
              <a:gd name="connsiteY451" fmla="*/ 3113840 h 6858000"/>
              <a:gd name="connsiteX452" fmla="*/ 5453701 w 12192002"/>
              <a:gd name="connsiteY452" fmla="*/ 3090882 h 6858000"/>
              <a:gd name="connsiteX453" fmla="*/ 5480135 w 12192002"/>
              <a:gd name="connsiteY453" fmla="*/ 3565802 h 6858000"/>
              <a:gd name="connsiteX454" fmla="*/ 5499022 w 12192002"/>
              <a:gd name="connsiteY454" fmla="*/ 4166310 h 6858000"/>
              <a:gd name="connsiteX455" fmla="*/ 5547022 w 12192002"/>
              <a:gd name="connsiteY455" fmla="*/ 3607838 h 6858000"/>
              <a:gd name="connsiteX456" fmla="*/ 5515964 w 12192002"/>
              <a:gd name="connsiteY456" fmla="*/ 3378541 h 6858000"/>
              <a:gd name="connsiteX457" fmla="*/ 5453701 w 12192002"/>
              <a:gd name="connsiteY457" fmla="*/ 3090882 h 6858000"/>
              <a:gd name="connsiteX458" fmla="*/ 9790480 w 12192002"/>
              <a:gd name="connsiteY458" fmla="*/ 3078533 h 6858000"/>
              <a:gd name="connsiteX459" fmla="*/ 9763295 w 12192002"/>
              <a:gd name="connsiteY459" fmla="*/ 3245370 h 6858000"/>
              <a:gd name="connsiteX460" fmla="*/ 9736458 w 12192002"/>
              <a:gd name="connsiteY460" fmla="*/ 3758413 h 6858000"/>
              <a:gd name="connsiteX461" fmla="*/ 9763499 w 12192002"/>
              <a:gd name="connsiteY461" fmla="*/ 3528057 h 6858000"/>
              <a:gd name="connsiteX462" fmla="*/ 9793906 w 12192002"/>
              <a:gd name="connsiteY462" fmla="*/ 3231157 h 6858000"/>
              <a:gd name="connsiteX463" fmla="*/ 9791874 w 12192002"/>
              <a:gd name="connsiteY463" fmla="*/ 3142788 h 6858000"/>
              <a:gd name="connsiteX464" fmla="*/ 9790480 w 12192002"/>
              <a:gd name="connsiteY464" fmla="*/ 3078533 h 6858000"/>
              <a:gd name="connsiteX465" fmla="*/ 1238695 w 12192002"/>
              <a:gd name="connsiteY465" fmla="*/ 3076820 h 6858000"/>
              <a:gd name="connsiteX466" fmla="*/ 716371 w 12192002"/>
              <a:gd name="connsiteY466" fmla="*/ 3293249 h 6858000"/>
              <a:gd name="connsiteX467" fmla="*/ 579522 w 12192002"/>
              <a:gd name="connsiteY467" fmla="*/ 3371759 h 6858000"/>
              <a:gd name="connsiteX468" fmla="*/ 600288 w 12192002"/>
              <a:gd name="connsiteY468" fmla="*/ 3365555 h 6858000"/>
              <a:gd name="connsiteX469" fmla="*/ 840692 w 12192002"/>
              <a:gd name="connsiteY469" fmla="*/ 3284921 h 6858000"/>
              <a:gd name="connsiteX470" fmla="*/ 979248 w 12192002"/>
              <a:gd name="connsiteY470" fmla="*/ 3221003 h 6858000"/>
              <a:gd name="connsiteX471" fmla="*/ 1053282 w 12192002"/>
              <a:gd name="connsiteY471" fmla="*/ 3185247 h 6858000"/>
              <a:gd name="connsiteX472" fmla="*/ 1320603 w 12192002"/>
              <a:gd name="connsiteY472" fmla="*/ 3081281 h 6858000"/>
              <a:gd name="connsiteX473" fmla="*/ 1238695 w 12192002"/>
              <a:gd name="connsiteY473" fmla="*/ 3076820 h 6858000"/>
              <a:gd name="connsiteX474" fmla="*/ 5425627 w 12192002"/>
              <a:gd name="connsiteY474" fmla="*/ 2954192 h 6858000"/>
              <a:gd name="connsiteX475" fmla="*/ 5470769 w 12192002"/>
              <a:gd name="connsiteY475" fmla="*/ 3005435 h 6858000"/>
              <a:gd name="connsiteX476" fmla="*/ 5519779 w 12192002"/>
              <a:gd name="connsiteY476" fmla="*/ 4359223 h 6858000"/>
              <a:gd name="connsiteX477" fmla="*/ 5520293 w 12192002"/>
              <a:gd name="connsiteY477" fmla="*/ 4360602 h 6858000"/>
              <a:gd name="connsiteX478" fmla="*/ 5767221 w 12192002"/>
              <a:gd name="connsiteY478" fmla="*/ 4665564 h 6858000"/>
              <a:gd name="connsiteX479" fmla="*/ 6937169 w 12192002"/>
              <a:gd name="connsiteY479" fmla="*/ 4815941 h 6858000"/>
              <a:gd name="connsiteX480" fmla="*/ 6953922 w 12192002"/>
              <a:gd name="connsiteY480" fmla="*/ 4890068 h 6858000"/>
              <a:gd name="connsiteX481" fmla="*/ 6071359 w 12192002"/>
              <a:gd name="connsiteY481" fmla="*/ 4770770 h 6858000"/>
              <a:gd name="connsiteX482" fmla="*/ 6038839 w 12192002"/>
              <a:gd name="connsiteY482" fmla="*/ 4764474 h 6858000"/>
              <a:gd name="connsiteX483" fmla="*/ 6038705 w 12192002"/>
              <a:gd name="connsiteY483" fmla="*/ 4763847 h 6858000"/>
              <a:gd name="connsiteX484" fmla="*/ 6037783 w 12192002"/>
              <a:gd name="connsiteY484" fmla="*/ 4764270 h 6858000"/>
              <a:gd name="connsiteX485" fmla="*/ 6038839 w 12192002"/>
              <a:gd name="connsiteY485" fmla="*/ 4764474 h 6858000"/>
              <a:gd name="connsiteX486" fmla="*/ 6040338 w 12192002"/>
              <a:gd name="connsiteY486" fmla="*/ 4771418 h 6858000"/>
              <a:gd name="connsiteX487" fmla="*/ 6024488 w 12192002"/>
              <a:gd name="connsiteY487" fmla="*/ 4809903 h 6858000"/>
              <a:gd name="connsiteX488" fmla="*/ 5599771 w 12192002"/>
              <a:gd name="connsiteY488" fmla="*/ 5509652 h 6858000"/>
              <a:gd name="connsiteX489" fmla="*/ 5548843 w 12192002"/>
              <a:gd name="connsiteY489" fmla="*/ 5563845 h 6858000"/>
              <a:gd name="connsiteX490" fmla="*/ 5940952 w 12192002"/>
              <a:gd name="connsiteY490" fmla="*/ 6250028 h 6858000"/>
              <a:gd name="connsiteX491" fmla="*/ 6043441 w 12192002"/>
              <a:gd name="connsiteY491" fmla="*/ 6665847 h 6858000"/>
              <a:gd name="connsiteX492" fmla="*/ 6093432 w 12192002"/>
              <a:gd name="connsiteY492" fmla="*/ 6858000 h 6858000"/>
              <a:gd name="connsiteX493" fmla="*/ 6034344 w 12192002"/>
              <a:gd name="connsiteY493" fmla="*/ 6858000 h 6858000"/>
              <a:gd name="connsiteX494" fmla="*/ 6026679 w 12192002"/>
              <a:gd name="connsiteY494" fmla="*/ 6836959 h 6858000"/>
              <a:gd name="connsiteX495" fmla="*/ 5800441 w 12192002"/>
              <a:gd name="connsiteY495" fmla="*/ 6335286 h 6858000"/>
              <a:gd name="connsiteX496" fmla="*/ 5526562 w 12192002"/>
              <a:gd name="connsiteY496" fmla="*/ 5705388 h 6858000"/>
              <a:gd name="connsiteX497" fmla="*/ 5519640 w 12192002"/>
              <a:gd name="connsiteY497" fmla="*/ 5683774 h 6858000"/>
              <a:gd name="connsiteX498" fmla="*/ 5844559 w 12192002"/>
              <a:gd name="connsiteY498" fmla="*/ 6553349 h 6858000"/>
              <a:gd name="connsiteX499" fmla="*/ 5975994 w 12192002"/>
              <a:gd name="connsiteY499" fmla="*/ 6858000 h 6858000"/>
              <a:gd name="connsiteX500" fmla="*/ 5898547 w 12192002"/>
              <a:gd name="connsiteY500" fmla="*/ 6858000 h 6858000"/>
              <a:gd name="connsiteX501" fmla="*/ 5682041 w 12192002"/>
              <a:gd name="connsiteY501" fmla="*/ 6355860 h 6858000"/>
              <a:gd name="connsiteX502" fmla="*/ 5461758 w 12192002"/>
              <a:gd name="connsiteY502" fmla="*/ 5820220 h 6858000"/>
              <a:gd name="connsiteX503" fmla="*/ 5237282 w 12192002"/>
              <a:gd name="connsiteY503" fmla="*/ 6579086 h 6858000"/>
              <a:gd name="connsiteX504" fmla="*/ 5115009 w 12192002"/>
              <a:gd name="connsiteY504" fmla="*/ 6858000 h 6858000"/>
              <a:gd name="connsiteX505" fmla="*/ 5028074 w 12192002"/>
              <a:gd name="connsiteY505" fmla="*/ 6858000 h 6858000"/>
              <a:gd name="connsiteX506" fmla="*/ 5079508 w 12192002"/>
              <a:gd name="connsiteY506" fmla="*/ 6749074 h 6858000"/>
              <a:gd name="connsiteX507" fmla="*/ 5371846 w 12192002"/>
              <a:gd name="connsiteY507" fmla="*/ 5924413 h 6858000"/>
              <a:gd name="connsiteX508" fmla="*/ 5270512 w 12192002"/>
              <a:gd name="connsiteY508" fmla="*/ 6138975 h 6858000"/>
              <a:gd name="connsiteX509" fmla="*/ 5062409 w 12192002"/>
              <a:gd name="connsiteY509" fmla="*/ 6653544 h 6858000"/>
              <a:gd name="connsiteX510" fmla="*/ 5036628 w 12192002"/>
              <a:gd name="connsiteY510" fmla="*/ 6754247 h 6858000"/>
              <a:gd name="connsiteX511" fmla="*/ 5009112 w 12192002"/>
              <a:gd name="connsiteY511" fmla="*/ 6858000 h 6858000"/>
              <a:gd name="connsiteX512" fmla="*/ 4976679 w 12192002"/>
              <a:gd name="connsiteY512" fmla="*/ 6858000 h 6858000"/>
              <a:gd name="connsiteX513" fmla="*/ 5006536 w 12192002"/>
              <a:gd name="connsiteY513" fmla="*/ 6747068 h 6858000"/>
              <a:gd name="connsiteX514" fmla="*/ 5032723 w 12192002"/>
              <a:gd name="connsiteY514" fmla="*/ 6644957 h 6858000"/>
              <a:gd name="connsiteX515" fmla="*/ 5242949 w 12192002"/>
              <a:gd name="connsiteY515" fmla="*/ 6125175 h 6858000"/>
              <a:gd name="connsiteX516" fmla="*/ 5286321 w 12192002"/>
              <a:gd name="connsiteY516" fmla="*/ 6033555 h 6858000"/>
              <a:gd name="connsiteX517" fmla="*/ 5008210 w 12192002"/>
              <a:gd name="connsiteY517" fmla="*/ 6649194 h 6858000"/>
              <a:gd name="connsiteX518" fmla="*/ 4986321 w 12192002"/>
              <a:gd name="connsiteY518" fmla="*/ 6765687 h 6858000"/>
              <a:gd name="connsiteX519" fmla="*/ 4973474 w 12192002"/>
              <a:gd name="connsiteY519" fmla="*/ 6858000 h 6858000"/>
              <a:gd name="connsiteX520" fmla="*/ 4907178 w 12192002"/>
              <a:gd name="connsiteY520" fmla="*/ 6858000 h 6858000"/>
              <a:gd name="connsiteX521" fmla="*/ 4910810 w 12192002"/>
              <a:gd name="connsiteY521" fmla="*/ 6829660 h 6858000"/>
              <a:gd name="connsiteX522" fmla="*/ 4987461 w 12192002"/>
              <a:gd name="connsiteY522" fmla="*/ 6432994 h 6858000"/>
              <a:gd name="connsiteX523" fmla="*/ 5179262 w 12192002"/>
              <a:gd name="connsiteY523" fmla="*/ 6035044 h 6858000"/>
              <a:gd name="connsiteX524" fmla="*/ 4689678 w 12192002"/>
              <a:gd name="connsiteY524" fmla="*/ 6440241 h 6858000"/>
              <a:gd name="connsiteX525" fmla="*/ 4477543 w 12192002"/>
              <a:gd name="connsiteY525" fmla="*/ 6674836 h 6858000"/>
              <a:gd name="connsiteX526" fmla="*/ 4329957 w 12192002"/>
              <a:gd name="connsiteY526" fmla="*/ 6858000 h 6858000"/>
              <a:gd name="connsiteX527" fmla="*/ 4218595 w 12192002"/>
              <a:gd name="connsiteY527" fmla="*/ 6858000 h 6858000"/>
              <a:gd name="connsiteX528" fmla="*/ 4368888 w 12192002"/>
              <a:gd name="connsiteY528" fmla="*/ 6668412 h 6858000"/>
              <a:gd name="connsiteX529" fmla="*/ 4563091 w 12192002"/>
              <a:gd name="connsiteY529" fmla="*/ 6442508 h 6858000"/>
              <a:gd name="connsiteX530" fmla="*/ 5387324 w 12192002"/>
              <a:gd name="connsiteY530" fmla="*/ 5705830 h 6858000"/>
              <a:gd name="connsiteX531" fmla="*/ 5073620 w 12192002"/>
              <a:gd name="connsiteY531" fmla="*/ 5955437 h 6858000"/>
              <a:gd name="connsiteX532" fmla="*/ 4689789 w 12192002"/>
              <a:gd name="connsiteY532" fmla="*/ 6268382 h 6858000"/>
              <a:gd name="connsiteX533" fmla="*/ 4418722 w 12192002"/>
              <a:gd name="connsiteY533" fmla="*/ 6570886 h 6858000"/>
              <a:gd name="connsiteX534" fmla="*/ 4214944 w 12192002"/>
              <a:gd name="connsiteY534" fmla="*/ 6858000 h 6858000"/>
              <a:gd name="connsiteX535" fmla="*/ 4177898 w 12192002"/>
              <a:gd name="connsiteY535" fmla="*/ 6858000 h 6858000"/>
              <a:gd name="connsiteX536" fmla="*/ 4391597 w 12192002"/>
              <a:gd name="connsiteY536" fmla="*/ 6556370 h 6858000"/>
              <a:gd name="connsiteX537" fmla="*/ 4668889 w 12192002"/>
              <a:gd name="connsiteY537" fmla="*/ 6246399 h 6858000"/>
              <a:gd name="connsiteX538" fmla="*/ 5055427 w 12192002"/>
              <a:gd name="connsiteY538" fmla="*/ 5931476 h 6858000"/>
              <a:gd name="connsiteX539" fmla="*/ 5371813 w 12192002"/>
              <a:gd name="connsiteY539" fmla="*/ 5678975 h 6858000"/>
              <a:gd name="connsiteX540" fmla="*/ 4987918 w 12192002"/>
              <a:gd name="connsiteY540" fmla="*/ 5838701 h 6858000"/>
              <a:gd name="connsiteX541" fmla="*/ 4317146 w 12192002"/>
              <a:gd name="connsiteY541" fmla="*/ 6587716 h 6858000"/>
              <a:gd name="connsiteX542" fmla="*/ 4171627 w 12192002"/>
              <a:gd name="connsiteY542" fmla="*/ 6858000 h 6858000"/>
              <a:gd name="connsiteX543" fmla="*/ 4081585 w 12192002"/>
              <a:gd name="connsiteY543" fmla="*/ 6858000 h 6858000"/>
              <a:gd name="connsiteX544" fmla="*/ 4238603 w 12192002"/>
              <a:gd name="connsiteY544" fmla="*/ 6559341 h 6858000"/>
              <a:gd name="connsiteX545" fmla="*/ 4778333 w 12192002"/>
              <a:gd name="connsiteY545" fmla="*/ 5873626 h 6858000"/>
              <a:gd name="connsiteX546" fmla="*/ 5414185 w 12192002"/>
              <a:gd name="connsiteY546" fmla="*/ 5573882 h 6858000"/>
              <a:gd name="connsiteX547" fmla="*/ 5959648 w 12192002"/>
              <a:gd name="connsiteY547" fmla="*/ 4760797 h 6858000"/>
              <a:gd name="connsiteX548" fmla="*/ 5355019 w 12192002"/>
              <a:gd name="connsiteY548" fmla="*/ 4734672 h 6858000"/>
              <a:gd name="connsiteX549" fmla="*/ 5083565 w 12192002"/>
              <a:gd name="connsiteY549" fmla="*/ 5179121 h 6858000"/>
              <a:gd name="connsiteX550" fmla="*/ 4713577 w 12192002"/>
              <a:gd name="connsiteY550" fmla="*/ 5616803 h 6858000"/>
              <a:gd name="connsiteX551" fmla="*/ 3989559 w 12192002"/>
              <a:gd name="connsiteY551" fmla="*/ 6145945 h 6858000"/>
              <a:gd name="connsiteX552" fmla="*/ 3939824 w 12192002"/>
              <a:gd name="connsiteY552" fmla="*/ 6066900 h 6858000"/>
              <a:gd name="connsiteX553" fmla="*/ 4584537 w 12192002"/>
              <a:gd name="connsiteY553" fmla="*/ 5324826 h 6858000"/>
              <a:gd name="connsiteX554" fmla="*/ 5037105 w 12192002"/>
              <a:gd name="connsiteY554" fmla="*/ 5088765 h 6858000"/>
              <a:gd name="connsiteX555" fmla="*/ 5039930 w 12192002"/>
              <a:gd name="connsiteY555" fmla="*/ 5089585 h 6858000"/>
              <a:gd name="connsiteX556" fmla="*/ 5263764 w 12192002"/>
              <a:gd name="connsiteY556" fmla="*/ 4735525 h 6858000"/>
              <a:gd name="connsiteX557" fmla="*/ 4086300 w 12192002"/>
              <a:gd name="connsiteY557" fmla="*/ 4884599 h 6858000"/>
              <a:gd name="connsiteX558" fmla="*/ 4085485 w 12192002"/>
              <a:gd name="connsiteY558" fmla="*/ 4899070 h 6858000"/>
              <a:gd name="connsiteX559" fmla="*/ 3871915 w 12192002"/>
              <a:gd name="connsiteY559" fmla="*/ 5253645 h 6858000"/>
              <a:gd name="connsiteX560" fmla="*/ 3799374 w 12192002"/>
              <a:gd name="connsiteY560" fmla="*/ 5466127 h 6858000"/>
              <a:gd name="connsiteX561" fmla="*/ 3498850 w 12192002"/>
              <a:gd name="connsiteY561" fmla="*/ 6661888 h 6858000"/>
              <a:gd name="connsiteX562" fmla="*/ 3399216 w 12192002"/>
              <a:gd name="connsiteY562" fmla="*/ 6858000 h 6858000"/>
              <a:gd name="connsiteX563" fmla="*/ 3303688 w 12192002"/>
              <a:gd name="connsiteY563" fmla="*/ 6858000 h 6858000"/>
              <a:gd name="connsiteX564" fmla="*/ 3391774 w 12192002"/>
              <a:gd name="connsiteY564" fmla="*/ 6697181 h 6858000"/>
              <a:gd name="connsiteX565" fmla="*/ 3735540 w 12192002"/>
              <a:gd name="connsiteY565" fmla="*/ 5546923 h 6858000"/>
              <a:gd name="connsiteX566" fmla="*/ 3729438 w 12192002"/>
              <a:gd name="connsiteY566" fmla="*/ 5569058 h 6858000"/>
              <a:gd name="connsiteX567" fmla="*/ 3707782 w 12192002"/>
              <a:gd name="connsiteY567" fmla="*/ 5644908 h 6858000"/>
              <a:gd name="connsiteX568" fmla="*/ 3583827 w 12192002"/>
              <a:gd name="connsiteY568" fmla="*/ 6039215 h 6858000"/>
              <a:gd name="connsiteX569" fmla="*/ 3547861 w 12192002"/>
              <a:gd name="connsiteY569" fmla="*/ 6129609 h 6858000"/>
              <a:gd name="connsiteX570" fmla="*/ 3490905 w 12192002"/>
              <a:gd name="connsiteY570" fmla="*/ 6277660 h 6858000"/>
              <a:gd name="connsiteX571" fmla="*/ 3455859 w 12192002"/>
              <a:gd name="connsiteY571" fmla="*/ 6391301 h 6858000"/>
              <a:gd name="connsiteX572" fmla="*/ 3429112 w 12192002"/>
              <a:gd name="connsiteY572" fmla="*/ 6479469 h 6858000"/>
              <a:gd name="connsiteX573" fmla="*/ 3304862 w 12192002"/>
              <a:gd name="connsiteY573" fmla="*/ 6796476 h 6858000"/>
              <a:gd name="connsiteX574" fmla="*/ 3276071 w 12192002"/>
              <a:gd name="connsiteY574" fmla="*/ 6858000 h 6858000"/>
              <a:gd name="connsiteX575" fmla="*/ 3240805 w 12192002"/>
              <a:gd name="connsiteY575" fmla="*/ 6858000 h 6858000"/>
              <a:gd name="connsiteX576" fmla="*/ 3275917 w 12192002"/>
              <a:gd name="connsiteY576" fmla="*/ 6783192 h 6858000"/>
              <a:gd name="connsiteX577" fmla="*/ 3399358 w 12192002"/>
              <a:gd name="connsiteY577" fmla="*/ 6469011 h 6858000"/>
              <a:gd name="connsiteX578" fmla="*/ 3425650 w 12192002"/>
              <a:gd name="connsiteY578" fmla="*/ 6381333 h 6858000"/>
              <a:gd name="connsiteX579" fmla="*/ 3460661 w 12192002"/>
              <a:gd name="connsiteY579" fmla="*/ 6266763 h 6858000"/>
              <a:gd name="connsiteX580" fmla="*/ 3518021 w 12192002"/>
              <a:gd name="connsiteY580" fmla="*/ 6117298 h 6858000"/>
              <a:gd name="connsiteX581" fmla="*/ 3554035 w 12192002"/>
              <a:gd name="connsiteY581" fmla="*/ 6027832 h 6858000"/>
              <a:gd name="connsiteX582" fmla="*/ 3677174 w 12192002"/>
              <a:gd name="connsiteY582" fmla="*/ 5636351 h 6858000"/>
              <a:gd name="connsiteX583" fmla="*/ 3698819 w 12192002"/>
              <a:gd name="connsiteY583" fmla="*/ 5560503 h 6858000"/>
              <a:gd name="connsiteX584" fmla="*/ 3702094 w 12192002"/>
              <a:gd name="connsiteY584" fmla="*/ 5549194 h 6858000"/>
              <a:gd name="connsiteX585" fmla="*/ 3398355 w 12192002"/>
              <a:gd name="connsiteY585" fmla="*/ 6094603 h 6858000"/>
              <a:gd name="connsiteX586" fmla="*/ 3193941 w 12192002"/>
              <a:gd name="connsiteY586" fmla="*/ 6798775 h 6858000"/>
              <a:gd name="connsiteX587" fmla="*/ 3184140 w 12192002"/>
              <a:gd name="connsiteY587" fmla="*/ 6858000 h 6858000"/>
              <a:gd name="connsiteX588" fmla="*/ 3099978 w 12192002"/>
              <a:gd name="connsiteY588" fmla="*/ 6858000 h 6858000"/>
              <a:gd name="connsiteX589" fmla="*/ 3101556 w 12192002"/>
              <a:gd name="connsiteY589" fmla="*/ 6843337 h 6858000"/>
              <a:gd name="connsiteX590" fmla="*/ 3370162 w 12192002"/>
              <a:gd name="connsiteY590" fmla="*/ 5785550 h 6858000"/>
              <a:gd name="connsiteX591" fmla="*/ 3746477 w 12192002"/>
              <a:gd name="connsiteY591" fmla="*/ 5377889 h 6858000"/>
              <a:gd name="connsiteX592" fmla="*/ 3863399 w 12192002"/>
              <a:gd name="connsiteY592" fmla="*/ 5087257 h 6858000"/>
              <a:gd name="connsiteX593" fmla="*/ 3968712 w 12192002"/>
              <a:gd name="connsiteY593" fmla="*/ 4913989 h 6858000"/>
              <a:gd name="connsiteX594" fmla="*/ 2792390 w 12192002"/>
              <a:gd name="connsiteY594" fmla="*/ 5382974 h 6858000"/>
              <a:gd name="connsiteX595" fmla="*/ 2714982 w 12192002"/>
              <a:gd name="connsiteY595" fmla="*/ 5427051 h 6858000"/>
              <a:gd name="connsiteX596" fmla="*/ 2813361 w 12192002"/>
              <a:gd name="connsiteY596" fmla="*/ 6023912 h 6858000"/>
              <a:gd name="connsiteX597" fmla="*/ 2688430 w 12192002"/>
              <a:gd name="connsiteY597" fmla="*/ 6801564 h 6858000"/>
              <a:gd name="connsiteX598" fmla="*/ 2629626 w 12192002"/>
              <a:gd name="connsiteY598" fmla="*/ 6763394 h 6858000"/>
              <a:gd name="connsiteX599" fmla="*/ 2565328 w 12192002"/>
              <a:gd name="connsiteY599" fmla="*/ 5516399 h 6858000"/>
              <a:gd name="connsiteX600" fmla="*/ 1922999 w 12192002"/>
              <a:gd name="connsiteY600" fmla="*/ 5980343 h 6858000"/>
              <a:gd name="connsiteX601" fmla="*/ 1950261 w 12192002"/>
              <a:gd name="connsiteY601" fmla="*/ 6405858 h 6858000"/>
              <a:gd name="connsiteX602" fmla="*/ 2365554 w 12192002"/>
              <a:gd name="connsiteY602" fmla="*/ 6759107 h 6858000"/>
              <a:gd name="connsiteX603" fmla="*/ 2424142 w 12192002"/>
              <a:gd name="connsiteY603" fmla="*/ 6858000 h 6858000"/>
              <a:gd name="connsiteX604" fmla="*/ 2395994 w 12192002"/>
              <a:gd name="connsiteY604" fmla="*/ 6858000 h 6858000"/>
              <a:gd name="connsiteX605" fmla="*/ 2392863 w 12192002"/>
              <a:gd name="connsiteY605" fmla="*/ 6852964 h 6858000"/>
              <a:gd name="connsiteX606" fmla="*/ 2017589 w 12192002"/>
              <a:gd name="connsiteY606" fmla="*/ 6493982 h 6858000"/>
              <a:gd name="connsiteX607" fmla="*/ 2147336 w 12192002"/>
              <a:gd name="connsiteY607" fmla="*/ 6594052 h 6858000"/>
              <a:gd name="connsiteX608" fmla="*/ 2207047 w 12192002"/>
              <a:gd name="connsiteY608" fmla="*/ 6654540 h 6858000"/>
              <a:gd name="connsiteX609" fmla="*/ 2299106 w 12192002"/>
              <a:gd name="connsiteY609" fmla="*/ 6778931 h 6858000"/>
              <a:gd name="connsiteX610" fmla="*/ 2314430 w 12192002"/>
              <a:gd name="connsiteY610" fmla="*/ 6801144 h 6858000"/>
              <a:gd name="connsiteX611" fmla="*/ 2352406 w 12192002"/>
              <a:gd name="connsiteY611" fmla="*/ 6858000 h 6858000"/>
              <a:gd name="connsiteX612" fmla="*/ 2314492 w 12192002"/>
              <a:gd name="connsiteY612" fmla="*/ 6858000 h 6858000"/>
              <a:gd name="connsiteX613" fmla="*/ 2288095 w 12192002"/>
              <a:gd name="connsiteY613" fmla="*/ 6818030 h 6858000"/>
              <a:gd name="connsiteX614" fmla="*/ 2272768 w 12192002"/>
              <a:gd name="connsiteY614" fmla="*/ 6795822 h 6858000"/>
              <a:gd name="connsiteX615" fmla="*/ 2182715 w 12192002"/>
              <a:gd name="connsiteY615" fmla="*/ 6675071 h 6858000"/>
              <a:gd name="connsiteX616" fmla="*/ 2032061 w 12192002"/>
              <a:gd name="connsiteY616" fmla="*/ 6541380 h 6858000"/>
              <a:gd name="connsiteX617" fmla="*/ 2257220 w 12192002"/>
              <a:gd name="connsiteY617" fmla="*/ 6826257 h 6858000"/>
              <a:gd name="connsiteX618" fmla="*/ 2281324 w 12192002"/>
              <a:gd name="connsiteY618" fmla="*/ 6858000 h 6858000"/>
              <a:gd name="connsiteX619" fmla="*/ 2242860 w 12192002"/>
              <a:gd name="connsiteY619" fmla="*/ 6858000 h 6858000"/>
              <a:gd name="connsiteX620" fmla="*/ 2232818 w 12192002"/>
              <a:gd name="connsiteY620" fmla="*/ 6844926 h 6858000"/>
              <a:gd name="connsiteX621" fmla="*/ 1990172 w 12192002"/>
              <a:gd name="connsiteY621" fmla="*/ 6542121 h 6858000"/>
              <a:gd name="connsiteX622" fmla="*/ 2124090 w 12192002"/>
              <a:gd name="connsiteY622" fmla="*/ 6761017 h 6858000"/>
              <a:gd name="connsiteX623" fmla="*/ 2200380 w 12192002"/>
              <a:gd name="connsiteY623" fmla="*/ 6858000 h 6858000"/>
              <a:gd name="connsiteX624" fmla="*/ 2147507 w 12192002"/>
              <a:gd name="connsiteY624" fmla="*/ 6858000 h 6858000"/>
              <a:gd name="connsiteX625" fmla="*/ 2070668 w 12192002"/>
              <a:gd name="connsiteY625" fmla="*/ 6761520 h 6858000"/>
              <a:gd name="connsiteX626" fmla="*/ 1975142 w 12192002"/>
              <a:gd name="connsiteY626" fmla="*/ 6585570 h 6858000"/>
              <a:gd name="connsiteX627" fmla="*/ 2050035 w 12192002"/>
              <a:gd name="connsiteY627" fmla="*/ 6813345 h 6858000"/>
              <a:gd name="connsiteX628" fmla="*/ 2063025 w 12192002"/>
              <a:gd name="connsiteY628" fmla="*/ 6858000 h 6858000"/>
              <a:gd name="connsiteX629" fmla="*/ 2021675 w 12192002"/>
              <a:gd name="connsiteY629" fmla="*/ 6858000 h 6858000"/>
              <a:gd name="connsiteX630" fmla="*/ 2019308 w 12192002"/>
              <a:gd name="connsiteY630" fmla="*/ 6847118 h 6858000"/>
              <a:gd name="connsiteX631" fmla="*/ 1938835 w 12192002"/>
              <a:gd name="connsiteY631" fmla="*/ 6551160 h 6858000"/>
              <a:gd name="connsiteX632" fmla="*/ 1953230 w 12192002"/>
              <a:gd name="connsiteY632" fmla="*/ 6759699 h 6858000"/>
              <a:gd name="connsiteX633" fmla="*/ 1956763 w 12192002"/>
              <a:gd name="connsiteY633" fmla="*/ 6778191 h 6858000"/>
              <a:gd name="connsiteX634" fmla="*/ 1967925 w 12192002"/>
              <a:gd name="connsiteY634" fmla="*/ 6858000 h 6858000"/>
              <a:gd name="connsiteX635" fmla="*/ 1936622 w 12192002"/>
              <a:gd name="connsiteY635" fmla="*/ 6858000 h 6858000"/>
              <a:gd name="connsiteX636" fmla="*/ 1926261 w 12192002"/>
              <a:gd name="connsiteY636" fmla="*/ 6784064 h 6858000"/>
              <a:gd name="connsiteX637" fmla="*/ 1922724 w 12192002"/>
              <a:gd name="connsiteY637" fmla="*/ 6765577 h 6858000"/>
              <a:gd name="connsiteX638" fmla="*/ 1904650 w 12192002"/>
              <a:gd name="connsiteY638" fmla="*/ 6639616 h 6858000"/>
              <a:gd name="connsiteX639" fmla="*/ 1885273 w 12192002"/>
              <a:gd name="connsiteY639" fmla="*/ 6858000 h 6858000"/>
              <a:gd name="connsiteX640" fmla="*/ 1854363 w 12192002"/>
              <a:gd name="connsiteY640" fmla="*/ 6858000 h 6858000"/>
              <a:gd name="connsiteX641" fmla="*/ 1880391 w 12192002"/>
              <a:gd name="connsiteY641" fmla="*/ 6603796 h 6858000"/>
              <a:gd name="connsiteX642" fmla="*/ 1818273 w 12192002"/>
              <a:gd name="connsiteY642" fmla="*/ 6715729 h 6858000"/>
              <a:gd name="connsiteX643" fmla="*/ 1794691 w 12192002"/>
              <a:gd name="connsiteY643" fmla="*/ 6843239 h 6858000"/>
              <a:gd name="connsiteX644" fmla="*/ 1794914 w 12192002"/>
              <a:gd name="connsiteY644" fmla="*/ 6858000 h 6858000"/>
              <a:gd name="connsiteX645" fmla="*/ 1746128 w 12192002"/>
              <a:gd name="connsiteY645" fmla="*/ 6858000 h 6858000"/>
              <a:gd name="connsiteX646" fmla="*/ 1753934 w 12192002"/>
              <a:gd name="connsiteY646" fmla="*/ 6724796 h 6858000"/>
              <a:gd name="connsiteX647" fmla="*/ 1792053 w 12192002"/>
              <a:gd name="connsiteY647" fmla="*/ 6572396 h 6858000"/>
              <a:gd name="connsiteX648" fmla="*/ 1862248 w 12192002"/>
              <a:gd name="connsiteY648" fmla="*/ 6266397 h 6858000"/>
              <a:gd name="connsiteX649" fmla="*/ 1862250 w 12192002"/>
              <a:gd name="connsiteY649" fmla="*/ 6033531 h 6858000"/>
              <a:gd name="connsiteX650" fmla="*/ 1211999 w 12192002"/>
              <a:gd name="connsiteY650" fmla="*/ 6683610 h 6858000"/>
              <a:gd name="connsiteX651" fmla="*/ 1213266 w 12192002"/>
              <a:gd name="connsiteY651" fmla="*/ 6691947 h 6858000"/>
              <a:gd name="connsiteX652" fmla="*/ 1203370 w 12192002"/>
              <a:gd name="connsiteY652" fmla="*/ 6850676 h 6858000"/>
              <a:gd name="connsiteX653" fmla="*/ 1203671 w 12192002"/>
              <a:gd name="connsiteY653" fmla="*/ 6858000 h 6858000"/>
              <a:gd name="connsiteX654" fmla="*/ 1143180 w 12192002"/>
              <a:gd name="connsiteY654" fmla="*/ 6858000 h 6858000"/>
              <a:gd name="connsiteX655" fmla="*/ 1142176 w 12192002"/>
              <a:gd name="connsiteY655" fmla="*/ 6766045 h 6858000"/>
              <a:gd name="connsiteX656" fmla="*/ 1067484 w 12192002"/>
              <a:gd name="connsiteY656" fmla="*/ 6858000 h 6858000"/>
              <a:gd name="connsiteX657" fmla="*/ 953928 w 12192002"/>
              <a:gd name="connsiteY657" fmla="*/ 6858000 h 6858000"/>
              <a:gd name="connsiteX658" fmla="*/ 959715 w 12192002"/>
              <a:gd name="connsiteY658" fmla="*/ 6850185 h 6858000"/>
              <a:gd name="connsiteX659" fmla="*/ 1483788 w 12192002"/>
              <a:gd name="connsiteY659" fmla="*/ 6259174 h 6858000"/>
              <a:gd name="connsiteX660" fmla="*/ 1100671 w 12192002"/>
              <a:gd name="connsiteY660" fmla="*/ 6252137 h 6858000"/>
              <a:gd name="connsiteX661" fmla="*/ 1090144 w 12192002"/>
              <a:gd name="connsiteY661" fmla="*/ 6256748 h 6858000"/>
              <a:gd name="connsiteX662" fmla="*/ 1095872 w 12192002"/>
              <a:gd name="connsiteY662" fmla="*/ 6271892 h 6858000"/>
              <a:gd name="connsiteX663" fmla="*/ 262785 w 12192002"/>
              <a:gd name="connsiteY663" fmla="*/ 6845450 h 6858000"/>
              <a:gd name="connsiteX664" fmla="*/ 209968 w 12192002"/>
              <a:gd name="connsiteY664" fmla="*/ 6770713 h 6858000"/>
              <a:gd name="connsiteX665" fmla="*/ 873460 w 12192002"/>
              <a:gd name="connsiteY665" fmla="*/ 6253768 h 6858000"/>
              <a:gd name="connsiteX666" fmla="*/ 192686 w 12192002"/>
              <a:gd name="connsiteY666" fmla="*/ 5849257 h 6858000"/>
              <a:gd name="connsiteX667" fmla="*/ 4696 w 12192002"/>
              <a:gd name="connsiteY667" fmla="*/ 5697668 h 6858000"/>
              <a:gd name="connsiteX668" fmla="*/ 0 w 12192002"/>
              <a:gd name="connsiteY668" fmla="*/ 5689984 h 6858000"/>
              <a:gd name="connsiteX669" fmla="*/ 0 w 12192002"/>
              <a:gd name="connsiteY669" fmla="*/ 5513472 h 6858000"/>
              <a:gd name="connsiteX670" fmla="*/ 174101 w 12192002"/>
              <a:gd name="connsiteY670" fmla="*/ 5620277 h 6858000"/>
              <a:gd name="connsiteX671" fmla="*/ 891800 w 12192002"/>
              <a:gd name="connsiteY671" fmla="*/ 6036935 h 6858000"/>
              <a:gd name="connsiteX672" fmla="*/ 1072219 w 12192002"/>
              <a:gd name="connsiteY672" fmla="*/ 6169443 h 6858000"/>
              <a:gd name="connsiteX673" fmla="*/ 1074117 w 12192002"/>
              <a:gd name="connsiteY673" fmla="*/ 6170301 h 6858000"/>
              <a:gd name="connsiteX674" fmla="*/ 1083114 w 12192002"/>
              <a:gd name="connsiteY674" fmla="*/ 6174131 h 6858000"/>
              <a:gd name="connsiteX675" fmla="*/ 1543010 w 12192002"/>
              <a:gd name="connsiteY675" fmla="*/ 6191140 h 6858000"/>
              <a:gd name="connsiteX676" fmla="*/ 1551080 w 12192002"/>
              <a:gd name="connsiteY676" fmla="*/ 6195006 h 6858000"/>
              <a:gd name="connsiteX677" fmla="*/ 2345443 w 12192002"/>
              <a:gd name="connsiteY677" fmla="*/ 5549882 h 6858000"/>
              <a:gd name="connsiteX678" fmla="*/ 1721499 w 12192002"/>
              <a:gd name="connsiteY678" fmla="*/ 5599969 h 6858000"/>
              <a:gd name="connsiteX679" fmla="*/ 767716 w 12192002"/>
              <a:gd name="connsiteY679" fmla="*/ 5472768 h 6858000"/>
              <a:gd name="connsiteX680" fmla="*/ 722147 w 12192002"/>
              <a:gd name="connsiteY680" fmla="*/ 5393091 h 6858000"/>
              <a:gd name="connsiteX681" fmla="*/ 1485552 w 12192002"/>
              <a:gd name="connsiteY681" fmla="*/ 5313202 h 6858000"/>
              <a:gd name="connsiteX682" fmla="*/ 2143004 w 12192002"/>
              <a:gd name="connsiteY682" fmla="*/ 5402420 h 6858000"/>
              <a:gd name="connsiteX683" fmla="*/ 1933391 w 12192002"/>
              <a:gd name="connsiteY683" fmla="*/ 5156971 h 6858000"/>
              <a:gd name="connsiteX684" fmla="*/ 1827118 w 12192002"/>
              <a:gd name="connsiteY684" fmla="*/ 4968410 h 6858000"/>
              <a:gd name="connsiteX685" fmla="*/ 1837349 w 12192002"/>
              <a:gd name="connsiteY685" fmla="*/ 4956357 h 6858000"/>
              <a:gd name="connsiteX686" fmla="*/ 2162835 w 12192002"/>
              <a:gd name="connsiteY686" fmla="*/ 5187853 h 6858000"/>
              <a:gd name="connsiteX687" fmla="*/ 2257167 w 12192002"/>
              <a:gd name="connsiteY687" fmla="*/ 5462123 h 6858000"/>
              <a:gd name="connsiteX688" fmla="*/ 2261598 w 12192002"/>
              <a:gd name="connsiteY688" fmla="*/ 5467998 h 6858000"/>
              <a:gd name="connsiteX689" fmla="*/ 2437177 w 12192002"/>
              <a:gd name="connsiteY689" fmla="*/ 5479608 h 6858000"/>
              <a:gd name="connsiteX690" fmla="*/ 2445247 w 12192002"/>
              <a:gd name="connsiteY690" fmla="*/ 5483476 h 6858000"/>
              <a:gd name="connsiteX691" fmla="*/ 2743626 w 12192002"/>
              <a:gd name="connsiteY691" fmla="*/ 5304819 h 6858000"/>
              <a:gd name="connsiteX692" fmla="*/ 3048102 w 12192002"/>
              <a:gd name="connsiteY692" fmla="*/ 5150595 h 6858000"/>
              <a:gd name="connsiteX693" fmla="*/ 1799414 w 12192002"/>
              <a:gd name="connsiteY693" fmla="*/ 4694732 h 6858000"/>
              <a:gd name="connsiteX694" fmla="*/ 1771735 w 12192002"/>
              <a:gd name="connsiteY694" fmla="*/ 4619929 h 6858000"/>
              <a:gd name="connsiteX695" fmla="*/ 3104273 w 12192002"/>
              <a:gd name="connsiteY695" fmla="*/ 5076159 h 6858000"/>
              <a:gd name="connsiteX696" fmla="*/ 3113245 w 12192002"/>
              <a:gd name="connsiteY696" fmla="*/ 5090705 h 6858000"/>
              <a:gd name="connsiteX697" fmla="*/ 3126294 w 12192002"/>
              <a:gd name="connsiteY697" fmla="*/ 5114400 h 6858000"/>
              <a:gd name="connsiteX698" fmla="*/ 3937433 w 12192002"/>
              <a:gd name="connsiteY698" fmla="*/ 4830473 h 6858000"/>
              <a:gd name="connsiteX699" fmla="*/ 3590475 w 12192002"/>
              <a:gd name="connsiteY699" fmla="*/ 4597974 h 6858000"/>
              <a:gd name="connsiteX700" fmla="*/ 3100264 w 12192002"/>
              <a:gd name="connsiteY700" fmla="*/ 4579845 h 6858000"/>
              <a:gd name="connsiteX701" fmla="*/ 2183576 w 12192002"/>
              <a:gd name="connsiteY701" fmla="*/ 4227150 h 6858000"/>
              <a:gd name="connsiteX702" fmla="*/ 2151029 w 12192002"/>
              <a:gd name="connsiteY702" fmla="*/ 4146947 h 6858000"/>
              <a:gd name="connsiteX703" fmla="*/ 3563434 w 12192002"/>
              <a:gd name="connsiteY703" fmla="*/ 4469115 h 6858000"/>
              <a:gd name="connsiteX704" fmla="*/ 3177952 w 12192002"/>
              <a:gd name="connsiteY704" fmla="*/ 3657386 h 6858000"/>
              <a:gd name="connsiteX705" fmla="*/ 3189263 w 12192002"/>
              <a:gd name="connsiteY705" fmla="*/ 3625726 h 6858000"/>
              <a:gd name="connsiteX706" fmla="*/ 3560912 w 12192002"/>
              <a:gd name="connsiteY706" fmla="*/ 4079863 h 6858000"/>
              <a:gd name="connsiteX707" fmla="*/ 3626636 w 12192002"/>
              <a:gd name="connsiteY707" fmla="*/ 4512230 h 6858000"/>
              <a:gd name="connsiteX708" fmla="*/ 3653088 w 12192002"/>
              <a:gd name="connsiteY708" fmla="*/ 4521417 h 6858000"/>
              <a:gd name="connsiteX709" fmla="*/ 3988128 w 12192002"/>
              <a:gd name="connsiteY709" fmla="*/ 4817267 h 6858000"/>
              <a:gd name="connsiteX710" fmla="*/ 4830582 w 12192002"/>
              <a:gd name="connsiteY710" fmla="*/ 4676000 h 6858000"/>
              <a:gd name="connsiteX711" fmla="*/ 4830100 w 12192002"/>
              <a:gd name="connsiteY711" fmla="*/ 4675554 h 6858000"/>
              <a:gd name="connsiteX712" fmla="*/ 4036318 w 12192002"/>
              <a:gd name="connsiteY712" fmla="*/ 4147013 h 6858000"/>
              <a:gd name="connsiteX713" fmla="*/ 3432098 w 12192002"/>
              <a:gd name="connsiteY713" fmla="*/ 3537312 h 6858000"/>
              <a:gd name="connsiteX714" fmla="*/ 3446761 w 12192002"/>
              <a:gd name="connsiteY714" fmla="*/ 3461278 h 6858000"/>
              <a:gd name="connsiteX715" fmla="*/ 4419733 w 12192002"/>
              <a:gd name="connsiteY715" fmla="*/ 3963555 h 6858000"/>
              <a:gd name="connsiteX716" fmla="*/ 4781371 w 12192002"/>
              <a:gd name="connsiteY716" fmla="*/ 4458604 h 6858000"/>
              <a:gd name="connsiteX717" fmla="*/ 4780440 w 12192002"/>
              <a:gd name="connsiteY717" fmla="*/ 4470290 h 6858000"/>
              <a:gd name="connsiteX718" fmla="*/ 4898954 w 12192002"/>
              <a:gd name="connsiteY718" fmla="*/ 4662092 h 6858000"/>
              <a:gd name="connsiteX719" fmla="*/ 4900699 w 12192002"/>
              <a:gd name="connsiteY719" fmla="*/ 4670867 h 6858000"/>
              <a:gd name="connsiteX720" fmla="*/ 5714511 w 12192002"/>
              <a:gd name="connsiteY720" fmla="*/ 4663483 h 6858000"/>
              <a:gd name="connsiteX721" fmla="*/ 5464793 w 12192002"/>
              <a:gd name="connsiteY721" fmla="*/ 4393556 h 6858000"/>
              <a:gd name="connsiteX722" fmla="*/ 5461897 w 12192002"/>
              <a:gd name="connsiteY722" fmla="*/ 4390879 h 6858000"/>
              <a:gd name="connsiteX723" fmla="*/ 4294126 w 12192002"/>
              <a:gd name="connsiteY723" fmla="*/ 3303048 h 6858000"/>
              <a:gd name="connsiteX724" fmla="*/ 4305321 w 12192002"/>
              <a:gd name="connsiteY724" fmla="*/ 3256953 h 6858000"/>
              <a:gd name="connsiteX725" fmla="*/ 4949299 w 12192002"/>
              <a:gd name="connsiteY725" fmla="*/ 3766336 h 6858000"/>
              <a:gd name="connsiteX726" fmla="*/ 5291452 w 12192002"/>
              <a:gd name="connsiteY726" fmla="*/ 4076801 h 6858000"/>
              <a:gd name="connsiteX727" fmla="*/ 5434998 w 12192002"/>
              <a:gd name="connsiteY727" fmla="*/ 4254100 h 6858000"/>
              <a:gd name="connsiteX728" fmla="*/ 5351015 w 12192002"/>
              <a:gd name="connsiteY728" fmla="*/ 3760989 h 6858000"/>
              <a:gd name="connsiteX729" fmla="*/ 5413780 w 12192002"/>
              <a:gd name="connsiteY729" fmla="*/ 2966265 h 6858000"/>
              <a:gd name="connsiteX730" fmla="*/ 5425627 w 12192002"/>
              <a:gd name="connsiteY730" fmla="*/ 2954192 h 6858000"/>
              <a:gd name="connsiteX731" fmla="*/ 8380397 w 12192002"/>
              <a:gd name="connsiteY731" fmla="*/ 2896659 h 6858000"/>
              <a:gd name="connsiteX732" fmla="*/ 8634801 w 12192002"/>
              <a:gd name="connsiteY732" fmla="*/ 3304169 h 6858000"/>
              <a:gd name="connsiteX733" fmla="*/ 8971448 w 12192002"/>
              <a:gd name="connsiteY733" fmla="*/ 3675946 h 6858000"/>
              <a:gd name="connsiteX734" fmla="*/ 8820691 w 12192002"/>
              <a:gd name="connsiteY734" fmla="*/ 3486482 h 6858000"/>
              <a:gd name="connsiteX735" fmla="*/ 8807612 w 12192002"/>
              <a:gd name="connsiteY735" fmla="*/ 3467256 h 6858000"/>
              <a:gd name="connsiteX736" fmla="*/ 8556796 w 12192002"/>
              <a:gd name="connsiteY736" fmla="*/ 3116474 h 6858000"/>
              <a:gd name="connsiteX737" fmla="*/ 8427018 w 12192002"/>
              <a:gd name="connsiteY737" fmla="*/ 2948853 h 6858000"/>
              <a:gd name="connsiteX738" fmla="*/ 8380397 w 12192002"/>
              <a:gd name="connsiteY738" fmla="*/ 2896659 h 6858000"/>
              <a:gd name="connsiteX739" fmla="*/ 9831020 w 12192002"/>
              <a:gd name="connsiteY739" fmla="*/ 2871730 h 6858000"/>
              <a:gd name="connsiteX740" fmla="*/ 9827707 w 12192002"/>
              <a:gd name="connsiteY740" fmla="*/ 2915231 h 6858000"/>
              <a:gd name="connsiteX741" fmla="*/ 9820699 w 12192002"/>
              <a:gd name="connsiteY741" fmla="*/ 3051540 h 6858000"/>
              <a:gd name="connsiteX742" fmla="*/ 9822525 w 12192002"/>
              <a:gd name="connsiteY742" fmla="*/ 3140814 h 6858000"/>
              <a:gd name="connsiteX743" fmla="*/ 9824704 w 12192002"/>
              <a:gd name="connsiteY743" fmla="*/ 3230628 h 6858000"/>
              <a:gd name="connsiteX744" fmla="*/ 9793821 w 12192002"/>
              <a:gd name="connsiteY744" fmla="*/ 3531652 h 6858000"/>
              <a:gd name="connsiteX745" fmla="*/ 9767436 w 12192002"/>
              <a:gd name="connsiteY745" fmla="*/ 3750864 h 6858000"/>
              <a:gd name="connsiteX746" fmla="*/ 9814477 w 12192002"/>
              <a:gd name="connsiteY746" fmla="*/ 3662531 h 6858000"/>
              <a:gd name="connsiteX747" fmla="*/ 9831020 w 12192002"/>
              <a:gd name="connsiteY747" fmla="*/ 2871730 h 6858000"/>
              <a:gd name="connsiteX748" fmla="*/ 8380521 w 12192002"/>
              <a:gd name="connsiteY748" fmla="*/ 2850596 h 6858000"/>
              <a:gd name="connsiteX749" fmla="*/ 8451446 w 12192002"/>
              <a:gd name="connsiteY749" fmla="*/ 2928627 h 6858000"/>
              <a:gd name="connsiteX750" fmla="*/ 8582269 w 12192002"/>
              <a:gd name="connsiteY750" fmla="*/ 3097880 h 6858000"/>
              <a:gd name="connsiteX751" fmla="*/ 8833783 w 12192002"/>
              <a:gd name="connsiteY751" fmla="*/ 3449753 h 6858000"/>
              <a:gd name="connsiteX752" fmla="*/ 8846863 w 12192002"/>
              <a:gd name="connsiteY752" fmla="*/ 3468981 h 6858000"/>
              <a:gd name="connsiteX753" fmla="*/ 8960046 w 12192002"/>
              <a:gd name="connsiteY753" fmla="*/ 3620389 h 6858000"/>
              <a:gd name="connsiteX754" fmla="*/ 8380521 w 12192002"/>
              <a:gd name="connsiteY754" fmla="*/ 2850596 h 6858000"/>
              <a:gd name="connsiteX755" fmla="*/ 9854151 w 12192002"/>
              <a:gd name="connsiteY755" fmla="*/ 2642862 h 6858000"/>
              <a:gd name="connsiteX756" fmla="*/ 9871341 w 12192002"/>
              <a:gd name="connsiteY756" fmla="*/ 2659697 h 6858000"/>
              <a:gd name="connsiteX757" fmla="*/ 9966678 w 12192002"/>
              <a:gd name="connsiteY757" fmla="*/ 3423399 h 6858000"/>
              <a:gd name="connsiteX758" fmla="*/ 9880832 w 12192002"/>
              <a:gd name="connsiteY758" fmla="*/ 3700562 h 6858000"/>
              <a:gd name="connsiteX759" fmla="*/ 9896024 w 12192002"/>
              <a:gd name="connsiteY759" fmla="*/ 4178295 h 6858000"/>
              <a:gd name="connsiteX760" fmla="*/ 10395379 w 12192002"/>
              <a:gd name="connsiteY760" fmla="*/ 4531843 h 6858000"/>
              <a:gd name="connsiteX761" fmla="*/ 10225980 w 12192002"/>
              <a:gd name="connsiteY761" fmla="*/ 3561061 h 6858000"/>
              <a:gd name="connsiteX762" fmla="*/ 10314210 w 12192002"/>
              <a:gd name="connsiteY762" fmla="*/ 3538353 h 6858000"/>
              <a:gd name="connsiteX763" fmla="*/ 10573663 w 12192002"/>
              <a:gd name="connsiteY763" fmla="*/ 4271430 h 6858000"/>
              <a:gd name="connsiteX764" fmla="*/ 10583736 w 12192002"/>
              <a:gd name="connsiteY764" fmla="*/ 4688819 h 6858000"/>
              <a:gd name="connsiteX765" fmla="*/ 10880472 w 12192002"/>
              <a:gd name="connsiteY765" fmla="*/ 4966558 h 6858000"/>
              <a:gd name="connsiteX766" fmla="*/ 11231212 w 12192002"/>
              <a:gd name="connsiteY766" fmla="*/ 3645474 h 6858000"/>
              <a:gd name="connsiteX767" fmla="*/ 11317765 w 12192002"/>
              <a:gd name="connsiteY767" fmla="*/ 3638405 h 6858000"/>
              <a:gd name="connsiteX768" fmla="*/ 10982911 w 12192002"/>
              <a:gd name="connsiteY768" fmla="*/ 5051260 h 6858000"/>
              <a:gd name="connsiteX769" fmla="*/ 10968747 w 12192002"/>
              <a:gd name="connsiteY769" fmla="*/ 5059552 h 6858000"/>
              <a:gd name="connsiteX770" fmla="*/ 11258020 w 12192002"/>
              <a:gd name="connsiteY770" fmla="*/ 5401078 h 6858000"/>
              <a:gd name="connsiteX771" fmla="*/ 11688741 w 12192002"/>
              <a:gd name="connsiteY771" fmla="*/ 6045312 h 6858000"/>
              <a:gd name="connsiteX772" fmla="*/ 11794425 w 12192002"/>
              <a:gd name="connsiteY772" fmla="*/ 5681109 h 6858000"/>
              <a:gd name="connsiteX773" fmla="*/ 11792727 w 12192002"/>
              <a:gd name="connsiteY773" fmla="*/ 5669934 h 6858000"/>
              <a:gd name="connsiteX774" fmla="*/ 11776744 w 12192002"/>
              <a:gd name="connsiteY774" fmla="*/ 5671723 h 6858000"/>
              <a:gd name="connsiteX775" fmla="*/ 11442546 w 12192002"/>
              <a:gd name="connsiteY775" fmla="*/ 4736592 h 6858000"/>
              <a:gd name="connsiteX776" fmla="*/ 11527771 w 12192002"/>
              <a:gd name="connsiteY776" fmla="*/ 4704317 h 6858000"/>
              <a:gd name="connsiteX777" fmla="*/ 11851542 w 12192002"/>
              <a:gd name="connsiteY777" fmla="*/ 5463703 h 6858000"/>
              <a:gd name="connsiteX778" fmla="*/ 12122505 w 12192002"/>
              <a:gd name="connsiteY778" fmla="*/ 5156948 h 6858000"/>
              <a:gd name="connsiteX779" fmla="*/ 12192002 w 12192002"/>
              <a:gd name="connsiteY779" fmla="*/ 5098973 h 6858000"/>
              <a:gd name="connsiteX780" fmla="*/ 12192001 w 12192002"/>
              <a:gd name="connsiteY780" fmla="*/ 5160062 h 6858000"/>
              <a:gd name="connsiteX781" fmla="*/ 12155105 w 12192002"/>
              <a:gd name="connsiteY781" fmla="*/ 5191181 h 6858000"/>
              <a:gd name="connsiteX782" fmla="*/ 11918903 w 12192002"/>
              <a:gd name="connsiteY782" fmla="*/ 5491132 h 6858000"/>
              <a:gd name="connsiteX783" fmla="*/ 12067554 w 12192002"/>
              <a:gd name="connsiteY783" fmla="*/ 5317498 h 6858000"/>
              <a:gd name="connsiteX784" fmla="*/ 12192001 w 12192002"/>
              <a:gd name="connsiteY784" fmla="*/ 5211391 h 6858000"/>
              <a:gd name="connsiteX785" fmla="*/ 12192001 w 12192002"/>
              <a:gd name="connsiteY785" fmla="*/ 5251558 h 6858000"/>
              <a:gd name="connsiteX786" fmla="*/ 12087498 w 12192002"/>
              <a:gd name="connsiteY786" fmla="*/ 5340764 h 6858000"/>
              <a:gd name="connsiteX787" fmla="*/ 11941335 w 12192002"/>
              <a:gd name="connsiteY787" fmla="*/ 5512809 h 6858000"/>
              <a:gd name="connsiteX788" fmla="*/ 11898139 w 12192002"/>
              <a:gd name="connsiteY788" fmla="*/ 5592553 h 6858000"/>
              <a:gd name="connsiteX789" fmla="*/ 12037359 w 12192002"/>
              <a:gd name="connsiteY789" fmla="*/ 5482816 h 6858000"/>
              <a:gd name="connsiteX790" fmla="*/ 12192001 w 12192002"/>
              <a:gd name="connsiteY790" fmla="*/ 5330890 h 6858000"/>
              <a:gd name="connsiteX791" fmla="*/ 12192001 w 12192002"/>
              <a:gd name="connsiteY791" fmla="*/ 5402911 h 6858000"/>
              <a:gd name="connsiteX792" fmla="*/ 12054488 w 12192002"/>
              <a:gd name="connsiteY792" fmla="*/ 5533939 h 6858000"/>
              <a:gd name="connsiteX793" fmla="*/ 11880977 w 12192002"/>
              <a:gd name="connsiteY793" fmla="*/ 5674040 h 6858000"/>
              <a:gd name="connsiteX794" fmla="*/ 11879666 w 12192002"/>
              <a:gd name="connsiteY794" fmla="*/ 5675644 h 6858000"/>
              <a:gd name="connsiteX795" fmla="*/ 11873674 w 12192002"/>
              <a:gd name="connsiteY795" fmla="*/ 5683306 h 6858000"/>
              <a:gd name="connsiteX796" fmla="*/ 11738608 w 12192002"/>
              <a:gd name="connsiteY796" fmla="*/ 6118417 h 6858000"/>
              <a:gd name="connsiteX797" fmla="*/ 11732820 w 12192002"/>
              <a:gd name="connsiteY797" fmla="*/ 6125184 h 6858000"/>
              <a:gd name="connsiteX798" fmla="*/ 12058063 w 12192002"/>
              <a:gd name="connsiteY798" fmla="*/ 6805045 h 6858000"/>
              <a:gd name="connsiteX799" fmla="*/ 12077722 w 12192002"/>
              <a:gd name="connsiteY799" fmla="*/ 6857999 h 6858000"/>
              <a:gd name="connsiteX800" fmla="*/ 11980831 w 12192002"/>
              <a:gd name="connsiteY800" fmla="*/ 6857999 h 6858000"/>
              <a:gd name="connsiteX801" fmla="*/ 11842370 w 12192002"/>
              <a:gd name="connsiteY801" fmla="*/ 6532596 h 6858000"/>
              <a:gd name="connsiteX802" fmla="*/ 11807118 w 12192002"/>
              <a:gd name="connsiteY802" fmla="*/ 6461642 h 6858000"/>
              <a:gd name="connsiteX803" fmla="*/ 11352410 w 12192002"/>
              <a:gd name="connsiteY803" fmla="*/ 5682534 h 6858000"/>
              <a:gd name="connsiteX804" fmla="*/ 11344098 w 12192002"/>
              <a:gd name="connsiteY804" fmla="*/ 5681717 h 6858000"/>
              <a:gd name="connsiteX805" fmla="*/ 10730809 w 12192002"/>
              <a:gd name="connsiteY805" fmla="*/ 5585749 h 6858000"/>
              <a:gd name="connsiteX806" fmla="*/ 10713050 w 12192002"/>
              <a:gd name="connsiteY806" fmla="*/ 5593271 h 6858000"/>
              <a:gd name="connsiteX807" fmla="*/ 9420192 w 12192002"/>
              <a:gd name="connsiteY807" fmla="*/ 5692050 h 6858000"/>
              <a:gd name="connsiteX808" fmla="*/ 9404066 w 12192002"/>
              <a:gd name="connsiteY808" fmla="*/ 5671708 h 6858000"/>
              <a:gd name="connsiteX809" fmla="*/ 10712309 w 12192002"/>
              <a:gd name="connsiteY809" fmla="*/ 5538562 h 6858000"/>
              <a:gd name="connsiteX810" fmla="*/ 11291486 w 12192002"/>
              <a:gd name="connsiteY810" fmla="*/ 5595804 h 6858000"/>
              <a:gd name="connsiteX811" fmla="*/ 11176624 w 12192002"/>
              <a:gd name="connsiteY811" fmla="*/ 5439340 h 6858000"/>
              <a:gd name="connsiteX812" fmla="*/ 10665962 w 12192002"/>
              <a:gd name="connsiteY812" fmla="*/ 4874588 h 6858000"/>
              <a:gd name="connsiteX813" fmla="*/ 10647017 w 12192002"/>
              <a:gd name="connsiteY813" fmla="*/ 4879047 h 6858000"/>
              <a:gd name="connsiteX814" fmla="*/ 10107096 w 12192002"/>
              <a:gd name="connsiteY814" fmla="*/ 4989072 h 6858000"/>
              <a:gd name="connsiteX815" fmla="*/ 9439953 w 12192002"/>
              <a:gd name="connsiteY815" fmla="*/ 4909921 h 6858000"/>
              <a:gd name="connsiteX816" fmla="*/ 9470279 w 12192002"/>
              <a:gd name="connsiteY816" fmla="*/ 4872131 h 6858000"/>
              <a:gd name="connsiteX817" fmla="*/ 10565024 w 12192002"/>
              <a:gd name="connsiteY817" fmla="*/ 4781269 h 6858000"/>
              <a:gd name="connsiteX818" fmla="*/ 9922490 w 12192002"/>
              <a:gd name="connsiteY818" fmla="*/ 4287833 h 6858000"/>
              <a:gd name="connsiteX819" fmla="*/ 9920481 w 12192002"/>
              <a:gd name="connsiteY819" fmla="*/ 4288346 h 6858000"/>
              <a:gd name="connsiteX820" fmla="*/ 9916127 w 12192002"/>
              <a:gd name="connsiteY820" fmla="*/ 4288836 h 6858000"/>
              <a:gd name="connsiteX821" fmla="*/ 9791125 w 12192002"/>
              <a:gd name="connsiteY821" fmla="*/ 4367248 h 6858000"/>
              <a:gd name="connsiteX822" fmla="*/ 9528364 w 12192002"/>
              <a:gd name="connsiteY822" fmla="*/ 4451767 h 6858000"/>
              <a:gd name="connsiteX823" fmla="*/ 8629850 w 12192002"/>
              <a:gd name="connsiteY823" fmla="*/ 4613329 h 6858000"/>
              <a:gd name="connsiteX824" fmla="*/ 8600239 w 12192002"/>
              <a:gd name="connsiteY824" fmla="*/ 4596243 h 6858000"/>
              <a:gd name="connsiteX825" fmla="*/ 9761570 w 12192002"/>
              <a:gd name="connsiteY825" fmla="*/ 4182283 h 6858000"/>
              <a:gd name="connsiteX826" fmla="*/ 9368237 w 12192002"/>
              <a:gd name="connsiteY826" fmla="*/ 3949470 h 6858000"/>
              <a:gd name="connsiteX827" fmla="*/ 9354614 w 12192002"/>
              <a:gd name="connsiteY827" fmla="*/ 3951288 h 6858000"/>
              <a:gd name="connsiteX828" fmla="*/ 8364351 w 12192002"/>
              <a:gd name="connsiteY828" fmla="*/ 4159267 h 6858000"/>
              <a:gd name="connsiteX829" fmla="*/ 8386567 w 12192002"/>
              <a:gd name="connsiteY829" fmla="*/ 4119760 h 6858000"/>
              <a:gd name="connsiteX830" fmla="*/ 9231713 w 12192002"/>
              <a:gd name="connsiteY830" fmla="*/ 3873539 h 6858000"/>
              <a:gd name="connsiteX831" fmla="*/ 9023301 w 12192002"/>
              <a:gd name="connsiteY831" fmla="*/ 3763109 h 6858000"/>
              <a:gd name="connsiteX832" fmla="*/ 9010556 w 12192002"/>
              <a:gd name="connsiteY832" fmla="*/ 3758998 h 6858000"/>
              <a:gd name="connsiteX833" fmla="*/ 8604324 w 12192002"/>
              <a:gd name="connsiteY833" fmla="*/ 3417171 h 6858000"/>
              <a:gd name="connsiteX834" fmla="*/ 8218577 w 12192002"/>
              <a:gd name="connsiteY834" fmla="*/ 2770227 h 6858000"/>
              <a:gd name="connsiteX835" fmla="*/ 8222774 w 12192002"/>
              <a:gd name="connsiteY835" fmla="*/ 2749954 h 6858000"/>
              <a:gd name="connsiteX836" fmla="*/ 8297623 w 12192002"/>
              <a:gd name="connsiteY836" fmla="*/ 2731935 h 6858000"/>
              <a:gd name="connsiteX837" fmla="*/ 9090618 w 12192002"/>
              <a:gd name="connsiteY837" fmla="*/ 3716225 h 6858000"/>
              <a:gd name="connsiteX838" fmla="*/ 9762441 w 12192002"/>
              <a:gd name="connsiteY838" fmla="*/ 4093587 h 6858000"/>
              <a:gd name="connsiteX839" fmla="*/ 9717826 w 12192002"/>
              <a:gd name="connsiteY839" fmla="*/ 3916719 h 6858000"/>
              <a:gd name="connsiteX840" fmla="*/ 9713123 w 12192002"/>
              <a:gd name="connsiteY840" fmla="*/ 3916663 h 6858000"/>
              <a:gd name="connsiteX841" fmla="*/ 9175594 w 12192002"/>
              <a:gd name="connsiteY841" fmla="*/ 3326950 h 6858000"/>
              <a:gd name="connsiteX842" fmla="*/ 9253941 w 12192002"/>
              <a:gd name="connsiteY842" fmla="*/ 3287566 h 6858000"/>
              <a:gd name="connsiteX843" fmla="*/ 9625671 w 12192002"/>
              <a:gd name="connsiteY843" fmla="*/ 3639960 h 6858000"/>
              <a:gd name="connsiteX844" fmla="*/ 9656881 w 12192002"/>
              <a:gd name="connsiteY844" fmla="*/ 3333361 h 6858000"/>
              <a:gd name="connsiteX845" fmla="*/ 9782066 w 12192002"/>
              <a:gd name="connsiteY845" fmla="*/ 2680771 h 6858000"/>
              <a:gd name="connsiteX846" fmla="*/ 9854151 w 12192002"/>
              <a:gd name="connsiteY846" fmla="*/ 2642862 h 6858000"/>
              <a:gd name="connsiteX847" fmla="*/ 11114299 w 12192002"/>
              <a:gd name="connsiteY847" fmla="*/ 2390555 h 6858000"/>
              <a:gd name="connsiteX848" fmla="*/ 11113373 w 12192002"/>
              <a:gd name="connsiteY848" fmla="*/ 2392739 h 6858000"/>
              <a:gd name="connsiteX849" fmla="*/ 11117197 w 12192002"/>
              <a:gd name="connsiteY849" fmla="*/ 2394358 h 6858000"/>
              <a:gd name="connsiteX850" fmla="*/ 11114299 w 12192002"/>
              <a:gd name="connsiteY850" fmla="*/ 2390555 h 6858000"/>
              <a:gd name="connsiteX851" fmla="*/ 10506276 w 12192002"/>
              <a:gd name="connsiteY851" fmla="*/ 2118977 h 6858000"/>
              <a:gd name="connsiteX852" fmla="*/ 10431542 w 12192002"/>
              <a:gd name="connsiteY852" fmla="*/ 2525128 h 6858000"/>
              <a:gd name="connsiteX853" fmla="*/ 10391375 w 12192002"/>
              <a:gd name="connsiteY853" fmla="*/ 2667145 h 6858000"/>
              <a:gd name="connsiteX854" fmla="*/ 10355047 w 12192002"/>
              <a:gd name="connsiteY854" fmla="*/ 2832031 h 6858000"/>
              <a:gd name="connsiteX855" fmla="*/ 10336080 w 12192002"/>
              <a:gd name="connsiteY855" fmla="*/ 2927011 h 6858000"/>
              <a:gd name="connsiteX856" fmla="*/ 10389394 w 12192002"/>
              <a:gd name="connsiteY856" fmla="*/ 2782834 h 6858000"/>
              <a:gd name="connsiteX857" fmla="*/ 10506276 w 12192002"/>
              <a:gd name="connsiteY857" fmla="*/ 2118977 h 6858000"/>
              <a:gd name="connsiteX858" fmla="*/ 11538179 w 12192002"/>
              <a:gd name="connsiteY858" fmla="*/ 2090376 h 6858000"/>
              <a:gd name="connsiteX859" fmla="*/ 11577479 w 12192002"/>
              <a:gd name="connsiteY859" fmla="*/ 2228695 h 6858000"/>
              <a:gd name="connsiteX860" fmla="*/ 11586754 w 12192002"/>
              <a:gd name="connsiteY860" fmla="*/ 2266098 h 6858000"/>
              <a:gd name="connsiteX861" fmla="*/ 11609011 w 12192002"/>
              <a:gd name="connsiteY861" fmla="*/ 2353427 h 6858000"/>
              <a:gd name="connsiteX862" fmla="*/ 11761579 w 12192002"/>
              <a:gd name="connsiteY862" fmla="*/ 2703223 h 6858000"/>
              <a:gd name="connsiteX863" fmla="*/ 11877711 w 12192002"/>
              <a:gd name="connsiteY863" fmla="*/ 2947465 h 6858000"/>
              <a:gd name="connsiteX864" fmla="*/ 11538179 w 12192002"/>
              <a:gd name="connsiteY864" fmla="*/ 2090376 h 6858000"/>
              <a:gd name="connsiteX865" fmla="*/ 6604735 w 12192002"/>
              <a:gd name="connsiteY865" fmla="*/ 2041381 h 6858000"/>
              <a:gd name="connsiteX866" fmla="*/ 7204487 w 12192002"/>
              <a:gd name="connsiteY866" fmla="*/ 2742112 h 6858000"/>
              <a:gd name="connsiteX867" fmla="*/ 7131592 w 12192002"/>
              <a:gd name="connsiteY867" fmla="*/ 2672096 h 6858000"/>
              <a:gd name="connsiteX868" fmla="*/ 6996344 w 12192002"/>
              <a:gd name="connsiteY868" fmla="*/ 2518310 h 6858000"/>
              <a:gd name="connsiteX869" fmla="*/ 6735495 w 12192002"/>
              <a:gd name="connsiteY869" fmla="*/ 2196890 h 6858000"/>
              <a:gd name="connsiteX870" fmla="*/ 6721901 w 12192002"/>
              <a:gd name="connsiteY870" fmla="*/ 2179274 h 6858000"/>
              <a:gd name="connsiteX871" fmla="*/ 6604735 w 12192002"/>
              <a:gd name="connsiteY871" fmla="*/ 2041381 h 6858000"/>
              <a:gd name="connsiteX872" fmla="*/ 11488421 w 12192002"/>
              <a:gd name="connsiteY872" fmla="*/ 2034549 h 6858000"/>
              <a:gd name="connsiteX873" fmla="*/ 11840356 w 12192002"/>
              <a:gd name="connsiteY873" fmla="*/ 2932293 h 6858000"/>
              <a:gd name="connsiteX874" fmla="*/ 11736331 w 12192002"/>
              <a:gd name="connsiteY874" fmla="*/ 2715710 h 6858000"/>
              <a:gd name="connsiteX875" fmla="*/ 11581560 w 12192002"/>
              <a:gd name="connsiteY875" fmla="*/ 2360474 h 6858000"/>
              <a:gd name="connsiteX876" fmla="*/ 11558442 w 12192002"/>
              <a:gd name="connsiteY876" fmla="*/ 2272139 h 6858000"/>
              <a:gd name="connsiteX877" fmla="*/ 11549169 w 12192002"/>
              <a:gd name="connsiteY877" fmla="*/ 2234734 h 6858000"/>
              <a:gd name="connsiteX878" fmla="*/ 11488421 w 12192002"/>
              <a:gd name="connsiteY878" fmla="*/ 2034549 h 6858000"/>
              <a:gd name="connsiteX879" fmla="*/ 10468916 w 12192002"/>
              <a:gd name="connsiteY879" fmla="*/ 2032338 h 6858000"/>
              <a:gd name="connsiteX880" fmla="*/ 10421480 w 12192002"/>
              <a:gd name="connsiteY880" fmla="*/ 2185446 h 6858000"/>
              <a:gd name="connsiteX881" fmla="*/ 10351264 w 12192002"/>
              <a:gd name="connsiteY881" fmla="*/ 2591574 h 6858000"/>
              <a:gd name="connsiteX882" fmla="*/ 10294485 w 12192002"/>
              <a:gd name="connsiteY882" fmla="*/ 2991809 h 6858000"/>
              <a:gd name="connsiteX883" fmla="*/ 10327850 w 12192002"/>
              <a:gd name="connsiteY883" fmla="*/ 2826310 h 6858000"/>
              <a:gd name="connsiteX884" fmla="*/ 10364099 w 12192002"/>
              <a:gd name="connsiteY884" fmla="*/ 2660098 h 6858000"/>
              <a:gd name="connsiteX885" fmla="*/ 10404725 w 12192002"/>
              <a:gd name="connsiteY885" fmla="*/ 2516991 h 6858000"/>
              <a:gd name="connsiteX886" fmla="*/ 10478071 w 12192002"/>
              <a:gd name="connsiteY886" fmla="*/ 2114122 h 6858000"/>
              <a:gd name="connsiteX887" fmla="*/ 10468916 w 12192002"/>
              <a:gd name="connsiteY887" fmla="*/ 2032338 h 6858000"/>
              <a:gd name="connsiteX888" fmla="*/ 10573132 w 12192002"/>
              <a:gd name="connsiteY888" fmla="*/ 1991479 h 6858000"/>
              <a:gd name="connsiteX889" fmla="*/ 11066880 w 12192002"/>
              <a:gd name="connsiteY889" fmla="*/ 2371770 h 6858000"/>
              <a:gd name="connsiteX890" fmla="*/ 10573132 w 12192002"/>
              <a:gd name="connsiteY890" fmla="*/ 1991479 h 6858000"/>
              <a:gd name="connsiteX891" fmla="*/ 6591670 w 12192002"/>
              <a:gd name="connsiteY891" fmla="*/ 1988277 h 6858000"/>
              <a:gd name="connsiteX892" fmla="*/ 6747349 w 12192002"/>
              <a:gd name="connsiteY892" fmla="*/ 2160069 h 6858000"/>
              <a:gd name="connsiteX893" fmla="*/ 6760943 w 12192002"/>
              <a:gd name="connsiteY893" fmla="*/ 2177686 h 6858000"/>
              <a:gd name="connsiteX894" fmla="*/ 7021065 w 12192002"/>
              <a:gd name="connsiteY894" fmla="*/ 2498102 h 6858000"/>
              <a:gd name="connsiteX895" fmla="*/ 7155223 w 12192002"/>
              <a:gd name="connsiteY895" fmla="*/ 2650386 h 6858000"/>
              <a:gd name="connsiteX896" fmla="*/ 7203167 w 12192002"/>
              <a:gd name="connsiteY896" fmla="*/ 2697288 h 6858000"/>
              <a:gd name="connsiteX897" fmla="*/ 6937703 w 12192002"/>
              <a:gd name="connsiteY897" fmla="*/ 2321981 h 6858000"/>
              <a:gd name="connsiteX898" fmla="*/ 6591670 w 12192002"/>
              <a:gd name="connsiteY898" fmla="*/ 1988277 h 6858000"/>
              <a:gd name="connsiteX899" fmla="*/ 5798670 w 12192002"/>
              <a:gd name="connsiteY899" fmla="*/ 1981601 h 6858000"/>
              <a:gd name="connsiteX900" fmla="*/ 5754709 w 12192002"/>
              <a:gd name="connsiteY900" fmla="*/ 2071454 h 6858000"/>
              <a:gd name="connsiteX901" fmla="*/ 5763044 w 12192002"/>
              <a:gd name="connsiteY901" fmla="*/ 2842206 h 6858000"/>
              <a:gd name="connsiteX902" fmla="*/ 5764974 w 12192002"/>
              <a:gd name="connsiteY902" fmla="*/ 2799609 h 6858000"/>
              <a:gd name="connsiteX903" fmla="*/ 5767665 w 12192002"/>
              <a:gd name="connsiteY903" fmla="*/ 2666409 h 6858000"/>
              <a:gd name="connsiteX904" fmla="*/ 5763055 w 12192002"/>
              <a:gd name="connsiteY904" fmla="*/ 2579705 h 6858000"/>
              <a:gd name="connsiteX905" fmla="*/ 5758079 w 12192002"/>
              <a:gd name="connsiteY905" fmla="*/ 2492508 h 6858000"/>
              <a:gd name="connsiteX906" fmla="*/ 5779325 w 12192002"/>
              <a:gd name="connsiteY906" fmla="*/ 2197069 h 6858000"/>
              <a:gd name="connsiteX907" fmla="*/ 5798670 w 12192002"/>
              <a:gd name="connsiteY907" fmla="*/ 1981601 h 6858000"/>
              <a:gd name="connsiteX908" fmla="*/ 5829202 w 12192002"/>
              <a:gd name="connsiteY908" fmla="*/ 1971679 h 6858000"/>
              <a:gd name="connsiteX909" fmla="*/ 5809558 w 12192002"/>
              <a:gd name="connsiteY909" fmla="*/ 2198043 h 6858000"/>
              <a:gd name="connsiteX910" fmla="*/ 5788653 w 12192002"/>
              <a:gd name="connsiteY910" fmla="*/ 2489430 h 6858000"/>
              <a:gd name="connsiteX911" fmla="*/ 5793439 w 12192002"/>
              <a:gd name="connsiteY911" fmla="*/ 2575235 h 6858000"/>
              <a:gd name="connsiteX912" fmla="*/ 5796836 w 12192002"/>
              <a:gd name="connsiteY912" fmla="*/ 2637633 h 6858000"/>
              <a:gd name="connsiteX913" fmla="*/ 5818614 w 12192002"/>
              <a:gd name="connsiteY913" fmla="*/ 2473055 h 6858000"/>
              <a:gd name="connsiteX914" fmla="*/ 5829202 w 12192002"/>
              <a:gd name="connsiteY914" fmla="*/ 1971679 h 6858000"/>
              <a:gd name="connsiteX915" fmla="*/ 10578769 w 12192002"/>
              <a:gd name="connsiteY915" fmla="*/ 1962963 h 6858000"/>
              <a:gd name="connsiteX916" fmla="*/ 11073823 w 12192002"/>
              <a:gd name="connsiteY916" fmla="*/ 2338658 h 6858000"/>
              <a:gd name="connsiteX917" fmla="*/ 10578769 w 12192002"/>
              <a:gd name="connsiteY917" fmla="*/ 1962963 h 6858000"/>
              <a:gd name="connsiteX918" fmla="*/ 5911389 w 12192002"/>
              <a:gd name="connsiteY918" fmla="*/ 1898371 h 6858000"/>
              <a:gd name="connsiteX919" fmla="*/ 6237627 w 12192002"/>
              <a:gd name="connsiteY919" fmla="*/ 2231921 h 6858000"/>
              <a:gd name="connsiteX920" fmla="*/ 5911389 w 12192002"/>
              <a:gd name="connsiteY920" fmla="*/ 1898371 h 6858000"/>
              <a:gd name="connsiteX921" fmla="*/ 6944437 w 12192002"/>
              <a:gd name="connsiteY921" fmla="*/ 1575402 h 6858000"/>
              <a:gd name="connsiteX922" fmla="*/ 6304730 w 12192002"/>
              <a:gd name="connsiteY922" fmla="*/ 1766654 h 6858000"/>
              <a:gd name="connsiteX923" fmla="*/ 6944437 w 12192002"/>
              <a:gd name="connsiteY923" fmla="*/ 1575402 h 6858000"/>
              <a:gd name="connsiteX924" fmla="*/ 7019523 w 12192002"/>
              <a:gd name="connsiteY924" fmla="*/ 1519450 h 6858000"/>
              <a:gd name="connsiteX925" fmla="*/ 6298091 w 12192002"/>
              <a:gd name="connsiteY925" fmla="*/ 1737122 h 6858000"/>
              <a:gd name="connsiteX926" fmla="*/ 7019523 w 12192002"/>
              <a:gd name="connsiteY926" fmla="*/ 1519450 h 6858000"/>
              <a:gd name="connsiteX927" fmla="*/ 2399523 w 12192002"/>
              <a:gd name="connsiteY927" fmla="*/ 1428234 h 6858000"/>
              <a:gd name="connsiteX928" fmla="*/ 2224982 w 12192002"/>
              <a:gd name="connsiteY928" fmla="*/ 1826201 h 6858000"/>
              <a:gd name="connsiteX929" fmla="*/ 2096099 w 12192002"/>
              <a:gd name="connsiteY929" fmla="*/ 2345900 h 6858000"/>
              <a:gd name="connsiteX930" fmla="*/ 2283317 w 12192002"/>
              <a:gd name="connsiteY930" fmla="*/ 1796925 h 6858000"/>
              <a:gd name="connsiteX931" fmla="*/ 2448558 w 12192002"/>
              <a:gd name="connsiteY931" fmla="*/ 1373435 h 6858000"/>
              <a:gd name="connsiteX932" fmla="*/ 2312521 w 12192002"/>
              <a:gd name="connsiteY932" fmla="*/ 1806140 h 6858000"/>
              <a:gd name="connsiteX933" fmla="*/ 2127533 w 12192002"/>
              <a:gd name="connsiteY933" fmla="*/ 2348380 h 6858000"/>
              <a:gd name="connsiteX934" fmla="*/ 2358080 w 12192002"/>
              <a:gd name="connsiteY934" fmla="*/ 1866134 h 6858000"/>
              <a:gd name="connsiteX935" fmla="*/ 2407436 w 12192002"/>
              <a:gd name="connsiteY935" fmla="*/ 1651070 h 6858000"/>
              <a:gd name="connsiteX936" fmla="*/ 2448558 w 12192002"/>
              <a:gd name="connsiteY936" fmla="*/ 1373435 h 6858000"/>
              <a:gd name="connsiteX937" fmla="*/ 278707 w 12192002"/>
              <a:gd name="connsiteY937" fmla="*/ 1352270 h 6858000"/>
              <a:gd name="connsiteX938" fmla="*/ 321570 w 12192002"/>
              <a:gd name="connsiteY938" fmla="*/ 1861610 h 6858000"/>
              <a:gd name="connsiteX939" fmla="*/ 294281 w 12192002"/>
              <a:gd name="connsiteY939" fmla="*/ 1440658 h 6858000"/>
              <a:gd name="connsiteX940" fmla="*/ 1423821 w 12192002"/>
              <a:gd name="connsiteY940" fmla="*/ 1351958 h 6858000"/>
              <a:gd name="connsiteX941" fmla="*/ 1638521 w 12192002"/>
              <a:gd name="connsiteY941" fmla="*/ 1908470 h 6858000"/>
              <a:gd name="connsiteX942" fmla="*/ 1754199 w 12192002"/>
              <a:gd name="connsiteY942" fmla="*/ 2149284 h 6858000"/>
              <a:gd name="connsiteX943" fmla="*/ 1908359 w 12192002"/>
              <a:gd name="connsiteY943" fmla="*/ 2364988 h 6858000"/>
              <a:gd name="connsiteX944" fmla="*/ 1647661 w 12192002"/>
              <a:gd name="connsiteY944" fmla="*/ 1825945 h 6858000"/>
              <a:gd name="connsiteX945" fmla="*/ 1423821 w 12192002"/>
              <a:gd name="connsiteY945" fmla="*/ 1351958 h 6858000"/>
              <a:gd name="connsiteX946" fmla="*/ 9518298 w 12192002"/>
              <a:gd name="connsiteY946" fmla="*/ 1338235 h 6858000"/>
              <a:gd name="connsiteX947" fmla="*/ 9838009 w 12192002"/>
              <a:gd name="connsiteY947" fmla="*/ 2272553 h 6858000"/>
              <a:gd name="connsiteX948" fmla="*/ 9805906 w 12192002"/>
              <a:gd name="connsiteY948" fmla="*/ 2159819 h 6858000"/>
              <a:gd name="connsiteX949" fmla="*/ 9801623 w 12192002"/>
              <a:gd name="connsiteY949" fmla="*/ 2142555 h 6858000"/>
              <a:gd name="connsiteX950" fmla="*/ 9628671 w 12192002"/>
              <a:gd name="connsiteY950" fmla="*/ 1617375 h 6858000"/>
              <a:gd name="connsiteX951" fmla="*/ 9598299 w 12192002"/>
              <a:gd name="connsiteY951" fmla="*/ 1544643 h 6858000"/>
              <a:gd name="connsiteX952" fmla="*/ 9518298 w 12192002"/>
              <a:gd name="connsiteY952" fmla="*/ 1338235 h 6858000"/>
              <a:gd name="connsiteX953" fmla="*/ 1431890 w 12192002"/>
              <a:gd name="connsiteY953" fmla="*/ 1306475 h 6858000"/>
              <a:gd name="connsiteX954" fmla="*/ 1507597 w 12192002"/>
              <a:gd name="connsiteY954" fmla="*/ 1446132 h 6858000"/>
              <a:gd name="connsiteX955" fmla="*/ 1674586 w 12192002"/>
              <a:gd name="connsiteY955" fmla="*/ 1813832 h 6858000"/>
              <a:gd name="connsiteX956" fmla="*/ 1815950 w 12192002"/>
              <a:gd name="connsiteY956" fmla="*/ 2128564 h 6858000"/>
              <a:gd name="connsiteX957" fmla="*/ 1984242 w 12192002"/>
              <a:gd name="connsiteY957" fmla="*/ 2430829 h 6858000"/>
              <a:gd name="connsiteX958" fmla="*/ 2014023 w 12192002"/>
              <a:gd name="connsiteY958" fmla="*/ 2450995 h 6858000"/>
              <a:gd name="connsiteX959" fmla="*/ 1747337 w 12192002"/>
              <a:gd name="connsiteY959" fmla="*/ 1855264 h 6858000"/>
              <a:gd name="connsiteX960" fmla="*/ 1533749 w 12192002"/>
              <a:gd name="connsiteY960" fmla="*/ 1478656 h 6858000"/>
              <a:gd name="connsiteX961" fmla="*/ 1431890 w 12192002"/>
              <a:gd name="connsiteY961" fmla="*/ 1306475 h 6858000"/>
              <a:gd name="connsiteX962" fmla="*/ 5052692 w 12192002"/>
              <a:gd name="connsiteY962" fmla="*/ 1292994 h 6858000"/>
              <a:gd name="connsiteX963" fmla="*/ 5200661 w 12192002"/>
              <a:gd name="connsiteY963" fmla="*/ 1635186 h 6858000"/>
              <a:gd name="connsiteX964" fmla="*/ 5297138 w 12192002"/>
              <a:gd name="connsiteY964" fmla="*/ 1906351 h 6858000"/>
              <a:gd name="connsiteX965" fmla="*/ 5052692 w 12192002"/>
              <a:gd name="connsiteY965" fmla="*/ 1292994 h 6858000"/>
              <a:gd name="connsiteX966" fmla="*/ 9528078 w 12192002"/>
              <a:gd name="connsiteY966" fmla="*/ 1278636 h 6858000"/>
              <a:gd name="connsiteX967" fmla="*/ 9623946 w 12192002"/>
              <a:gd name="connsiteY967" fmla="*/ 1534260 h 6858000"/>
              <a:gd name="connsiteX968" fmla="*/ 9654858 w 12192002"/>
              <a:gd name="connsiteY968" fmla="*/ 1607218 h 6858000"/>
              <a:gd name="connsiteX969" fmla="*/ 9826304 w 12192002"/>
              <a:gd name="connsiteY969" fmla="*/ 2125320 h 6858000"/>
              <a:gd name="connsiteX970" fmla="*/ 9701198 w 12192002"/>
              <a:gd name="connsiteY970" fmla="*/ 1646797 h 6858000"/>
              <a:gd name="connsiteX971" fmla="*/ 9528078 w 12192002"/>
              <a:gd name="connsiteY971" fmla="*/ 1278636 h 6858000"/>
              <a:gd name="connsiteX972" fmla="*/ 5009948 w 12192002"/>
              <a:gd name="connsiteY972" fmla="*/ 1273619 h 6858000"/>
              <a:gd name="connsiteX973" fmla="*/ 5121777 w 12192002"/>
              <a:gd name="connsiteY973" fmla="*/ 1654213 h 6858000"/>
              <a:gd name="connsiteX974" fmla="*/ 5293545 w 12192002"/>
              <a:gd name="connsiteY974" fmla="*/ 2072247 h 6858000"/>
              <a:gd name="connsiteX975" fmla="*/ 5294042 w 12192002"/>
              <a:gd name="connsiteY975" fmla="*/ 2065019 h 6858000"/>
              <a:gd name="connsiteX976" fmla="*/ 5171936 w 12192002"/>
              <a:gd name="connsiteY976" fmla="*/ 1647613 h 6858000"/>
              <a:gd name="connsiteX977" fmla="*/ 5009948 w 12192002"/>
              <a:gd name="connsiteY977" fmla="*/ 1273619 h 6858000"/>
              <a:gd name="connsiteX978" fmla="*/ 655236 w 12192002"/>
              <a:gd name="connsiteY978" fmla="*/ 1268632 h 6858000"/>
              <a:gd name="connsiteX979" fmla="*/ 839521 w 12192002"/>
              <a:gd name="connsiteY979" fmla="*/ 1685315 h 6858000"/>
              <a:gd name="connsiteX980" fmla="*/ 1109416 w 12192002"/>
              <a:gd name="connsiteY980" fmla="*/ 2061663 h 6858000"/>
              <a:gd name="connsiteX981" fmla="*/ 1298300 w 12192002"/>
              <a:gd name="connsiteY981" fmla="*/ 2247742 h 6858000"/>
              <a:gd name="connsiteX982" fmla="*/ 1125871 w 12192002"/>
              <a:gd name="connsiteY982" fmla="*/ 1989513 h 6858000"/>
              <a:gd name="connsiteX983" fmla="*/ 981574 w 12192002"/>
              <a:gd name="connsiteY983" fmla="*/ 1783157 h 6858000"/>
              <a:gd name="connsiteX984" fmla="*/ 922198 w 12192002"/>
              <a:gd name="connsiteY984" fmla="*/ 1677437 h 6858000"/>
              <a:gd name="connsiteX985" fmla="*/ 869293 w 12192002"/>
              <a:gd name="connsiteY985" fmla="*/ 1583214 h 6858000"/>
              <a:gd name="connsiteX986" fmla="*/ 751431 w 12192002"/>
              <a:gd name="connsiteY986" fmla="*/ 1405731 h 6858000"/>
              <a:gd name="connsiteX987" fmla="*/ 6516292 w 12192002"/>
              <a:gd name="connsiteY987" fmla="*/ 1263064 h 6858000"/>
              <a:gd name="connsiteX988" fmla="*/ 5736320 w 12192002"/>
              <a:gd name="connsiteY988" fmla="*/ 1501803 h 6858000"/>
              <a:gd name="connsiteX989" fmla="*/ 6516292 w 12192002"/>
              <a:gd name="connsiteY989" fmla="*/ 1263064 h 6858000"/>
              <a:gd name="connsiteX990" fmla="*/ 291466 w 12192002"/>
              <a:gd name="connsiteY990" fmla="*/ 1250369 h 6858000"/>
              <a:gd name="connsiteX991" fmla="*/ 323180 w 12192002"/>
              <a:gd name="connsiteY991" fmla="*/ 1435283 h 6858000"/>
              <a:gd name="connsiteX992" fmla="*/ 349381 w 12192002"/>
              <a:gd name="connsiteY992" fmla="*/ 1875041 h 6858000"/>
              <a:gd name="connsiteX993" fmla="*/ 374363 w 12192002"/>
              <a:gd name="connsiteY993" fmla="*/ 1506494 h 6858000"/>
              <a:gd name="connsiteX994" fmla="*/ 302168 w 12192002"/>
              <a:gd name="connsiteY994" fmla="*/ 1274495 h 6858000"/>
              <a:gd name="connsiteX995" fmla="*/ 291466 w 12192002"/>
              <a:gd name="connsiteY995" fmla="*/ 1250369 h 6858000"/>
              <a:gd name="connsiteX996" fmla="*/ 678222 w 12192002"/>
              <a:gd name="connsiteY996" fmla="*/ 1248670 h 6858000"/>
              <a:gd name="connsiteX997" fmla="*/ 775536 w 12192002"/>
              <a:gd name="connsiteY997" fmla="*/ 1388015 h 6858000"/>
              <a:gd name="connsiteX998" fmla="*/ 894529 w 12192002"/>
              <a:gd name="connsiteY998" fmla="*/ 1567739 h 6858000"/>
              <a:gd name="connsiteX999" fmla="*/ 948000 w 12192002"/>
              <a:gd name="connsiteY999" fmla="*/ 1663088 h 6858000"/>
              <a:gd name="connsiteX1000" fmla="*/ 1006812 w 12192002"/>
              <a:gd name="connsiteY1000" fmla="*/ 1767683 h 6858000"/>
              <a:gd name="connsiteX1001" fmla="*/ 1149133 w 12192002"/>
              <a:gd name="connsiteY1001" fmla="*/ 1971513 h 6858000"/>
              <a:gd name="connsiteX1002" fmla="*/ 1333952 w 12192002"/>
              <a:gd name="connsiteY1002" fmla="*/ 2251620 h 6858000"/>
              <a:gd name="connsiteX1003" fmla="*/ 1337329 w 12192002"/>
              <a:gd name="connsiteY1003" fmla="*/ 2258350 h 6858000"/>
              <a:gd name="connsiteX1004" fmla="*/ 1014726 w 12192002"/>
              <a:gd name="connsiteY1004" fmla="*/ 1615556 h 6858000"/>
              <a:gd name="connsiteX1005" fmla="*/ 678222 w 12192002"/>
              <a:gd name="connsiteY1005" fmla="*/ 1248670 h 6858000"/>
              <a:gd name="connsiteX1006" fmla="*/ 9441752 w 12192002"/>
              <a:gd name="connsiteY1006" fmla="*/ 1245311 h 6858000"/>
              <a:gd name="connsiteX1007" fmla="*/ 9278979 w 12192002"/>
              <a:gd name="connsiteY1007" fmla="*/ 1406236 h 6858000"/>
              <a:gd name="connsiteX1008" fmla="*/ 9235540 w 12192002"/>
              <a:gd name="connsiteY1008" fmla="*/ 1546869 h 6858000"/>
              <a:gd name="connsiteX1009" fmla="*/ 9264074 w 12192002"/>
              <a:gd name="connsiteY1009" fmla="*/ 1557016 h 6858000"/>
              <a:gd name="connsiteX1010" fmla="*/ 9441752 w 12192002"/>
              <a:gd name="connsiteY1010" fmla="*/ 1245311 h 6858000"/>
              <a:gd name="connsiteX1011" fmla="*/ 6691602 w 12192002"/>
              <a:gd name="connsiteY1011" fmla="*/ 1140573 h 6858000"/>
              <a:gd name="connsiteX1012" fmla="*/ 6571100 w 12192002"/>
              <a:gd name="connsiteY1012" fmla="*/ 1183662 h 6858000"/>
              <a:gd name="connsiteX1013" fmla="*/ 6241687 w 12192002"/>
              <a:gd name="connsiteY1013" fmla="*/ 1257600 h 6858000"/>
              <a:gd name="connsiteX1014" fmla="*/ 5693009 w 12192002"/>
              <a:gd name="connsiteY1014" fmla="*/ 1478256 h 6858000"/>
              <a:gd name="connsiteX1015" fmla="*/ 6548420 w 12192002"/>
              <a:gd name="connsiteY1015" fmla="*/ 1214599 h 6858000"/>
              <a:gd name="connsiteX1016" fmla="*/ 6605473 w 12192002"/>
              <a:gd name="connsiteY1016" fmla="*/ 1184686 h 6858000"/>
              <a:gd name="connsiteX1017" fmla="*/ 6691602 w 12192002"/>
              <a:gd name="connsiteY1017" fmla="*/ 1140573 h 6858000"/>
              <a:gd name="connsiteX1018" fmla="*/ 4002475 w 12192002"/>
              <a:gd name="connsiteY1018" fmla="*/ 1037802 h 6858000"/>
              <a:gd name="connsiteX1019" fmla="*/ 4000324 w 12192002"/>
              <a:gd name="connsiteY1019" fmla="*/ 1039362 h 6858000"/>
              <a:gd name="connsiteX1020" fmla="*/ 4002862 w 12192002"/>
              <a:gd name="connsiteY1020" fmla="*/ 1042866 h 6858000"/>
              <a:gd name="connsiteX1021" fmla="*/ 4002475 w 12192002"/>
              <a:gd name="connsiteY1021" fmla="*/ 1037802 h 6858000"/>
              <a:gd name="connsiteX1022" fmla="*/ 506322 w 12192002"/>
              <a:gd name="connsiteY1022" fmla="*/ 1020997 h 6858000"/>
              <a:gd name="connsiteX1023" fmla="*/ 533068 w 12192002"/>
              <a:gd name="connsiteY1023" fmla="*/ 1029409 h 6858000"/>
              <a:gd name="connsiteX1024" fmla="*/ 1232525 w 12192002"/>
              <a:gd name="connsiteY1024" fmla="*/ 1804675 h 6858000"/>
              <a:gd name="connsiteX1025" fmla="*/ 1388858 w 12192002"/>
              <a:gd name="connsiteY1025" fmla="*/ 2368011 h 6858000"/>
              <a:gd name="connsiteX1026" fmla="*/ 1384098 w 12192002"/>
              <a:gd name="connsiteY1026" fmla="*/ 2378125 h 6858000"/>
              <a:gd name="connsiteX1027" fmla="*/ 1425393 w 12192002"/>
              <a:gd name="connsiteY1027" fmla="*/ 2589124 h 6858000"/>
              <a:gd name="connsiteX1028" fmla="*/ 1424001 w 12192002"/>
              <a:gd name="connsiteY1028" fmla="*/ 2597541 h 6858000"/>
              <a:gd name="connsiteX1029" fmla="*/ 2152729 w 12192002"/>
              <a:gd name="connsiteY1029" fmla="*/ 2864487 h 6858000"/>
              <a:gd name="connsiteX1030" fmla="*/ 2020609 w 12192002"/>
              <a:gd name="connsiteY1030" fmla="*/ 2539671 h 6858000"/>
              <a:gd name="connsiteX1031" fmla="*/ 2018920 w 12192002"/>
              <a:gd name="connsiteY1031" fmla="*/ 2536309 h 6858000"/>
              <a:gd name="connsiteX1032" fmla="*/ 1342441 w 12192002"/>
              <a:gd name="connsiteY1032" fmla="*/ 1173017 h 6858000"/>
              <a:gd name="connsiteX1033" fmla="*/ 1367925 w 12192002"/>
              <a:gd name="connsiteY1033" fmla="*/ 1135648 h 6858000"/>
              <a:gd name="connsiteX1034" fmla="*/ 1771401 w 12192002"/>
              <a:gd name="connsiteY1034" fmla="*/ 1806673 h 6858000"/>
              <a:gd name="connsiteX1035" fmla="*/ 1972385 w 12192002"/>
              <a:gd name="connsiteY1035" fmla="*/ 2198735 h 6858000"/>
              <a:gd name="connsiteX1036" fmla="*/ 2040892 w 12192002"/>
              <a:gd name="connsiteY1036" fmla="*/ 2405205 h 6858000"/>
              <a:gd name="connsiteX1037" fmla="*/ 2131689 w 12192002"/>
              <a:gd name="connsiteY1037" fmla="*/ 1936926 h 6858000"/>
              <a:gd name="connsiteX1038" fmla="*/ 2454820 w 12192002"/>
              <a:gd name="connsiteY1038" fmla="*/ 1248808 h 6858000"/>
              <a:gd name="connsiteX1039" fmla="*/ 2492512 w 12192002"/>
              <a:gd name="connsiteY1039" fmla="*/ 1302920 h 6858000"/>
              <a:gd name="connsiteX1040" fmla="*/ 2081216 w 12192002"/>
              <a:gd name="connsiteY1040" fmla="*/ 2527513 h 6858000"/>
              <a:gd name="connsiteX1041" fmla="*/ 2081211 w 12192002"/>
              <a:gd name="connsiteY1041" fmla="*/ 2528916 h 6858000"/>
              <a:gd name="connsiteX1042" fmla="*/ 2199067 w 12192002"/>
              <a:gd name="connsiteY1042" fmla="*/ 2884061 h 6858000"/>
              <a:gd name="connsiteX1043" fmla="*/ 3192586 w 12192002"/>
              <a:gd name="connsiteY1043" fmla="*/ 3411496 h 6858000"/>
              <a:gd name="connsiteX1044" fmla="*/ 3182620 w 12192002"/>
              <a:gd name="connsiteY1044" fmla="*/ 3483279 h 6858000"/>
              <a:gd name="connsiteX1045" fmla="*/ 2435119 w 12192002"/>
              <a:gd name="connsiteY1045" fmla="*/ 3080173 h 6858000"/>
              <a:gd name="connsiteX1046" fmla="*/ 2410152 w 12192002"/>
              <a:gd name="connsiteY1046" fmla="*/ 3063751 h 6858000"/>
              <a:gd name="connsiteX1047" fmla="*/ 2408099 w 12192002"/>
              <a:gd name="connsiteY1047" fmla="*/ 3064403 h 6858000"/>
              <a:gd name="connsiteX1048" fmla="*/ 2407218 w 12192002"/>
              <a:gd name="connsiteY1048" fmla="*/ 3070324 h 6858000"/>
              <a:gd name="connsiteX1049" fmla="*/ 2380138 w 12192002"/>
              <a:gd name="connsiteY1049" fmla="*/ 3099341 h 6858000"/>
              <a:gd name="connsiteX1050" fmla="*/ 1765923 w 12192002"/>
              <a:gd name="connsiteY1050" fmla="*/ 3581043 h 6858000"/>
              <a:gd name="connsiteX1051" fmla="*/ 1702258 w 12192002"/>
              <a:gd name="connsiteY1051" fmla="*/ 3612286 h 6858000"/>
              <a:gd name="connsiteX1052" fmla="*/ 1538370 w 12192002"/>
              <a:gd name="connsiteY1052" fmla="*/ 3811804 h 6858000"/>
              <a:gd name="connsiteX1053" fmla="*/ 542867 w 12192002"/>
              <a:gd name="connsiteY1053" fmla="*/ 4944092 h 6858000"/>
              <a:gd name="connsiteX1054" fmla="*/ 515800 w 12192002"/>
              <a:gd name="connsiteY1054" fmla="*/ 4862180 h 6858000"/>
              <a:gd name="connsiteX1055" fmla="*/ 909145 w 12192002"/>
              <a:gd name="connsiteY1055" fmla="*/ 4199225 h 6858000"/>
              <a:gd name="connsiteX1056" fmla="*/ 1214067 w 12192002"/>
              <a:gd name="connsiteY1056" fmla="*/ 3908561 h 6858000"/>
              <a:gd name="connsiteX1057" fmla="*/ 640967 w 12192002"/>
              <a:gd name="connsiteY1057" fmla="*/ 4105601 h 6858000"/>
              <a:gd name="connsiteX1058" fmla="*/ 112563 w 12192002"/>
              <a:gd name="connsiteY1058" fmla="*/ 4396952 h 6858000"/>
              <a:gd name="connsiteX1059" fmla="*/ 0 w 12192002"/>
              <a:gd name="connsiteY1059" fmla="*/ 4466006 h 6858000"/>
              <a:gd name="connsiteX1060" fmla="*/ 0 w 12192002"/>
              <a:gd name="connsiteY1060" fmla="*/ 4233763 h 6858000"/>
              <a:gd name="connsiteX1061" fmla="*/ 36881 w 12192002"/>
              <a:gd name="connsiteY1061" fmla="*/ 4200118 h 6858000"/>
              <a:gd name="connsiteX1062" fmla="*/ 910534 w 12192002"/>
              <a:gd name="connsiteY1062" fmla="*/ 3629753 h 6858000"/>
              <a:gd name="connsiteX1063" fmla="*/ 1578717 w 12192002"/>
              <a:gd name="connsiteY1063" fmla="*/ 3575982 h 6858000"/>
              <a:gd name="connsiteX1064" fmla="*/ 2338780 w 12192002"/>
              <a:gd name="connsiteY1064" fmla="*/ 3033725 h 6858000"/>
              <a:gd name="connsiteX1065" fmla="*/ 1807991 w 12192002"/>
              <a:gd name="connsiteY1065" fmla="*/ 2807184 h 6858000"/>
              <a:gd name="connsiteX1066" fmla="*/ 1416358 w 12192002"/>
              <a:gd name="connsiteY1066" fmla="*/ 3112571 h 6858000"/>
              <a:gd name="connsiteX1067" fmla="*/ 939066 w 12192002"/>
              <a:gd name="connsiteY1067" fmla="*/ 3378798 h 6858000"/>
              <a:gd name="connsiteX1068" fmla="*/ 115099 w 12192002"/>
              <a:gd name="connsiteY1068" fmla="*/ 3607650 h 6858000"/>
              <a:gd name="connsiteX1069" fmla="*/ 97284 w 12192002"/>
              <a:gd name="connsiteY1069" fmla="*/ 3520393 h 6858000"/>
              <a:gd name="connsiteX1070" fmla="*/ 922050 w 12192002"/>
              <a:gd name="connsiteY1070" fmla="*/ 3074867 h 6858000"/>
              <a:gd name="connsiteX1071" fmla="*/ 1405265 w 12192002"/>
              <a:gd name="connsiteY1071" fmla="*/ 3016319 h 6858000"/>
              <a:gd name="connsiteX1072" fmla="*/ 1407512 w 12192002"/>
              <a:gd name="connsiteY1072" fmla="*/ 3018001 h 6858000"/>
              <a:gd name="connsiteX1073" fmla="*/ 1726266 w 12192002"/>
              <a:gd name="connsiteY1073" fmla="*/ 2777274 h 6858000"/>
              <a:gd name="connsiteX1074" fmla="*/ 625390 w 12192002"/>
              <a:gd name="connsiteY1074" fmla="*/ 2514541 h 6858000"/>
              <a:gd name="connsiteX1075" fmla="*/ 619799 w 12192002"/>
              <a:gd name="connsiteY1075" fmla="*/ 2527180 h 6858000"/>
              <a:gd name="connsiteX1076" fmla="*/ 310030 w 12192002"/>
              <a:gd name="connsiteY1076" fmla="*/ 2771818 h 6858000"/>
              <a:gd name="connsiteX1077" fmla="*/ 173877 w 12192002"/>
              <a:gd name="connsiteY1077" fmla="*/ 2937056 h 6858000"/>
              <a:gd name="connsiteX1078" fmla="*/ 77889 w 12192002"/>
              <a:gd name="connsiteY1078" fmla="*/ 3138440 h 6858000"/>
              <a:gd name="connsiteX1079" fmla="*/ 0 w 12192002"/>
              <a:gd name="connsiteY1079" fmla="*/ 3271395 h 6858000"/>
              <a:gd name="connsiteX1080" fmla="*/ 0 w 12192002"/>
              <a:gd name="connsiteY1080" fmla="*/ 3153002 h 6858000"/>
              <a:gd name="connsiteX1081" fmla="*/ 2386 w 12192002"/>
              <a:gd name="connsiteY1081" fmla="*/ 3149203 h 6858000"/>
              <a:gd name="connsiteX1082" fmla="*/ 89753 w 12192002"/>
              <a:gd name="connsiteY1082" fmla="*/ 2987702 h 6858000"/>
              <a:gd name="connsiteX1083" fmla="*/ 76869 w 12192002"/>
              <a:gd name="connsiteY1083" fmla="*/ 3005404 h 6858000"/>
              <a:gd name="connsiteX1084" fmla="*/ 32049 w 12192002"/>
              <a:gd name="connsiteY1084" fmla="*/ 3065814 h 6858000"/>
              <a:gd name="connsiteX1085" fmla="*/ 0 w 12192002"/>
              <a:gd name="connsiteY1085" fmla="*/ 3108744 h 6858000"/>
              <a:gd name="connsiteX1086" fmla="*/ 0 w 12192002"/>
              <a:gd name="connsiteY1086" fmla="*/ 3058059 h 6858000"/>
              <a:gd name="connsiteX1087" fmla="*/ 7610 w 12192002"/>
              <a:gd name="connsiteY1087" fmla="*/ 3047889 h 6858000"/>
              <a:gd name="connsiteX1088" fmla="*/ 52419 w 12192002"/>
              <a:gd name="connsiteY1088" fmla="*/ 2987479 h 6858000"/>
              <a:gd name="connsiteX1089" fmla="*/ 59142 w 12192002"/>
              <a:gd name="connsiteY1089" fmla="*/ 2978488 h 6858000"/>
              <a:gd name="connsiteX1090" fmla="*/ 0 w 12192002"/>
              <a:gd name="connsiteY1090" fmla="*/ 3015334 h 6858000"/>
              <a:gd name="connsiteX1091" fmla="*/ 0 w 12192002"/>
              <a:gd name="connsiteY1091" fmla="*/ 2914286 h 6858000"/>
              <a:gd name="connsiteX1092" fmla="*/ 36383 w 12192002"/>
              <a:gd name="connsiteY1092" fmla="*/ 2901128 h 6858000"/>
              <a:gd name="connsiteX1093" fmla="*/ 156329 w 12192002"/>
              <a:gd name="connsiteY1093" fmla="*/ 2840533 h 6858000"/>
              <a:gd name="connsiteX1094" fmla="*/ 358355 w 12192002"/>
              <a:gd name="connsiteY1094" fmla="*/ 2620471 h 6858000"/>
              <a:gd name="connsiteX1095" fmla="*/ 510577 w 12192002"/>
              <a:gd name="connsiteY1095" fmla="*/ 2501244 h 6858000"/>
              <a:gd name="connsiteX1096" fmla="*/ 211967 w 12192002"/>
              <a:gd name="connsiteY1096" fmla="*/ 2479171 h 6858000"/>
              <a:gd name="connsiteX1097" fmla="*/ 0 w 12192002"/>
              <a:gd name="connsiteY1097" fmla="*/ 2476398 h 6858000"/>
              <a:gd name="connsiteX1098" fmla="*/ 0 w 12192002"/>
              <a:gd name="connsiteY1098" fmla="*/ 2389189 h 6858000"/>
              <a:gd name="connsiteX1099" fmla="*/ 103062 w 12192002"/>
              <a:gd name="connsiteY1099" fmla="*/ 2389518 h 6858000"/>
              <a:gd name="connsiteX1100" fmla="*/ 510734 w 12192002"/>
              <a:gd name="connsiteY1100" fmla="*/ 2416201 h 6858000"/>
              <a:gd name="connsiteX1101" fmla="*/ 279257 w 12192002"/>
              <a:gd name="connsiteY1101" fmla="*/ 2092102 h 6858000"/>
              <a:gd name="connsiteX1102" fmla="*/ 65265 w 12192002"/>
              <a:gd name="connsiteY1102" fmla="*/ 2006049 h 6858000"/>
              <a:gd name="connsiteX1103" fmla="*/ 0 w 12192002"/>
              <a:gd name="connsiteY1103" fmla="*/ 1982532 h 6858000"/>
              <a:gd name="connsiteX1104" fmla="*/ 0 w 12192002"/>
              <a:gd name="connsiteY1104" fmla="*/ 1912789 h 6858000"/>
              <a:gd name="connsiteX1105" fmla="*/ 97460 w 12192002"/>
              <a:gd name="connsiteY1105" fmla="*/ 1953725 h 6858000"/>
              <a:gd name="connsiteX1106" fmla="*/ 221272 w 12192002"/>
              <a:gd name="connsiteY1106" fmla="*/ 1980766 h 6858000"/>
              <a:gd name="connsiteX1107" fmla="*/ 116765 w 12192002"/>
              <a:gd name="connsiteY1107" fmla="*/ 1911033 h 6858000"/>
              <a:gd name="connsiteX1108" fmla="*/ 16405 w 12192002"/>
              <a:gd name="connsiteY1108" fmla="*/ 1803412 h 6858000"/>
              <a:gd name="connsiteX1109" fmla="*/ 0 w 12192002"/>
              <a:gd name="connsiteY1109" fmla="*/ 1784777 h 6858000"/>
              <a:gd name="connsiteX1110" fmla="*/ 0 w 12192002"/>
              <a:gd name="connsiteY1110" fmla="*/ 1740082 h 6858000"/>
              <a:gd name="connsiteX1111" fmla="*/ 39394 w 12192002"/>
              <a:gd name="connsiteY1111" fmla="*/ 1784856 h 6858000"/>
              <a:gd name="connsiteX1112" fmla="*/ 135813 w 12192002"/>
              <a:gd name="connsiteY1112" fmla="*/ 1888838 h 6858000"/>
              <a:gd name="connsiteX1113" fmla="*/ 242575 w 12192002"/>
              <a:gd name="connsiteY1113" fmla="*/ 1958841 h 6858000"/>
              <a:gd name="connsiteX1114" fmla="*/ 82197 w 12192002"/>
              <a:gd name="connsiteY1114" fmla="*/ 1754826 h 6858000"/>
              <a:gd name="connsiteX1115" fmla="*/ 0 w 12192002"/>
              <a:gd name="connsiteY1115" fmla="*/ 1679650 h 6858000"/>
              <a:gd name="connsiteX1116" fmla="*/ 0 w 12192002"/>
              <a:gd name="connsiteY1116" fmla="*/ 1602463 h 6858000"/>
              <a:gd name="connsiteX1117" fmla="*/ 84689 w 12192002"/>
              <a:gd name="connsiteY1117" fmla="*/ 1677442 h 6858000"/>
              <a:gd name="connsiteX1118" fmla="*/ 298437 w 12192002"/>
              <a:gd name="connsiteY1118" fmla="*/ 1968019 h 6858000"/>
              <a:gd name="connsiteX1119" fmla="*/ 227269 w 12192002"/>
              <a:gd name="connsiteY1119" fmla="*/ 1114064 h 6858000"/>
              <a:gd name="connsiteX1120" fmla="*/ 248003 w 12192002"/>
              <a:gd name="connsiteY1120" fmla="*/ 1089613 h 6858000"/>
              <a:gd name="connsiteX1121" fmla="*/ 427020 w 12192002"/>
              <a:gd name="connsiteY1121" fmla="*/ 1619803 h 6858000"/>
              <a:gd name="connsiteX1122" fmla="*/ 340345 w 12192002"/>
              <a:gd name="connsiteY1122" fmla="*/ 2027739 h 6858000"/>
              <a:gd name="connsiteX1123" fmla="*/ 360865 w 12192002"/>
              <a:gd name="connsiteY1123" fmla="*/ 2044827 h 6858000"/>
              <a:gd name="connsiteX1124" fmla="*/ 560414 w 12192002"/>
              <a:gd name="connsiteY1124" fmla="*/ 2421457 h 6858000"/>
              <a:gd name="connsiteX1125" fmla="*/ 1359703 w 12192002"/>
              <a:gd name="connsiteY1125" fmla="*/ 2578554 h 6858000"/>
              <a:gd name="connsiteX1126" fmla="*/ 1359422 w 12192002"/>
              <a:gd name="connsiteY1126" fmla="*/ 2577994 h 6858000"/>
              <a:gd name="connsiteX1127" fmla="*/ 828701 w 12192002"/>
              <a:gd name="connsiteY1127" fmla="*/ 1839520 h 6858000"/>
              <a:gd name="connsiteX1128" fmla="*/ 494427 w 12192002"/>
              <a:gd name="connsiteY1128" fmla="*/ 1092333 h 6858000"/>
              <a:gd name="connsiteX1129" fmla="*/ 506322 w 12192002"/>
              <a:gd name="connsiteY1129" fmla="*/ 1020997 h 6858000"/>
              <a:gd name="connsiteX1130" fmla="*/ 4570198 w 12192002"/>
              <a:gd name="connsiteY1130" fmla="*/ 978081 h 6858000"/>
              <a:gd name="connsiteX1131" fmla="*/ 4523691 w 12192002"/>
              <a:gd name="connsiteY1131" fmla="*/ 1127776 h 6858000"/>
              <a:gd name="connsiteX1132" fmla="*/ 4509875 w 12192002"/>
              <a:gd name="connsiteY1132" fmla="*/ 1167552 h 6858000"/>
              <a:gd name="connsiteX1133" fmla="*/ 4478168 w 12192002"/>
              <a:gd name="connsiteY1133" fmla="*/ 1260735 h 6858000"/>
              <a:gd name="connsiteX1134" fmla="*/ 4409309 w 12192002"/>
              <a:gd name="connsiteY1134" fmla="*/ 1666996 h 6858000"/>
              <a:gd name="connsiteX1135" fmla="*/ 4370031 w 12192002"/>
              <a:gd name="connsiteY1135" fmla="*/ 1955666 h 6858000"/>
              <a:gd name="connsiteX1136" fmla="*/ 4570198 w 12192002"/>
              <a:gd name="connsiteY1136" fmla="*/ 978081 h 6858000"/>
              <a:gd name="connsiteX1137" fmla="*/ 12149131 w 12192002"/>
              <a:gd name="connsiteY1137" fmla="*/ 959050 h 6858000"/>
              <a:gd name="connsiteX1138" fmla="*/ 12105664 w 12192002"/>
              <a:gd name="connsiteY1138" fmla="*/ 1006960 h 6858000"/>
              <a:gd name="connsiteX1139" fmla="*/ 11883102 w 12192002"/>
              <a:gd name="connsiteY1139" fmla="*/ 1184424 h 6858000"/>
              <a:gd name="connsiteX1140" fmla="*/ 11665174 w 12192002"/>
              <a:gd name="connsiteY1140" fmla="*/ 1317493 h 6858000"/>
              <a:gd name="connsiteX1141" fmla="*/ 11590337 w 12192002"/>
              <a:gd name="connsiteY1141" fmla="*/ 1348256 h 6858000"/>
              <a:gd name="connsiteX1142" fmla="*/ 11492588 w 12192002"/>
              <a:gd name="connsiteY1142" fmla="*/ 1390573 h 6858000"/>
              <a:gd name="connsiteX1143" fmla="*/ 11888865 w 12192002"/>
              <a:gd name="connsiteY1143" fmla="*/ 1220988 h 6858000"/>
              <a:gd name="connsiteX1144" fmla="*/ 12149131 w 12192002"/>
              <a:gd name="connsiteY1144" fmla="*/ 959050 h 6858000"/>
              <a:gd name="connsiteX1145" fmla="*/ 4557898 w 12192002"/>
              <a:gd name="connsiteY1145" fmla="*/ 900011 h 6858000"/>
              <a:gd name="connsiteX1146" fmla="*/ 4344840 w 12192002"/>
              <a:gd name="connsiteY1146" fmla="*/ 1922038 h 6858000"/>
              <a:gd name="connsiteX1147" fmla="*/ 4378710 w 12192002"/>
              <a:gd name="connsiteY1147" fmla="*/ 1665516 h 6858000"/>
              <a:gd name="connsiteX1148" fmla="*/ 4448798 w 12192002"/>
              <a:gd name="connsiteY1148" fmla="*/ 1253024 h 6858000"/>
              <a:gd name="connsiteX1149" fmla="*/ 4480315 w 12192002"/>
              <a:gd name="connsiteY1149" fmla="*/ 1158454 h 6858000"/>
              <a:gd name="connsiteX1150" fmla="*/ 4494133 w 12192002"/>
              <a:gd name="connsiteY1150" fmla="*/ 1118676 h 6858000"/>
              <a:gd name="connsiteX1151" fmla="*/ 4557898 w 12192002"/>
              <a:gd name="connsiteY1151" fmla="*/ 900011 h 6858000"/>
              <a:gd name="connsiteX1152" fmla="*/ 5870151 w 12192002"/>
              <a:gd name="connsiteY1152" fmla="*/ 898890 h 6858000"/>
              <a:gd name="connsiteX1153" fmla="*/ 5861335 w 12192002"/>
              <a:gd name="connsiteY1153" fmla="*/ 899177 h 6858000"/>
              <a:gd name="connsiteX1154" fmla="*/ 5843702 w 12192002"/>
              <a:gd name="connsiteY1154" fmla="*/ 899748 h 6858000"/>
              <a:gd name="connsiteX1155" fmla="*/ 5651107 w 12192002"/>
              <a:gd name="connsiteY1155" fmla="*/ 920306 h 6858000"/>
              <a:gd name="connsiteX1156" fmla="*/ 5459407 w 12192002"/>
              <a:gd name="connsiteY1156" fmla="*/ 940975 h 6858000"/>
              <a:gd name="connsiteX1157" fmla="*/ 5374846 w 12192002"/>
              <a:gd name="connsiteY1157" fmla="*/ 941988 h 6858000"/>
              <a:gd name="connsiteX1158" fmla="*/ 5256105 w 12192002"/>
              <a:gd name="connsiteY1158" fmla="*/ 945632 h 6858000"/>
              <a:gd name="connsiteX1159" fmla="*/ 5107071 w 12192002"/>
              <a:gd name="connsiteY1159" fmla="*/ 969720 h 6858000"/>
              <a:gd name="connsiteX1160" fmla="*/ 4998681 w 12192002"/>
              <a:gd name="connsiteY1160" fmla="*/ 988771 h 6858000"/>
              <a:gd name="connsiteX1161" fmla="*/ 5870151 w 12192002"/>
              <a:gd name="connsiteY1161" fmla="*/ 898890 h 6858000"/>
              <a:gd name="connsiteX1162" fmla="*/ 12190084 w 12192002"/>
              <a:gd name="connsiteY1162" fmla="*/ 854709 h 6858000"/>
              <a:gd name="connsiteX1163" fmla="*/ 12162947 w 12192002"/>
              <a:gd name="connsiteY1163" fmla="*/ 879275 h 6858000"/>
              <a:gd name="connsiteX1164" fmla="*/ 11721478 w 12192002"/>
              <a:gd name="connsiteY1164" fmla="*/ 1216434 h 6858000"/>
              <a:gd name="connsiteX1165" fmla="*/ 11680712 w 12192002"/>
              <a:gd name="connsiteY1165" fmla="*/ 1239730 h 6858000"/>
              <a:gd name="connsiteX1166" fmla="*/ 11505347 w 12192002"/>
              <a:gd name="connsiteY1166" fmla="*/ 1352837 h 6858000"/>
              <a:gd name="connsiteX1167" fmla="*/ 11580962 w 12192002"/>
              <a:gd name="connsiteY1167" fmla="*/ 1321759 h 6858000"/>
              <a:gd name="connsiteX1168" fmla="*/ 11654234 w 12192002"/>
              <a:gd name="connsiteY1168" fmla="*/ 1291618 h 6858000"/>
              <a:gd name="connsiteX1169" fmla="*/ 11867274 w 12192002"/>
              <a:gd name="connsiteY1169" fmla="*/ 1160983 h 6858000"/>
              <a:gd name="connsiteX1170" fmla="*/ 12086035 w 12192002"/>
              <a:gd name="connsiteY1170" fmla="*/ 986418 h 6858000"/>
              <a:gd name="connsiteX1171" fmla="*/ 12190084 w 12192002"/>
              <a:gd name="connsiteY1171" fmla="*/ 854709 h 6858000"/>
              <a:gd name="connsiteX1172" fmla="*/ 5504425 w 12192002"/>
              <a:gd name="connsiteY1172" fmla="*/ 848067 h 6858000"/>
              <a:gd name="connsiteX1173" fmla="*/ 4968849 w 12192002"/>
              <a:gd name="connsiteY1173" fmla="*/ 962318 h 6858000"/>
              <a:gd name="connsiteX1174" fmla="*/ 5104039 w 12192002"/>
              <a:gd name="connsiteY1174" fmla="*/ 940634 h 6858000"/>
              <a:gd name="connsiteX1175" fmla="*/ 5256311 w 12192002"/>
              <a:gd name="connsiteY1175" fmla="*/ 916490 h 6858000"/>
              <a:gd name="connsiteX1176" fmla="*/ 5377381 w 12192002"/>
              <a:gd name="connsiteY1176" fmla="*/ 912671 h 6858000"/>
              <a:gd name="connsiteX1177" fmla="*/ 5460148 w 12192002"/>
              <a:gd name="connsiteY1177" fmla="*/ 911442 h 6858000"/>
              <a:gd name="connsiteX1178" fmla="*/ 5648970 w 12192002"/>
              <a:gd name="connsiteY1178" fmla="*/ 891331 h 6858000"/>
              <a:gd name="connsiteX1179" fmla="*/ 5844807 w 12192002"/>
              <a:gd name="connsiteY1179" fmla="*/ 870718 h 6858000"/>
              <a:gd name="connsiteX1180" fmla="*/ 5862975 w 12192002"/>
              <a:gd name="connsiteY1180" fmla="*/ 869756 h 6858000"/>
              <a:gd name="connsiteX1181" fmla="*/ 5920887 w 12192002"/>
              <a:gd name="connsiteY1181" fmla="*/ 865929 h 6858000"/>
              <a:gd name="connsiteX1182" fmla="*/ 5504425 w 12192002"/>
              <a:gd name="connsiteY1182" fmla="*/ 848067 h 6858000"/>
              <a:gd name="connsiteX1183" fmla="*/ 8924104 w 12192002"/>
              <a:gd name="connsiteY1183" fmla="*/ 777000 h 6858000"/>
              <a:gd name="connsiteX1184" fmla="*/ 8921999 w 12192002"/>
              <a:gd name="connsiteY1184" fmla="*/ 794136 h 6858000"/>
              <a:gd name="connsiteX1185" fmla="*/ 8916066 w 12192002"/>
              <a:gd name="connsiteY1185" fmla="*/ 843129 h 6858000"/>
              <a:gd name="connsiteX1186" fmla="*/ 8909852 w 12192002"/>
              <a:gd name="connsiteY1186" fmla="*/ 1005313 h 6858000"/>
              <a:gd name="connsiteX1187" fmla="*/ 8936982 w 12192002"/>
              <a:gd name="connsiteY1187" fmla="*/ 1614896 h 6858000"/>
              <a:gd name="connsiteX1188" fmla="*/ 8939706 w 12192002"/>
              <a:gd name="connsiteY1188" fmla="*/ 1632791 h 6858000"/>
              <a:gd name="connsiteX1189" fmla="*/ 8946691 w 12192002"/>
              <a:gd name="connsiteY1189" fmla="*/ 1680170 h 6858000"/>
              <a:gd name="connsiteX1190" fmla="*/ 8947643 w 12192002"/>
              <a:gd name="connsiteY1190" fmla="*/ 1649028 h 6858000"/>
              <a:gd name="connsiteX1191" fmla="*/ 8931687 w 12192002"/>
              <a:gd name="connsiteY1191" fmla="*/ 871628 h 6858000"/>
              <a:gd name="connsiteX1192" fmla="*/ 8929804 w 12192002"/>
              <a:gd name="connsiteY1192" fmla="*/ 850229 h 6858000"/>
              <a:gd name="connsiteX1193" fmla="*/ 8924104 w 12192002"/>
              <a:gd name="connsiteY1193" fmla="*/ 777000 h 6858000"/>
              <a:gd name="connsiteX1194" fmla="*/ 8951219 w 12192002"/>
              <a:gd name="connsiteY1194" fmla="*/ 764662 h 6858000"/>
              <a:gd name="connsiteX1195" fmla="*/ 8957270 w 12192002"/>
              <a:gd name="connsiteY1195" fmla="*/ 847698 h 6858000"/>
              <a:gd name="connsiteX1196" fmla="*/ 8959153 w 12192002"/>
              <a:gd name="connsiteY1196" fmla="*/ 869097 h 6858000"/>
              <a:gd name="connsiteX1197" fmla="*/ 8976081 w 12192002"/>
              <a:gd name="connsiteY1197" fmla="*/ 1619865 h 6858000"/>
              <a:gd name="connsiteX1198" fmla="*/ 8951219 w 12192002"/>
              <a:gd name="connsiteY1198" fmla="*/ 764662 h 6858000"/>
              <a:gd name="connsiteX1199" fmla="*/ 8898081 w 12192002"/>
              <a:gd name="connsiteY1199" fmla="*/ 630137 h 6858000"/>
              <a:gd name="connsiteX1200" fmla="*/ 8910095 w 12192002"/>
              <a:gd name="connsiteY1200" fmla="*/ 1626691 h 6858000"/>
              <a:gd name="connsiteX1201" fmla="*/ 8908822 w 12192002"/>
              <a:gd name="connsiteY1201" fmla="*/ 1619067 h 6858000"/>
              <a:gd name="connsiteX1202" fmla="*/ 8881669 w 12192002"/>
              <a:gd name="connsiteY1202" fmla="*/ 1004967 h 6858000"/>
              <a:gd name="connsiteX1203" fmla="*/ 8888265 w 12192002"/>
              <a:gd name="connsiteY1203" fmla="*/ 840369 h 6858000"/>
              <a:gd name="connsiteX1204" fmla="*/ 8894429 w 12192002"/>
              <a:gd name="connsiteY1204" fmla="*/ 790831 h 6858000"/>
              <a:gd name="connsiteX1205" fmla="*/ 8898081 w 12192002"/>
              <a:gd name="connsiteY1205" fmla="*/ 630137 h 6858000"/>
              <a:gd name="connsiteX1206" fmla="*/ 11491396 w 12192002"/>
              <a:gd name="connsiteY1206" fmla="*/ 623931 h 6858000"/>
              <a:gd name="connsiteX1207" fmla="*/ 11413329 w 12192002"/>
              <a:gd name="connsiteY1207" fmla="*/ 662344 h 6858000"/>
              <a:gd name="connsiteX1208" fmla="*/ 10966547 w 12192002"/>
              <a:gd name="connsiteY1208" fmla="*/ 818916 h 6858000"/>
              <a:gd name="connsiteX1209" fmla="*/ 10498883 w 12192002"/>
              <a:gd name="connsiteY1209" fmla="*/ 1111507 h 6858000"/>
              <a:gd name="connsiteX1210" fmla="*/ 10671292 w 12192002"/>
              <a:gd name="connsiteY1210" fmla="*/ 1035777 h 6858000"/>
              <a:gd name="connsiteX1211" fmla="*/ 10685894 w 12192002"/>
              <a:gd name="connsiteY1211" fmla="*/ 1027151 h 6858000"/>
              <a:gd name="connsiteX1212" fmla="*/ 11104337 w 12192002"/>
              <a:gd name="connsiteY1212" fmla="*/ 817377 h 6858000"/>
              <a:gd name="connsiteX1213" fmla="*/ 11491396 w 12192002"/>
              <a:gd name="connsiteY1213" fmla="*/ 623931 h 6858000"/>
              <a:gd name="connsiteX1214" fmla="*/ 10779304 w 12192002"/>
              <a:gd name="connsiteY1214" fmla="*/ 584486 h 6858000"/>
              <a:gd name="connsiteX1215" fmla="*/ 10658378 w 12192002"/>
              <a:gd name="connsiteY1215" fmla="*/ 772788 h 6858000"/>
              <a:gd name="connsiteX1216" fmla="*/ 10475581 w 12192002"/>
              <a:gd name="connsiteY1216" fmla="*/ 1070739 h 6858000"/>
              <a:gd name="connsiteX1217" fmla="*/ 10735178 w 12192002"/>
              <a:gd name="connsiteY1217" fmla="*/ 693281 h 6858000"/>
              <a:gd name="connsiteX1218" fmla="*/ 10132488 w 12192002"/>
              <a:gd name="connsiteY1218" fmla="*/ 518596 h 6858000"/>
              <a:gd name="connsiteX1219" fmla="*/ 9879465 w 12192002"/>
              <a:gd name="connsiteY1219" fmla="*/ 567273 h 6858000"/>
              <a:gd name="connsiteX1220" fmla="*/ 9364243 w 12192002"/>
              <a:gd name="connsiteY1220" fmla="*/ 809468 h 6858000"/>
              <a:gd name="connsiteX1221" fmla="*/ 9366655 w 12192002"/>
              <a:gd name="connsiteY1221" fmla="*/ 809848 h 6858000"/>
              <a:gd name="connsiteX1222" fmla="*/ 9914233 w 12192002"/>
              <a:gd name="connsiteY1222" fmla="*/ 596159 h 6858000"/>
              <a:gd name="connsiteX1223" fmla="*/ 10264524 w 12192002"/>
              <a:gd name="connsiteY1223" fmla="*/ 501747 h 6858000"/>
              <a:gd name="connsiteX1224" fmla="*/ 9922837 w 12192002"/>
              <a:gd name="connsiteY1224" fmla="*/ 622979 h 6858000"/>
              <a:gd name="connsiteX1225" fmla="*/ 9416908 w 12192002"/>
              <a:gd name="connsiteY1225" fmla="*/ 818889 h 6858000"/>
              <a:gd name="connsiteX1226" fmla="*/ 9418234 w 12192002"/>
              <a:gd name="connsiteY1226" fmla="*/ 818810 h 6858000"/>
              <a:gd name="connsiteX1227" fmla="*/ 10264524 w 12192002"/>
              <a:gd name="connsiteY1227" fmla="*/ 501747 h 6858000"/>
              <a:gd name="connsiteX1228" fmla="*/ 10802699 w 12192002"/>
              <a:gd name="connsiteY1228" fmla="*/ 488163 h 6858000"/>
              <a:gd name="connsiteX1229" fmla="*/ 10618739 w 12192002"/>
              <a:gd name="connsiteY1229" fmla="*/ 734118 h 6858000"/>
              <a:gd name="connsiteX1230" fmla="*/ 10604580 w 12192002"/>
              <a:gd name="connsiteY1230" fmla="*/ 753877 h 6858000"/>
              <a:gd name="connsiteX1231" fmla="*/ 10529643 w 12192002"/>
              <a:gd name="connsiteY1231" fmla="*/ 867004 h 6858000"/>
              <a:gd name="connsiteX1232" fmla="*/ 10462194 w 12192002"/>
              <a:gd name="connsiteY1232" fmla="*/ 1035452 h 6858000"/>
              <a:gd name="connsiteX1233" fmla="*/ 10635117 w 12192002"/>
              <a:gd name="connsiteY1233" fmla="*/ 757788 h 6858000"/>
              <a:gd name="connsiteX1234" fmla="*/ 10802699 w 12192002"/>
              <a:gd name="connsiteY1234" fmla="*/ 488163 h 6858000"/>
              <a:gd name="connsiteX1235" fmla="*/ 10359107 w 12192002"/>
              <a:gd name="connsiteY1235" fmla="*/ 485136 h 6858000"/>
              <a:gd name="connsiteX1236" fmla="*/ 9515108 w 12192002"/>
              <a:gd name="connsiteY1236" fmla="*/ 825701 h 6858000"/>
              <a:gd name="connsiteX1237" fmla="*/ 10359107 w 12192002"/>
              <a:gd name="connsiteY1237" fmla="*/ 485136 h 6858000"/>
              <a:gd name="connsiteX1238" fmla="*/ 11886089 w 12192002"/>
              <a:gd name="connsiteY1238" fmla="*/ 483936 h 6858000"/>
              <a:gd name="connsiteX1239" fmla="*/ 11622890 w 12192002"/>
              <a:gd name="connsiteY1239" fmla="*/ 661575 h 6858000"/>
              <a:gd name="connsiteX1240" fmla="*/ 11038640 w 12192002"/>
              <a:gd name="connsiteY1240" fmla="*/ 996875 h 6858000"/>
              <a:gd name="connsiteX1241" fmla="*/ 10561310 w 12192002"/>
              <a:gd name="connsiteY1241" fmla="*/ 1145020 h 6858000"/>
              <a:gd name="connsiteX1242" fmla="*/ 10675127 w 12192002"/>
              <a:gd name="connsiteY1242" fmla="*/ 1163586 h 6858000"/>
              <a:gd name="connsiteX1243" fmla="*/ 11120351 w 12192002"/>
              <a:gd name="connsiteY1243" fmla="*/ 990907 h 6858000"/>
              <a:gd name="connsiteX1244" fmla="*/ 11648506 w 12192002"/>
              <a:gd name="connsiteY1244" fmla="*/ 680145 h 6858000"/>
              <a:gd name="connsiteX1245" fmla="*/ 11886089 w 12192002"/>
              <a:gd name="connsiteY1245" fmla="*/ 483936 h 6858000"/>
              <a:gd name="connsiteX1246" fmla="*/ 3607114 w 12192002"/>
              <a:gd name="connsiteY1246" fmla="*/ 467441 h 6858000"/>
              <a:gd name="connsiteX1247" fmla="*/ 3296242 w 12192002"/>
              <a:gd name="connsiteY1247" fmla="*/ 807991 h 6858000"/>
              <a:gd name="connsiteX1248" fmla="*/ 3174674 w 12192002"/>
              <a:gd name="connsiteY1248" fmla="*/ 919759 h 6858000"/>
              <a:gd name="connsiteX1249" fmla="*/ 3042978 w 12192002"/>
              <a:gd name="connsiteY1249" fmla="*/ 1054894 h 6858000"/>
              <a:gd name="connsiteX1250" fmla="*/ 2968914 w 12192002"/>
              <a:gd name="connsiteY1250" fmla="*/ 1133756 h 6858000"/>
              <a:gd name="connsiteX1251" fmla="*/ 3103823 w 12192002"/>
              <a:gd name="connsiteY1251" fmla="*/ 1026814 h 6858000"/>
              <a:gd name="connsiteX1252" fmla="*/ 3607114 w 12192002"/>
              <a:gd name="connsiteY1252" fmla="*/ 467441 h 6858000"/>
              <a:gd name="connsiteX1253" fmla="*/ 10784544 w 12192002"/>
              <a:gd name="connsiteY1253" fmla="*/ 465669 h 6858000"/>
              <a:gd name="connsiteX1254" fmla="*/ 10426419 w 12192002"/>
              <a:gd name="connsiteY1254" fmla="*/ 1062158 h 6858000"/>
              <a:gd name="connsiteX1255" fmla="*/ 10471732 w 12192002"/>
              <a:gd name="connsiteY1255" fmla="*/ 921679 h 6858000"/>
              <a:gd name="connsiteX1256" fmla="*/ 10504824 w 12192002"/>
              <a:gd name="connsiteY1256" fmla="*/ 852631 h 6858000"/>
              <a:gd name="connsiteX1257" fmla="*/ 10582237 w 12192002"/>
              <a:gd name="connsiteY1257" fmla="*/ 736692 h 6858000"/>
              <a:gd name="connsiteX1258" fmla="*/ 10596401 w 12192002"/>
              <a:gd name="connsiteY1258" fmla="*/ 716935 h 6858000"/>
              <a:gd name="connsiteX1259" fmla="*/ 10784544 w 12192002"/>
              <a:gd name="connsiteY1259" fmla="*/ 465669 h 6858000"/>
              <a:gd name="connsiteX1260" fmla="*/ 11916494 w 12192002"/>
              <a:gd name="connsiteY1260" fmla="*/ 422768 h 6858000"/>
              <a:gd name="connsiteX1261" fmla="*/ 11703185 w 12192002"/>
              <a:gd name="connsiteY1261" fmla="*/ 528178 h 6858000"/>
              <a:gd name="connsiteX1262" fmla="*/ 11680755 w 12192002"/>
              <a:gd name="connsiteY1262" fmla="*/ 543149 h 6858000"/>
              <a:gd name="connsiteX1263" fmla="*/ 11116818 w 12192002"/>
              <a:gd name="connsiteY1263" fmla="*/ 842623 h 6858000"/>
              <a:gd name="connsiteX1264" fmla="*/ 10700164 w 12192002"/>
              <a:gd name="connsiteY1264" fmla="*/ 1051220 h 6858000"/>
              <a:gd name="connsiteX1265" fmla="*/ 10685570 w 12192002"/>
              <a:gd name="connsiteY1265" fmla="*/ 1059849 h 6858000"/>
              <a:gd name="connsiteX1266" fmla="*/ 10584288 w 12192002"/>
              <a:gd name="connsiteY1266" fmla="*/ 1113543 h 6858000"/>
              <a:gd name="connsiteX1267" fmla="*/ 11026698 w 12192002"/>
              <a:gd name="connsiteY1267" fmla="*/ 971858 h 6858000"/>
              <a:gd name="connsiteX1268" fmla="*/ 11607604 w 12192002"/>
              <a:gd name="connsiteY1268" fmla="*/ 638368 h 6858000"/>
              <a:gd name="connsiteX1269" fmla="*/ 11919452 w 12192002"/>
              <a:gd name="connsiteY1269" fmla="*/ 423380 h 6858000"/>
              <a:gd name="connsiteX1270" fmla="*/ 11916494 w 12192002"/>
              <a:gd name="connsiteY1270" fmla="*/ 422768 h 6858000"/>
              <a:gd name="connsiteX1271" fmla="*/ 8148168 w 12192002"/>
              <a:gd name="connsiteY1271" fmla="*/ 416949 h 6858000"/>
              <a:gd name="connsiteX1272" fmla="*/ 7862052 w 12192002"/>
              <a:gd name="connsiteY1272" fmla="*/ 694330 h 6858000"/>
              <a:gd name="connsiteX1273" fmla="*/ 7808002 w 12192002"/>
              <a:gd name="connsiteY1273" fmla="*/ 759654 h 6858000"/>
              <a:gd name="connsiteX1274" fmla="*/ 8295299 w 12192002"/>
              <a:gd name="connsiteY1274" fmla="*/ 416143 h 6858000"/>
              <a:gd name="connsiteX1275" fmla="*/ 8309124 w 12192002"/>
              <a:gd name="connsiteY1275" fmla="*/ 534021 h 6858000"/>
              <a:gd name="connsiteX1276" fmla="*/ 8293154 w 12192002"/>
              <a:gd name="connsiteY1276" fmla="*/ 672115 h 6858000"/>
              <a:gd name="connsiteX1277" fmla="*/ 8279099 w 12192002"/>
              <a:gd name="connsiteY1277" fmla="*/ 769176 h 6858000"/>
              <a:gd name="connsiteX1278" fmla="*/ 8309186 w 12192002"/>
              <a:gd name="connsiteY1278" fmla="*/ 1060039 h 6858000"/>
              <a:gd name="connsiteX1279" fmla="*/ 8410512 w 12192002"/>
              <a:gd name="connsiteY1279" fmla="*/ 1511108 h 6858000"/>
              <a:gd name="connsiteX1280" fmla="*/ 8351657 w 12192002"/>
              <a:gd name="connsiteY1280" fmla="*/ 521768 h 6858000"/>
              <a:gd name="connsiteX1281" fmla="*/ 8295299 w 12192002"/>
              <a:gd name="connsiteY1281" fmla="*/ 416143 h 6858000"/>
              <a:gd name="connsiteX1282" fmla="*/ 8266483 w 12192002"/>
              <a:gd name="connsiteY1282" fmla="*/ 414244 h 6858000"/>
              <a:gd name="connsiteX1283" fmla="*/ 8343425 w 12192002"/>
              <a:gd name="connsiteY1283" fmla="*/ 1357811 h 6858000"/>
              <a:gd name="connsiteX1284" fmla="*/ 8282114 w 12192002"/>
              <a:gd name="connsiteY1284" fmla="*/ 1064671 h 6858000"/>
              <a:gd name="connsiteX1285" fmla="*/ 8251298 w 12192002"/>
              <a:gd name="connsiteY1285" fmla="*/ 766414 h 6858000"/>
              <a:gd name="connsiteX1286" fmla="*/ 8265729 w 12192002"/>
              <a:gd name="connsiteY1286" fmla="*/ 666939 h 6858000"/>
              <a:gd name="connsiteX1287" fmla="*/ 8281494 w 12192002"/>
              <a:gd name="connsiteY1287" fmla="*/ 533909 h 6858000"/>
              <a:gd name="connsiteX1288" fmla="*/ 8266483 w 12192002"/>
              <a:gd name="connsiteY1288" fmla="*/ 414244 h 6858000"/>
              <a:gd name="connsiteX1289" fmla="*/ 8140802 w 12192002"/>
              <a:gd name="connsiteY1289" fmla="*/ 388720 h 6858000"/>
              <a:gd name="connsiteX1290" fmla="*/ 7860379 w 12192002"/>
              <a:gd name="connsiteY1290" fmla="*/ 596411 h 6858000"/>
              <a:gd name="connsiteX1291" fmla="*/ 7737688 w 12192002"/>
              <a:gd name="connsiteY1291" fmla="*/ 790400 h 6858000"/>
              <a:gd name="connsiteX1292" fmla="*/ 7726885 w 12192002"/>
              <a:gd name="connsiteY1292" fmla="*/ 812869 h 6858000"/>
              <a:gd name="connsiteX1293" fmla="*/ 7840490 w 12192002"/>
              <a:gd name="connsiteY1293" fmla="*/ 676832 h 6858000"/>
              <a:gd name="connsiteX1294" fmla="*/ 8140802 w 12192002"/>
              <a:gd name="connsiteY1294" fmla="*/ 388720 h 6858000"/>
              <a:gd name="connsiteX1295" fmla="*/ 3744487 w 12192002"/>
              <a:gd name="connsiteY1295" fmla="*/ 383136 h 6858000"/>
              <a:gd name="connsiteX1296" fmla="*/ 3970213 w 12192002"/>
              <a:gd name="connsiteY1296" fmla="*/ 995559 h 6858000"/>
              <a:gd name="connsiteX1297" fmla="*/ 3744487 w 12192002"/>
              <a:gd name="connsiteY1297" fmla="*/ 383136 h 6858000"/>
              <a:gd name="connsiteX1298" fmla="*/ 3624562 w 12192002"/>
              <a:gd name="connsiteY1298" fmla="*/ 367041 h 6858000"/>
              <a:gd name="connsiteX1299" fmla="*/ 3489712 w 12192002"/>
              <a:gd name="connsiteY1299" fmla="*/ 485386 h 6858000"/>
              <a:gd name="connsiteX1300" fmla="*/ 3182994 w 12192002"/>
              <a:gd name="connsiteY1300" fmla="*/ 828265 h 6858000"/>
              <a:gd name="connsiteX1301" fmla="*/ 2892114 w 12192002"/>
              <a:gd name="connsiteY1301" fmla="*/ 1172635 h 6858000"/>
              <a:gd name="connsiteX1302" fmla="*/ 3021459 w 12192002"/>
              <a:gd name="connsiteY1302" fmla="*/ 1035385 h 6858000"/>
              <a:gd name="connsiteX1303" fmla="*/ 3153873 w 12192002"/>
              <a:gd name="connsiteY1303" fmla="*/ 898971 h 6858000"/>
              <a:gd name="connsiteX1304" fmla="*/ 3276511 w 12192002"/>
              <a:gd name="connsiteY1304" fmla="*/ 786423 h 6858000"/>
              <a:gd name="connsiteX1305" fmla="*/ 3584154 w 12192002"/>
              <a:gd name="connsiteY1305" fmla="*/ 448218 h 6858000"/>
              <a:gd name="connsiteX1306" fmla="*/ 3624562 w 12192002"/>
              <a:gd name="connsiteY1306" fmla="*/ 367041 h 6858000"/>
              <a:gd name="connsiteX1307" fmla="*/ 3766672 w 12192002"/>
              <a:gd name="connsiteY1307" fmla="*/ 359429 h 6858000"/>
              <a:gd name="connsiteX1308" fmla="*/ 3996338 w 12192002"/>
              <a:gd name="connsiteY1308" fmla="*/ 968237 h 6858000"/>
              <a:gd name="connsiteX1309" fmla="*/ 3766672 w 12192002"/>
              <a:gd name="connsiteY1309" fmla="*/ 359429 h 6858000"/>
              <a:gd name="connsiteX1310" fmla="*/ 5805386 w 12192002"/>
              <a:gd name="connsiteY1310" fmla="*/ 239240 h 6858000"/>
              <a:gd name="connsiteX1311" fmla="*/ 5736947 w 12192002"/>
              <a:gd name="connsiteY1311" fmla="*/ 261367 h 6858000"/>
              <a:gd name="connsiteX1312" fmla="*/ 5427012 w 12192002"/>
              <a:gd name="connsiteY1312" fmla="*/ 311272 h 6858000"/>
              <a:gd name="connsiteX1313" fmla="*/ 5147818 w 12192002"/>
              <a:gd name="connsiteY1313" fmla="*/ 322112 h 6858000"/>
              <a:gd name="connsiteX1314" fmla="*/ 5060854 w 12192002"/>
              <a:gd name="connsiteY1314" fmla="*/ 311882 h 6858000"/>
              <a:gd name="connsiteX1315" fmla="*/ 4945989 w 12192002"/>
              <a:gd name="connsiteY1315" fmla="*/ 300516 h 6858000"/>
              <a:gd name="connsiteX1316" fmla="*/ 5410479 w 12192002"/>
              <a:gd name="connsiteY1316" fmla="*/ 348434 h 6858000"/>
              <a:gd name="connsiteX1317" fmla="*/ 5805386 w 12192002"/>
              <a:gd name="connsiteY1317" fmla="*/ 239240 h 6858000"/>
              <a:gd name="connsiteX1318" fmla="*/ 5905192 w 12192002"/>
              <a:gd name="connsiteY1318" fmla="*/ 163079 h 6858000"/>
              <a:gd name="connsiteX1319" fmla="*/ 5865655 w 12192002"/>
              <a:gd name="connsiteY1319" fmla="*/ 171901 h 6858000"/>
              <a:gd name="connsiteX1320" fmla="*/ 5259740 w 12192002"/>
              <a:gd name="connsiteY1320" fmla="*/ 257013 h 6858000"/>
              <a:gd name="connsiteX1321" fmla="*/ 5208466 w 12192002"/>
              <a:gd name="connsiteY1321" fmla="*/ 257550 h 6858000"/>
              <a:gd name="connsiteX1322" fmla="*/ 4980204 w 12192002"/>
              <a:gd name="connsiteY1322" fmla="*/ 271903 h 6858000"/>
              <a:gd name="connsiteX1323" fmla="*/ 5068068 w 12192002"/>
              <a:gd name="connsiteY1323" fmla="*/ 282244 h 6858000"/>
              <a:gd name="connsiteX1324" fmla="*/ 5153231 w 12192002"/>
              <a:gd name="connsiteY1324" fmla="*/ 292240 h 6858000"/>
              <a:gd name="connsiteX1325" fmla="*/ 5426491 w 12192002"/>
              <a:gd name="connsiteY1325" fmla="*/ 281128 h 6858000"/>
              <a:gd name="connsiteX1326" fmla="*/ 5731211 w 12192002"/>
              <a:gd name="connsiteY1326" fmla="*/ 231951 h 6858000"/>
              <a:gd name="connsiteX1327" fmla="*/ 5905192 w 12192002"/>
              <a:gd name="connsiteY1327" fmla="*/ 163079 h 6858000"/>
              <a:gd name="connsiteX1328" fmla="*/ 5944437 w 12192002"/>
              <a:gd name="connsiteY1328" fmla="*/ 113829 h 6858000"/>
              <a:gd name="connsiteX1329" fmla="*/ 5825032 w 12192002"/>
              <a:gd name="connsiteY1329" fmla="*/ 146405 h 6858000"/>
              <a:gd name="connsiteX1330" fmla="*/ 4955599 w 12192002"/>
              <a:gd name="connsiteY1330" fmla="*/ 247008 h 6858000"/>
              <a:gd name="connsiteX1331" fmla="*/ 5210103 w 12192002"/>
              <a:gd name="connsiteY1331" fmla="*/ 228123 h 6858000"/>
              <a:gd name="connsiteX1332" fmla="*/ 5261015 w 12192002"/>
              <a:gd name="connsiteY1332" fmla="*/ 227087 h 6858000"/>
              <a:gd name="connsiteX1333" fmla="*/ 5861181 w 12192002"/>
              <a:gd name="connsiteY1333" fmla="*/ 143093 h 6858000"/>
              <a:gd name="connsiteX1334" fmla="*/ 5961252 w 12192002"/>
              <a:gd name="connsiteY1334" fmla="*/ 114820 h 6858000"/>
              <a:gd name="connsiteX1335" fmla="*/ 5944437 w 12192002"/>
              <a:gd name="connsiteY1335" fmla="*/ 113829 h 6858000"/>
              <a:gd name="connsiteX1336" fmla="*/ 9095810 w 12192002"/>
              <a:gd name="connsiteY1336" fmla="*/ 0 h 6858000"/>
              <a:gd name="connsiteX1337" fmla="*/ 9215999 w 12192002"/>
              <a:gd name="connsiteY1337" fmla="*/ 0 h 6858000"/>
              <a:gd name="connsiteX1338" fmla="*/ 9250991 w 12192002"/>
              <a:gd name="connsiteY1338" fmla="*/ 17650 h 6858000"/>
              <a:gd name="connsiteX1339" fmla="*/ 9551793 w 12192002"/>
              <a:gd name="connsiteY1339" fmla="*/ 69947 h 6858000"/>
              <a:gd name="connsiteX1340" fmla="*/ 10211701 w 12192002"/>
              <a:gd name="connsiteY1340" fmla="*/ 15192 h 6858000"/>
              <a:gd name="connsiteX1341" fmla="*/ 9665014 w 12192002"/>
              <a:gd name="connsiteY1341" fmla="*/ 41266 h 6858000"/>
              <a:gd name="connsiteX1342" fmla="*/ 9382567 w 12192002"/>
              <a:gd name="connsiteY1342" fmla="*/ 18583 h 6858000"/>
              <a:gd name="connsiteX1343" fmla="*/ 9283159 w 12192002"/>
              <a:gd name="connsiteY1343" fmla="*/ 0 h 6858000"/>
              <a:gd name="connsiteX1344" fmla="*/ 9469266 w 12192002"/>
              <a:gd name="connsiteY1344" fmla="*/ 0 h 6858000"/>
              <a:gd name="connsiteX1345" fmla="*/ 9504117 w 12192002"/>
              <a:gd name="connsiteY1345" fmla="*/ 4274 h 6858000"/>
              <a:gd name="connsiteX1346" fmla="*/ 9667223 w 12192002"/>
              <a:gd name="connsiteY1346" fmla="*/ 13232 h 6858000"/>
              <a:gd name="connsiteX1347" fmla="*/ 9887703 w 12192002"/>
              <a:gd name="connsiteY1347" fmla="*/ 12601 h 6858000"/>
              <a:gd name="connsiteX1348" fmla="*/ 10088930 w 12192002"/>
              <a:gd name="connsiteY1348" fmla="*/ 0 h 6858000"/>
              <a:gd name="connsiteX1349" fmla="*/ 10544171 w 12192002"/>
              <a:gd name="connsiteY1349" fmla="*/ 0 h 6858000"/>
              <a:gd name="connsiteX1350" fmla="*/ 10392396 w 12192002"/>
              <a:gd name="connsiteY1350" fmla="*/ 36772 h 6858000"/>
              <a:gd name="connsiteX1351" fmla="*/ 9413803 w 12192002"/>
              <a:gd name="connsiteY1351" fmla="*/ 131277 h 6858000"/>
              <a:gd name="connsiteX1352" fmla="*/ 9174626 w 12192002"/>
              <a:gd name="connsiteY1352" fmla="*/ 44983 h 6858000"/>
              <a:gd name="connsiteX1353" fmla="*/ 8474998 w 12192002"/>
              <a:gd name="connsiteY1353" fmla="*/ 0 h 6858000"/>
              <a:gd name="connsiteX1354" fmla="*/ 8573502 w 12192002"/>
              <a:gd name="connsiteY1354" fmla="*/ 0 h 6858000"/>
              <a:gd name="connsiteX1355" fmla="*/ 8659539 w 12192002"/>
              <a:gd name="connsiteY1355" fmla="*/ 117664 h 6858000"/>
              <a:gd name="connsiteX1356" fmla="*/ 9248507 w 12192002"/>
              <a:gd name="connsiteY1356" fmla="*/ 743734 h 6858000"/>
              <a:gd name="connsiteX1357" fmla="*/ 9309457 w 12192002"/>
              <a:gd name="connsiteY1357" fmla="*/ 795932 h 6858000"/>
              <a:gd name="connsiteX1358" fmla="*/ 9785496 w 12192002"/>
              <a:gd name="connsiteY1358" fmla="*/ 530713 h 6858000"/>
              <a:gd name="connsiteX1359" fmla="*/ 10482828 w 12192002"/>
              <a:gd name="connsiteY1359" fmla="*/ 399738 h 6858000"/>
              <a:gd name="connsiteX1360" fmla="*/ 10468382 w 12192002"/>
              <a:gd name="connsiteY1360" fmla="*/ 461219 h 6858000"/>
              <a:gd name="connsiteX1361" fmla="*/ 9430790 w 12192002"/>
              <a:gd name="connsiteY1361" fmla="*/ 895589 h 6858000"/>
              <a:gd name="connsiteX1362" fmla="*/ 10019780 w 12192002"/>
              <a:gd name="connsiteY1362" fmla="*/ 1298815 h 6858000"/>
              <a:gd name="connsiteX1363" fmla="*/ 10372218 w 12192002"/>
              <a:gd name="connsiteY1363" fmla="*/ 1146081 h 6858000"/>
              <a:gd name="connsiteX1364" fmla="*/ 10896429 w 12192002"/>
              <a:gd name="connsiteY1364" fmla="*/ 310883 h 6858000"/>
              <a:gd name="connsiteX1365" fmla="*/ 10919735 w 12192002"/>
              <a:gd name="connsiteY1365" fmla="*/ 318176 h 6858000"/>
              <a:gd name="connsiteX1366" fmla="*/ 10637064 w 12192002"/>
              <a:gd name="connsiteY1366" fmla="*/ 935661 h 6858000"/>
              <a:gd name="connsiteX1367" fmla="*/ 10516995 w 12192002"/>
              <a:gd name="connsiteY1367" fmla="*/ 1070245 h 6858000"/>
              <a:gd name="connsiteX1368" fmla="*/ 10868835 w 12192002"/>
              <a:gd name="connsiteY1368" fmla="*/ 815534 h 6858000"/>
              <a:gd name="connsiteX1369" fmla="*/ 11704547 w 12192002"/>
              <a:gd name="connsiteY1369" fmla="*/ 465665 h 6858000"/>
              <a:gd name="connsiteX1370" fmla="*/ 12033562 w 12192002"/>
              <a:gd name="connsiteY1370" fmla="*/ 350012 h 6858000"/>
              <a:gd name="connsiteX1371" fmla="*/ 12025537 w 12192002"/>
              <a:gd name="connsiteY1371" fmla="*/ 382666 h 6858000"/>
              <a:gd name="connsiteX1372" fmla="*/ 11088649 w 12192002"/>
              <a:gd name="connsiteY1372" fmla="*/ 1056676 h 6858000"/>
              <a:gd name="connsiteX1373" fmla="*/ 10561600 w 12192002"/>
              <a:gd name="connsiteY1373" fmla="*/ 1229477 h 6858000"/>
              <a:gd name="connsiteX1374" fmla="*/ 10280797 w 12192002"/>
              <a:gd name="connsiteY1374" fmla="*/ 1263181 h 6858000"/>
              <a:gd name="connsiteX1375" fmla="*/ 10083376 w 12192002"/>
              <a:gd name="connsiteY1375" fmla="*/ 1334114 h 6858000"/>
              <a:gd name="connsiteX1376" fmla="*/ 10832582 w 12192002"/>
              <a:gd name="connsiteY1376" fmla="*/ 1687356 h 6858000"/>
              <a:gd name="connsiteX1377" fmla="*/ 10839263 w 12192002"/>
              <a:gd name="connsiteY1377" fmla="*/ 1683743 h 6858000"/>
              <a:gd name="connsiteX1378" fmla="*/ 11350910 w 12192002"/>
              <a:gd name="connsiteY1378" fmla="*/ 1443899 h 6858000"/>
              <a:gd name="connsiteX1379" fmla="*/ 11360346 w 12192002"/>
              <a:gd name="connsiteY1379" fmla="*/ 1429225 h 6858000"/>
              <a:gd name="connsiteX1380" fmla="*/ 12167580 w 12192002"/>
              <a:gd name="connsiteY1380" fmla="*/ 789523 h 6858000"/>
              <a:gd name="connsiteX1381" fmla="*/ 12192000 w 12192002"/>
              <a:gd name="connsiteY1381" fmla="*/ 769876 h 6858000"/>
              <a:gd name="connsiteX1382" fmla="*/ 12192000 w 12192002"/>
              <a:gd name="connsiteY1382" fmla="*/ 802845 h 6858000"/>
              <a:gd name="connsiteX1383" fmla="*/ 12173558 w 12192002"/>
              <a:gd name="connsiteY1383" fmla="*/ 821317 h 6858000"/>
              <a:gd name="connsiteX1384" fmla="*/ 12117398 w 12192002"/>
              <a:gd name="connsiteY1384" fmla="*/ 877374 h 6858000"/>
              <a:gd name="connsiteX1385" fmla="*/ 11472926 w 12192002"/>
              <a:gd name="connsiteY1385" fmla="*/ 1344259 h 6858000"/>
              <a:gd name="connsiteX1386" fmla="*/ 11666978 w 12192002"/>
              <a:gd name="connsiteY1386" fmla="*/ 1215889 h 6858000"/>
              <a:gd name="connsiteX1387" fmla="*/ 11707200 w 12192002"/>
              <a:gd name="connsiteY1387" fmla="*/ 1192361 h 6858000"/>
              <a:gd name="connsiteX1388" fmla="*/ 12144637 w 12192002"/>
              <a:gd name="connsiteY1388" fmla="*/ 858646 h 6858000"/>
              <a:gd name="connsiteX1389" fmla="*/ 12192000 w 12192002"/>
              <a:gd name="connsiteY1389" fmla="*/ 810414 h 6858000"/>
              <a:gd name="connsiteX1390" fmla="*/ 12192000 w 12192002"/>
              <a:gd name="connsiteY1390" fmla="*/ 916439 h 6858000"/>
              <a:gd name="connsiteX1391" fmla="*/ 12150630 w 12192002"/>
              <a:gd name="connsiteY1391" fmla="*/ 982925 h 6858000"/>
              <a:gd name="connsiteX1392" fmla="*/ 11389484 w 12192002"/>
              <a:gd name="connsiteY1392" fmla="*/ 1469889 h 6858000"/>
              <a:gd name="connsiteX1393" fmla="*/ 10923736 w 12192002"/>
              <a:gd name="connsiteY1393" fmla="*/ 1721439 h 6858000"/>
              <a:gd name="connsiteX1394" fmla="*/ 11091913 w 12192002"/>
              <a:gd name="connsiteY1394" fmla="*/ 1780406 h 6858000"/>
              <a:gd name="connsiteX1395" fmla="*/ 11771238 w 12192002"/>
              <a:gd name="connsiteY1395" fmla="*/ 1944400 h 6858000"/>
              <a:gd name="connsiteX1396" fmla="*/ 11783166 w 12192002"/>
              <a:gd name="connsiteY1396" fmla="*/ 1931422 h 6858000"/>
              <a:gd name="connsiteX1397" fmla="*/ 12131988 w 12192002"/>
              <a:gd name="connsiteY1397" fmla="*/ 1574357 h 6858000"/>
              <a:gd name="connsiteX1398" fmla="*/ 12192000 w 12192002"/>
              <a:gd name="connsiteY1398" fmla="*/ 1537429 h 6858000"/>
              <a:gd name="connsiteX1399" fmla="*/ 12192000 w 12192002"/>
              <a:gd name="connsiteY1399" fmla="*/ 1589108 h 6858000"/>
              <a:gd name="connsiteX1400" fmla="*/ 12112105 w 12192002"/>
              <a:gd name="connsiteY1400" fmla="*/ 1640352 h 6858000"/>
              <a:gd name="connsiteX1401" fmla="*/ 11849203 w 12192002"/>
              <a:gd name="connsiteY1401" fmla="*/ 1900149 h 6858000"/>
              <a:gd name="connsiteX1402" fmla="*/ 11946326 w 12192002"/>
              <a:gd name="connsiteY1402" fmla="*/ 1822808 h 6858000"/>
              <a:gd name="connsiteX1403" fmla="*/ 12055863 w 12192002"/>
              <a:gd name="connsiteY1403" fmla="*/ 1735914 h 6858000"/>
              <a:gd name="connsiteX1404" fmla="*/ 12150816 w 12192002"/>
              <a:gd name="connsiteY1404" fmla="*/ 1678902 h 6858000"/>
              <a:gd name="connsiteX1405" fmla="*/ 12192000 w 12192002"/>
              <a:gd name="connsiteY1405" fmla="*/ 1655121 h 6858000"/>
              <a:gd name="connsiteX1406" fmla="*/ 12192000 w 12192002"/>
              <a:gd name="connsiteY1406" fmla="*/ 1686869 h 6858000"/>
              <a:gd name="connsiteX1407" fmla="*/ 12163772 w 12192002"/>
              <a:gd name="connsiteY1407" fmla="*/ 1703058 h 6858000"/>
              <a:gd name="connsiteX1408" fmla="*/ 12070597 w 12192002"/>
              <a:gd name="connsiteY1408" fmla="*/ 1758893 h 6858000"/>
              <a:gd name="connsiteX1409" fmla="*/ 11963621 w 12192002"/>
              <a:gd name="connsiteY1409" fmla="*/ 1844299 h 6858000"/>
              <a:gd name="connsiteX1410" fmla="*/ 11886604 w 12192002"/>
              <a:gd name="connsiteY1410" fmla="*/ 1907617 h 6858000"/>
              <a:gd name="connsiteX1411" fmla="*/ 12153575 w 12192002"/>
              <a:gd name="connsiteY1411" fmla="*/ 1786372 h 6858000"/>
              <a:gd name="connsiteX1412" fmla="*/ 12192000 w 12192002"/>
              <a:gd name="connsiteY1412" fmla="*/ 1759693 h 6858000"/>
              <a:gd name="connsiteX1413" fmla="*/ 12192000 w 12192002"/>
              <a:gd name="connsiteY1413" fmla="*/ 1809459 h 6858000"/>
              <a:gd name="connsiteX1414" fmla="*/ 12121362 w 12192002"/>
              <a:gd name="connsiteY1414" fmla="*/ 1857561 h 6858000"/>
              <a:gd name="connsiteX1415" fmla="*/ 11895949 w 12192002"/>
              <a:gd name="connsiteY1415" fmla="*/ 1963079 h 6858000"/>
              <a:gd name="connsiteX1416" fmla="*/ 12192000 w 12192002"/>
              <a:gd name="connsiteY1416" fmla="*/ 1990579 h 6858000"/>
              <a:gd name="connsiteX1417" fmla="*/ 12192000 w 12192002"/>
              <a:gd name="connsiteY1417" fmla="*/ 2065582 h 6858000"/>
              <a:gd name="connsiteX1418" fmla="*/ 12153918 w 12192002"/>
              <a:gd name="connsiteY1418" fmla="*/ 2063926 h 6858000"/>
              <a:gd name="connsiteX1419" fmla="*/ 12192000 w 12192002"/>
              <a:gd name="connsiteY1419" fmla="*/ 2085104 h 6858000"/>
              <a:gd name="connsiteX1420" fmla="*/ 12192000 w 12192002"/>
              <a:gd name="connsiteY1420" fmla="*/ 2178471 h 6858000"/>
              <a:gd name="connsiteX1421" fmla="*/ 12085355 w 12192002"/>
              <a:gd name="connsiteY1421" fmla="*/ 2122457 h 6858000"/>
              <a:gd name="connsiteX1422" fmla="*/ 12192000 w 12192002"/>
              <a:gd name="connsiteY1422" fmla="*/ 2196158 h 6858000"/>
              <a:gd name="connsiteX1423" fmla="*/ 12192000 w 12192002"/>
              <a:gd name="connsiteY1423" fmla="*/ 2230374 h 6858000"/>
              <a:gd name="connsiteX1424" fmla="*/ 12041237 w 12192002"/>
              <a:gd name="connsiteY1424" fmla="*/ 2126309 h 6858000"/>
              <a:gd name="connsiteX1425" fmla="*/ 12174450 w 12192002"/>
              <a:gd name="connsiteY1425" fmla="*/ 2262541 h 6858000"/>
              <a:gd name="connsiteX1426" fmla="*/ 12192000 w 12192002"/>
              <a:gd name="connsiteY1426" fmla="*/ 2275857 h 6858000"/>
              <a:gd name="connsiteX1427" fmla="*/ 12192000 w 12192002"/>
              <a:gd name="connsiteY1427" fmla="*/ 2377131 h 6858000"/>
              <a:gd name="connsiteX1428" fmla="*/ 12155801 w 12192002"/>
              <a:gd name="connsiteY1428" fmla="*/ 2349925 h 6858000"/>
              <a:gd name="connsiteX1429" fmla="*/ 11930164 w 12192002"/>
              <a:gd name="connsiteY1429" fmla="*/ 2041945 h 6858000"/>
              <a:gd name="connsiteX1430" fmla="*/ 11561767 w 12192002"/>
              <a:gd name="connsiteY1430" fmla="*/ 1984479 h 6858000"/>
              <a:gd name="connsiteX1431" fmla="*/ 11987997 w 12192002"/>
              <a:gd name="connsiteY1431" fmla="*/ 3153822 h 6858000"/>
              <a:gd name="connsiteX1432" fmla="*/ 11926558 w 12192002"/>
              <a:gd name="connsiteY1432" fmla="*/ 3203134 h 6858000"/>
              <a:gd name="connsiteX1433" fmla="*/ 11440430 w 12192002"/>
              <a:gd name="connsiteY1433" fmla="*/ 1973028 h 6858000"/>
              <a:gd name="connsiteX1434" fmla="*/ 11446754 w 12192002"/>
              <a:gd name="connsiteY1434" fmla="*/ 1959605 h 6858000"/>
              <a:gd name="connsiteX1435" fmla="*/ 11050651 w 12192002"/>
              <a:gd name="connsiteY1435" fmla="*/ 1850495 h 6858000"/>
              <a:gd name="connsiteX1436" fmla="*/ 10389960 w 12192002"/>
              <a:gd name="connsiteY1436" fmla="*/ 1586232 h 6858000"/>
              <a:gd name="connsiteX1437" fmla="*/ 10500699 w 12192002"/>
              <a:gd name="connsiteY1437" fmla="*/ 1913175 h 6858000"/>
              <a:gd name="connsiteX1438" fmla="*/ 10507814 w 12192002"/>
              <a:gd name="connsiteY1438" fmla="*/ 1920694 h 6858000"/>
              <a:gd name="connsiteX1439" fmla="*/ 10518908 w 12192002"/>
              <a:gd name="connsiteY1439" fmla="*/ 1911226 h 6858000"/>
              <a:gd name="connsiteX1440" fmla="*/ 11258935 w 12192002"/>
              <a:gd name="connsiteY1440" fmla="*/ 2442781 h 6858000"/>
              <a:gd name="connsiteX1441" fmla="*/ 11211663 w 12192002"/>
              <a:gd name="connsiteY1441" fmla="*/ 2510325 h 6858000"/>
              <a:gd name="connsiteX1442" fmla="*/ 10571295 w 12192002"/>
              <a:gd name="connsiteY1442" fmla="*/ 2105302 h 6858000"/>
              <a:gd name="connsiteX1443" fmla="*/ 10435737 w 12192002"/>
              <a:gd name="connsiteY1443" fmla="*/ 2805672 h 6858000"/>
              <a:gd name="connsiteX1444" fmla="*/ 10206831 w 12192002"/>
              <a:gd name="connsiteY1444" fmla="*/ 3151701 h 6858000"/>
              <a:gd name="connsiteX1445" fmla="*/ 10196482 w 12192002"/>
              <a:gd name="connsiteY1445" fmla="*/ 3135084 h 6858000"/>
              <a:gd name="connsiteX1446" fmla="*/ 10381882 w 12192002"/>
              <a:gd name="connsiteY1446" fmla="*/ 2155807 h 6858000"/>
              <a:gd name="connsiteX1447" fmla="*/ 10439260 w 12192002"/>
              <a:gd name="connsiteY1447" fmla="*/ 1962486 h 6858000"/>
              <a:gd name="connsiteX1448" fmla="*/ 10439409 w 12192002"/>
              <a:gd name="connsiteY1448" fmla="*/ 1960615 h 6858000"/>
              <a:gd name="connsiteX1449" fmla="*/ 10439915 w 12192002"/>
              <a:gd name="connsiteY1449" fmla="*/ 1951821 h 6858000"/>
              <a:gd name="connsiteX1450" fmla="*/ 10314241 w 12192002"/>
              <a:gd name="connsiteY1450" fmla="*/ 1556749 h 6858000"/>
              <a:gd name="connsiteX1451" fmla="*/ 10315061 w 12192002"/>
              <a:gd name="connsiteY1451" fmla="*/ 1548729 h 6858000"/>
              <a:gd name="connsiteX1452" fmla="*/ 9526158 w 12192002"/>
              <a:gd name="connsiteY1452" fmla="*/ 1071804 h 6858000"/>
              <a:gd name="connsiteX1453" fmla="*/ 9758689 w 12192002"/>
              <a:gd name="connsiteY1453" fmla="*/ 1585512 h 6858000"/>
              <a:gd name="connsiteX1454" fmla="*/ 9941392 w 12192002"/>
              <a:gd name="connsiteY1454" fmla="*/ 2432858 h 6858000"/>
              <a:gd name="connsiteX1455" fmla="*/ 9887724 w 12192002"/>
              <a:gd name="connsiteY1455" fmla="*/ 2495762 h 6858000"/>
              <a:gd name="connsiteX1456" fmla="*/ 9587446 w 12192002"/>
              <a:gd name="connsiteY1456" fmla="*/ 1872898 h 6858000"/>
              <a:gd name="connsiteX1457" fmla="*/ 9462810 w 12192002"/>
              <a:gd name="connsiteY1457" fmla="*/ 1288346 h 6858000"/>
              <a:gd name="connsiteX1458" fmla="*/ 9318575 w 12192002"/>
              <a:gd name="connsiteY1458" fmla="*/ 1540820 h 6858000"/>
              <a:gd name="connsiteX1459" fmla="*/ 9191090 w 12192002"/>
              <a:gd name="connsiteY1459" fmla="*/ 1688355 h 6858000"/>
              <a:gd name="connsiteX1460" fmla="*/ 9177757 w 12192002"/>
              <a:gd name="connsiteY1460" fmla="*/ 1683354 h 6858000"/>
              <a:gd name="connsiteX1461" fmla="*/ 9274865 w 12192002"/>
              <a:gd name="connsiteY1461" fmla="*/ 1336896 h 6858000"/>
              <a:gd name="connsiteX1462" fmla="*/ 9478649 w 12192002"/>
              <a:gd name="connsiteY1462" fmla="*/ 1173376 h 6858000"/>
              <a:gd name="connsiteX1463" fmla="*/ 9482281 w 12192002"/>
              <a:gd name="connsiteY1463" fmla="*/ 1167830 h 6858000"/>
              <a:gd name="connsiteX1464" fmla="*/ 9438637 w 12192002"/>
              <a:gd name="connsiteY1464" fmla="*/ 1015438 h 6858000"/>
              <a:gd name="connsiteX1465" fmla="*/ 9439458 w 12192002"/>
              <a:gd name="connsiteY1465" fmla="*/ 1007420 h 6858000"/>
              <a:gd name="connsiteX1466" fmla="*/ 9197105 w 12192002"/>
              <a:gd name="connsiteY1466" fmla="*/ 808882 h 6858000"/>
              <a:gd name="connsiteX1467" fmla="*/ 8973607 w 12192002"/>
              <a:gd name="connsiteY1467" fmla="*/ 597733 h 6858000"/>
              <a:gd name="connsiteX1468" fmla="*/ 8967512 w 12192002"/>
              <a:gd name="connsiteY1468" fmla="*/ 1795211 h 6858000"/>
              <a:gd name="connsiteX1469" fmla="*/ 8912526 w 12192002"/>
              <a:gd name="connsiteY1469" fmla="*/ 1841464 h 6858000"/>
              <a:gd name="connsiteX1470" fmla="*/ 8893391 w 12192002"/>
              <a:gd name="connsiteY1470" fmla="*/ 572788 h 6858000"/>
              <a:gd name="connsiteX1471" fmla="*/ 8902990 w 12192002"/>
              <a:gd name="connsiteY1471" fmla="*/ 560750 h 6858000"/>
              <a:gd name="connsiteX1472" fmla="*/ 8919102 w 12192002"/>
              <a:gd name="connsiteY1472" fmla="*/ 542471 h 6858000"/>
              <a:gd name="connsiteX1473" fmla="*/ 8661728 w 12192002"/>
              <a:gd name="connsiteY1473" fmla="*/ 250903 h 6858000"/>
              <a:gd name="connsiteX1474" fmla="*/ 8357758 w 12192002"/>
              <a:gd name="connsiteY1474" fmla="*/ 0 h 6858000"/>
              <a:gd name="connsiteX1475" fmla="*/ 8405492 w 12192002"/>
              <a:gd name="connsiteY1475" fmla="*/ 0 h 6858000"/>
              <a:gd name="connsiteX1476" fmla="*/ 8392083 w 12192002"/>
              <a:gd name="connsiteY1476" fmla="*/ 30495 h 6858000"/>
              <a:gd name="connsiteX1477" fmla="*/ 8339888 w 12192002"/>
              <a:gd name="connsiteY1477" fmla="*/ 306259 h 6858000"/>
              <a:gd name="connsiteX1478" fmla="*/ 8473847 w 12192002"/>
              <a:gd name="connsiteY1478" fmla="*/ 727373 h 6858000"/>
              <a:gd name="connsiteX1479" fmla="*/ 8454081 w 12192002"/>
              <a:gd name="connsiteY1479" fmla="*/ 1611960 h 6858000"/>
              <a:gd name="connsiteX1480" fmla="*/ 8396000 w 12192002"/>
              <a:gd name="connsiteY1480" fmla="*/ 1663986 h 6858000"/>
              <a:gd name="connsiteX1481" fmla="*/ 8238881 w 12192002"/>
              <a:gd name="connsiteY1481" fmla="*/ 368438 h 6858000"/>
              <a:gd name="connsiteX1482" fmla="*/ 7668140 w 12192002"/>
              <a:gd name="connsiteY1482" fmla="*/ 942511 h 6858000"/>
              <a:gd name="connsiteX1483" fmla="*/ 7637853 w 12192002"/>
              <a:gd name="connsiteY1483" fmla="*/ 942567 h 6858000"/>
              <a:gd name="connsiteX1484" fmla="*/ 7909649 w 12192002"/>
              <a:gd name="connsiteY1484" fmla="*/ 489150 h 6858000"/>
              <a:gd name="connsiteX1485" fmla="*/ 8256182 w 12192002"/>
              <a:gd name="connsiteY1485" fmla="*/ 301724 h 6858000"/>
              <a:gd name="connsiteX1486" fmla="*/ 8255912 w 12192002"/>
              <a:gd name="connsiteY1486" fmla="*/ 276498 h 6858000"/>
              <a:gd name="connsiteX1487" fmla="*/ 8315225 w 12192002"/>
              <a:gd name="connsiteY1487" fmla="*/ 89075 h 6858000"/>
              <a:gd name="connsiteX1488" fmla="*/ 7497388 w 12192002"/>
              <a:gd name="connsiteY1488" fmla="*/ 0 h 6858000"/>
              <a:gd name="connsiteX1489" fmla="*/ 7560921 w 12192002"/>
              <a:gd name="connsiteY1489" fmla="*/ 0 h 6858000"/>
              <a:gd name="connsiteX1490" fmla="*/ 7546742 w 12192002"/>
              <a:gd name="connsiteY1490" fmla="*/ 68966 h 6858000"/>
              <a:gd name="connsiteX1491" fmla="*/ 7488853 w 12192002"/>
              <a:gd name="connsiteY1491" fmla="*/ 535687 h 6858000"/>
              <a:gd name="connsiteX1492" fmla="*/ 7529509 w 12192002"/>
              <a:gd name="connsiteY1492" fmla="*/ 380358 h 6858000"/>
              <a:gd name="connsiteX1493" fmla="*/ 7585939 w 12192002"/>
              <a:gd name="connsiteY1493" fmla="*/ 184712 h 6858000"/>
              <a:gd name="connsiteX1494" fmla="*/ 7621792 w 12192002"/>
              <a:gd name="connsiteY1494" fmla="*/ 87864 h 6858000"/>
              <a:gd name="connsiteX1495" fmla="*/ 7654204 w 12192002"/>
              <a:gd name="connsiteY1495" fmla="*/ 0 h 6858000"/>
              <a:gd name="connsiteX1496" fmla="*/ 7683986 w 12192002"/>
              <a:gd name="connsiteY1496" fmla="*/ 0 h 6858000"/>
              <a:gd name="connsiteX1497" fmla="*/ 7647914 w 12192002"/>
              <a:gd name="connsiteY1497" fmla="*/ 97640 h 6858000"/>
              <a:gd name="connsiteX1498" fmla="*/ 7612524 w 12192002"/>
              <a:gd name="connsiteY1498" fmla="*/ 193392 h 6858000"/>
              <a:gd name="connsiteX1499" fmla="*/ 7557013 w 12192002"/>
              <a:gd name="connsiteY1499" fmla="*/ 386853 h 6858000"/>
              <a:gd name="connsiteX1500" fmla="*/ 7517286 w 12192002"/>
              <a:gd name="connsiteY1500" fmla="*/ 539999 h 6858000"/>
              <a:gd name="connsiteX1501" fmla="*/ 7704204 w 12192002"/>
              <a:gd name="connsiteY1501" fmla="*/ 152292 h 6858000"/>
              <a:gd name="connsiteX1502" fmla="*/ 7756975 w 12192002"/>
              <a:gd name="connsiteY1502" fmla="*/ 0 h 6858000"/>
              <a:gd name="connsiteX1503" fmla="*/ 7837329 w 12192002"/>
              <a:gd name="connsiteY1503" fmla="*/ 0 h 6858000"/>
              <a:gd name="connsiteX1504" fmla="*/ 7821760 w 12192002"/>
              <a:gd name="connsiteY1504" fmla="*/ 65656 h 6858000"/>
              <a:gd name="connsiteX1505" fmla="*/ 7488925 w 12192002"/>
              <a:gd name="connsiteY1505" fmla="*/ 763628 h 6858000"/>
              <a:gd name="connsiteX1506" fmla="*/ 7419999 w 12192002"/>
              <a:gd name="connsiteY1506" fmla="*/ 774360 h 6858000"/>
              <a:gd name="connsiteX1507" fmla="*/ 7487820 w 12192002"/>
              <a:gd name="connsiteY1507" fmla="*/ 37416 h 6858000"/>
              <a:gd name="connsiteX1508" fmla="*/ 3882765 w 12192002"/>
              <a:gd name="connsiteY1508" fmla="*/ 0 h 6858000"/>
              <a:gd name="connsiteX1509" fmla="*/ 3995099 w 12192002"/>
              <a:gd name="connsiteY1509" fmla="*/ 0 h 6858000"/>
              <a:gd name="connsiteX1510" fmla="*/ 4163818 w 12192002"/>
              <a:gd name="connsiteY1510" fmla="*/ 234104 h 6858000"/>
              <a:gd name="connsiteX1511" fmla="*/ 4172099 w 12192002"/>
              <a:gd name="connsiteY1511" fmla="*/ 234207 h 6858000"/>
              <a:gd name="connsiteX1512" fmla="*/ 4784282 w 12192002"/>
              <a:gd name="connsiteY1512" fmla="*/ 276561 h 6858000"/>
              <a:gd name="connsiteX1513" fmla="*/ 4801687 w 12192002"/>
              <a:gd name="connsiteY1513" fmla="*/ 267764 h 6858000"/>
              <a:gd name="connsiteX1514" fmla="*/ 6082788 w 12192002"/>
              <a:gd name="connsiteY1514" fmla="*/ 64119 h 6858000"/>
              <a:gd name="connsiteX1515" fmla="*/ 6099442 w 12192002"/>
              <a:gd name="connsiteY1515" fmla="*/ 82568 h 6858000"/>
              <a:gd name="connsiteX1516" fmla="*/ 4804137 w 12192002"/>
              <a:gd name="connsiteY1516" fmla="*/ 320931 h 6858000"/>
              <a:gd name="connsiteX1517" fmla="*/ 4227047 w 12192002"/>
              <a:gd name="connsiteY1517" fmla="*/ 313415 h 6858000"/>
              <a:gd name="connsiteX1518" fmla="*/ 4346041 w 12192002"/>
              <a:gd name="connsiteY1518" fmla="*/ 456086 h 6858000"/>
              <a:gd name="connsiteX1519" fmla="*/ 4870967 w 12192002"/>
              <a:gd name="connsiteY1519" fmla="*/ 963061 h 6858000"/>
              <a:gd name="connsiteX1520" fmla="*/ 4889647 w 12192002"/>
              <a:gd name="connsiteY1520" fmla="*/ 957147 h 6858000"/>
              <a:gd name="connsiteX1521" fmla="*/ 5422504 w 12192002"/>
              <a:gd name="connsiteY1521" fmla="*/ 805191 h 6858000"/>
              <a:gd name="connsiteX1522" fmla="*/ 6087656 w 12192002"/>
              <a:gd name="connsiteY1522" fmla="*/ 826703 h 6858000"/>
              <a:gd name="connsiteX1523" fmla="*/ 6058717 w 12192002"/>
              <a:gd name="connsiteY1523" fmla="*/ 865992 h 6858000"/>
              <a:gd name="connsiteX1524" fmla="*/ 4974153 w 12192002"/>
              <a:gd name="connsiteY1524" fmla="*/ 1045456 h 6858000"/>
              <a:gd name="connsiteX1525" fmla="*/ 5627835 w 12192002"/>
              <a:gd name="connsiteY1525" fmla="*/ 1472077 h 6858000"/>
              <a:gd name="connsiteX1526" fmla="*/ 5629816 w 12192002"/>
              <a:gd name="connsiteY1526" fmla="*/ 1471412 h 6858000"/>
              <a:gd name="connsiteX1527" fmla="*/ 5634124 w 12192002"/>
              <a:gd name="connsiteY1527" fmla="*/ 1470572 h 6858000"/>
              <a:gd name="connsiteX1528" fmla="*/ 5755832 w 12192002"/>
              <a:gd name="connsiteY1528" fmla="*/ 1383886 h 6858000"/>
              <a:gd name="connsiteX1529" fmla="*/ 6014186 w 12192002"/>
              <a:gd name="connsiteY1529" fmla="*/ 1279799 h 6858000"/>
              <a:gd name="connsiteX1530" fmla="*/ 6901619 w 12192002"/>
              <a:gd name="connsiteY1530" fmla="*/ 1047874 h 6858000"/>
              <a:gd name="connsiteX1531" fmla="*/ 6931566 w 12192002"/>
              <a:gd name="connsiteY1531" fmla="*/ 1062034 h 6858000"/>
              <a:gd name="connsiteX1532" fmla="*/ 5790982 w 12192002"/>
              <a:gd name="connsiteY1532" fmla="*/ 1561380 h 6858000"/>
              <a:gd name="connsiteX1533" fmla="*/ 6188971 w 12192002"/>
              <a:gd name="connsiteY1533" fmla="*/ 1755168 h 6858000"/>
              <a:gd name="connsiteX1534" fmla="*/ 6202446 w 12192002"/>
              <a:gd name="connsiteY1534" fmla="*/ 1752268 h 6858000"/>
              <a:gd name="connsiteX1535" fmla="*/ 7179560 w 12192002"/>
              <a:gd name="connsiteY1535" fmla="*/ 1467551 h 6858000"/>
              <a:gd name="connsiteX1536" fmla="*/ 7158730 w 12192002"/>
              <a:gd name="connsiteY1536" fmla="*/ 1507835 h 6858000"/>
              <a:gd name="connsiteX1537" fmla="*/ 6326959 w 12192002"/>
              <a:gd name="connsiteY1537" fmla="*/ 1817686 h 6858000"/>
              <a:gd name="connsiteX1538" fmla="*/ 6537433 w 12192002"/>
              <a:gd name="connsiteY1538" fmla="*/ 1907790 h 6858000"/>
              <a:gd name="connsiteX1539" fmla="*/ 6550221 w 12192002"/>
              <a:gd name="connsiteY1539" fmla="*/ 1910729 h 6858000"/>
              <a:gd name="connsiteX1540" fmla="*/ 6964438 w 12192002"/>
              <a:gd name="connsiteY1540" fmla="*/ 2209505 h 6858000"/>
              <a:gd name="connsiteX1541" fmla="*/ 7367862 w 12192002"/>
              <a:gd name="connsiteY1541" fmla="*/ 2806833 h 6858000"/>
              <a:gd name="connsiteX1542" fmla="*/ 7364329 w 12192002"/>
              <a:gd name="connsiteY1542" fmla="*/ 2826907 h 6858000"/>
              <a:gd name="connsiteX1543" fmla="*/ 7290545 w 12192002"/>
              <a:gd name="connsiteY1543" fmla="*/ 2850663 h 6858000"/>
              <a:gd name="connsiteX1544" fmla="*/ 6472036 w 12192002"/>
              <a:gd name="connsiteY1544" fmla="*/ 1959003 h 6858000"/>
              <a:gd name="connsiteX1545" fmla="*/ 5792897 w 12192002"/>
              <a:gd name="connsiteY1545" fmla="*/ 1647747 h 6858000"/>
              <a:gd name="connsiteX1546" fmla="*/ 5842751 w 12192002"/>
              <a:gd name="connsiteY1546" fmla="*/ 1816112 h 6858000"/>
              <a:gd name="connsiteX1547" fmla="*/ 5847424 w 12192002"/>
              <a:gd name="connsiteY1547" fmla="*/ 1815776 h 6858000"/>
              <a:gd name="connsiteX1548" fmla="*/ 6399821 w 12192002"/>
              <a:gd name="connsiteY1548" fmla="*/ 2344799 h 6858000"/>
              <a:gd name="connsiteX1549" fmla="*/ 6323232 w 12192002"/>
              <a:gd name="connsiteY1549" fmla="*/ 2389634 h 6858000"/>
              <a:gd name="connsiteX1550" fmla="*/ 5942957 w 12192002"/>
              <a:gd name="connsiteY1550" fmla="*/ 2077708 h 6858000"/>
              <a:gd name="connsiteX1551" fmla="*/ 5921559 w 12192002"/>
              <a:gd name="connsiteY1551" fmla="*/ 2378596 h 6858000"/>
              <a:gd name="connsiteX1552" fmla="*/ 5817651 w 12192002"/>
              <a:gd name="connsiteY1552" fmla="*/ 3023919 h 6858000"/>
              <a:gd name="connsiteX1553" fmla="*/ 5729634 w 12192002"/>
              <a:gd name="connsiteY1553" fmla="*/ 3051849 h 6858000"/>
              <a:gd name="connsiteX1554" fmla="*/ 5611018 w 12192002"/>
              <a:gd name="connsiteY1554" fmla="*/ 2316769 h 6858000"/>
              <a:gd name="connsiteX1555" fmla="*/ 5687608 w 12192002"/>
              <a:gd name="connsiteY1555" fmla="*/ 2039972 h 6858000"/>
              <a:gd name="connsiteX1556" fmla="*/ 5657554 w 12192002"/>
              <a:gd name="connsiteY1556" fmla="*/ 1576445 h 6858000"/>
              <a:gd name="connsiteX1557" fmla="*/ 5150475 w 12192002"/>
              <a:gd name="connsiteY1557" fmla="*/ 1274012 h 6858000"/>
              <a:gd name="connsiteX1558" fmla="*/ 5349142 w 12192002"/>
              <a:gd name="connsiteY1558" fmla="*/ 2204405 h 6858000"/>
              <a:gd name="connsiteX1559" fmla="*/ 5262214 w 12192002"/>
              <a:gd name="connsiteY1559" fmla="*/ 2233836 h 6858000"/>
              <a:gd name="connsiteX1560" fmla="*/ 4981539 w 12192002"/>
              <a:gd name="connsiteY1560" fmla="*/ 1542201 h 6858000"/>
              <a:gd name="connsiteX1561" fmla="*/ 4958461 w 12192002"/>
              <a:gd name="connsiteY1561" fmla="*/ 1136957 h 6858000"/>
              <a:gd name="connsiteX1562" fmla="*/ 4655015 w 12192002"/>
              <a:gd name="connsiteY1562" fmla="*/ 891426 h 6858000"/>
              <a:gd name="connsiteX1563" fmla="*/ 4348002 w 12192002"/>
              <a:gd name="connsiteY1563" fmla="*/ 2205895 h 6858000"/>
              <a:gd name="connsiteX1564" fmla="*/ 4262250 w 12192002"/>
              <a:gd name="connsiteY1564" fmla="*/ 2219972 h 6858000"/>
              <a:gd name="connsiteX1565" fmla="*/ 4550611 w 12192002"/>
              <a:gd name="connsiteY1565" fmla="*/ 817540 h 6858000"/>
              <a:gd name="connsiteX1566" fmla="*/ 4564418 w 12192002"/>
              <a:gd name="connsiteY1566" fmla="*/ 808293 h 6858000"/>
              <a:gd name="connsiteX1567" fmla="*/ 4266388 w 12192002"/>
              <a:gd name="connsiteY1567" fmla="*/ 500083 h 6858000"/>
              <a:gd name="connsiteX1568" fmla="*/ 4032842 w 12192002"/>
              <a:gd name="connsiteY1568" fmla="*/ 211809 h 6858000"/>
              <a:gd name="connsiteX1569" fmla="*/ 3721337 w 12192002"/>
              <a:gd name="connsiteY1569" fmla="*/ 0 h 6858000"/>
              <a:gd name="connsiteX1570" fmla="*/ 3797544 w 12192002"/>
              <a:gd name="connsiteY1570" fmla="*/ 0 h 6858000"/>
              <a:gd name="connsiteX1571" fmla="*/ 3775734 w 12192002"/>
              <a:gd name="connsiteY1571" fmla="*/ 95131 h 6858000"/>
              <a:gd name="connsiteX1572" fmla="*/ 3724807 w 12192002"/>
              <a:gd name="connsiteY1572" fmla="*/ 272257 h 6858000"/>
              <a:gd name="connsiteX1573" fmla="*/ 3726844 w 12192002"/>
              <a:gd name="connsiteY1573" fmla="*/ 282988 h 6858000"/>
              <a:gd name="connsiteX1574" fmla="*/ 3742664 w 12192002"/>
              <a:gd name="connsiteY1574" fmla="*/ 279918 h 6858000"/>
              <a:gd name="connsiteX1575" fmla="*/ 4103910 w 12192002"/>
              <a:gd name="connsiteY1575" fmla="*/ 1161917 h 6858000"/>
              <a:gd name="connsiteX1576" fmla="*/ 4020269 w 12192002"/>
              <a:gd name="connsiteY1576" fmla="*/ 1200406 h 6858000"/>
              <a:gd name="connsiteX1577" fmla="*/ 3674882 w 12192002"/>
              <a:gd name="connsiteY1577" fmla="*/ 488524 h 6858000"/>
              <a:gd name="connsiteX1578" fmla="*/ 3132682 w 12192002"/>
              <a:gd name="connsiteY1578" fmla="*/ 1072284 h 6858000"/>
              <a:gd name="connsiteX1579" fmla="*/ 2716346 w 12192002"/>
              <a:gd name="connsiteY1579" fmla="*/ 1276376 h 6858000"/>
              <a:gd name="connsiteX1580" fmla="*/ 2716772 w 12192002"/>
              <a:gd name="connsiteY1580" fmla="*/ 1255462 h 6858000"/>
              <a:gd name="connsiteX1581" fmla="*/ 3471096 w 12192002"/>
              <a:gd name="connsiteY1581" fmla="*/ 437072 h 6858000"/>
              <a:gd name="connsiteX1582" fmla="*/ 3639057 w 12192002"/>
              <a:gd name="connsiteY1582" fmla="*/ 286334 h 6858000"/>
              <a:gd name="connsiteX1583" fmla="*/ 3640309 w 12192002"/>
              <a:gd name="connsiteY1583" fmla="*/ 284664 h 6858000"/>
              <a:gd name="connsiteX1584" fmla="*/ 3646022 w 12192002"/>
              <a:gd name="connsiteY1584" fmla="*/ 276711 h 6858000"/>
              <a:gd name="connsiteX1585" fmla="*/ 3707943 w 12192002"/>
              <a:gd name="connsiteY1585" fmla="*/ 65958 h 6858000"/>
              <a:gd name="connsiteX1586" fmla="*/ 2867960 w 12192002"/>
              <a:gd name="connsiteY1586" fmla="*/ 0 h 6858000"/>
              <a:gd name="connsiteX1587" fmla="*/ 2926351 w 12192002"/>
              <a:gd name="connsiteY1587" fmla="*/ 0 h 6858000"/>
              <a:gd name="connsiteX1588" fmla="*/ 2902823 w 12192002"/>
              <a:gd name="connsiteY1588" fmla="*/ 262929 h 6858000"/>
              <a:gd name="connsiteX1589" fmla="*/ 2940663 w 12192002"/>
              <a:gd name="connsiteY1589" fmla="*/ 140884 h 6858000"/>
              <a:gd name="connsiteX1590" fmla="*/ 2947039 w 12192002"/>
              <a:gd name="connsiteY1590" fmla="*/ 122524 h 6858000"/>
              <a:gd name="connsiteX1591" fmla="*/ 2984316 w 12192002"/>
              <a:gd name="connsiteY1591" fmla="*/ 0 h 6858000"/>
              <a:gd name="connsiteX1592" fmla="*/ 3016114 w 12192002"/>
              <a:gd name="connsiteY1592" fmla="*/ 0 h 6858000"/>
              <a:gd name="connsiteX1593" fmla="*/ 2979949 w 12192002"/>
              <a:gd name="connsiteY1593" fmla="*/ 119274 h 6858000"/>
              <a:gd name="connsiteX1594" fmla="*/ 3023879 w 12192002"/>
              <a:gd name="connsiteY1594" fmla="*/ 0 h 6858000"/>
              <a:gd name="connsiteX1595" fmla="*/ 3105400 w 12192002"/>
              <a:gd name="connsiteY1595" fmla="*/ 0 h 6858000"/>
              <a:gd name="connsiteX1596" fmla="*/ 3094669 w 12192002"/>
              <a:gd name="connsiteY1596" fmla="*/ 30308 h 6858000"/>
              <a:gd name="connsiteX1597" fmla="*/ 2901945 w 12192002"/>
              <a:gd name="connsiteY1597" fmla="*/ 466538 h 6858000"/>
              <a:gd name="connsiteX1598" fmla="*/ 2815209 w 12192002"/>
              <a:gd name="connsiteY1598" fmla="*/ 497361 h 6858000"/>
              <a:gd name="connsiteX1599" fmla="*/ 2844845 w 12192002"/>
              <a:gd name="connsiteY1599" fmla="*/ 127638 h 6858000"/>
              <a:gd name="connsiteX1600" fmla="*/ 1057230 w 12192002"/>
              <a:gd name="connsiteY1600" fmla="*/ 0 h 6858000"/>
              <a:gd name="connsiteX1601" fmla="*/ 1111003 w 12192002"/>
              <a:gd name="connsiteY1601" fmla="*/ 0 h 6858000"/>
              <a:gd name="connsiteX1602" fmla="*/ 1125553 w 12192002"/>
              <a:gd name="connsiteY1602" fmla="*/ 52588 h 6858000"/>
              <a:gd name="connsiteX1603" fmla="*/ 1304276 w 12192002"/>
              <a:gd name="connsiteY1603" fmla="*/ 476275 h 6858000"/>
              <a:gd name="connsiteX1604" fmla="*/ 1492066 w 12192002"/>
              <a:gd name="connsiteY1604" fmla="*/ 886333 h 6858000"/>
              <a:gd name="connsiteX1605" fmla="*/ 1423698 w 12192002"/>
              <a:gd name="connsiteY1605" fmla="*/ 710817 h 6858000"/>
              <a:gd name="connsiteX1606" fmla="*/ 1357609 w 12192002"/>
              <a:gd name="connsiteY1606" fmla="*/ 532892 h 6858000"/>
              <a:gd name="connsiteX1607" fmla="*/ 1309550 w 12192002"/>
              <a:gd name="connsiteY1607" fmla="*/ 374031 h 6858000"/>
              <a:gd name="connsiteX1608" fmla="*/ 1193673 w 12192002"/>
              <a:gd name="connsiteY1608" fmla="*/ 49533 h 6858000"/>
              <a:gd name="connsiteX1609" fmla="*/ 1164391 w 12192002"/>
              <a:gd name="connsiteY1609" fmla="*/ 0 h 6858000"/>
              <a:gd name="connsiteX1610" fmla="*/ 1200666 w 12192002"/>
              <a:gd name="connsiteY1610" fmla="*/ 0 h 6858000"/>
              <a:gd name="connsiteX1611" fmla="*/ 1223408 w 12192002"/>
              <a:gd name="connsiteY1611" fmla="*/ 38996 h 6858000"/>
              <a:gd name="connsiteX1612" fmla="*/ 1339635 w 12192002"/>
              <a:gd name="connsiteY1612" fmla="*/ 365517 h 6858000"/>
              <a:gd name="connsiteX1613" fmla="*/ 1387469 w 12192002"/>
              <a:gd name="connsiteY1613" fmla="*/ 523079 h 6858000"/>
              <a:gd name="connsiteX1614" fmla="*/ 1452685 w 12192002"/>
              <a:gd name="connsiteY1614" fmla="*/ 699806 h 6858000"/>
              <a:gd name="connsiteX1615" fmla="*/ 1492092 w 12192002"/>
              <a:gd name="connsiteY1615" fmla="*/ 800424 h 6858000"/>
              <a:gd name="connsiteX1616" fmla="*/ 1455302 w 12192002"/>
              <a:gd name="connsiteY1616" fmla="*/ 632913 h 6858000"/>
              <a:gd name="connsiteX1617" fmla="*/ 1222336 w 12192002"/>
              <a:gd name="connsiteY1617" fmla="*/ 9480 h 6858000"/>
              <a:gd name="connsiteX1618" fmla="*/ 1214634 w 12192002"/>
              <a:gd name="connsiteY1618" fmla="*/ 0 h 6858000"/>
              <a:gd name="connsiteX1619" fmla="*/ 1289827 w 12192002"/>
              <a:gd name="connsiteY1619" fmla="*/ 0 h 6858000"/>
              <a:gd name="connsiteX1620" fmla="*/ 1321076 w 12192002"/>
              <a:gd name="connsiteY1620" fmla="*/ 59722 h 6858000"/>
              <a:gd name="connsiteX1621" fmla="*/ 1512579 w 12192002"/>
              <a:gd name="connsiteY1621" fmla="*/ 626441 h 6858000"/>
              <a:gd name="connsiteX1622" fmla="*/ 1506076 w 12192002"/>
              <a:gd name="connsiteY1622" fmla="*/ 1089289 h 6858000"/>
              <a:gd name="connsiteX1623" fmla="*/ 1486346 w 12192002"/>
              <a:gd name="connsiteY1623" fmla="*/ 1079919 h 6858000"/>
              <a:gd name="connsiteX1624" fmla="*/ 1070511 w 12192002"/>
              <a:gd name="connsiteY1624" fmla="*/ 48609 h 6858000"/>
              <a:gd name="connsiteX1625" fmla="*/ 43151 w 12192002"/>
              <a:gd name="connsiteY1625" fmla="*/ 0 h 6858000"/>
              <a:gd name="connsiteX1626" fmla="*/ 95283 w 12192002"/>
              <a:gd name="connsiteY1626" fmla="*/ 0 h 6858000"/>
              <a:gd name="connsiteX1627" fmla="*/ 300708 w 12192002"/>
              <a:gd name="connsiteY1627" fmla="*/ 154571 h 6858000"/>
              <a:gd name="connsiteX1628" fmla="*/ 530414 w 12192002"/>
              <a:gd name="connsiteY1628" fmla="*/ 354673 h 6858000"/>
              <a:gd name="connsiteX1629" fmla="*/ 333785 w 12192002"/>
              <a:gd name="connsiteY1629" fmla="*/ 161564 h 6858000"/>
              <a:gd name="connsiteX1630" fmla="*/ 147005 w 12192002"/>
              <a:gd name="connsiteY1630" fmla="*/ 0 h 6858000"/>
              <a:gd name="connsiteX1631" fmla="*/ 272509 w 12192002"/>
              <a:gd name="connsiteY1631" fmla="*/ 0 h 6858000"/>
              <a:gd name="connsiteX1632" fmla="*/ 326276 w 12192002"/>
              <a:gd name="connsiteY1632" fmla="*/ 45847 h 6858000"/>
              <a:gd name="connsiteX1633" fmla="*/ 823759 w 12192002"/>
              <a:gd name="connsiteY1633" fmla="*/ 574145 h 6858000"/>
              <a:gd name="connsiteX1634" fmla="*/ 811254 w 12192002"/>
              <a:gd name="connsiteY1634" fmla="*/ 665546 h 6858000"/>
              <a:gd name="connsiteX1635" fmla="*/ 154042 w 12192002"/>
              <a:gd name="connsiteY1635" fmla="*/ 261522 h 6858000"/>
              <a:gd name="connsiteX1636" fmla="*/ 13550 w 12192002"/>
              <a:gd name="connsiteY1636" fmla="*/ 158423 h 6858000"/>
              <a:gd name="connsiteX1637" fmla="*/ 0 w 12192002"/>
              <a:gd name="connsiteY1637" fmla="*/ 146618 h 6858000"/>
              <a:gd name="connsiteX1638" fmla="*/ 0 w 12192002"/>
              <a:gd name="connsiteY1638" fmla="*/ 59161 h 6858000"/>
              <a:gd name="connsiteX1639" fmla="*/ 45427 w 12192002"/>
              <a:gd name="connsiteY1639" fmla="*/ 101078 h 6858000"/>
              <a:gd name="connsiteX1640" fmla="*/ 630103 w 12192002"/>
              <a:gd name="connsiteY1640" fmla="*/ 485885 h 6858000"/>
              <a:gd name="connsiteX1641" fmla="*/ 532040 w 12192002"/>
              <a:gd name="connsiteY1641" fmla="*/ 399359 h 6858000"/>
              <a:gd name="connsiteX1642" fmla="*/ 517618 w 12192002"/>
              <a:gd name="connsiteY1642" fmla="*/ 385726 h 6858000"/>
              <a:gd name="connsiteX1643" fmla="*/ 285074 w 12192002"/>
              <a:gd name="connsiteY1643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</a:cxnLst>
            <a:rect l="l" t="t" r="r" b="b"/>
            <a:pathLst>
              <a:path w="12192002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7392322" y="6658238"/>
                </a:moveTo>
                <a:cubicBezTo>
                  <a:pt x="7466250" y="6681109"/>
                  <a:pt x="7539706" y="6707100"/>
                  <a:pt x="7611337" y="6732821"/>
                </a:cubicBezTo>
                <a:cubicBezTo>
                  <a:pt x="7723489" y="6773078"/>
                  <a:pt x="7838666" y="6813801"/>
                  <a:pt x="7955762" y="6842006"/>
                </a:cubicBezTo>
                <a:cubicBezTo>
                  <a:pt x="7825893" y="6763794"/>
                  <a:pt x="7655160" y="6705586"/>
                  <a:pt x="7512455" y="6674734"/>
                </a:cubicBezTo>
                <a:close/>
                <a:moveTo>
                  <a:pt x="9928143" y="6515312"/>
                </a:moveTo>
                <a:lnTo>
                  <a:pt x="9753801" y="6525103"/>
                </a:lnTo>
                <a:cubicBezTo>
                  <a:pt x="9696294" y="6528458"/>
                  <a:pt x="9636969" y="6531530"/>
                  <a:pt x="9578027" y="6532104"/>
                </a:cubicBezTo>
                <a:cubicBezTo>
                  <a:pt x="9526546" y="6532538"/>
                  <a:pt x="9474842" y="6530381"/>
                  <a:pt x="9424342" y="6528403"/>
                </a:cubicBezTo>
                <a:cubicBezTo>
                  <a:pt x="9283243" y="6523421"/>
                  <a:pt x="9137206" y="6518329"/>
                  <a:pt x="9001907" y="6560369"/>
                </a:cubicBezTo>
                <a:cubicBezTo>
                  <a:pt x="8974564" y="6568983"/>
                  <a:pt x="8948144" y="6579668"/>
                  <a:pt x="8922138" y="6591702"/>
                </a:cubicBezTo>
                <a:cubicBezTo>
                  <a:pt x="8976395" y="6597451"/>
                  <a:pt x="9031633" y="6600803"/>
                  <a:pt x="9087550" y="6599765"/>
                </a:cubicBezTo>
                <a:cubicBezTo>
                  <a:pt x="9228396" y="6598297"/>
                  <a:pt x="9371812" y="6576077"/>
                  <a:pt x="9512475" y="6563693"/>
                </a:cubicBezTo>
                <a:cubicBezTo>
                  <a:pt x="9626059" y="6554204"/>
                  <a:pt x="9898686" y="6537707"/>
                  <a:pt x="9928143" y="6515312"/>
                </a:cubicBezTo>
                <a:close/>
                <a:moveTo>
                  <a:pt x="9351220" y="6459370"/>
                </a:moveTo>
                <a:cubicBezTo>
                  <a:pt x="9225400" y="6463303"/>
                  <a:pt x="9098278" y="6481291"/>
                  <a:pt x="8999756" y="6529929"/>
                </a:cubicBezTo>
                <a:cubicBezTo>
                  <a:pt x="9138083" y="6488352"/>
                  <a:pt x="9284119" y="6493450"/>
                  <a:pt x="9425830" y="6498517"/>
                </a:cubicBezTo>
                <a:cubicBezTo>
                  <a:pt x="9476320" y="6500495"/>
                  <a:pt x="9528123" y="6502029"/>
                  <a:pt x="9578307" y="6502035"/>
                </a:cubicBezTo>
                <a:cubicBezTo>
                  <a:pt x="9636540" y="6501999"/>
                  <a:pt x="9695359" y="6498204"/>
                  <a:pt x="9752771" y="6495471"/>
                </a:cubicBezTo>
                <a:lnTo>
                  <a:pt x="9852779" y="6489665"/>
                </a:lnTo>
                <a:cubicBezTo>
                  <a:pt x="9815758" y="6484629"/>
                  <a:pt x="9764024" y="6478620"/>
                  <a:pt x="9694862" y="6473140"/>
                </a:cubicBezTo>
                <a:cubicBezTo>
                  <a:pt x="9601553" y="6465560"/>
                  <a:pt x="9477038" y="6455438"/>
                  <a:pt x="9351220" y="6459370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7254615" y="5911918"/>
                </a:moveTo>
                <a:cubicBezTo>
                  <a:pt x="7274645" y="5934852"/>
                  <a:pt x="7294062" y="5957691"/>
                  <a:pt x="7312589" y="5982309"/>
                </a:cubicBezTo>
                <a:cubicBezTo>
                  <a:pt x="7413753" y="6114421"/>
                  <a:pt x="7483941" y="6266763"/>
                  <a:pt x="7580896" y="6402069"/>
                </a:cubicBezTo>
                <a:cubicBezTo>
                  <a:pt x="7695169" y="6561808"/>
                  <a:pt x="7849203" y="6676399"/>
                  <a:pt x="7990862" y="6807025"/>
                </a:cubicBezTo>
                <a:cubicBezTo>
                  <a:pt x="7962703" y="6748256"/>
                  <a:pt x="7917173" y="6697712"/>
                  <a:pt x="7871964" y="6649139"/>
                </a:cubicBezTo>
                <a:lnTo>
                  <a:pt x="7859674" y="6636358"/>
                </a:lnTo>
                <a:cubicBezTo>
                  <a:pt x="7748530" y="6516822"/>
                  <a:pt x="7645260" y="6386311"/>
                  <a:pt x="7545050" y="6260110"/>
                </a:cubicBezTo>
                <a:cubicBezTo>
                  <a:pt x="7452767" y="6142819"/>
                  <a:pt x="7357042" y="6023723"/>
                  <a:pt x="7254615" y="5911918"/>
                </a:cubicBezTo>
                <a:close/>
                <a:moveTo>
                  <a:pt x="9078855" y="5884754"/>
                </a:moveTo>
                <a:cubicBezTo>
                  <a:pt x="8942634" y="6070158"/>
                  <a:pt x="8787932" y="6315508"/>
                  <a:pt x="8825188" y="6496752"/>
                </a:cubicBezTo>
                <a:cubicBezTo>
                  <a:pt x="8871718" y="6270055"/>
                  <a:pt x="8975231" y="6063621"/>
                  <a:pt x="9078855" y="5884754"/>
                </a:cubicBezTo>
                <a:close/>
                <a:moveTo>
                  <a:pt x="9113805" y="5883072"/>
                </a:moveTo>
                <a:cubicBezTo>
                  <a:pt x="9009770" y="6060592"/>
                  <a:pt x="8903644" y="6267900"/>
                  <a:pt x="8855200" y="6494950"/>
                </a:cubicBezTo>
                <a:cubicBezTo>
                  <a:pt x="8971799" y="6300136"/>
                  <a:pt x="9069545" y="6103069"/>
                  <a:pt x="9113805" y="5883072"/>
                </a:cubicBezTo>
                <a:close/>
                <a:moveTo>
                  <a:pt x="9123940" y="5825040"/>
                </a:moveTo>
                <a:cubicBezTo>
                  <a:pt x="9123142" y="5826205"/>
                  <a:pt x="9122347" y="5827360"/>
                  <a:pt x="9120846" y="5829053"/>
                </a:cubicBezTo>
                <a:lnTo>
                  <a:pt x="9123267" y="5829425"/>
                </a:ln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1" y="6488842"/>
                  <a:pt x="5947416" y="6574846"/>
                </a:cubicBezTo>
                <a:cubicBezTo>
                  <a:pt x="5894674" y="6327329"/>
                  <a:pt x="5793017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10097724" y="5591852"/>
                </a:moveTo>
                <a:cubicBezTo>
                  <a:pt x="9944682" y="5593954"/>
                  <a:pt x="9791714" y="5611746"/>
                  <a:pt x="9645248" y="5630119"/>
                </a:cubicBezTo>
                <a:cubicBezTo>
                  <a:pt x="9610727" y="5634568"/>
                  <a:pt x="9577456" y="5639754"/>
                  <a:pt x="9543858" y="5650510"/>
                </a:cubicBezTo>
                <a:cubicBezTo>
                  <a:pt x="9550063" y="5662642"/>
                  <a:pt x="9629757" y="5633895"/>
                  <a:pt x="9681648" y="5629828"/>
                </a:cubicBezTo>
                <a:cubicBezTo>
                  <a:pt x="9969341" y="5609845"/>
                  <a:pt x="10272689" y="5655720"/>
                  <a:pt x="10557846" y="5601337"/>
                </a:cubicBezTo>
                <a:cubicBezTo>
                  <a:pt x="10473933" y="5611321"/>
                  <a:pt x="10386637" y="5605065"/>
                  <a:pt x="10301704" y="5598847"/>
                </a:cubicBezTo>
                <a:cubicBezTo>
                  <a:pt x="10284536" y="5597562"/>
                  <a:pt x="10267371" y="5596280"/>
                  <a:pt x="10250553" y="5595539"/>
                </a:cubicBezTo>
                <a:cubicBezTo>
                  <a:pt x="10199759" y="5592194"/>
                  <a:pt x="10148737" y="5591152"/>
                  <a:pt x="10097724" y="5591852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7015907" y="5541548"/>
                </a:moveTo>
                <a:cubicBezTo>
                  <a:pt x="7100896" y="5613517"/>
                  <a:pt x="7181386" y="5690562"/>
                  <a:pt x="7259646" y="5765985"/>
                </a:cubicBezTo>
                <a:cubicBezTo>
                  <a:pt x="7425913" y="5926010"/>
                  <a:pt x="7598167" y="6091445"/>
                  <a:pt x="7741483" y="6279980"/>
                </a:cubicBezTo>
                <a:cubicBezTo>
                  <a:pt x="7847640" y="6419905"/>
                  <a:pt x="7937072" y="6571994"/>
                  <a:pt x="8008941" y="6733560"/>
                </a:cubicBezTo>
                <a:cubicBezTo>
                  <a:pt x="8009955" y="6694639"/>
                  <a:pt x="8010548" y="6654374"/>
                  <a:pt x="7999234" y="6610993"/>
                </a:cubicBezTo>
                <a:cubicBezTo>
                  <a:pt x="7958140" y="6454784"/>
                  <a:pt x="7815502" y="6314397"/>
                  <a:pt x="7715154" y="6197148"/>
                </a:cubicBezTo>
                <a:cubicBezTo>
                  <a:pt x="7576575" y="6034314"/>
                  <a:pt x="7431075" y="5876188"/>
                  <a:pt x="7271900" y="5734551"/>
                </a:cubicBezTo>
                <a:cubicBezTo>
                  <a:pt x="7230409" y="5698079"/>
                  <a:pt x="7098810" y="5590772"/>
                  <a:pt x="7015907" y="5541548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10218664" y="5525300"/>
                </a:moveTo>
                <a:cubicBezTo>
                  <a:pt x="10171755" y="5524070"/>
                  <a:pt x="10126463" y="5525064"/>
                  <a:pt x="10086154" y="5525937"/>
                </a:cubicBezTo>
                <a:cubicBezTo>
                  <a:pt x="9975638" y="5528402"/>
                  <a:pt x="9876341" y="5531370"/>
                  <a:pt x="9778614" y="5550189"/>
                </a:cubicBezTo>
                <a:cubicBezTo>
                  <a:pt x="9714017" y="5562376"/>
                  <a:pt x="9654494" y="5581286"/>
                  <a:pt x="9601703" y="5605852"/>
                </a:cubicBezTo>
                <a:cubicBezTo>
                  <a:pt x="9614985" y="5603489"/>
                  <a:pt x="9628056" y="5602024"/>
                  <a:pt x="9641684" y="5600203"/>
                </a:cubicBezTo>
                <a:cubicBezTo>
                  <a:pt x="9838075" y="5575001"/>
                  <a:pt x="10046725" y="5551921"/>
                  <a:pt x="10252799" y="5564971"/>
                </a:cubicBezTo>
                <a:lnTo>
                  <a:pt x="10304297" y="5568822"/>
                </a:lnTo>
                <a:cubicBezTo>
                  <a:pt x="10380931" y="5574228"/>
                  <a:pt x="10459361" y="5580014"/>
                  <a:pt x="10533945" y="5573703"/>
                </a:cubicBezTo>
                <a:cubicBezTo>
                  <a:pt x="10504378" y="5568851"/>
                  <a:pt x="10475221" y="5562210"/>
                  <a:pt x="10446061" y="5555562"/>
                </a:cubicBezTo>
                <a:cubicBezTo>
                  <a:pt x="10417803" y="5549116"/>
                  <a:pt x="10389545" y="5542665"/>
                  <a:pt x="10360877" y="5538004"/>
                </a:cubicBezTo>
                <a:cubicBezTo>
                  <a:pt x="10314101" y="5529982"/>
                  <a:pt x="10265574" y="5526529"/>
                  <a:pt x="10218664" y="5525300"/>
                </a:cubicBezTo>
                <a:close/>
                <a:moveTo>
                  <a:pt x="6946849" y="5523271"/>
                </a:moveTo>
                <a:cubicBezTo>
                  <a:pt x="6946657" y="5524520"/>
                  <a:pt x="6946560" y="5525151"/>
                  <a:pt x="6946972" y="5526491"/>
                </a:cubicBezTo>
                <a:cubicBezTo>
                  <a:pt x="6980090" y="5601397"/>
                  <a:pt x="7043425" y="5661082"/>
                  <a:pt x="7105827" y="5718700"/>
                </a:cubicBezTo>
                <a:lnTo>
                  <a:pt x="7126431" y="5737872"/>
                </a:lnTo>
                <a:cubicBezTo>
                  <a:pt x="7289613" y="5889736"/>
                  <a:pt x="7430828" y="6067705"/>
                  <a:pt x="7567269" y="6240461"/>
                </a:cubicBezTo>
                <a:cubicBezTo>
                  <a:pt x="7666876" y="6366562"/>
                  <a:pt x="7769633" y="6496348"/>
                  <a:pt x="7880270" y="6615176"/>
                </a:cubicBezTo>
                <a:lnTo>
                  <a:pt x="7892560" y="6627949"/>
                </a:lnTo>
                <a:cubicBezTo>
                  <a:pt x="7919687" y="6657095"/>
                  <a:pt x="7947417" y="6686334"/>
                  <a:pt x="7971643" y="6718236"/>
                </a:cubicBezTo>
                <a:cubicBezTo>
                  <a:pt x="7902183" y="6569208"/>
                  <a:pt x="7817787" y="6428779"/>
                  <a:pt x="7719359" y="6299011"/>
                </a:cubicBezTo>
                <a:cubicBezTo>
                  <a:pt x="7577670" y="6112005"/>
                  <a:pt x="7405928" y="5947293"/>
                  <a:pt x="7240170" y="5787985"/>
                </a:cubicBezTo>
                <a:cubicBezTo>
                  <a:pt x="7146175" y="5697975"/>
                  <a:pt x="7050053" y="5605722"/>
                  <a:pt x="6946849" y="5523271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0104407" y="5458317"/>
                </a:moveTo>
                <a:cubicBezTo>
                  <a:pt x="9978788" y="5456650"/>
                  <a:pt x="9828621" y="5479881"/>
                  <a:pt x="9704375" y="5536349"/>
                </a:cubicBezTo>
                <a:cubicBezTo>
                  <a:pt x="9726987" y="5530319"/>
                  <a:pt x="9749595" y="5524291"/>
                  <a:pt x="9773804" y="5519543"/>
                </a:cubicBezTo>
                <a:cubicBezTo>
                  <a:pt x="9873880" y="5500749"/>
                  <a:pt x="9974285" y="5497081"/>
                  <a:pt x="10086605" y="5494992"/>
                </a:cubicBezTo>
                <a:cubicBezTo>
                  <a:pt x="10168672" y="5493085"/>
                  <a:pt x="10271028" y="5491236"/>
                  <a:pt x="10367276" y="5507848"/>
                </a:cubicBezTo>
                <a:cubicBezTo>
                  <a:pt x="10396291" y="5513052"/>
                  <a:pt x="10425102" y="5519151"/>
                  <a:pt x="10454262" y="5525798"/>
                </a:cubicBezTo>
                <a:cubicBezTo>
                  <a:pt x="10493323" y="5534530"/>
                  <a:pt x="10531142" y="5542536"/>
                  <a:pt x="10569223" y="5547311"/>
                </a:cubicBezTo>
                <a:cubicBezTo>
                  <a:pt x="10422236" y="5490328"/>
                  <a:pt x="10260055" y="5460700"/>
                  <a:pt x="10104407" y="5458317"/>
                </a:cubicBezTo>
                <a:close/>
                <a:moveTo>
                  <a:pt x="6861797" y="5419899"/>
                </a:moveTo>
                <a:cubicBezTo>
                  <a:pt x="6869009" y="5420845"/>
                  <a:pt x="6876359" y="5423413"/>
                  <a:pt x="6879594" y="5424547"/>
                </a:cubicBezTo>
                <a:cubicBezTo>
                  <a:pt x="7239561" y="5537402"/>
                  <a:pt x="7549592" y="5931521"/>
                  <a:pt x="7789028" y="6212316"/>
                </a:cubicBezTo>
                <a:cubicBezTo>
                  <a:pt x="7920282" y="6366340"/>
                  <a:pt x="8046009" y="6507973"/>
                  <a:pt x="8093600" y="6710671"/>
                </a:cubicBezTo>
                <a:cubicBezTo>
                  <a:pt x="8106357" y="6764837"/>
                  <a:pt x="8115219" y="6810078"/>
                  <a:pt x="8129425" y="6854298"/>
                </a:cubicBezTo>
                <a:lnTo>
                  <a:pt x="8130898" y="6857998"/>
                </a:lnTo>
                <a:lnTo>
                  <a:pt x="7899365" y="6857998"/>
                </a:lnTo>
                <a:lnTo>
                  <a:pt x="7761176" y="6816656"/>
                </a:lnTo>
                <a:cubicBezTo>
                  <a:pt x="7707614" y="6798833"/>
                  <a:pt x="7654620" y="6779815"/>
                  <a:pt x="7602080" y="6760867"/>
                </a:cubicBezTo>
                <a:cubicBezTo>
                  <a:pt x="7499839" y="6724697"/>
                  <a:pt x="7395868" y="6687609"/>
                  <a:pt x="7289862" y="6659827"/>
                </a:cubicBezTo>
                <a:cubicBezTo>
                  <a:pt x="7386721" y="6702866"/>
                  <a:pt x="7479917" y="6741496"/>
                  <a:pt x="7582411" y="6784122"/>
                </a:cubicBezTo>
                <a:lnTo>
                  <a:pt x="7605759" y="6793465"/>
                </a:lnTo>
                <a:cubicBezTo>
                  <a:pt x="7652356" y="6812785"/>
                  <a:pt x="7694400" y="6829482"/>
                  <a:pt x="7737910" y="6840638"/>
                </a:cubicBezTo>
                <a:lnTo>
                  <a:pt x="7826532" y="6857999"/>
                </a:lnTo>
                <a:lnTo>
                  <a:pt x="7696096" y="6857999"/>
                </a:lnTo>
                <a:lnTo>
                  <a:pt x="7594081" y="6821149"/>
                </a:lnTo>
                <a:lnTo>
                  <a:pt x="7570734" y="6811799"/>
                </a:lnTo>
                <a:lnTo>
                  <a:pt x="7271814" y="6684601"/>
                </a:lnTo>
                <a:cubicBezTo>
                  <a:pt x="7315012" y="6740237"/>
                  <a:pt x="7445060" y="6805183"/>
                  <a:pt x="7585232" y="6850060"/>
                </a:cubicBezTo>
                <a:lnTo>
                  <a:pt x="7613775" y="6857998"/>
                </a:lnTo>
                <a:lnTo>
                  <a:pt x="7522197" y="6857998"/>
                </a:lnTo>
                <a:lnTo>
                  <a:pt x="7410696" y="6803861"/>
                </a:lnTo>
                <a:cubicBezTo>
                  <a:pt x="7272778" y="6731418"/>
                  <a:pt x="7152025" y="6653264"/>
                  <a:pt x="7088673" y="6610396"/>
                </a:cubicBezTo>
                <a:cubicBezTo>
                  <a:pt x="7075202" y="6601287"/>
                  <a:pt x="7065689" y="6582532"/>
                  <a:pt x="7090188" y="6584365"/>
                </a:cubicBezTo>
                <a:cubicBezTo>
                  <a:pt x="7322587" y="6603983"/>
                  <a:pt x="7561036" y="6624528"/>
                  <a:pt x="7780046" y="6711283"/>
                </a:cubicBezTo>
                <a:cubicBezTo>
                  <a:pt x="7810971" y="6723712"/>
                  <a:pt x="7991193" y="6837187"/>
                  <a:pt x="7944957" y="6799347"/>
                </a:cubicBezTo>
                <a:cubicBezTo>
                  <a:pt x="7830578" y="6704934"/>
                  <a:pt x="7705171" y="6617800"/>
                  <a:pt x="7601828" y="6503934"/>
                </a:cubicBezTo>
                <a:cubicBezTo>
                  <a:pt x="7389349" y="6269558"/>
                  <a:pt x="7257096" y="5972523"/>
                  <a:pt x="7042773" y="5734011"/>
                </a:cubicBezTo>
                <a:cubicBezTo>
                  <a:pt x="7007812" y="5695337"/>
                  <a:pt x="6799377" y="5515396"/>
                  <a:pt x="6844835" y="5424988"/>
                </a:cubicBezTo>
                <a:cubicBezTo>
                  <a:pt x="6847512" y="5419632"/>
                  <a:pt x="6854586" y="5418954"/>
                  <a:pt x="6861797" y="5419899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7427076" y="5142684"/>
                </a:moveTo>
                <a:cubicBezTo>
                  <a:pt x="7446602" y="5152725"/>
                  <a:pt x="7466122" y="5162767"/>
                  <a:pt x="7485963" y="5174783"/>
                </a:cubicBezTo>
                <a:cubicBezTo>
                  <a:pt x="7567460" y="5225071"/>
                  <a:pt x="7639772" y="5286770"/>
                  <a:pt x="7719410" y="5357281"/>
                </a:cubicBezTo>
                <a:cubicBezTo>
                  <a:pt x="7777835" y="5408518"/>
                  <a:pt x="7850375" y="5472816"/>
                  <a:pt x="7907163" y="5546863"/>
                </a:cubicBezTo>
                <a:cubicBezTo>
                  <a:pt x="7924160" y="5569331"/>
                  <a:pt x="7940457" y="5592330"/>
                  <a:pt x="7956656" y="5615961"/>
                </a:cubicBezTo>
                <a:cubicBezTo>
                  <a:pt x="7978464" y="5647485"/>
                  <a:pt x="7999857" y="5677676"/>
                  <a:pt x="8023445" y="5705642"/>
                </a:cubicBezTo>
                <a:cubicBezTo>
                  <a:pt x="7956400" y="5569150"/>
                  <a:pt x="7861731" y="5443166"/>
                  <a:pt x="7754656" y="5341546"/>
                </a:cubicBezTo>
                <a:cubicBezTo>
                  <a:pt x="7668081" y="5259722"/>
                  <a:pt x="7548884" y="5180582"/>
                  <a:pt x="7427076" y="5142684"/>
                </a:cubicBezTo>
                <a:close/>
                <a:moveTo>
                  <a:pt x="7312201" y="5128278"/>
                </a:moveTo>
                <a:cubicBezTo>
                  <a:pt x="7322935" y="5135049"/>
                  <a:pt x="7332964" y="5142350"/>
                  <a:pt x="7343603" y="5149746"/>
                </a:cubicBezTo>
                <a:cubicBezTo>
                  <a:pt x="7496266" y="5257079"/>
                  <a:pt x="7656157" y="5373847"/>
                  <a:pt x="7791759" y="5515717"/>
                </a:cubicBezTo>
                <a:lnTo>
                  <a:pt x="7825280" y="5551608"/>
                </a:lnTo>
                <a:cubicBezTo>
                  <a:pt x="7875363" y="5604773"/>
                  <a:pt x="7926463" y="5659374"/>
                  <a:pt x="7982410" y="5702551"/>
                </a:cubicBezTo>
                <a:cubicBezTo>
                  <a:pt x="7964809" y="5679989"/>
                  <a:pt x="7948608" y="5656366"/>
                  <a:pt x="7932408" y="5632736"/>
                </a:cubicBezTo>
                <a:cubicBezTo>
                  <a:pt x="7916712" y="5609836"/>
                  <a:pt x="7901020" y="5586930"/>
                  <a:pt x="7883927" y="5565087"/>
                </a:cubicBezTo>
                <a:cubicBezTo>
                  <a:pt x="7828664" y="5493188"/>
                  <a:pt x="7757146" y="5430331"/>
                  <a:pt x="7699832" y="5379904"/>
                </a:cubicBezTo>
                <a:cubicBezTo>
                  <a:pt x="7621217" y="5310828"/>
                  <a:pt x="7550116" y="5249322"/>
                  <a:pt x="7470240" y="5200559"/>
                </a:cubicBezTo>
                <a:cubicBezTo>
                  <a:pt x="7417598" y="5168141"/>
                  <a:pt x="7364314" y="5143956"/>
                  <a:pt x="7312201" y="5128278"/>
                </a:cubicBezTo>
                <a:close/>
                <a:moveTo>
                  <a:pt x="7244057" y="5124233"/>
                </a:moveTo>
                <a:cubicBezTo>
                  <a:pt x="7240832" y="5137197"/>
                  <a:pt x="7314310" y="5167040"/>
                  <a:pt x="7353035" y="5197318"/>
                </a:cubicBezTo>
                <a:cubicBezTo>
                  <a:pt x="7566127" y="5367091"/>
                  <a:pt x="7749139" y="5595671"/>
                  <a:pt x="7981878" y="5738345"/>
                </a:cubicBezTo>
                <a:cubicBezTo>
                  <a:pt x="7917138" y="5691903"/>
                  <a:pt x="7860147" y="5631267"/>
                  <a:pt x="7804780" y="5572174"/>
                </a:cubicBezTo>
                <a:cubicBezTo>
                  <a:pt x="7793606" y="5560210"/>
                  <a:pt x="7782433" y="5548247"/>
                  <a:pt x="7771164" y="5536908"/>
                </a:cubicBezTo>
                <a:cubicBezTo>
                  <a:pt x="7637791" y="5396658"/>
                  <a:pt x="7478920" y="5281329"/>
                  <a:pt x="7327465" y="5174181"/>
                </a:cubicBezTo>
                <a:cubicBezTo>
                  <a:pt x="7300620" y="5155330"/>
                  <a:pt x="7274186" y="5137825"/>
                  <a:pt x="7244057" y="5124233"/>
                </a:cubicBezTo>
                <a:close/>
                <a:moveTo>
                  <a:pt x="7133363" y="5050246"/>
                </a:moveTo>
                <a:cubicBezTo>
                  <a:pt x="7577149" y="5121491"/>
                  <a:pt x="7947715" y="5355125"/>
                  <a:pt x="8128687" y="5790959"/>
                </a:cubicBezTo>
                <a:cubicBezTo>
                  <a:pt x="8276565" y="5905246"/>
                  <a:pt x="8400253" y="6044012"/>
                  <a:pt x="8497002" y="6204913"/>
                </a:cubicBezTo>
                <a:cubicBezTo>
                  <a:pt x="8503575" y="6141856"/>
                  <a:pt x="8502497" y="6159666"/>
                  <a:pt x="8514292" y="6015372"/>
                </a:cubicBezTo>
                <a:cubicBezTo>
                  <a:pt x="8536052" y="5749157"/>
                  <a:pt x="8547760" y="5533819"/>
                  <a:pt x="8491838" y="5336275"/>
                </a:cubicBezTo>
                <a:cubicBezTo>
                  <a:pt x="8507078" y="5267180"/>
                  <a:pt x="8575461" y="5351481"/>
                  <a:pt x="8605731" y="5600804"/>
                </a:cubicBezTo>
                <a:cubicBezTo>
                  <a:pt x="8608350" y="5745349"/>
                  <a:pt x="8605836" y="5891029"/>
                  <a:pt x="8594880" y="6039262"/>
                </a:cubicBezTo>
                <a:cubicBezTo>
                  <a:pt x="8575957" y="6291971"/>
                  <a:pt x="8542313" y="6543716"/>
                  <a:pt x="8494242" y="6792600"/>
                </a:cubicBezTo>
                <a:cubicBezTo>
                  <a:pt x="8597730" y="6727745"/>
                  <a:pt x="8691862" y="6639036"/>
                  <a:pt x="8794675" y="6590735"/>
                </a:cubicBezTo>
                <a:cubicBezTo>
                  <a:pt x="8796362" y="6587786"/>
                  <a:pt x="8798755" y="6584312"/>
                  <a:pt x="8800448" y="6581371"/>
                </a:cubicBezTo>
                <a:cubicBezTo>
                  <a:pt x="8795284" y="6578656"/>
                  <a:pt x="8790221" y="6575317"/>
                  <a:pt x="8788186" y="6572441"/>
                </a:cubicBezTo>
                <a:cubicBezTo>
                  <a:pt x="8594646" y="6311498"/>
                  <a:pt x="8993712" y="5858248"/>
                  <a:pt x="9137232" y="5665639"/>
                </a:cubicBezTo>
                <a:cubicBezTo>
                  <a:pt x="9150495" y="5647816"/>
                  <a:pt x="9217510" y="5675384"/>
                  <a:pt x="9216765" y="5696416"/>
                </a:cubicBezTo>
                <a:cubicBezTo>
                  <a:pt x="9208076" y="5983368"/>
                  <a:pt x="9105464" y="6228377"/>
                  <a:pt x="8969849" y="6466405"/>
                </a:cubicBezTo>
                <a:cubicBezTo>
                  <a:pt x="9192790" y="6382070"/>
                  <a:pt x="9514633" y="6424367"/>
                  <a:pt x="9706237" y="6419148"/>
                </a:cubicBezTo>
                <a:cubicBezTo>
                  <a:pt x="9875985" y="6415062"/>
                  <a:pt x="9998989" y="6424957"/>
                  <a:pt x="10110375" y="6563116"/>
                </a:cubicBezTo>
                <a:cubicBezTo>
                  <a:pt x="10119737" y="6574800"/>
                  <a:pt x="10104347" y="6578204"/>
                  <a:pt x="10096281" y="6578254"/>
                </a:cubicBezTo>
                <a:cubicBezTo>
                  <a:pt x="9752742" y="6584519"/>
                  <a:pt x="9411210" y="6642343"/>
                  <a:pt x="9067672" y="6648608"/>
                </a:cubicBezTo>
                <a:cubicBezTo>
                  <a:pt x="9008636" y="6649807"/>
                  <a:pt x="8918484" y="6627657"/>
                  <a:pt x="8859441" y="6641028"/>
                </a:cubicBezTo>
                <a:cubicBezTo>
                  <a:pt x="8858839" y="6640935"/>
                  <a:pt x="8858138" y="6641468"/>
                  <a:pt x="8857528" y="6641375"/>
                </a:cubicBezTo>
                <a:cubicBezTo>
                  <a:pt x="8854312" y="6642158"/>
                  <a:pt x="8851192" y="6642319"/>
                  <a:pt x="8848579" y="6643204"/>
                </a:cubicBezTo>
                <a:cubicBezTo>
                  <a:pt x="8763018" y="6670925"/>
                  <a:pt x="8669480" y="6759768"/>
                  <a:pt x="8576285" y="6824788"/>
                </a:cubicBezTo>
                <a:lnTo>
                  <a:pt x="8519159" y="6857998"/>
                </a:lnTo>
                <a:lnTo>
                  <a:pt x="8393540" y="6857998"/>
                </a:lnTo>
                <a:lnTo>
                  <a:pt x="8417346" y="6745652"/>
                </a:lnTo>
                <a:cubicBezTo>
                  <a:pt x="8445294" y="6600749"/>
                  <a:pt x="8467982" y="6454800"/>
                  <a:pt x="8485502" y="6308216"/>
                </a:cubicBezTo>
                <a:cubicBezTo>
                  <a:pt x="8483369" y="6305964"/>
                  <a:pt x="8481139" y="6304343"/>
                  <a:pt x="8480214" y="6302278"/>
                </a:cubicBezTo>
                <a:cubicBezTo>
                  <a:pt x="8389148" y="6120471"/>
                  <a:pt x="8265637" y="5964433"/>
                  <a:pt x="8112215" y="5837768"/>
                </a:cubicBezTo>
                <a:cubicBezTo>
                  <a:pt x="8107469" y="5836403"/>
                  <a:pt x="8101510" y="5834843"/>
                  <a:pt x="8095146" y="5831943"/>
                </a:cubicBezTo>
                <a:cubicBezTo>
                  <a:pt x="7720999" y="5670157"/>
                  <a:pt x="7460805" y="5310579"/>
                  <a:pt x="7131946" y="5075653"/>
                </a:cubicBezTo>
                <a:cubicBezTo>
                  <a:pt x="7120196" y="5067444"/>
                  <a:pt x="7107334" y="5046255"/>
                  <a:pt x="7133363" y="5050246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1544294" y="4944364"/>
                </a:moveTo>
                <a:cubicBezTo>
                  <a:pt x="11560186" y="5180994"/>
                  <a:pt x="11601886" y="5476223"/>
                  <a:pt x="11755210" y="5588157"/>
                </a:cubicBezTo>
                <a:cubicBezTo>
                  <a:pt x="11638730" y="5382912"/>
                  <a:pt x="11582097" y="5153179"/>
                  <a:pt x="11544294" y="4944364"/>
                </a:cubicBezTo>
                <a:close/>
                <a:moveTo>
                  <a:pt x="11571408" y="4918599"/>
                </a:moveTo>
                <a:cubicBezTo>
                  <a:pt x="11607963" y="5126676"/>
                  <a:pt x="11663078" y="5358905"/>
                  <a:pt x="11778250" y="5565760"/>
                </a:cubicBezTo>
                <a:cubicBezTo>
                  <a:pt x="11740096" y="5335710"/>
                  <a:pt x="11685166" y="5117152"/>
                  <a:pt x="11571408" y="4918599"/>
                </a:cubicBezTo>
                <a:close/>
                <a:moveTo>
                  <a:pt x="11540154" y="4867303"/>
                </a:moveTo>
                <a:cubicBezTo>
                  <a:pt x="11540302" y="4868748"/>
                  <a:pt x="11540443" y="4870186"/>
                  <a:pt x="11540380" y="4872526"/>
                </a:cubicBezTo>
                <a:lnTo>
                  <a:pt x="11542590" y="4871112"/>
                </a:lnTo>
                <a:close/>
                <a:moveTo>
                  <a:pt x="10567662" y="4866948"/>
                </a:moveTo>
                <a:cubicBezTo>
                  <a:pt x="10522198" y="4867672"/>
                  <a:pt x="10476263" y="4872522"/>
                  <a:pt x="10431225" y="4877568"/>
                </a:cubicBezTo>
                <a:cubicBezTo>
                  <a:pt x="10381279" y="4883457"/>
                  <a:pt x="10328981" y="4889314"/>
                  <a:pt x="10277556" y="4889247"/>
                </a:cubicBezTo>
                <a:cubicBezTo>
                  <a:pt x="10236449" y="4889475"/>
                  <a:pt x="10195262" y="4885932"/>
                  <a:pt x="10155875" y="4882769"/>
                </a:cubicBezTo>
                <a:cubicBezTo>
                  <a:pt x="10128043" y="4880639"/>
                  <a:pt x="10100420" y="4877611"/>
                  <a:pt x="10072733" y="4876924"/>
                </a:cubicBezTo>
                <a:cubicBezTo>
                  <a:pt x="10009605" y="4874377"/>
                  <a:pt x="9945053" y="4878112"/>
                  <a:pt x="9882500" y="4881330"/>
                </a:cubicBezTo>
                <a:cubicBezTo>
                  <a:pt x="9817947" y="4885065"/>
                  <a:pt x="9751031" y="4888772"/>
                  <a:pt x="9685205" y="4885650"/>
                </a:cubicBezTo>
                <a:lnTo>
                  <a:pt x="9666932" y="4885075"/>
                </a:lnTo>
                <a:cubicBezTo>
                  <a:pt x="9647413" y="4883768"/>
                  <a:pt x="9627689" y="4883349"/>
                  <a:pt x="9608662" y="4884027"/>
                </a:cubicBezTo>
                <a:cubicBezTo>
                  <a:pt x="9746940" y="4906717"/>
                  <a:pt x="9886187" y="4927258"/>
                  <a:pt x="10026230" y="4938088"/>
                </a:cubicBezTo>
                <a:cubicBezTo>
                  <a:pt x="10217917" y="4954217"/>
                  <a:pt x="10389161" y="4921336"/>
                  <a:pt x="10567662" y="4866948"/>
                </a:cubicBezTo>
                <a:close/>
                <a:moveTo>
                  <a:pt x="10221015" y="4783657"/>
                </a:moveTo>
                <a:cubicBezTo>
                  <a:pt x="10183412" y="4782731"/>
                  <a:pt x="10145345" y="4783278"/>
                  <a:pt x="10107121" y="4785091"/>
                </a:cubicBezTo>
                <a:cubicBezTo>
                  <a:pt x="9954224" y="4792347"/>
                  <a:pt x="9798826" y="4819883"/>
                  <a:pt x="9660668" y="4854595"/>
                </a:cubicBezTo>
                <a:cubicBezTo>
                  <a:pt x="9663924" y="4854814"/>
                  <a:pt x="9666276" y="4854838"/>
                  <a:pt x="9669531" y="4855057"/>
                </a:cubicBezTo>
                <a:lnTo>
                  <a:pt x="9687254" y="4855986"/>
                </a:lnTo>
                <a:cubicBezTo>
                  <a:pt x="9751279" y="4858722"/>
                  <a:pt x="9817637" y="4855370"/>
                  <a:pt x="9881290" y="4851445"/>
                </a:cubicBezTo>
                <a:cubicBezTo>
                  <a:pt x="9944395" y="4847874"/>
                  <a:pt x="10009857" y="4844334"/>
                  <a:pt x="10074432" y="4846715"/>
                </a:cubicBezTo>
                <a:cubicBezTo>
                  <a:pt x="10102466" y="4847944"/>
                  <a:pt x="10131190" y="4850269"/>
                  <a:pt x="10159369" y="4852935"/>
                </a:cubicBezTo>
                <a:cubicBezTo>
                  <a:pt x="10198208" y="4856456"/>
                  <a:pt x="10239045" y="4859459"/>
                  <a:pt x="10278706" y="4859393"/>
                </a:cubicBezTo>
                <a:cubicBezTo>
                  <a:pt x="10328324" y="4859079"/>
                  <a:pt x="10379724" y="4853023"/>
                  <a:pt x="10429120" y="4847493"/>
                </a:cubicBezTo>
                <a:cubicBezTo>
                  <a:pt x="10465435" y="4843425"/>
                  <a:pt x="10501756" y="4839354"/>
                  <a:pt x="10538565" y="4837270"/>
                </a:cubicBezTo>
                <a:cubicBezTo>
                  <a:pt x="10442450" y="4802463"/>
                  <a:pt x="10333824" y="4786435"/>
                  <a:pt x="10221015" y="478365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9857254" y="4275904"/>
                </a:moveTo>
                <a:cubicBezTo>
                  <a:pt x="9525980" y="4300770"/>
                  <a:pt x="9241479" y="4364703"/>
                  <a:pt x="8989866" y="4472742"/>
                </a:cubicBezTo>
                <a:lnTo>
                  <a:pt x="8931614" y="4498508"/>
                </a:lnTo>
                <a:cubicBezTo>
                  <a:pt x="8902659" y="4511659"/>
                  <a:pt x="8873359" y="4524268"/>
                  <a:pt x="8843711" y="4536334"/>
                </a:cubicBezTo>
                <a:cubicBezTo>
                  <a:pt x="8889894" y="4522124"/>
                  <a:pt x="8937874" y="4508296"/>
                  <a:pt x="8966093" y="4502509"/>
                </a:cubicBezTo>
                <a:cubicBezTo>
                  <a:pt x="9076195" y="4481142"/>
                  <a:pt x="9187512" y="4468967"/>
                  <a:pt x="9299227" y="4454994"/>
                </a:cubicBezTo>
                <a:cubicBezTo>
                  <a:pt x="9502333" y="4429326"/>
                  <a:pt x="9654280" y="4317586"/>
                  <a:pt x="9857254" y="4275904"/>
                </a:cubicBezTo>
                <a:close/>
                <a:moveTo>
                  <a:pt x="9615182" y="4220499"/>
                </a:moveTo>
                <a:cubicBezTo>
                  <a:pt x="9415185" y="4228027"/>
                  <a:pt x="9214426" y="4329700"/>
                  <a:pt x="9023688" y="4425819"/>
                </a:cubicBezTo>
                <a:cubicBezTo>
                  <a:pt x="9256457" y="4332127"/>
                  <a:pt x="9516545" y="4273854"/>
                  <a:pt x="9814527" y="4248048"/>
                </a:cubicBezTo>
                <a:cubicBezTo>
                  <a:pt x="9748431" y="4225943"/>
                  <a:pt x="9681848" y="4217991"/>
                  <a:pt x="9615182" y="4220499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1225213" y="3936722"/>
                </a:moveTo>
                <a:cubicBezTo>
                  <a:pt x="11207028" y="4022695"/>
                  <a:pt x="11194593" y="4110355"/>
                  <a:pt x="11182914" y="4196771"/>
                </a:cubicBezTo>
                <a:cubicBezTo>
                  <a:pt x="11164076" y="4335276"/>
                  <a:pt x="11145116" y="4478465"/>
                  <a:pt x="11099211" y="4613594"/>
                </a:cubicBezTo>
                <a:cubicBezTo>
                  <a:pt x="11088245" y="4645134"/>
                  <a:pt x="11076378" y="4676477"/>
                  <a:pt x="11064509" y="4707830"/>
                </a:cubicBezTo>
                <a:lnTo>
                  <a:pt x="11049349" y="4747418"/>
                </a:lnTo>
                <a:cubicBezTo>
                  <a:pt x="11022123" y="4819250"/>
                  <a:pt x="10998838" y="4892390"/>
                  <a:pt x="10978260" y="4966094"/>
                </a:cubicBezTo>
                <a:cubicBezTo>
                  <a:pt x="11216457" y="4678857"/>
                  <a:pt x="11222923" y="4300706"/>
                  <a:pt x="11225213" y="393672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1201005" y="3900089"/>
                </a:moveTo>
                <a:cubicBezTo>
                  <a:pt x="11064705" y="4216426"/>
                  <a:pt x="10958405" y="4541932"/>
                  <a:pt x="10968432" y="4885010"/>
                </a:cubicBezTo>
                <a:cubicBezTo>
                  <a:pt x="10984596" y="4834817"/>
                  <a:pt x="11001105" y="4785171"/>
                  <a:pt x="11019967" y="4735553"/>
                </a:cubicBezTo>
                <a:lnTo>
                  <a:pt x="11035125" y="4695966"/>
                </a:lnTo>
                <a:cubicBezTo>
                  <a:pt x="11047342" y="4665154"/>
                  <a:pt x="11059004" y="4634706"/>
                  <a:pt x="11069972" y="4603168"/>
                </a:cubicBezTo>
                <a:cubicBezTo>
                  <a:pt x="11114708" y="4471083"/>
                  <a:pt x="11133811" y="4329343"/>
                  <a:pt x="11152239" y="4192628"/>
                </a:cubicBezTo>
                <a:cubicBezTo>
                  <a:pt x="11165272" y="4096160"/>
                  <a:pt x="11178361" y="3997344"/>
                  <a:pt x="11201005" y="3900089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10268559" y="3871054"/>
                </a:moveTo>
                <a:cubicBezTo>
                  <a:pt x="10277021" y="4100939"/>
                  <a:pt x="10375577" y="4306148"/>
                  <a:pt x="10494169" y="4520780"/>
                </a:cubicBezTo>
                <a:cubicBezTo>
                  <a:pt x="10447177" y="4399850"/>
                  <a:pt x="10400743" y="4278562"/>
                  <a:pt x="10356661" y="4157302"/>
                </a:cubicBezTo>
                <a:cubicBezTo>
                  <a:pt x="10321871" y="4061517"/>
                  <a:pt x="10289232" y="3966669"/>
                  <a:pt x="10268559" y="3871054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0277529" y="3701307"/>
                </a:move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cubicBezTo>
                  <a:pt x="10434036" y="4279493"/>
                  <a:pt x="10484873" y="4412529"/>
                  <a:pt x="10536458" y="4544310"/>
                </a:cubicBezTo>
                <a:cubicBezTo>
                  <a:pt x="10537315" y="4408107"/>
                  <a:pt x="10476552" y="4266858"/>
                  <a:pt x="10436479" y="4144570"/>
                </a:cubicBezTo>
                <a:cubicBezTo>
                  <a:pt x="10386976" y="3995354"/>
                  <a:pt x="10333255" y="3848072"/>
                  <a:pt x="10277529" y="3701307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0" y="3982240"/>
                  <a:pt x="5111996" y="4065759"/>
                </a:cubicBezTo>
                <a:cubicBezTo>
                  <a:pt x="5199925" y="4149276"/>
                  <a:pt x="5291490" y="4229096"/>
                  <a:pt x="5388877" y="4300185"/>
                </a:cubicBezTo>
                <a:cubicBezTo>
                  <a:pt x="5401113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1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2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1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69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lnTo>
                  <a:pt x="6038705" y="4763847"/>
                </a:lnTo>
                <a:lnTo>
                  <a:pt x="6037783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0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6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2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7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3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6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1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cubicBezTo>
                  <a:pt x="10068034" y="4289020"/>
                  <a:pt x="10235704" y="4406341"/>
                  <a:pt x="10395379" y="4531843"/>
                </a:cubicBezTo>
                <a:cubicBezTo>
                  <a:pt x="10227815" y="4223610"/>
                  <a:pt x="10104867" y="3926696"/>
                  <a:pt x="10225980" y="3561061"/>
                </a:cubicBezTo>
                <a:cubicBezTo>
                  <a:pt x="10233239" y="3539559"/>
                  <a:pt x="10303382" y="3509255"/>
                  <a:pt x="10314210" y="3538353"/>
                </a:cubicBezTo>
                <a:cubicBezTo>
                  <a:pt x="10408734" y="3779872"/>
                  <a:pt x="10497596" y="4023472"/>
                  <a:pt x="10573663" y="4271430"/>
                </a:cubicBezTo>
                <a:cubicBezTo>
                  <a:pt x="10618238" y="4415363"/>
                  <a:pt x="10653304" y="4549296"/>
                  <a:pt x="10583736" y="4688819"/>
                </a:cubicBezTo>
                <a:cubicBezTo>
                  <a:pt x="10685909" y="4776757"/>
                  <a:pt x="10784700" y="4869157"/>
                  <a:pt x="10880472" y="4966558"/>
                </a:cubicBezTo>
                <a:cubicBezTo>
                  <a:pt x="10849056" y="4499967"/>
                  <a:pt x="11034230" y="4066538"/>
                  <a:pt x="11231212" y="3645474"/>
                </a:cubicBezTo>
                <a:cubicBezTo>
                  <a:pt x="11242138" y="3622394"/>
                  <a:pt x="11319709" y="3598841"/>
                  <a:pt x="11317765" y="3638405"/>
                </a:cubicBezTo>
                <a:cubicBezTo>
                  <a:pt x="11295958" y="4125233"/>
                  <a:pt x="11372236" y="4676562"/>
                  <a:pt x="10982911" y="5051260"/>
                </a:cubicBezTo>
                <a:cubicBezTo>
                  <a:pt x="10979389" y="5054277"/>
                  <a:pt x="10974419" y="5057456"/>
                  <a:pt x="10968747" y="5059552"/>
                </a:cubicBezTo>
                <a:cubicBezTo>
                  <a:pt x="11069120" y="5167803"/>
                  <a:pt x="11166116" y="5280511"/>
                  <a:pt x="11258020" y="5401078"/>
                </a:cubicBezTo>
                <a:cubicBezTo>
                  <a:pt x="11414501" y="5606795"/>
                  <a:pt x="11558425" y="5822089"/>
                  <a:pt x="11688741" y="6045312"/>
                </a:cubicBezTo>
                <a:cubicBezTo>
                  <a:pt x="11728326" y="5923422"/>
                  <a:pt x="11744133" y="5789920"/>
                  <a:pt x="11794425" y="5681109"/>
                </a:cubicBezTo>
                <a:cubicBezTo>
                  <a:pt x="11793785" y="5677682"/>
                  <a:pt x="11793359" y="5673360"/>
                  <a:pt x="11792727" y="5669934"/>
                </a:cubicBezTo>
                <a:cubicBezTo>
                  <a:pt x="11786706" y="5671483"/>
                  <a:pt x="11780344" y="5672486"/>
                  <a:pt x="11776744" y="5671723"/>
                </a:cubicBezTo>
                <a:cubicBezTo>
                  <a:pt x="11442886" y="5608574"/>
                  <a:pt x="11457436" y="4983823"/>
                  <a:pt x="11442546" y="4736592"/>
                </a:cubicBezTo>
                <a:cubicBezTo>
                  <a:pt x="11441155" y="4713728"/>
                  <a:pt x="11514076" y="4687776"/>
                  <a:pt x="11527771" y="4704317"/>
                </a:cubicBezTo>
                <a:cubicBezTo>
                  <a:pt x="11715804" y="4928943"/>
                  <a:pt x="11799388" y="5187422"/>
                  <a:pt x="11851542" y="5463703"/>
                </a:cubicBezTo>
                <a:cubicBezTo>
                  <a:pt x="11913004" y="5353500"/>
                  <a:pt x="12015977" y="5250086"/>
                  <a:pt x="12122505" y="5156948"/>
                </a:cubicBezTo>
                <a:lnTo>
                  <a:pt x="12192002" y="5098973"/>
                </a:lnTo>
                <a:lnTo>
                  <a:pt x="12192001" y="5160062"/>
                </a:lnTo>
                <a:lnTo>
                  <a:pt x="12155105" y="5191181"/>
                </a:lnTo>
                <a:cubicBezTo>
                  <a:pt x="12056052" y="5282318"/>
                  <a:pt x="11965498" y="5385071"/>
                  <a:pt x="11918903" y="5491132"/>
                </a:cubicBezTo>
                <a:cubicBezTo>
                  <a:pt x="11960691" y="5426848"/>
                  <a:pt x="12011970" y="5370101"/>
                  <a:pt x="12067554" y="5317498"/>
                </a:cubicBezTo>
                <a:lnTo>
                  <a:pt x="12192001" y="5211391"/>
                </a:lnTo>
                <a:lnTo>
                  <a:pt x="12192001" y="5251558"/>
                </a:lnTo>
                <a:lnTo>
                  <a:pt x="12087498" y="5340764"/>
                </a:lnTo>
                <a:cubicBezTo>
                  <a:pt x="12032329" y="5393102"/>
                  <a:pt x="11981742" y="5449408"/>
                  <a:pt x="11941335" y="5512809"/>
                </a:cubicBezTo>
                <a:cubicBezTo>
                  <a:pt x="11925082" y="5538523"/>
                  <a:pt x="11910985" y="5565169"/>
                  <a:pt x="11898139" y="5592553"/>
                </a:cubicBezTo>
                <a:cubicBezTo>
                  <a:pt x="11945914" y="5558922"/>
                  <a:pt x="11992854" y="5522778"/>
                  <a:pt x="12037359" y="5482816"/>
                </a:cubicBezTo>
                <a:lnTo>
                  <a:pt x="12192001" y="5330890"/>
                </a:lnTo>
                <a:lnTo>
                  <a:pt x="12192001" y="5402911"/>
                </a:lnTo>
                <a:lnTo>
                  <a:pt x="12054488" y="5533939"/>
                </a:lnTo>
                <a:cubicBezTo>
                  <a:pt x="12007570" y="5576210"/>
                  <a:pt x="11919625" y="5622495"/>
                  <a:pt x="11880977" y="5674040"/>
                </a:cubicBezTo>
                <a:cubicBezTo>
                  <a:pt x="11880428" y="5674391"/>
                  <a:pt x="11880223" y="5675288"/>
                  <a:pt x="11879666" y="5675644"/>
                </a:cubicBezTo>
                <a:cubicBezTo>
                  <a:pt x="11877599" y="5678494"/>
                  <a:pt x="11875186" y="5680803"/>
                  <a:pt x="11873674" y="5683306"/>
                </a:cubicBezTo>
                <a:cubicBezTo>
                  <a:pt x="11806563" y="5791374"/>
                  <a:pt x="11801847" y="5992131"/>
                  <a:pt x="11738608" y="6118417"/>
                </a:cubicBezTo>
                <a:cubicBezTo>
                  <a:pt x="11737642" y="6120562"/>
                  <a:pt x="11735234" y="6122876"/>
                  <a:pt x="11732820" y="6125184"/>
                </a:cubicBezTo>
                <a:cubicBezTo>
                  <a:pt x="11856220" y="6344593"/>
                  <a:pt x="11965159" y="6571523"/>
                  <a:pt x="12058063" y="6805045"/>
                </a:cubicBezTo>
                <a:lnTo>
                  <a:pt x="12077722" y="6857999"/>
                </a:lnTo>
                <a:lnTo>
                  <a:pt x="11980831" y="6857999"/>
                </a:lnTo>
                <a:lnTo>
                  <a:pt x="11842370" y="6532596"/>
                </a:lnTo>
                <a:lnTo>
                  <a:pt x="11807118" y="6461642"/>
                </a:lnTo>
                <a:cubicBezTo>
                  <a:pt x="11675874" y="6190726"/>
                  <a:pt x="11523363" y="5930353"/>
                  <a:pt x="11352410" y="5682534"/>
                </a:cubicBezTo>
                <a:cubicBezTo>
                  <a:pt x="11349154" y="5682314"/>
                  <a:pt x="11346248" y="5682642"/>
                  <a:pt x="11344098" y="5681717"/>
                </a:cubicBezTo>
                <a:cubicBezTo>
                  <a:pt x="11146884" y="5607050"/>
                  <a:pt x="10940954" y="5574737"/>
                  <a:pt x="10730809" y="5585749"/>
                </a:cubicBezTo>
                <a:cubicBezTo>
                  <a:pt x="10726045" y="5588034"/>
                  <a:pt x="10720166" y="5591021"/>
                  <a:pt x="10713050" y="5593271"/>
                </a:cubicBezTo>
                <a:cubicBezTo>
                  <a:pt x="10300570" y="5732161"/>
                  <a:pt x="9845774" y="5640588"/>
                  <a:pt x="9420192" y="5692050"/>
                </a:cubicBezTo>
                <a:cubicBezTo>
                  <a:pt x="9405112" y="5694029"/>
                  <a:pt x="9380308" y="5686903"/>
                  <a:pt x="9404066" y="5671708"/>
                </a:cubicBezTo>
                <a:cubicBezTo>
                  <a:pt x="9811305" y="5415077"/>
                  <a:pt x="10269729" y="5333413"/>
                  <a:pt x="10712309" y="5538562"/>
                </a:cubicBezTo>
                <a:cubicBezTo>
                  <a:pt x="10909559" y="5522006"/>
                  <a:pt x="11103888" y="5541041"/>
                  <a:pt x="11291486" y="5595804"/>
                </a:cubicBezTo>
                <a:cubicBezTo>
                  <a:pt x="11253937" y="5543176"/>
                  <a:pt x="11215832" y="5490905"/>
                  <a:pt x="11176624" y="5439340"/>
                </a:cubicBezTo>
                <a:cubicBezTo>
                  <a:pt x="11019444" y="5232532"/>
                  <a:pt x="10848144" y="5046247"/>
                  <a:pt x="10665962" y="4874588"/>
                </a:cubicBezTo>
                <a:cubicBezTo>
                  <a:pt x="10659400" y="4876493"/>
                  <a:pt x="10653378" y="4878043"/>
                  <a:pt x="10647017" y="4879047"/>
                </a:cubicBezTo>
                <a:cubicBezTo>
                  <a:pt x="10469841" y="4937947"/>
                  <a:pt x="10294852" y="4989315"/>
                  <a:pt x="10107096" y="4989072"/>
                </a:cubicBezTo>
                <a:cubicBezTo>
                  <a:pt x="9884392" y="4988955"/>
                  <a:pt x="9658777" y="4947776"/>
                  <a:pt x="9439953" y="4909921"/>
                </a:cubicBezTo>
                <a:cubicBezTo>
                  <a:pt x="9408584" y="4904693"/>
                  <a:pt x="9464056" y="4874580"/>
                  <a:pt x="9470279" y="4872131"/>
                </a:cubicBezTo>
                <a:cubicBezTo>
                  <a:pt x="9777078" y="4772480"/>
                  <a:pt x="10227985" y="4680296"/>
                  <a:pt x="10565024" y="4781269"/>
                </a:cubicBezTo>
                <a:cubicBezTo>
                  <a:pt x="10362949" y="4601638"/>
                  <a:pt x="10148128" y="4438593"/>
                  <a:pt x="9922490" y="4287833"/>
                </a:cubicBezTo>
                <a:cubicBezTo>
                  <a:pt x="9921938" y="4288186"/>
                  <a:pt x="9921032" y="4287993"/>
                  <a:pt x="9920481" y="4288346"/>
                </a:cubicBezTo>
                <a:cubicBezTo>
                  <a:pt x="9919033" y="4288508"/>
                  <a:pt x="9917026" y="4289026"/>
                  <a:pt x="9916127" y="4288836"/>
                </a:cubicBezTo>
                <a:cubicBezTo>
                  <a:pt x="9902906" y="4288860"/>
                  <a:pt x="9795895" y="4364971"/>
                  <a:pt x="9791125" y="4367248"/>
                </a:cubicBezTo>
                <a:cubicBezTo>
                  <a:pt x="9707175" y="4406384"/>
                  <a:pt x="9617775" y="4432133"/>
                  <a:pt x="9528364" y="4451767"/>
                </a:cubicBezTo>
                <a:cubicBezTo>
                  <a:pt x="9228232" y="4518029"/>
                  <a:pt x="8927622" y="4526349"/>
                  <a:pt x="8629850" y="4613329"/>
                </a:cubicBezTo>
                <a:cubicBezTo>
                  <a:pt x="8609591" y="4619390"/>
                  <a:pt x="8554225" y="4618011"/>
                  <a:pt x="8600239" y="4596243"/>
                </a:cubicBezTo>
                <a:cubicBezTo>
                  <a:pt x="8928850" y="4438196"/>
                  <a:pt x="9367700" y="4136057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0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0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6" y="2637633"/>
                </a:cubicBezTo>
                <a:cubicBezTo>
                  <a:pt x="5803017" y="2582794"/>
                  <a:pt x="5810097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4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4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0" y="891331"/>
                </a:cubicBezTo>
                <a:cubicBezTo>
                  <a:pt x="5712973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5" y="246988"/>
                  <a:pt x="5760847" y="254734"/>
                  <a:pt x="5736947" y="261367"/>
                </a:cubicBezTo>
                <a:cubicBezTo>
                  <a:pt x="5638132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7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1" y="231951"/>
                </a:cubicBezTo>
                <a:cubicBezTo>
                  <a:pt x="5794994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3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0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6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6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7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2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1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20AF199-99C2-4569-9CAF-24514AE5E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990600"/>
            <a:ext cx="11734804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9DEB13-5AEB-7481-6FF0-C7172651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0" y="1676401"/>
            <a:ext cx="5725885" cy="22860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Chalkduster" panose="03050602040202020205" pitchFamily="66" charset="77"/>
              </a:rPr>
              <a:t>Aprender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Chalkduster" panose="03050602040202020205" pitchFamily="66" charset="77"/>
              </a:rPr>
              <a:t> a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Chalkduster" panose="03050602040202020205" pitchFamily="66" charset="77"/>
              </a:rPr>
              <a:t>elogiar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A9FA21-0017-9329-519A-66DDEAAB6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199" y="4267200"/>
            <a:ext cx="4495802" cy="9144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Una palabra </a:t>
            </a:r>
            <a:r>
              <a:rPr lang="en-US" sz="3000" dirty="0" err="1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puede</a:t>
            </a:r>
            <a:r>
              <a:rPr lang="en-US" sz="3000" dirty="0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 </a:t>
            </a:r>
            <a:r>
              <a:rPr lang="en-US" sz="3000" dirty="0" err="1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alegrar</a:t>
            </a:r>
            <a:r>
              <a:rPr lang="en-US" sz="3000" dirty="0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 </a:t>
            </a:r>
            <a:r>
              <a:rPr lang="en-US" sz="3000" dirty="0" err="1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el</a:t>
            </a:r>
            <a:r>
              <a:rPr lang="en-US" sz="3000" dirty="0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 día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0EE32E-7F2D-43AD-2FEC-20C667BBB2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6" r="-1" b="-1"/>
          <a:stretch/>
        </p:blipFill>
        <p:spPr>
          <a:xfrm>
            <a:off x="457200" y="1676400"/>
            <a:ext cx="51816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39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427488-068E-4B55-AC8D-CD070B8CD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CEC401A-BC46-41FC-AD55-F7810C3CF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287F808-5648-477A-80D6-A0F3BF6DF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116CF9-DCF6-4F08-B01A-D5F353F83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4D26783-C1CA-4BE1-9D40-3EA516AE3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20AF199-99C2-4569-9CAF-24514AE5E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199"/>
            <a:ext cx="11277600" cy="5943602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959EEB-31D3-CB5B-3E93-F388BD249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740229"/>
            <a:ext cx="4724400" cy="268877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800" dirty="0">
                <a:latin typeface="Chalkduster" panose="03050602040202020205" pitchFamily="66" charset="77"/>
              </a:rPr>
              <a:t>La </a:t>
            </a:r>
            <a:r>
              <a:rPr lang="en-US" sz="4800" dirty="0" err="1">
                <a:latin typeface="Chalkduster" panose="03050602040202020205" pitchFamily="66" charset="77"/>
              </a:rPr>
              <a:t>gente</a:t>
            </a:r>
            <a:r>
              <a:rPr lang="en-US" sz="4800" dirty="0">
                <a:latin typeface="Chalkduster" panose="03050602040202020205" pitchFamily="66" charset="77"/>
              </a:rPr>
              <a:t> no </a:t>
            </a:r>
            <a:r>
              <a:rPr lang="en-US" sz="4800" dirty="0" err="1">
                <a:latin typeface="Chalkduster" panose="03050602040202020205" pitchFamily="66" charset="77"/>
              </a:rPr>
              <a:t>nos</a:t>
            </a:r>
            <a:r>
              <a:rPr lang="en-US" sz="4800" dirty="0">
                <a:latin typeface="Chalkduster" panose="03050602040202020205" pitchFamily="66" charset="77"/>
              </a:rPr>
              <a:t> </a:t>
            </a:r>
            <a:r>
              <a:rPr lang="en-US" sz="4800" dirty="0" err="1">
                <a:latin typeface="Chalkduster" panose="03050602040202020205" pitchFamily="66" charset="77"/>
              </a:rPr>
              <a:t>quiere</a:t>
            </a:r>
            <a:r>
              <a:rPr lang="en-US" sz="4800" dirty="0">
                <a:latin typeface="Chalkduster" panose="03050602040202020205" pitchFamily="66" charset="77"/>
              </a:rPr>
              <a:t> </a:t>
            </a:r>
            <a:r>
              <a:rPr lang="en-US" sz="4800" dirty="0" err="1">
                <a:latin typeface="Chalkduster" panose="03050602040202020205" pitchFamily="66" charset="77"/>
              </a:rPr>
              <a:t>por</a:t>
            </a:r>
            <a:r>
              <a:rPr lang="en-US" sz="4800" dirty="0">
                <a:latin typeface="Chalkduster" panose="03050602040202020205" pitchFamily="66" charset="77"/>
              </a:rPr>
              <a:t> </a:t>
            </a:r>
            <a:r>
              <a:rPr lang="en-US" sz="4800" dirty="0" err="1">
                <a:latin typeface="Chalkduster" panose="03050602040202020205" pitchFamily="66" charset="77"/>
              </a:rPr>
              <a:t>el</a:t>
            </a:r>
            <a:r>
              <a:rPr lang="en-US" sz="4800" dirty="0">
                <a:latin typeface="Chalkduster" panose="03050602040202020205" pitchFamily="66" charset="77"/>
              </a:rPr>
              <a:t> curriculum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D446C5-6689-0E79-C68E-7A732D308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4267200"/>
            <a:ext cx="5019675" cy="9144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Nos </a:t>
            </a:r>
            <a:r>
              <a:rPr lang="en-US" sz="3000" dirty="0" err="1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quiere</a:t>
            </a:r>
            <a:r>
              <a:rPr lang="en-US" sz="3000" dirty="0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 </a:t>
            </a:r>
            <a:r>
              <a:rPr lang="en-US" sz="3000" dirty="0" err="1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por</a:t>
            </a:r>
            <a:r>
              <a:rPr lang="en-US" sz="3000" dirty="0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 ser </a:t>
            </a:r>
            <a:r>
              <a:rPr lang="en-US" sz="3000" dirty="0" err="1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buena</a:t>
            </a:r>
            <a:r>
              <a:rPr lang="en-US" sz="3000" dirty="0">
                <a:solidFill>
                  <a:schemeClr val="tx1">
                    <a:alpha val="55000"/>
                  </a:schemeClr>
                </a:solidFill>
                <a:latin typeface="Chalkduster" panose="03050602040202020205" pitchFamily="66" charset="77"/>
              </a:rPr>
              <a:t> persona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6F62B7-98D7-1784-553C-2A8A8DD27A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44" r="4244" b="1"/>
          <a:stretch/>
        </p:blipFill>
        <p:spPr>
          <a:xfrm>
            <a:off x="6619874" y="990598"/>
            <a:ext cx="4657726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05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D54F7E-825A-4BBA-815F-35CCA8B9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0EA743-BB92-0093-29CB-65435201FE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1" y="1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ED386A3-F3FF-6C8F-6B63-CD40585CD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34320"/>
            <a:ext cx="7531137" cy="7522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100" dirty="0">
                <a:solidFill>
                  <a:schemeClr val="accent2">
                    <a:lumMod val="50000"/>
                  </a:schemeClr>
                </a:solidFill>
                <a:latin typeface="Chalkduster" panose="03050602040202020205" pitchFamily="66" charset="77"/>
              </a:rPr>
              <a:t>Las personas </a:t>
            </a:r>
            <a:r>
              <a:rPr lang="en-US" sz="3100" dirty="0" err="1">
                <a:solidFill>
                  <a:schemeClr val="accent2">
                    <a:lumMod val="50000"/>
                  </a:schemeClr>
                </a:solidFill>
                <a:latin typeface="Chalkduster" panose="03050602040202020205" pitchFamily="66" charset="77"/>
              </a:rPr>
              <a:t>encantadoras</a:t>
            </a:r>
            <a:r>
              <a:rPr lang="en-US" sz="3100" dirty="0">
                <a:solidFill>
                  <a:schemeClr val="accent2">
                    <a:lumMod val="50000"/>
                  </a:schemeClr>
                </a:solidFill>
                <a:latin typeface="Chalkduster" panose="03050602040202020205" pitchFamily="66" charset="77"/>
              </a:rPr>
              <a:t> se </a:t>
            </a:r>
            <a:r>
              <a:rPr lang="en-US" sz="3100" dirty="0" err="1">
                <a:solidFill>
                  <a:schemeClr val="accent2">
                    <a:lumMod val="50000"/>
                  </a:schemeClr>
                </a:solidFill>
                <a:latin typeface="Chalkduster" panose="03050602040202020205" pitchFamily="66" charset="77"/>
              </a:rPr>
              <a:t>construyen</a:t>
            </a:r>
            <a:r>
              <a:rPr lang="en-US" sz="3100" dirty="0">
                <a:solidFill>
                  <a:schemeClr val="accent2">
                    <a:lumMod val="50000"/>
                  </a:schemeClr>
                </a:solidFill>
                <a:latin typeface="Chalkduster" panose="03050602040202020205" pitchFamily="66" charset="77"/>
              </a:rPr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A4B3ED-053E-3D42-E123-3763DDE9C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819" y="6059086"/>
            <a:ext cx="6931319" cy="3497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Se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el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albañil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 de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su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halkduster" panose="03050602040202020205" pitchFamily="66" charset="77"/>
              </a:rPr>
              <a:t>personalidad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10886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DD9DA5-9706-1126-0929-877408EF9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ES" sz="5400">
                <a:latin typeface="Chalkduster" panose="03050602040202020205" pitchFamily="66" charset="77"/>
              </a:rPr>
              <a:t>Si no estás bien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C369EC-8939-C562-699C-DC341200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s-ES" sz="2200">
                <a:latin typeface="Chalkduster" panose="03050602040202020205" pitchFamily="66" charset="77"/>
              </a:rPr>
              <a:t>Adviértelo </a:t>
            </a:r>
          </a:p>
          <a:p>
            <a:r>
              <a:rPr lang="es-ES" sz="2200">
                <a:latin typeface="Chalkduster" panose="03050602040202020205" pitchFamily="66" charset="77"/>
              </a:rPr>
              <a:t>Antes de explotar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B68EEA-B3BC-05D6-D3B0-0C29130D7D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0" r="17649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80899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Guitarra eléctrica sobre fondo blanco&#10;&#10;Descripción generada automáticamente con confianza baja">
            <a:extLst>
              <a:ext uri="{FF2B5EF4-FFF2-40B4-BE49-F238E27FC236}">
                <a16:creationId xmlns:a16="http://schemas.microsoft.com/office/drawing/2014/main" id="{1DD3679B-CEE2-BB34-888A-7EFD82F7AC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5369" r="5742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5" name="Marcador de contenido 4" descr="Imagen que contiene ropa, sombrero, viendo, café&#10;&#10;Descripción generada automáticamente">
            <a:extLst>
              <a:ext uri="{FF2B5EF4-FFF2-40B4-BE49-F238E27FC236}">
                <a16:creationId xmlns:a16="http://schemas.microsoft.com/office/drawing/2014/main" id="{88078E93-78CC-4B0C-D1C1-CDD28E9A80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r="-2" b="8311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3DDAC11-7D3E-0639-7526-DAD3B472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552807"/>
            <a:ext cx="9801854" cy="2790331"/>
          </a:xfrm>
        </p:spPr>
        <p:txBody>
          <a:bodyPr anchor="b">
            <a:normAutofit/>
          </a:bodyPr>
          <a:lstStyle/>
          <a:p>
            <a:pPr algn="ctr"/>
            <a:r>
              <a:rPr lang="es-ES" sz="4800">
                <a:solidFill>
                  <a:srgbClr val="FFFFFF"/>
                </a:solidFill>
                <a:latin typeface="Chalkduster" panose="03050602040202020205" pitchFamily="66" charset="77"/>
              </a:rPr>
              <a:t>El saco y la escalera</a:t>
            </a:r>
          </a:p>
        </p:txBody>
      </p:sp>
    </p:spTree>
    <p:extLst>
      <p:ext uri="{BB962C8B-B14F-4D97-AF65-F5344CB8AC3E}">
        <p14:creationId xmlns:p14="http://schemas.microsoft.com/office/powerpoint/2010/main" val="4075712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BD98EE-7105-E40C-2342-138F7498C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s-ES_tradnl" sz="3100" dirty="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Si tuvieses que hacer </a:t>
            </a:r>
            <a:r>
              <a:rPr lang="es-ES_tradnl" sz="3100" b="1" dirty="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una lista de las personas que más han hecho por ti</a:t>
            </a:r>
            <a:endParaRPr lang="es-ES" sz="3100" dirty="0">
              <a:latin typeface="Chalkduster" panose="03050602040202020205" pitchFamily="66" charset="77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35662C-288B-EB74-85B8-010C47B66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81399"/>
            <a:ext cx="4619621" cy="259556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_tradnl" sz="2000" dirty="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ya sea con sus acciones </a:t>
            </a:r>
          </a:p>
          <a:p>
            <a:r>
              <a:rPr lang="es-ES_tradnl" sz="2000" dirty="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o a través de sus palabras </a:t>
            </a:r>
          </a:p>
          <a:p>
            <a:r>
              <a:rPr lang="es-ES_tradnl" sz="2000" dirty="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y sentimientos</a:t>
            </a:r>
          </a:p>
          <a:p>
            <a:endParaRPr lang="es-ES_tradnl" sz="2000" dirty="0">
              <a:latin typeface="Chalkduster" panose="03050602040202020205" pitchFamily="66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_tradnl" sz="2000" dirty="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¿quién formaría parte de ella? </a:t>
            </a:r>
            <a:endParaRPr lang="es-ES" sz="2000" dirty="0">
              <a:effectLst/>
              <a:latin typeface="Chalkduster" panose="03050602040202020205" pitchFamily="66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54B298-533A-BD7C-02AD-105B796C7A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2" r="20367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994489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 grupo de naranjas&#10;&#10;Descripción generada automáticamente">
            <a:extLst>
              <a:ext uri="{FF2B5EF4-FFF2-40B4-BE49-F238E27FC236}">
                <a16:creationId xmlns:a16="http://schemas.microsoft.com/office/drawing/2014/main" id="{2883E3BB-92F8-2941-ADC7-5ABFD1060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19" b="12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343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b="1" kern="120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naranja</a:t>
            </a:r>
            <a:r>
              <a:rPr lang="en-US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b="1" kern="1200" err="1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Wyne</a:t>
            </a:r>
            <a:r>
              <a:rPr lang="en-US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Dyer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38344" y="2013625"/>
            <a:ext cx="4614759" cy="4163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hlinkClick r:id="rId4"/>
              </a:rPr>
              <a:t>https://youtu.be/22jIlvU7PsA</a:t>
            </a: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5695"/>
          <a:stretch/>
        </p:blipFill>
        <p:spPr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422" y="365511"/>
            <a:ext cx="769926" cy="76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30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0071CF9-1744-7B4A-0392-CF9FF26C6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525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15FA6B-FF34-3FE5-301B-80A98298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ES_tradnl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¿Qué es eso tan especial que te han dado?</a:t>
            </a:r>
            <a:endParaRPr lang="es-ES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93FA51-E15E-1C2A-CF2A-09E9B754A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¿Cómo han contribuido a que seas lo que eres ahora? </a:t>
            </a:r>
            <a:endParaRPr lang="es-ES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000"/>
          </a:p>
        </p:txBody>
      </p:sp>
    </p:spTree>
    <p:extLst>
      <p:ext uri="{BB962C8B-B14F-4D97-AF65-F5344CB8AC3E}">
        <p14:creationId xmlns:p14="http://schemas.microsoft.com/office/powerpoint/2010/main" val="3811860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794C53-D2A4-76A9-8F63-3D288C7263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18" t="4922" b="4169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565594-1DEA-731F-98D0-D15BEEBF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868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s-ES_tradnl" sz="280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¿Lo saben, esas personas?</a:t>
            </a:r>
            <a:endParaRPr lang="es-ES" sz="2800">
              <a:latin typeface="Chalkduster" panose="03050602040202020205" pitchFamily="66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B95172-4A88-8F04-E6E4-50C6690D3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914" y="3992444"/>
            <a:ext cx="4301860" cy="193286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ES_tradnl" sz="1700" dirty="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¿Les has contado por qué son tan especiales para ti?</a:t>
            </a:r>
          </a:p>
          <a:p>
            <a:pPr marL="0" indent="0">
              <a:buNone/>
            </a:pPr>
            <a:endParaRPr lang="es-ES_tradnl" sz="1700" dirty="0">
              <a:effectLst/>
              <a:latin typeface="Chalkduster" panose="03050602040202020205" pitchFamily="66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_tradnl" sz="1700" dirty="0">
                <a:effectLst/>
                <a:latin typeface="Chalkduster" panose="03050602040202020205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 ¿Has compartido con ellas la gratitud por todo lo que han hecho? </a:t>
            </a:r>
            <a:endParaRPr lang="es-ES" sz="1700" dirty="0">
              <a:effectLst/>
              <a:latin typeface="Chalkduster" panose="03050602040202020205" pitchFamily="66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700" dirty="0"/>
          </a:p>
        </p:txBody>
      </p:sp>
    </p:spTree>
    <p:extLst>
      <p:ext uri="{BB962C8B-B14F-4D97-AF65-F5344CB8AC3E}">
        <p14:creationId xmlns:p14="http://schemas.microsoft.com/office/powerpoint/2010/main" val="3048968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91D444C9-9FA6-485E-8F7A-5B65A28FC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2F3B1B-DDCF-0078-0607-D47CA5A34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59" y="1377146"/>
            <a:ext cx="4076460" cy="36262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>
                <a:solidFill>
                  <a:srgbClr val="FFFFFF"/>
                </a:solidFill>
              </a:rPr>
              <a:t>Bhastrika</a:t>
            </a:r>
          </a:p>
        </p:txBody>
      </p:sp>
      <p:pic>
        <p:nvPicPr>
          <p:cNvPr id="5" name="Marcador de contenido 4" descr="Hombre sentado en el pasto&#10;&#10;Descripción generada automáticamente con confianza media">
            <a:extLst>
              <a:ext uri="{FF2B5EF4-FFF2-40B4-BE49-F238E27FC236}">
                <a16:creationId xmlns:a16="http://schemas.microsoft.com/office/drawing/2014/main" id="{8C2BC7E9-91C7-27DD-8328-BB948C3AF7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</a:blip>
          <a:srcRect b="23630"/>
          <a:stretch/>
        </p:blipFill>
        <p:spPr>
          <a:xfrm>
            <a:off x="5457027" y="10"/>
            <a:ext cx="6734973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542BB3E-999E-485A-8D89-20CA76FCB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57736" y="815001"/>
            <a:ext cx="449918" cy="320434"/>
            <a:chOff x="10957736" y="815001"/>
            <a:chExt cx="449918" cy="320434"/>
          </a:xfrm>
          <a:solidFill>
            <a:srgbClr val="FFFFFF"/>
          </a:solidFill>
        </p:grpSpPr>
        <p:sp>
          <p:nvSpPr>
            <p:cNvPr id="15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7736" y="815001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Graphic 15">
              <a:extLst>
                <a:ext uri="{FF2B5EF4-FFF2-40B4-BE49-F238E27FC236}">
                  <a16:creationId xmlns:a16="http://schemas.microsoft.com/office/drawing/2014/main" id="{8550FED7-7C32-42BB-98DB-30272A633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16516" y="104429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grpFill/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274341"/>
            <a:ext cx="11353800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309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84FC7-B763-F6A0-C3CA-B7143178D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Cuando más lo necesite. Quierele, cuando te grite y no quiera saber de ti.">
            <a:hlinkClick r:id="" action="ppaction://media"/>
            <a:extLst>
              <a:ext uri="{FF2B5EF4-FFF2-40B4-BE49-F238E27FC236}">
                <a16:creationId xmlns:a16="http://schemas.microsoft.com/office/drawing/2014/main" id="{34AA46B8-C799-E003-4EDC-5085C4A9A1E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</p:spTree>
    <p:extLst>
      <p:ext uri="{BB962C8B-B14F-4D97-AF65-F5344CB8AC3E}">
        <p14:creationId xmlns:p14="http://schemas.microsoft.com/office/powerpoint/2010/main" val="2747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549</Words>
  <Application>Microsoft Macintosh PowerPoint</Application>
  <PresentationFormat>Panorámica</PresentationFormat>
  <Paragraphs>106</Paragraphs>
  <Slides>37</Slides>
  <Notes>1</Notes>
  <HiddenSlides>0</HiddenSlides>
  <MMClips>2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6" baseType="lpstr">
      <vt:lpstr>Adobe Arabic</vt:lpstr>
      <vt:lpstr>Aharoni</vt:lpstr>
      <vt:lpstr>Arial</vt:lpstr>
      <vt:lpstr>Calibri</vt:lpstr>
      <vt:lpstr>Calibri Light</vt:lpstr>
      <vt:lpstr>Chalkboard</vt:lpstr>
      <vt:lpstr>Chalkduster</vt:lpstr>
      <vt:lpstr>Times New Roman</vt:lpstr>
      <vt:lpstr>Tema de Office</vt:lpstr>
      <vt:lpstr>Presentación de PowerPoint</vt:lpstr>
      <vt:lpstr>Presentación de PowerPoint</vt:lpstr>
      <vt:lpstr>Cuento del colibrí</vt:lpstr>
      <vt:lpstr>Resumen</vt:lpstr>
      <vt:lpstr>Preguntas puñeteras</vt:lpstr>
      <vt:lpstr>Y si no te murieras</vt:lpstr>
      <vt:lpstr>Lo malo no son las preguntas</vt:lpstr>
      <vt:lpstr>Vive de manera que al mirar atrás</vt:lpstr>
      <vt:lpstr>Mirar al pasado con orgullo</vt:lpstr>
      <vt:lpstr>Qué caro es ser infeliz</vt:lpstr>
      <vt:lpstr>Que cosas te hicieron feliz en el pasado</vt:lpstr>
      <vt:lpstr>Hay personas que son felices pase lo que pase en su vida</vt:lpstr>
      <vt:lpstr>Cuando pega duro</vt:lpstr>
      <vt:lpstr>La gente esta muy sola cuando sufre</vt:lpstr>
      <vt:lpstr>Lo que lloré ese curso fue maravilloso</vt:lpstr>
      <vt:lpstr>A veces pasan cosas y el mundo no se detiene</vt:lpstr>
      <vt:lpstr>Decir</vt:lpstr>
      <vt:lpstr>Necesitan tiempo y comprensión</vt:lpstr>
      <vt:lpstr>Mujer con tres pelos</vt:lpstr>
      <vt:lpstr>ITV</vt:lpstr>
      <vt:lpstr>Lealtades familiares heredados</vt:lpstr>
      <vt:lpstr>Este partido se juega con el equipo titular</vt:lpstr>
      <vt:lpstr>Buenos tratos</vt:lpstr>
      <vt:lpstr>Buenos tratos</vt:lpstr>
      <vt:lpstr>Lector de códigos emocionales</vt:lpstr>
      <vt:lpstr>Para los niños y los mayores</vt:lpstr>
      <vt:lpstr>Aprender a elogiar</vt:lpstr>
      <vt:lpstr>La gente no nos quiere por el curriculum</vt:lpstr>
      <vt:lpstr>Las personas encantadoras se construyen </vt:lpstr>
      <vt:lpstr>Si no estás bien </vt:lpstr>
      <vt:lpstr>El saco y la escalera</vt:lpstr>
      <vt:lpstr>Si tuvieses que hacer una lista de las personas que más han hecho por ti</vt:lpstr>
      <vt:lpstr>La naranja: Wyne Dyer</vt:lpstr>
      <vt:lpstr>¿Qué es eso tan especial que te han dado?</vt:lpstr>
      <vt:lpstr>¿Lo saben, esas personas?</vt:lpstr>
      <vt:lpstr>Bhastrika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 LOPEZ RODRIGUEZ</dc:creator>
  <cp:lastModifiedBy>JUAN CARLOS LOPEZ RODRIGUEZ</cp:lastModifiedBy>
  <cp:revision>3</cp:revision>
  <dcterms:created xsi:type="dcterms:W3CDTF">2023-03-16T19:51:09Z</dcterms:created>
  <dcterms:modified xsi:type="dcterms:W3CDTF">2023-03-19T12:16:30Z</dcterms:modified>
</cp:coreProperties>
</file>