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2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8" r:id="rId6"/>
    <p:sldId id="269" r:id="rId7"/>
    <p:sldId id="270" r:id="rId8"/>
    <p:sldId id="271" r:id="rId9"/>
    <p:sldId id="273" r:id="rId10"/>
    <p:sldId id="275" r:id="rId11"/>
    <p:sldId id="282" r:id="rId12"/>
    <p:sldId id="284" r:id="rId13"/>
    <p:sldId id="285" r:id="rId14"/>
    <p:sldId id="287" r:id="rId15"/>
    <p:sldId id="288" r:id="rId16"/>
    <p:sldId id="289" r:id="rId17"/>
    <p:sldId id="290" r:id="rId18"/>
    <p:sldId id="293" r:id="rId19"/>
    <p:sldId id="294" r:id="rId20"/>
    <p:sldId id="296" r:id="rId21"/>
    <p:sldId id="297" r:id="rId22"/>
    <p:sldId id="298" r:id="rId2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80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b33d0e2d18_0_1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b33d0e2d18_0_1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5851d8ed7bf6c48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5851d8ed7bf6c48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b2eeecb9d8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b2eeecb9d8_1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39b62a72f8002ff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139b62a72f8002ff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b381c2f19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2b381c2f19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b3aef2ac0e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2b3aef2ac0e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b3dad803e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b3dad803e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b3ff6838b4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2b3ff6838b4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b3dad803e2_1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2b3dad803e2_1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1912baa66ed92a9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1912baa66ed92a9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0f8643502a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20f8643502a_0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2b3aef2ac0e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2b3aef2ac0e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851d8ed7bf6c48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5851d8ed7bf6c48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0faf933074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20faf933074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b2eeecb9d8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2b2eeecb9d8_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2b3dad803e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2b3dad803e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2b3dad803e2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2b3dad803e2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2b3dad803e2_1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2b3dad803e2_1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2b3dad803e2_1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2b3dad803e2_1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2b3ff6838b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2b3ff6838b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2b3dad803e2_1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2b3dad803e2_1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AUTOLAYOUT_9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351600" y="2736850"/>
            <a:ext cx="3997500" cy="1389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rgbClr val="21212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rgbClr val="21212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rgbClr val="21212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rgbClr val="21212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rgbClr val="21212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rgbClr val="21212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rgbClr val="21212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rgbClr val="21212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rgbClr val="212121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 3">
  <p:cSld name="AUTOLAYOUT_12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ctrTitle"/>
          </p:nvPr>
        </p:nvSpPr>
        <p:spPr>
          <a:xfrm>
            <a:off x="339800" y="2125775"/>
            <a:ext cx="8453100" cy="1578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 b="1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 b="1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 b="1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 b="1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 b="1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 b="1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 b="1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 b="1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 b="1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ubTitle" idx="1"/>
          </p:nvPr>
        </p:nvSpPr>
        <p:spPr>
          <a:xfrm>
            <a:off x="339925" y="3856800"/>
            <a:ext cx="8453100" cy="362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 sz="2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CFE2F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TeyKJ1JuPsSsucWerWJN-u6AbjBSf5kP/view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WIAyz_wphe-z35IS_YAKfmL6rKSh_IZa/view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4" Type="http://schemas.openxmlformats.org/officeDocument/2006/relationships/hyperlink" Target="mailto:carolina.velasco@dominicasaranda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4325" y="4550452"/>
            <a:ext cx="2470159" cy="51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48425" y="4282851"/>
            <a:ext cx="1078126" cy="73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26820" y="4658751"/>
            <a:ext cx="1250531" cy="40912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6"/>
          <p:cNvSpPr txBox="1"/>
          <p:nvPr/>
        </p:nvSpPr>
        <p:spPr>
          <a:xfrm>
            <a:off x="747150" y="2069825"/>
            <a:ext cx="76497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 b="1">
                <a:solidFill>
                  <a:schemeClr val="lt1"/>
                </a:solidFill>
              </a:rPr>
              <a:t>JUNTOS CONSTRUIMOS SUEÑOS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5750" y="289313"/>
            <a:ext cx="7133373" cy="499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69074" y="289329"/>
            <a:ext cx="1671375" cy="1141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02300" y="1430750"/>
            <a:ext cx="1920600" cy="62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>
            <a:spLocks noGrp="1"/>
          </p:cNvSpPr>
          <p:nvPr>
            <p:ph type="title"/>
          </p:nvPr>
        </p:nvSpPr>
        <p:spPr>
          <a:xfrm>
            <a:off x="265500" y="2681150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Plan Erasmus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2021-2027 </a:t>
            </a:r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subTitle" idx="1"/>
          </p:nvPr>
        </p:nvSpPr>
        <p:spPr>
          <a:xfrm>
            <a:off x="4871238" y="44100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 b="1"/>
              <a:t>Objetivos </a:t>
            </a:r>
            <a:endParaRPr sz="2600" b="1"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2"/>
          </p:nvPr>
        </p:nvSpPr>
        <p:spPr>
          <a:xfrm>
            <a:off x="4871250" y="724200"/>
            <a:ext cx="41109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1-  Mejora de competencia digital</a:t>
            </a:r>
            <a:endParaRPr/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/>
              <a:t>2- Fomentar las movilidades de grupo</a:t>
            </a:r>
            <a:endParaRPr/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/>
              <a:t>3- Incentivación de movilidades individuales de alumnos</a:t>
            </a:r>
            <a:endParaRPr/>
          </a:p>
          <a:p>
            <a:pPr marL="0" lvl="0" indent="0" algn="just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/>
              <a:t>4- Mejora de la Competencia lingüística </a:t>
            </a:r>
            <a:endParaRPr/>
          </a:p>
          <a:p>
            <a:pPr marL="0" lvl="0" indent="0" algn="just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"/>
              <a:t>5- Formación de profesorado</a:t>
            </a:r>
            <a:endParaRPr/>
          </a:p>
        </p:txBody>
      </p:sp>
      <p:pic>
        <p:nvPicPr>
          <p:cNvPr id="85" name="Google Shape;8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187" y="207150"/>
            <a:ext cx="3767824" cy="2364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51120" y="4667626"/>
            <a:ext cx="1250531" cy="40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275" y="4559327"/>
            <a:ext cx="2470159" cy="51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6425" y="702700"/>
            <a:ext cx="4040308" cy="4049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3323" y="658203"/>
            <a:ext cx="4117200" cy="404912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9"/>
          <p:cNvSpPr txBox="1"/>
          <p:nvPr/>
        </p:nvSpPr>
        <p:spPr>
          <a:xfrm>
            <a:off x="3843600" y="55275"/>
            <a:ext cx="1456800" cy="3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900" b="1">
                <a:solidFill>
                  <a:schemeClr val="dk2"/>
                </a:solidFill>
              </a:rPr>
              <a:t>KA 121</a:t>
            </a:r>
            <a:endParaRPr sz="2900"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6500" y="45800"/>
            <a:ext cx="7319044" cy="483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31224" y="3511375"/>
            <a:ext cx="2090750" cy="142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93470" y="3102251"/>
            <a:ext cx="1250531" cy="409125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8"/>
          <p:cNvSpPr txBox="1"/>
          <p:nvPr/>
        </p:nvSpPr>
        <p:spPr>
          <a:xfrm>
            <a:off x="6858975" y="268475"/>
            <a:ext cx="2194200" cy="870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 b="1">
                <a:solidFill>
                  <a:schemeClr val="dk2"/>
                </a:solidFill>
              </a:rPr>
              <a:t>MOVILIDAD </a:t>
            </a:r>
            <a:endParaRPr sz="22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 b="1">
                <a:solidFill>
                  <a:schemeClr val="dk2"/>
                </a:solidFill>
              </a:rPr>
              <a:t>COMBINADA</a:t>
            </a:r>
            <a:endParaRPr sz="2200"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850" y="760575"/>
            <a:ext cx="7762300" cy="366515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9"/>
          <p:cNvSpPr txBox="1"/>
          <p:nvPr/>
        </p:nvSpPr>
        <p:spPr>
          <a:xfrm>
            <a:off x="640600" y="3235550"/>
            <a:ext cx="310800" cy="328800"/>
          </a:xfrm>
          <a:prstGeom prst="rect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200" y="382975"/>
            <a:ext cx="5473651" cy="364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30"/>
          <p:cNvSpPr txBox="1"/>
          <p:nvPr/>
        </p:nvSpPr>
        <p:spPr>
          <a:xfrm>
            <a:off x="447275" y="4245300"/>
            <a:ext cx="8096700" cy="6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>
                <a:solidFill>
                  <a:schemeClr val="dk2"/>
                </a:solidFill>
              </a:rPr>
              <a:t> VALORES ESENCIALES: sostenibilidad, la estética y la inclusividad</a:t>
            </a:r>
            <a:endParaRPr sz="1800" b="1">
              <a:solidFill>
                <a:schemeClr val="dk2"/>
              </a:solidFill>
            </a:endParaRPr>
          </a:p>
        </p:txBody>
      </p:sp>
      <p:sp>
        <p:nvSpPr>
          <p:cNvPr id="168" name="Google Shape;168;p30"/>
          <p:cNvSpPr txBox="1"/>
          <p:nvPr/>
        </p:nvSpPr>
        <p:spPr>
          <a:xfrm>
            <a:off x="6787925" y="526100"/>
            <a:ext cx="1563600" cy="1146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 b="1">
                <a:solidFill>
                  <a:schemeClr val="dk2"/>
                </a:solidFill>
              </a:rPr>
              <a:t>BIOLOGÍA</a:t>
            </a:r>
            <a:endParaRPr sz="2100" b="1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 b="1">
                <a:solidFill>
                  <a:schemeClr val="dk2"/>
                </a:solidFill>
              </a:rPr>
              <a:t>INGLÉS</a:t>
            </a:r>
            <a:endParaRPr sz="2100" b="1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 b="1">
                <a:solidFill>
                  <a:schemeClr val="dk2"/>
                </a:solidFill>
              </a:rPr>
              <a:t>PLÁSTICA</a:t>
            </a:r>
            <a:endParaRPr sz="2100" b="1">
              <a:solidFill>
                <a:schemeClr val="dk2"/>
              </a:solidFill>
            </a:endParaRPr>
          </a:p>
        </p:txBody>
      </p:sp>
      <p:pic>
        <p:nvPicPr>
          <p:cNvPr id="169" name="Google Shape;16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44458" y="1718326"/>
            <a:ext cx="1250531" cy="40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3125" y="152400"/>
            <a:ext cx="5215365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31"/>
          <p:cNvSpPr txBox="1"/>
          <p:nvPr/>
        </p:nvSpPr>
        <p:spPr>
          <a:xfrm>
            <a:off x="6619125" y="526100"/>
            <a:ext cx="2274300" cy="1474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 b="1">
                <a:solidFill>
                  <a:schemeClr val="dk2"/>
                </a:solidFill>
              </a:rPr>
              <a:t>CONVIVENCIA</a:t>
            </a:r>
            <a:endParaRPr sz="22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 b="1">
                <a:solidFill>
                  <a:schemeClr val="dk2"/>
                </a:solidFill>
              </a:rPr>
              <a:t>ALOJAR </a:t>
            </a:r>
            <a:endParaRPr sz="22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 b="1">
                <a:solidFill>
                  <a:schemeClr val="dk2"/>
                </a:solidFill>
              </a:rPr>
              <a:t>ALEMÁN</a:t>
            </a:r>
            <a:endParaRPr sz="22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 b="1">
                <a:solidFill>
                  <a:schemeClr val="dk2"/>
                </a:solidFill>
              </a:rPr>
              <a:t>CHICOS/AS</a:t>
            </a:r>
            <a:endParaRPr sz="2200"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5800" b="1"/>
              <a:t>MOVILIDADES INDIVIDUALES</a:t>
            </a:r>
            <a:endParaRPr sz="5800" b="1"/>
          </a:p>
        </p:txBody>
      </p:sp>
      <p:pic>
        <p:nvPicPr>
          <p:cNvPr id="189" name="Google Shape;18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86728" y="4358499"/>
            <a:ext cx="2195399" cy="71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275" y="4284150"/>
            <a:ext cx="3783818" cy="7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33"/>
          <p:cNvSpPr txBox="1"/>
          <p:nvPr/>
        </p:nvSpPr>
        <p:spPr>
          <a:xfrm>
            <a:off x="3837100" y="2927050"/>
            <a:ext cx="2311200" cy="3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100" b="1">
                <a:solidFill>
                  <a:schemeClr val="dk2"/>
                </a:solidFill>
              </a:rPr>
              <a:t>3º- 4º ESO</a:t>
            </a:r>
            <a:endParaRPr sz="3100"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35" title="Video SILVIA MÚSICA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860213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7180" y="0"/>
            <a:ext cx="797023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C5E8"/>
        </a:solidFill>
        <a:effectLst/>
      </p:bgPr>
    </p:bg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4"/>
          <p:cNvSpPr/>
          <p:nvPr/>
        </p:nvSpPr>
        <p:spPr>
          <a:xfrm>
            <a:off x="0" y="2574400"/>
            <a:ext cx="4568400" cy="1714500"/>
          </a:xfrm>
          <a:prstGeom prst="rect">
            <a:avLst/>
          </a:prstGeom>
          <a:solidFill>
            <a:srgbClr val="FFFFFF">
              <a:alpha val="854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44"/>
          <p:cNvSpPr txBox="1">
            <a:spLocks noGrp="1"/>
          </p:cNvSpPr>
          <p:nvPr>
            <p:ph type="title"/>
          </p:nvPr>
        </p:nvSpPr>
        <p:spPr>
          <a:xfrm>
            <a:off x="156150" y="222825"/>
            <a:ext cx="4576200" cy="104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MOVILIDADES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b="1"/>
              <a:t>LARGA</a:t>
            </a:r>
            <a:r>
              <a:rPr lang="es"/>
              <a:t> </a:t>
            </a:r>
            <a:r>
              <a:rPr lang="es" b="1"/>
              <a:t>DURACIÓN</a:t>
            </a:r>
            <a:endParaRPr b="1"/>
          </a:p>
        </p:txBody>
      </p:sp>
      <p:pic>
        <p:nvPicPr>
          <p:cNvPr id="258" name="Google Shape;258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7888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16000" y="4517002"/>
            <a:ext cx="2566748" cy="53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44"/>
          <p:cNvSpPr txBox="1"/>
          <p:nvPr/>
        </p:nvSpPr>
        <p:spPr>
          <a:xfrm>
            <a:off x="969600" y="1609850"/>
            <a:ext cx="2949300" cy="80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dk2"/>
                </a:solidFill>
              </a:rPr>
              <a:t>10 semanas en Alemania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61" name="Google Shape;261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9626" y="4517002"/>
            <a:ext cx="1446987" cy="47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4250" y="152400"/>
            <a:ext cx="6451599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45"/>
          <p:cNvSpPr txBox="1"/>
          <p:nvPr/>
        </p:nvSpPr>
        <p:spPr>
          <a:xfrm>
            <a:off x="169800" y="3004525"/>
            <a:ext cx="2931600" cy="1785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200" b="1">
                <a:solidFill>
                  <a:schemeClr val="dk2"/>
                </a:solidFill>
              </a:rPr>
              <a:t>JOB SHADOWING</a:t>
            </a:r>
            <a:endParaRPr sz="3200" b="1">
              <a:solidFill>
                <a:schemeClr val="dk2"/>
              </a:solidFill>
            </a:endParaRPr>
          </a:p>
        </p:txBody>
      </p:sp>
      <p:pic>
        <p:nvPicPr>
          <p:cNvPr id="268" name="Google Shape;268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48415">
            <a:off x="214600" y="282675"/>
            <a:ext cx="2143125" cy="2143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7"/>
          <p:cNvSpPr txBox="1">
            <a:spLocks noGrp="1"/>
          </p:cNvSpPr>
          <p:nvPr>
            <p:ph type="title"/>
          </p:nvPr>
        </p:nvSpPr>
        <p:spPr>
          <a:xfrm>
            <a:off x="570100" y="49525"/>
            <a:ext cx="5267400" cy="572700"/>
          </a:xfrm>
          <a:prstGeom prst="rect">
            <a:avLst/>
          </a:prstGeom>
          <a:solidFill>
            <a:srgbClr val="EFEFEF"/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Acogida de profesores en prácticas </a:t>
            </a:r>
            <a:endParaRPr/>
          </a:p>
        </p:txBody>
      </p:sp>
      <p:pic>
        <p:nvPicPr>
          <p:cNvPr id="283" name="Google Shape;283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6600" y="622220"/>
            <a:ext cx="7314199" cy="427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48"/>
          <p:cNvPicPr preferRelativeResize="0"/>
          <p:nvPr/>
        </p:nvPicPr>
        <p:blipFill rotWithShape="1">
          <a:blip r:embed="rId3">
            <a:alphaModFix amt="65000"/>
          </a:blip>
          <a:srcRect l="19396" r="19396"/>
          <a:stretch/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48"/>
          <p:cNvSpPr txBox="1">
            <a:spLocks noGrp="1"/>
          </p:cNvSpPr>
          <p:nvPr>
            <p:ph type="ctrTitle"/>
          </p:nvPr>
        </p:nvSpPr>
        <p:spPr>
          <a:xfrm>
            <a:off x="702775" y="4248250"/>
            <a:ext cx="5134500" cy="6552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4A86E8"/>
                </a:solidFill>
              </a:rPr>
              <a:t>Expertos invitados</a:t>
            </a:r>
            <a:endParaRPr>
              <a:solidFill>
                <a:srgbClr val="4A86E8"/>
              </a:solidFill>
            </a:endParaRPr>
          </a:p>
        </p:txBody>
      </p:sp>
      <p:pic>
        <p:nvPicPr>
          <p:cNvPr id="290" name="Google Shape;290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32000" y="61701"/>
            <a:ext cx="3561349" cy="74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9"/>
          <p:cNvSpPr txBox="1"/>
          <p:nvPr/>
        </p:nvSpPr>
        <p:spPr>
          <a:xfrm>
            <a:off x="36525" y="1219025"/>
            <a:ext cx="2016600" cy="10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800" b="1">
                <a:solidFill>
                  <a:schemeClr val="dk2"/>
                </a:solidFill>
              </a:rPr>
              <a:t>KA 219</a:t>
            </a:r>
            <a:endParaRPr sz="3800" b="1">
              <a:solidFill>
                <a:schemeClr val="dk2"/>
              </a:solidFill>
            </a:endParaRPr>
          </a:p>
        </p:txBody>
      </p:sp>
      <p:pic>
        <p:nvPicPr>
          <p:cNvPr id="296" name="Google Shape;296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2050" y="76113"/>
            <a:ext cx="7133373" cy="499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Google Shape;301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2750" y="152400"/>
            <a:ext cx="6476902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45164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196572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5300" y="152400"/>
            <a:ext cx="7735875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Google Shape;338;p57" title="DOMINICAS DINAMARCA 2023 MUSICA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590700"/>
            <a:ext cx="6618698" cy="4400400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58"/>
          <p:cNvSpPr txBox="1"/>
          <p:nvPr/>
        </p:nvSpPr>
        <p:spPr>
          <a:xfrm>
            <a:off x="3695275" y="4126500"/>
            <a:ext cx="5349900" cy="864600"/>
          </a:xfrm>
          <a:prstGeom prst="rect">
            <a:avLst/>
          </a:prstGeom>
          <a:solidFill>
            <a:srgbClr val="D9D9D9"/>
          </a:solidFill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 u="sng">
                <a:solidFill>
                  <a:schemeClr val="hlink"/>
                </a:solidFill>
                <a:hlinkClick r:id="rId4"/>
              </a:rPr>
              <a:t>carolina.velasco@dominicasaranda.com</a:t>
            </a:r>
            <a:endParaRPr sz="21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chemeClr val="accent5"/>
                </a:solidFill>
              </a:rPr>
              <a:t>cvelascoloz@educa.jcyl.es</a:t>
            </a:r>
            <a:endParaRPr sz="2100">
              <a:solidFill>
                <a:schemeClr val="accent5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</Words>
  <Application>Microsoft Office PowerPoint</Application>
  <PresentationFormat>Presentación en pantalla (16:9)</PresentationFormat>
  <Paragraphs>33</Paragraphs>
  <Slides>22</Slides>
  <Notes>22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4" baseType="lpstr">
      <vt:lpstr>Arial</vt:lpstr>
      <vt:lpstr>Simple Light</vt:lpstr>
      <vt:lpstr>Presentación de PowerPoint</vt:lpstr>
      <vt:lpstr>Presentación de PowerPoint</vt:lpstr>
      <vt:lpstr>Plan Erasmus 2021-2027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MOVILIDADES INDIVIDUALES</vt:lpstr>
      <vt:lpstr>Presentación de PowerPoint</vt:lpstr>
      <vt:lpstr>Presentación de PowerPoint</vt:lpstr>
      <vt:lpstr>MOVILIDADES LARGA DURACIÓN</vt:lpstr>
      <vt:lpstr>Presentación de PowerPoint</vt:lpstr>
      <vt:lpstr>Acogida de profesores en prácticas </vt:lpstr>
      <vt:lpstr>Expertos invitados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AMALIA MARIA GARCIA MORON</cp:lastModifiedBy>
  <cp:revision>1</cp:revision>
  <dcterms:modified xsi:type="dcterms:W3CDTF">2024-02-29T08:53:12Z</dcterms:modified>
</cp:coreProperties>
</file>