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8918B-9CF1-44CA-904D-A7C16BA6ED34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0A00EE8-4F6F-4E40-A6A4-9907BABD5E5A}">
      <dgm:prSet phldrT="[Texto]"/>
      <dgm:spPr/>
      <dgm:t>
        <a:bodyPr/>
        <a:lstStyle/>
        <a:p>
          <a:r>
            <a:rPr lang="es-ES" dirty="0" smtClean="0"/>
            <a:t>1</a:t>
          </a:r>
          <a:endParaRPr lang="es-ES" dirty="0"/>
        </a:p>
      </dgm:t>
    </dgm:pt>
    <dgm:pt modelId="{F6781C64-ED87-476C-B6DA-9F7034A2682F}" type="parTrans" cxnId="{02968CD3-C705-4E76-B04F-E56ED2214C8D}">
      <dgm:prSet/>
      <dgm:spPr/>
      <dgm:t>
        <a:bodyPr/>
        <a:lstStyle/>
        <a:p>
          <a:endParaRPr lang="es-ES"/>
        </a:p>
      </dgm:t>
    </dgm:pt>
    <dgm:pt modelId="{9D4598E8-7CC8-4A21-9622-BB414108D127}" type="sibTrans" cxnId="{02968CD3-C705-4E76-B04F-E56ED2214C8D}">
      <dgm:prSet/>
      <dgm:spPr/>
      <dgm:t>
        <a:bodyPr/>
        <a:lstStyle/>
        <a:p>
          <a:endParaRPr lang="es-ES"/>
        </a:p>
      </dgm:t>
    </dgm:pt>
    <dgm:pt modelId="{27006CD5-B3E7-448A-857F-BD70650CECE6}">
      <dgm:prSet phldrT="[Texto]"/>
      <dgm:spPr/>
      <dgm:t>
        <a:bodyPr/>
        <a:lstStyle/>
        <a:p>
          <a:r>
            <a:rPr lang="es-ES" dirty="0" smtClean="0"/>
            <a:t>Yo siento calma en las situaciones.</a:t>
          </a:r>
          <a:endParaRPr lang="es-ES" dirty="0"/>
        </a:p>
      </dgm:t>
    </dgm:pt>
    <dgm:pt modelId="{01306757-5024-41EF-9BEE-7534CB80D63D}" type="parTrans" cxnId="{301AB6C8-43D6-41B3-ACFB-C4DBF7A799D0}">
      <dgm:prSet/>
      <dgm:spPr/>
      <dgm:t>
        <a:bodyPr/>
        <a:lstStyle/>
        <a:p>
          <a:endParaRPr lang="es-ES"/>
        </a:p>
      </dgm:t>
    </dgm:pt>
    <dgm:pt modelId="{AF3B12DB-A212-4AF7-8FD8-7346B4E37C55}" type="sibTrans" cxnId="{301AB6C8-43D6-41B3-ACFB-C4DBF7A799D0}">
      <dgm:prSet/>
      <dgm:spPr/>
      <dgm:t>
        <a:bodyPr/>
        <a:lstStyle/>
        <a:p>
          <a:endParaRPr lang="es-ES"/>
        </a:p>
      </dgm:t>
    </dgm:pt>
    <dgm:pt modelId="{F650F000-DC71-448F-ABB2-F48CEC35D76E}">
      <dgm:prSet phldrT="[Texto]"/>
      <dgm:spPr/>
      <dgm:t>
        <a:bodyPr/>
        <a:lstStyle/>
        <a:p>
          <a:r>
            <a:rPr lang="es-ES" dirty="0" smtClean="0"/>
            <a:t>2</a:t>
          </a:r>
          <a:endParaRPr lang="es-ES" dirty="0"/>
        </a:p>
      </dgm:t>
    </dgm:pt>
    <dgm:pt modelId="{5E701BF2-ED66-4A16-8E50-309A3914B39D}" type="parTrans" cxnId="{B0C5FC7E-25CE-4BAA-8363-4E6C99832BC0}">
      <dgm:prSet/>
      <dgm:spPr/>
      <dgm:t>
        <a:bodyPr/>
        <a:lstStyle/>
        <a:p>
          <a:endParaRPr lang="es-ES"/>
        </a:p>
      </dgm:t>
    </dgm:pt>
    <dgm:pt modelId="{90DEA833-A286-467D-A3B7-0C69D68B8B9E}" type="sibTrans" cxnId="{B0C5FC7E-25CE-4BAA-8363-4E6C99832BC0}">
      <dgm:prSet/>
      <dgm:spPr/>
      <dgm:t>
        <a:bodyPr/>
        <a:lstStyle/>
        <a:p>
          <a:endParaRPr lang="es-ES"/>
        </a:p>
      </dgm:t>
    </dgm:pt>
    <dgm:pt modelId="{F827526E-CEB6-4F37-ADB8-F394D2D53653}">
      <dgm:prSet phldrT="[Texto]"/>
      <dgm:spPr/>
      <dgm:t>
        <a:bodyPr/>
        <a:lstStyle/>
        <a:p>
          <a:r>
            <a:rPr lang="es-ES" dirty="0" smtClean="0"/>
            <a:t>Aumento mi paciencia logrando el respeto por mí.</a:t>
          </a:r>
          <a:endParaRPr lang="es-ES" dirty="0"/>
        </a:p>
      </dgm:t>
    </dgm:pt>
    <dgm:pt modelId="{604CBE08-52AC-4078-BD4A-65C73194B1A1}" type="parTrans" cxnId="{697B047A-396E-4BCA-9B43-D7A85B074A68}">
      <dgm:prSet/>
      <dgm:spPr/>
      <dgm:t>
        <a:bodyPr/>
        <a:lstStyle/>
        <a:p>
          <a:endParaRPr lang="es-ES"/>
        </a:p>
      </dgm:t>
    </dgm:pt>
    <dgm:pt modelId="{09EF291E-6575-4A57-8052-D2118CA70829}" type="sibTrans" cxnId="{697B047A-396E-4BCA-9B43-D7A85B074A68}">
      <dgm:prSet/>
      <dgm:spPr/>
      <dgm:t>
        <a:bodyPr/>
        <a:lstStyle/>
        <a:p>
          <a:endParaRPr lang="es-ES"/>
        </a:p>
      </dgm:t>
    </dgm:pt>
    <dgm:pt modelId="{30CA059D-ACEC-4BCD-AA61-9B6E394D5DAD}">
      <dgm:prSet phldrT="[Texto]"/>
      <dgm:spPr/>
      <dgm:t>
        <a:bodyPr/>
        <a:lstStyle/>
        <a:p>
          <a:r>
            <a:rPr lang="es-ES" dirty="0" smtClean="0"/>
            <a:t>3</a:t>
          </a:r>
          <a:endParaRPr lang="es-ES" dirty="0"/>
        </a:p>
      </dgm:t>
    </dgm:pt>
    <dgm:pt modelId="{1204AB1A-A7CF-4D96-93D2-85EFE53C1FAF}" type="parTrans" cxnId="{38F0922B-14E3-440F-BBB9-3C7349097137}">
      <dgm:prSet/>
      <dgm:spPr/>
      <dgm:t>
        <a:bodyPr/>
        <a:lstStyle/>
        <a:p>
          <a:endParaRPr lang="es-ES"/>
        </a:p>
      </dgm:t>
    </dgm:pt>
    <dgm:pt modelId="{7D780581-FF2D-474E-8EFF-373DD5411D76}" type="sibTrans" cxnId="{38F0922B-14E3-440F-BBB9-3C7349097137}">
      <dgm:prSet/>
      <dgm:spPr/>
      <dgm:t>
        <a:bodyPr/>
        <a:lstStyle/>
        <a:p>
          <a:endParaRPr lang="es-ES"/>
        </a:p>
      </dgm:t>
    </dgm:pt>
    <dgm:pt modelId="{E1D4757F-DA5A-4334-91EE-D88F24EA3526}">
      <dgm:prSet phldrT="[Texto]"/>
      <dgm:spPr/>
      <dgm:t>
        <a:bodyPr/>
        <a:lstStyle/>
        <a:p>
          <a:r>
            <a:rPr lang="es-ES" dirty="0" smtClean="0"/>
            <a:t>Me doy tranquilidad aportándome compasión conmigo misma.</a:t>
          </a:r>
          <a:endParaRPr lang="es-ES" dirty="0"/>
        </a:p>
      </dgm:t>
    </dgm:pt>
    <dgm:pt modelId="{04940DAC-CDA0-4FAD-9920-289B69E55EDF}" type="parTrans" cxnId="{8714F2AA-FEAB-45BD-81D3-7A4913D50BC0}">
      <dgm:prSet/>
      <dgm:spPr/>
      <dgm:t>
        <a:bodyPr/>
        <a:lstStyle/>
        <a:p>
          <a:endParaRPr lang="es-ES"/>
        </a:p>
      </dgm:t>
    </dgm:pt>
    <dgm:pt modelId="{B4104A5F-7837-462E-BF36-F54727950874}" type="sibTrans" cxnId="{8714F2AA-FEAB-45BD-81D3-7A4913D50BC0}">
      <dgm:prSet/>
      <dgm:spPr/>
      <dgm:t>
        <a:bodyPr/>
        <a:lstStyle/>
        <a:p>
          <a:endParaRPr lang="es-ES"/>
        </a:p>
      </dgm:t>
    </dgm:pt>
    <dgm:pt modelId="{EFEFEABE-1220-47AC-80CA-84B5459CF78B}" type="pres">
      <dgm:prSet presAssocID="{FD78918B-9CF1-44CA-904D-A7C16BA6ED34}" presName="Name0" presStyleCnt="0">
        <dgm:presLayoutVars>
          <dgm:dir/>
          <dgm:animLvl val="lvl"/>
          <dgm:resizeHandles val="exact"/>
        </dgm:presLayoutVars>
      </dgm:prSet>
      <dgm:spPr/>
    </dgm:pt>
    <dgm:pt modelId="{3A9B9FD7-8763-4243-9D60-C52FFA57217D}" type="pres">
      <dgm:prSet presAssocID="{F0A00EE8-4F6F-4E40-A6A4-9907BABD5E5A}" presName="compositeNode" presStyleCnt="0">
        <dgm:presLayoutVars>
          <dgm:bulletEnabled val="1"/>
        </dgm:presLayoutVars>
      </dgm:prSet>
      <dgm:spPr/>
    </dgm:pt>
    <dgm:pt modelId="{02B0B236-D72B-4194-B76E-E5326E1D96A6}" type="pres">
      <dgm:prSet presAssocID="{F0A00EE8-4F6F-4E40-A6A4-9907BABD5E5A}" presName="bgRect" presStyleLbl="node1" presStyleIdx="0" presStyleCnt="3" custScaleY="142221"/>
      <dgm:spPr/>
    </dgm:pt>
    <dgm:pt modelId="{A7C11032-E31F-436A-A4CF-E7DA45AABD3A}" type="pres">
      <dgm:prSet presAssocID="{F0A00EE8-4F6F-4E40-A6A4-9907BABD5E5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21151965-D842-4E1D-82FC-8F483A7E688E}" type="pres">
      <dgm:prSet presAssocID="{F0A00EE8-4F6F-4E40-A6A4-9907BABD5E5A}" presName="childNode" presStyleLbl="node1" presStyleIdx="0" presStyleCnt="3">
        <dgm:presLayoutVars>
          <dgm:bulletEnabled val="1"/>
        </dgm:presLayoutVars>
      </dgm:prSet>
      <dgm:spPr/>
    </dgm:pt>
    <dgm:pt modelId="{83BD1DC5-263D-4A77-A0D3-92A721787C3D}" type="pres">
      <dgm:prSet presAssocID="{9D4598E8-7CC8-4A21-9622-BB414108D127}" presName="hSp" presStyleCnt="0"/>
      <dgm:spPr/>
    </dgm:pt>
    <dgm:pt modelId="{9C4AAB45-017F-4A23-92E3-867EAEF8ECDD}" type="pres">
      <dgm:prSet presAssocID="{9D4598E8-7CC8-4A21-9622-BB414108D127}" presName="vProcSp" presStyleCnt="0"/>
      <dgm:spPr/>
    </dgm:pt>
    <dgm:pt modelId="{C18C062B-DAE9-4FF7-90CF-322F32370FE4}" type="pres">
      <dgm:prSet presAssocID="{9D4598E8-7CC8-4A21-9622-BB414108D127}" presName="vSp1" presStyleCnt="0"/>
      <dgm:spPr/>
    </dgm:pt>
    <dgm:pt modelId="{60C08868-AD5E-4C59-A9C6-FFA7B1503DD0}" type="pres">
      <dgm:prSet presAssocID="{9D4598E8-7CC8-4A21-9622-BB414108D127}" presName="simulatedConn" presStyleLbl="solidFgAcc1" presStyleIdx="0" presStyleCnt="2"/>
      <dgm:spPr/>
    </dgm:pt>
    <dgm:pt modelId="{97079E1B-ADE9-4D2C-9E75-C0729298C910}" type="pres">
      <dgm:prSet presAssocID="{9D4598E8-7CC8-4A21-9622-BB414108D127}" presName="vSp2" presStyleCnt="0"/>
      <dgm:spPr/>
    </dgm:pt>
    <dgm:pt modelId="{DB63B969-2400-4710-B83D-178B1DB11CDD}" type="pres">
      <dgm:prSet presAssocID="{9D4598E8-7CC8-4A21-9622-BB414108D127}" presName="sibTrans" presStyleCnt="0"/>
      <dgm:spPr/>
    </dgm:pt>
    <dgm:pt modelId="{38ACFF07-9BE7-4477-91B3-333FBF345115}" type="pres">
      <dgm:prSet presAssocID="{F650F000-DC71-448F-ABB2-F48CEC35D76E}" presName="compositeNode" presStyleCnt="0">
        <dgm:presLayoutVars>
          <dgm:bulletEnabled val="1"/>
        </dgm:presLayoutVars>
      </dgm:prSet>
      <dgm:spPr/>
    </dgm:pt>
    <dgm:pt modelId="{EDB8D459-97C1-462E-92AB-F90DDFF343A4}" type="pres">
      <dgm:prSet presAssocID="{F650F000-DC71-448F-ABB2-F48CEC35D76E}" presName="bgRect" presStyleLbl="node1" presStyleIdx="1" presStyleCnt="3" custScaleY="144442" custLinFactNeighborX="-1808" custLinFactNeighborY="-1112"/>
      <dgm:spPr/>
    </dgm:pt>
    <dgm:pt modelId="{BD36C56C-1FF1-4CC8-99BB-A1D9DDE71810}" type="pres">
      <dgm:prSet presAssocID="{F650F000-DC71-448F-ABB2-F48CEC35D76E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56DEE36E-91FA-4D26-A4E8-449A6A04406C}" type="pres">
      <dgm:prSet presAssocID="{F650F000-DC71-448F-ABB2-F48CEC35D76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384E36-2A36-44A5-9640-24AC51180B85}" type="pres">
      <dgm:prSet presAssocID="{90DEA833-A286-467D-A3B7-0C69D68B8B9E}" presName="hSp" presStyleCnt="0"/>
      <dgm:spPr/>
    </dgm:pt>
    <dgm:pt modelId="{030EF367-020E-40A1-9D1E-1732C774AEB2}" type="pres">
      <dgm:prSet presAssocID="{90DEA833-A286-467D-A3B7-0C69D68B8B9E}" presName="vProcSp" presStyleCnt="0"/>
      <dgm:spPr/>
    </dgm:pt>
    <dgm:pt modelId="{BA663196-F198-44B6-BD15-25CE78ABD4B5}" type="pres">
      <dgm:prSet presAssocID="{90DEA833-A286-467D-A3B7-0C69D68B8B9E}" presName="vSp1" presStyleCnt="0"/>
      <dgm:spPr/>
    </dgm:pt>
    <dgm:pt modelId="{4A2E475B-09C1-4B15-A1CD-08701D27CAFD}" type="pres">
      <dgm:prSet presAssocID="{90DEA833-A286-467D-A3B7-0C69D68B8B9E}" presName="simulatedConn" presStyleLbl="solidFgAcc1" presStyleIdx="1" presStyleCnt="2"/>
      <dgm:spPr/>
    </dgm:pt>
    <dgm:pt modelId="{1603E0F1-7131-4703-BAAF-021BDCF1981D}" type="pres">
      <dgm:prSet presAssocID="{90DEA833-A286-467D-A3B7-0C69D68B8B9E}" presName="vSp2" presStyleCnt="0"/>
      <dgm:spPr/>
    </dgm:pt>
    <dgm:pt modelId="{9EFAC676-1B2E-45E8-B230-596C11397205}" type="pres">
      <dgm:prSet presAssocID="{90DEA833-A286-467D-A3B7-0C69D68B8B9E}" presName="sibTrans" presStyleCnt="0"/>
      <dgm:spPr/>
    </dgm:pt>
    <dgm:pt modelId="{6007D18C-9B3D-4AE8-9E7F-6FC05E948248}" type="pres">
      <dgm:prSet presAssocID="{30CA059D-ACEC-4BCD-AA61-9B6E394D5DAD}" presName="compositeNode" presStyleCnt="0">
        <dgm:presLayoutVars>
          <dgm:bulletEnabled val="1"/>
        </dgm:presLayoutVars>
      </dgm:prSet>
      <dgm:spPr/>
    </dgm:pt>
    <dgm:pt modelId="{A3CBDA6C-6FEF-4ACD-A742-00B1B39BB977}" type="pres">
      <dgm:prSet presAssocID="{30CA059D-ACEC-4BCD-AA61-9B6E394D5DAD}" presName="bgRect" presStyleLbl="node1" presStyleIdx="2" presStyleCnt="3" custScaleY="142221" custLinFactNeighborX="-1309" custLinFactNeighborY="1111"/>
      <dgm:spPr/>
    </dgm:pt>
    <dgm:pt modelId="{AB43A1C6-D282-43BF-823B-3D22C00488E3}" type="pres">
      <dgm:prSet presAssocID="{30CA059D-ACEC-4BCD-AA61-9B6E394D5DAD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EC9EEBD2-21A5-4EAB-9317-F81B40226A9B}" type="pres">
      <dgm:prSet presAssocID="{30CA059D-ACEC-4BCD-AA61-9B6E394D5DAD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B9F245EC-C360-4CD6-9B2E-F4153FAE4410}" type="presOf" srcId="{F650F000-DC71-448F-ABB2-F48CEC35D76E}" destId="{EDB8D459-97C1-462E-92AB-F90DDFF343A4}" srcOrd="0" destOrd="0" presId="urn:microsoft.com/office/officeart/2005/8/layout/hProcess7"/>
    <dgm:cxn modelId="{4D28C7F2-6BD9-46C3-8230-B4B6FAAE46A2}" type="presOf" srcId="{30CA059D-ACEC-4BCD-AA61-9B6E394D5DAD}" destId="{A3CBDA6C-6FEF-4ACD-A742-00B1B39BB977}" srcOrd="0" destOrd="0" presId="urn:microsoft.com/office/officeart/2005/8/layout/hProcess7"/>
    <dgm:cxn modelId="{4D3CAB2C-7086-4264-BB22-BE995DDAB6E2}" type="presOf" srcId="{FD78918B-9CF1-44CA-904D-A7C16BA6ED34}" destId="{EFEFEABE-1220-47AC-80CA-84B5459CF78B}" srcOrd="0" destOrd="0" presId="urn:microsoft.com/office/officeart/2005/8/layout/hProcess7"/>
    <dgm:cxn modelId="{F4300545-7CD6-4189-B4E3-FE95E8C72A5F}" type="presOf" srcId="{F0A00EE8-4F6F-4E40-A6A4-9907BABD5E5A}" destId="{02B0B236-D72B-4194-B76E-E5326E1D96A6}" srcOrd="0" destOrd="0" presId="urn:microsoft.com/office/officeart/2005/8/layout/hProcess7"/>
    <dgm:cxn modelId="{301AB6C8-43D6-41B3-ACFB-C4DBF7A799D0}" srcId="{F0A00EE8-4F6F-4E40-A6A4-9907BABD5E5A}" destId="{27006CD5-B3E7-448A-857F-BD70650CECE6}" srcOrd="0" destOrd="0" parTransId="{01306757-5024-41EF-9BEE-7534CB80D63D}" sibTransId="{AF3B12DB-A212-4AF7-8FD8-7346B4E37C55}"/>
    <dgm:cxn modelId="{3FE66D8A-FC34-4E71-A930-933111BDF868}" type="presOf" srcId="{30CA059D-ACEC-4BCD-AA61-9B6E394D5DAD}" destId="{AB43A1C6-D282-43BF-823B-3D22C00488E3}" srcOrd="1" destOrd="0" presId="urn:microsoft.com/office/officeart/2005/8/layout/hProcess7"/>
    <dgm:cxn modelId="{8714F2AA-FEAB-45BD-81D3-7A4913D50BC0}" srcId="{30CA059D-ACEC-4BCD-AA61-9B6E394D5DAD}" destId="{E1D4757F-DA5A-4334-91EE-D88F24EA3526}" srcOrd="0" destOrd="0" parTransId="{04940DAC-CDA0-4FAD-9920-289B69E55EDF}" sibTransId="{B4104A5F-7837-462E-BF36-F54727950874}"/>
    <dgm:cxn modelId="{74E0F79C-A081-491E-B906-CBCCA7575E7D}" type="presOf" srcId="{F0A00EE8-4F6F-4E40-A6A4-9907BABD5E5A}" destId="{A7C11032-E31F-436A-A4CF-E7DA45AABD3A}" srcOrd="1" destOrd="0" presId="urn:microsoft.com/office/officeart/2005/8/layout/hProcess7"/>
    <dgm:cxn modelId="{B0C5FC7E-25CE-4BAA-8363-4E6C99832BC0}" srcId="{FD78918B-9CF1-44CA-904D-A7C16BA6ED34}" destId="{F650F000-DC71-448F-ABB2-F48CEC35D76E}" srcOrd="1" destOrd="0" parTransId="{5E701BF2-ED66-4A16-8E50-309A3914B39D}" sibTransId="{90DEA833-A286-467D-A3B7-0C69D68B8B9E}"/>
    <dgm:cxn modelId="{8AE4440D-0751-4DF9-BC37-8DF053E2A25D}" type="presOf" srcId="{E1D4757F-DA5A-4334-91EE-D88F24EA3526}" destId="{EC9EEBD2-21A5-4EAB-9317-F81B40226A9B}" srcOrd="0" destOrd="0" presId="urn:microsoft.com/office/officeart/2005/8/layout/hProcess7"/>
    <dgm:cxn modelId="{38F0922B-14E3-440F-BBB9-3C7349097137}" srcId="{FD78918B-9CF1-44CA-904D-A7C16BA6ED34}" destId="{30CA059D-ACEC-4BCD-AA61-9B6E394D5DAD}" srcOrd="2" destOrd="0" parTransId="{1204AB1A-A7CF-4D96-93D2-85EFE53C1FAF}" sibTransId="{7D780581-FF2D-474E-8EFF-373DD5411D76}"/>
    <dgm:cxn modelId="{7E289120-587B-4900-B290-676E8363E83A}" type="presOf" srcId="{27006CD5-B3E7-448A-857F-BD70650CECE6}" destId="{21151965-D842-4E1D-82FC-8F483A7E688E}" srcOrd="0" destOrd="0" presId="urn:microsoft.com/office/officeart/2005/8/layout/hProcess7"/>
    <dgm:cxn modelId="{697B047A-396E-4BCA-9B43-D7A85B074A68}" srcId="{F650F000-DC71-448F-ABB2-F48CEC35D76E}" destId="{F827526E-CEB6-4F37-ADB8-F394D2D53653}" srcOrd="0" destOrd="0" parTransId="{604CBE08-52AC-4078-BD4A-65C73194B1A1}" sibTransId="{09EF291E-6575-4A57-8052-D2118CA70829}"/>
    <dgm:cxn modelId="{FEB63766-CA56-48FD-A743-ABC988127D31}" type="presOf" srcId="{F827526E-CEB6-4F37-ADB8-F394D2D53653}" destId="{56DEE36E-91FA-4D26-A4E8-449A6A04406C}" srcOrd="0" destOrd="0" presId="urn:microsoft.com/office/officeart/2005/8/layout/hProcess7"/>
    <dgm:cxn modelId="{F20A930A-BF5A-4425-A1EC-496C7592AFBD}" type="presOf" srcId="{F650F000-DC71-448F-ABB2-F48CEC35D76E}" destId="{BD36C56C-1FF1-4CC8-99BB-A1D9DDE71810}" srcOrd="1" destOrd="0" presId="urn:microsoft.com/office/officeart/2005/8/layout/hProcess7"/>
    <dgm:cxn modelId="{02968CD3-C705-4E76-B04F-E56ED2214C8D}" srcId="{FD78918B-9CF1-44CA-904D-A7C16BA6ED34}" destId="{F0A00EE8-4F6F-4E40-A6A4-9907BABD5E5A}" srcOrd="0" destOrd="0" parTransId="{F6781C64-ED87-476C-B6DA-9F7034A2682F}" sibTransId="{9D4598E8-7CC8-4A21-9622-BB414108D127}"/>
    <dgm:cxn modelId="{48C5A575-B5CE-4694-BFF5-91C3BBE4F219}" type="presParOf" srcId="{EFEFEABE-1220-47AC-80CA-84B5459CF78B}" destId="{3A9B9FD7-8763-4243-9D60-C52FFA57217D}" srcOrd="0" destOrd="0" presId="urn:microsoft.com/office/officeart/2005/8/layout/hProcess7"/>
    <dgm:cxn modelId="{D9BDC110-A495-4924-B9BB-821895178614}" type="presParOf" srcId="{3A9B9FD7-8763-4243-9D60-C52FFA57217D}" destId="{02B0B236-D72B-4194-B76E-E5326E1D96A6}" srcOrd="0" destOrd="0" presId="urn:microsoft.com/office/officeart/2005/8/layout/hProcess7"/>
    <dgm:cxn modelId="{AD6274ED-0AA8-4479-A317-CDF544E0FA7A}" type="presParOf" srcId="{3A9B9FD7-8763-4243-9D60-C52FFA57217D}" destId="{A7C11032-E31F-436A-A4CF-E7DA45AABD3A}" srcOrd="1" destOrd="0" presId="urn:microsoft.com/office/officeart/2005/8/layout/hProcess7"/>
    <dgm:cxn modelId="{E41E479E-7658-4250-B302-D3740A54AB6A}" type="presParOf" srcId="{3A9B9FD7-8763-4243-9D60-C52FFA57217D}" destId="{21151965-D842-4E1D-82FC-8F483A7E688E}" srcOrd="2" destOrd="0" presId="urn:microsoft.com/office/officeart/2005/8/layout/hProcess7"/>
    <dgm:cxn modelId="{DC377AB3-52B7-4B7D-B364-DD690D1820E0}" type="presParOf" srcId="{EFEFEABE-1220-47AC-80CA-84B5459CF78B}" destId="{83BD1DC5-263D-4A77-A0D3-92A721787C3D}" srcOrd="1" destOrd="0" presId="urn:microsoft.com/office/officeart/2005/8/layout/hProcess7"/>
    <dgm:cxn modelId="{5720960E-924D-40BE-A0C2-9C85C52B0131}" type="presParOf" srcId="{EFEFEABE-1220-47AC-80CA-84B5459CF78B}" destId="{9C4AAB45-017F-4A23-92E3-867EAEF8ECDD}" srcOrd="2" destOrd="0" presId="urn:microsoft.com/office/officeart/2005/8/layout/hProcess7"/>
    <dgm:cxn modelId="{D7291D6B-1482-42D6-AE2E-41FAED321BC8}" type="presParOf" srcId="{9C4AAB45-017F-4A23-92E3-867EAEF8ECDD}" destId="{C18C062B-DAE9-4FF7-90CF-322F32370FE4}" srcOrd="0" destOrd="0" presId="urn:microsoft.com/office/officeart/2005/8/layout/hProcess7"/>
    <dgm:cxn modelId="{05EC10EE-3B20-4442-A114-406636088470}" type="presParOf" srcId="{9C4AAB45-017F-4A23-92E3-867EAEF8ECDD}" destId="{60C08868-AD5E-4C59-A9C6-FFA7B1503DD0}" srcOrd="1" destOrd="0" presId="urn:microsoft.com/office/officeart/2005/8/layout/hProcess7"/>
    <dgm:cxn modelId="{743AC7E8-A600-4606-86B6-A852B6654FF0}" type="presParOf" srcId="{9C4AAB45-017F-4A23-92E3-867EAEF8ECDD}" destId="{97079E1B-ADE9-4D2C-9E75-C0729298C910}" srcOrd="2" destOrd="0" presId="urn:microsoft.com/office/officeart/2005/8/layout/hProcess7"/>
    <dgm:cxn modelId="{ACA475AB-E7EC-4967-900C-410AAD59D022}" type="presParOf" srcId="{EFEFEABE-1220-47AC-80CA-84B5459CF78B}" destId="{DB63B969-2400-4710-B83D-178B1DB11CDD}" srcOrd="3" destOrd="0" presId="urn:microsoft.com/office/officeart/2005/8/layout/hProcess7"/>
    <dgm:cxn modelId="{B694D224-01AD-4E82-B30A-3AC2719EABEA}" type="presParOf" srcId="{EFEFEABE-1220-47AC-80CA-84B5459CF78B}" destId="{38ACFF07-9BE7-4477-91B3-333FBF345115}" srcOrd="4" destOrd="0" presId="urn:microsoft.com/office/officeart/2005/8/layout/hProcess7"/>
    <dgm:cxn modelId="{89EF4EEC-609D-4C98-B41B-FA438BB770F7}" type="presParOf" srcId="{38ACFF07-9BE7-4477-91B3-333FBF345115}" destId="{EDB8D459-97C1-462E-92AB-F90DDFF343A4}" srcOrd="0" destOrd="0" presId="urn:microsoft.com/office/officeart/2005/8/layout/hProcess7"/>
    <dgm:cxn modelId="{6D4BACA2-BE74-44F4-BA76-45DD2455755C}" type="presParOf" srcId="{38ACFF07-9BE7-4477-91B3-333FBF345115}" destId="{BD36C56C-1FF1-4CC8-99BB-A1D9DDE71810}" srcOrd="1" destOrd="0" presId="urn:microsoft.com/office/officeart/2005/8/layout/hProcess7"/>
    <dgm:cxn modelId="{9D562CE1-3F0D-416A-B4E5-78E46AFD513B}" type="presParOf" srcId="{38ACFF07-9BE7-4477-91B3-333FBF345115}" destId="{56DEE36E-91FA-4D26-A4E8-449A6A04406C}" srcOrd="2" destOrd="0" presId="urn:microsoft.com/office/officeart/2005/8/layout/hProcess7"/>
    <dgm:cxn modelId="{59D5E693-9C78-4DF0-9F6C-36EC4C563F2C}" type="presParOf" srcId="{EFEFEABE-1220-47AC-80CA-84B5459CF78B}" destId="{AD384E36-2A36-44A5-9640-24AC51180B85}" srcOrd="5" destOrd="0" presId="urn:microsoft.com/office/officeart/2005/8/layout/hProcess7"/>
    <dgm:cxn modelId="{9F543516-7BF4-4D7E-86E4-280C91B238D3}" type="presParOf" srcId="{EFEFEABE-1220-47AC-80CA-84B5459CF78B}" destId="{030EF367-020E-40A1-9D1E-1732C774AEB2}" srcOrd="6" destOrd="0" presId="urn:microsoft.com/office/officeart/2005/8/layout/hProcess7"/>
    <dgm:cxn modelId="{6B02C8CD-6A76-457A-A6E5-5DA3653E56F7}" type="presParOf" srcId="{030EF367-020E-40A1-9D1E-1732C774AEB2}" destId="{BA663196-F198-44B6-BD15-25CE78ABD4B5}" srcOrd="0" destOrd="0" presId="urn:microsoft.com/office/officeart/2005/8/layout/hProcess7"/>
    <dgm:cxn modelId="{02719021-55A2-4DB1-AD77-C3037C87E030}" type="presParOf" srcId="{030EF367-020E-40A1-9D1E-1732C774AEB2}" destId="{4A2E475B-09C1-4B15-A1CD-08701D27CAFD}" srcOrd="1" destOrd="0" presId="urn:microsoft.com/office/officeart/2005/8/layout/hProcess7"/>
    <dgm:cxn modelId="{F01D2858-AE40-4905-8219-40B97E706985}" type="presParOf" srcId="{030EF367-020E-40A1-9D1E-1732C774AEB2}" destId="{1603E0F1-7131-4703-BAAF-021BDCF1981D}" srcOrd="2" destOrd="0" presId="urn:microsoft.com/office/officeart/2005/8/layout/hProcess7"/>
    <dgm:cxn modelId="{EF97794B-23E2-4735-A1C3-617F3A164323}" type="presParOf" srcId="{EFEFEABE-1220-47AC-80CA-84B5459CF78B}" destId="{9EFAC676-1B2E-45E8-B230-596C11397205}" srcOrd="7" destOrd="0" presId="urn:microsoft.com/office/officeart/2005/8/layout/hProcess7"/>
    <dgm:cxn modelId="{2374B808-46DD-452F-AA82-EFF144B42FFB}" type="presParOf" srcId="{EFEFEABE-1220-47AC-80CA-84B5459CF78B}" destId="{6007D18C-9B3D-4AE8-9E7F-6FC05E948248}" srcOrd="8" destOrd="0" presId="urn:microsoft.com/office/officeart/2005/8/layout/hProcess7"/>
    <dgm:cxn modelId="{CA3A95BF-43F9-4851-B265-6F870C4BED3B}" type="presParOf" srcId="{6007D18C-9B3D-4AE8-9E7F-6FC05E948248}" destId="{A3CBDA6C-6FEF-4ACD-A742-00B1B39BB977}" srcOrd="0" destOrd="0" presId="urn:microsoft.com/office/officeart/2005/8/layout/hProcess7"/>
    <dgm:cxn modelId="{52755169-CF8A-44D2-82BA-D93AAC0D75B0}" type="presParOf" srcId="{6007D18C-9B3D-4AE8-9E7F-6FC05E948248}" destId="{AB43A1C6-D282-43BF-823B-3D22C00488E3}" srcOrd="1" destOrd="0" presId="urn:microsoft.com/office/officeart/2005/8/layout/hProcess7"/>
    <dgm:cxn modelId="{19096521-AFBA-4571-AA3C-87401BF79B85}" type="presParOf" srcId="{6007D18C-9B3D-4AE8-9E7F-6FC05E948248}" destId="{EC9EEBD2-21A5-4EAB-9317-F81B40226A9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2D5B0-7B35-4713-95C9-582539886E2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B2E875-4D0E-4C54-A000-8FC35DDCABD8}">
      <dgm:prSet phldrT="[Texto]"/>
      <dgm:spPr/>
      <dgm:t>
        <a:bodyPr/>
        <a:lstStyle/>
        <a:p>
          <a:r>
            <a:rPr lang="es-ES" dirty="0" smtClean="0"/>
            <a:t>4. Con ACEPTACIÓN plena llego al AFRONTAMIENTO de mis áreas de mejora.</a:t>
          </a:r>
          <a:endParaRPr lang="es-ES" dirty="0"/>
        </a:p>
      </dgm:t>
    </dgm:pt>
    <dgm:pt modelId="{1D3B663B-D64A-47DE-8A70-B6F84BEBCBAB}" type="parTrans" cxnId="{1D0682B9-1496-484C-9473-250681348EAC}">
      <dgm:prSet/>
      <dgm:spPr/>
      <dgm:t>
        <a:bodyPr/>
        <a:lstStyle/>
        <a:p>
          <a:endParaRPr lang="es-ES"/>
        </a:p>
      </dgm:t>
    </dgm:pt>
    <dgm:pt modelId="{6A03D67F-D116-4569-927C-A27E7D3C5F63}" type="sibTrans" cxnId="{1D0682B9-1496-484C-9473-250681348EAC}">
      <dgm:prSet/>
      <dgm:spPr/>
      <dgm:t>
        <a:bodyPr/>
        <a:lstStyle/>
        <a:p>
          <a:endParaRPr lang="es-ES"/>
        </a:p>
      </dgm:t>
    </dgm:pt>
    <dgm:pt modelId="{042CD369-947F-4A8D-9B0A-8EEFAD1F4154}">
      <dgm:prSet phldrT="[Texto]"/>
      <dgm:spPr/>
      <dgm:t>
        <a:bodyPr/>
        <a:lstStyle/>
        <a:p>
          <a:r>
            <a:rPr lang="es-ES" dirty="0" smtClean="0"/>
            <a:t>5. Cuanto más VALENTÍA  tengo, más SEGURIDAD alcanzo conmigo misma en las situaciones.</a:t>
          </a:r>
          <a:endParaRPr lang="es-ES" dirty="0"/>
        </a:p>
      </dgm:t>
    </dgm:pt>
    <dgm:pt modelId="{3733D1AA-8C21-477A-9284-5882B58D0578}" type="parTrans" cxnId="{8276DA3D-29E1-4895-97F8-E65542002909}">
      <dgm:prSet/>
      <dgm:spPr/>
      <dgm:t>
        <a:bodyPr/>
        <a:lstStyle/>
        <a:p>
          <a:endParaRPr lang="es-ES"/>
        </a:p>
      </dgm:t>
    </dgm:pt>
    <dgm:pt modelId="{F99389FD-39DF-42B6-87E7-95195FB5B62C}" type="sibTrans" cxnId="{8276DA3D-29E1-4895-97F8-E65542002909}">
      <dgm:prSet/>
      <dgm:spPr/>
      <dgm:t>
        <a:bodyPr/>
        <a:lstStyle/>
        <a:p>
          <a:endParaRPr lang="es-ES"/>
        </a:p>
      </dgm:t>
    </dgm:pt>
    <dgm:pt modelId="{1CF0192C-4EDB-4ECC-A48C-393EE28C4511}">
      <dgm:prSet phldrT="[Texto]"/>
      <dgm:spPr/>
      <dgm:t>
        <a:bodyPr/>
        <a:lstStyle/>
        <a:p>
          <a:r>
            <a:rPr lang="es-ES" dirty="0" smtClean="0"/>
            <a:t>6. La ALEGRÍA me aporta FELICIDAD.</a:t>
          </a:r>
          <a:endParaRPr lang="es-ES" dirty="0"/>
        </a:p>
      </dgm:t>
    </dgm:pt>
    <dgm:pt modelId="{7C8F4144-E99E-4043-8993-664604ACF421}" type="parTrans" cxnId="{2C9A0D15-9C2F-484C-91E5-03E8C87579C9}">
      <dgm:prSet/>
      <dgm:spPr/>
      <dgm:t>
        <a:bodyPr/>
        <a:lstStyle/>
        <a:p>
          <a:endParaRPr lang="es-ES"/>
        </a:p>
      </dgm:t>
    </dgm:pt>
    <dgm:pt modelId="{4E876C7A-F493-4635-AF83-14ABCF15D598}" type="sibTrans" cxnId="{2C9A0D15-9C2F-484C-91E5-03E8C87579C9}">
      <dgm:prSet/>
      <dgm:spPr/>
      <dgm:t>
        <a:bodyPr/>
        <a:lstStyle/>
        <a:p>
          <a:endParaRPr lang="es-ES"/>
        </a:p>
      </dgm:t>
    </dgm:pt>
    <dgm:pt modelId="{E1A483E5-4003-44BD-9843-E617EE5D819E}">
      <dgm:prSet phldrT="[Texto]"/>
      <dgm:spPr/>
      <dgm:t>
        <a:bodyPr/>
        <a:lstStyle/>
        <a:p>
          <a:r>
            <a:rPr lang="es-ES" dirty="0" smtClean="0"/>
            <a:t>7. Siento la EXPERIENCIA con un DISFRUTE espléndido.</a:t>
          </a:r>
          <a:endParaRPr lang="es-ES" dirty="0"/>
        </a:p>
      </dgm:t>
    </dgm:pt>
    <dgm:pt modelId="{ACC26831-5325-4D4B-B270-BC4A968E48D2}" type="parTrans" cxnId="{B589FA30-2A17-479B-BD81-A82D88BEC4EE}">
      <dgm:prSet/>
      <dgm:spPr/>
      <dgm:t>
        <a:bodyPr/>
        <a:lstStyle/>
        <a:p>
          <a:endParaRPr lang="es-ES"/>
        </a:p>
      </dgm:t>
    </dgm:pt>
    <dgm:pt modelId="{3E0685CA-3D8F-4568-9587-7DE778AE86AF}" type="sibTrans" cxnId="{B589FA30-2A17-479B-BD81-A82D88BEC4EE}">
      <dgm:prSet/>
      <dgm:spPr/>
      <dgm:t>
        <a:bodyPr/>
        <a:lstStyle/>
        <a:p>
          <a:endParaRPr lang="es-ES"/>
        </a:p>
      </dgm:t>
    </dgm:pt>
    <dgm:pt modelId="{7A5CDEB3-84BC-4221-B592-28A146AD483D}" type="pres">
      <dgm:prSet presAssocID="{2F72D5B0-7B35-4713-95C9-582539886E2F}" presName="composite" presStyleCnt="0">
        <dgm:presLayoutVars>
          <dgm:chMax val="1"/>
          <dgm:dir/>
          <dgm:resizeHandles val="exact"/>
        </dgm:presLayoutVars>
      </dgm:prSet>
      <dgm:spPr/>
    </dgm:pt>
    <dgm:pt modelId="{56A0F60C-D596-4586-B25A-5CC542A4DD20}" type="pres">
      <dgm:prSet presAssocID="{99B2E875-4D0E-4C54-A000-8FC35DDCABD8}" presName="roof" presStyleLbl="dkBgShp" presStyleIdx="0" presStyleCnt="2"/>
      <dgm:spPr/>
      <dgm:t>
        <a:bodyPr/>
        <a:lstStyle/>
        <a:p>
          <a:endParaRPr lang="es-ES"/>
        </a:p>
      </dgm:t>
    </dgm:pt>
    <dgm:pt modelId="{A1644443-AFC5-44A6-AB57-DC9D753DBBBA}" type="pres">
      <dgm:prSet presAssocID="{99B2E875-4D0E-4C54-A000-8FC35DDCABD8}" presName="pillars" presStyleCnt="0"/>
      <dgm:spPr/>
    </dgm:pt>
    <dgm:pt modelId="{86FA4781-2EE8-43A4-866B-DC4EB553519F}" type="pres">
      <dgm:prSet presAssocID="{99B2E875-4D0E-4C54-A000-8FC35DDCABD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35CF64-ABB1-470E-B046-3A9EC034AC82}" type="pres">
      <dgm:prSet presAssocID="{1CF0192C-4EDB-4ECC-A48C-393EE28C4511}" presName="pillarX" presStyleLbl="node1" presStyleIdx="1" presStyleCnt="3">
        <dgm:presLayoutVars>
          <dgm:bulletEnabled val="1"/>
        </dgm:presLayoutVars>
      </dgm:prSet>
      <dgm:spPr/>
    </dgm:pt>
    <dgm:pt modelId="{07C4A53F-E989-49C0-8C21-5F271B222910}" type="pres">
      <dgm:prSet presAssocID="{E1A483E5-4003-44BD-9843-E617EE5D819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EB7A50-A62C-40C6-A459-1FE654AD2E43}" type="pres">
      <dgm:prSet presAssocID="{99B2E875-4D0E-4C54-A000-8FC35DDCABD8}" presName="base" presStyleLbl="dkBgShp" presStyleIdx="1" presStyleCnt="2"/>
      <dgm:spPr/>
    </dgm:pt>
  </dgm:ptLst>
  <dgm:cxnLst>
    <dgm:cxn modelId="{EE12F4E1-A583-4D32-90BC-05EA7F9B2B3D}" type="presOf" srcId="{042CD369-947F-4A8D-9B0A-8EEFAD1F4154}" destId="{86FA4781-2EE8-43A4-866B-DC4EB553519F}" srcOrd="0" destOrd="0" presId="urn:microsoft.com/office/officeart/2005/8/layout/hList3"/>
    <dgm:cxn modelId="{9CEFEEE2-6AD3-4AC8-BFF4-3BA08E127EDD}" type="presOf" srcId="{E1A483E5-4003-44BD-9843-E617EE5D819E}" destId="{07C4A53F-E989-49C0-8C21-5F271B222910}" srcOrd="0" destOrd="0" presId="urn:microsoft.com/office/officeart/2005/8/layout/hList3"/>
    <dgm:cxn modelId="{8BD8D75C-17B1-468D-9656-E6E177FFA848}" type="presOf" srcId="{99B2E875-4D0E-4C54-A000-8FC35DDCABD8}" destId="{56A0F60C-D596-4586-B25A-5CC542A4DD20}" srcOrd="0" destOrd="0" presId="urn:microsoft.com/office/officeart/2005/8/layout/hList3"/>
    <dgm:cxn modelId="{B589FA30-2A17-479B-BD81-A82D88BEC4EE}" srcId="{99B2E875-4D0E-4C54-A000-8FC35DDCABD8}" destId="{E1A483E5-4003-44BD-9843-E617EE5D819E}" srcOrd="2" destOrd="0" parTransId="{ACC26831-5325-4D4B-B270-BC4A968E48D2}" sibTransId="{3E0685CA-3D8F-4568-9587-7DE778AE86AF}"/>
    <dgm:cxn modelId="{ACEF95FD-7F66-4771-A60D-35E93EDBCC68}" type="presOf" srcId="{1CF0192C-4EDB-4ECC-A48C-393EE28C4511}" destId="{4535CF64-ABB1-470E-B046-3A9EC034AC82}" srcOrd="0" destOrd="0" presId="urn:microsoft.com/office/officeart/2005/8/layout/hList3"/>
    <dgm:cxn modelId="{1D0682B9-1496-484C-9473-250681348EAC}" srcId="{2F72D5B0-7B35-4713-95C9-582539886E2F}" destId="{99B2E875-4D0E-4C54-A000-8FC35DDCABD8}" srcOrd="0" destOrd="0" parTransId="{1D3B663B-D64A-47DE-8A70-B6F84BEBCBAB}" sibTransId="{6A03D67F-D116-4569-927C-A27E7D3C5F63}"/>
    <dgm:cxn modelId="{7A4A3EB3-0C5C-4FFA-88EE-DED0DF76819D}" type="presOf" srcId="{2F72D5B0-7B35-4713-95C9-582539886E2F}" destId="{7A5CDEB3-84BC-4221-B592-28A146AD483D}" srcOrd="0" destOrd="0" presId="urn:microsoft.com/office/officeart/2005/8/layout/hList3"/>
    <dgm:cxn modelId="{8276DA3D-29E1-4895-97F8-E65542002909}" srcId="{99B2E875-4D0E-4C54-A000-8FC35DDCABD8}" destId="{042CD369-947F-4A8D-9B0A-8EEFAD1F4154}" srcOrd="0" destOrd="0" parTransId="{3733D1AA-8C21-477A-9284-5882B58D0578}" sibTransId="{F99389FD-39DF-42B6-87E7-95195FB5B62C}"/>
    <dgm:cxn modelId="{2C9A0D15-9C2F-484C-91E5-03E8C87579C9}" srcId="{99B2E875-4D0E-4C54-A000-8FC35DDCABD8}" destId="{1CF0192C-4EDB-4ECC-A48C-393EE28C4511}" srcOrd="1" destOrd="0" parTransId="{7C8F4144-E99E-4043-8993-664604ACF421}" sibTransId="{4E876C7A-F493-4635-AF83-14ABCF15D598}"/>
    <dgm:cxn modelId="{2255D702-304C-4974-9D4D-E65DD2EA2EE9}" type="presParOf" srcId="{7A5CDEB3-84BC-4221-B592-28A146AD483D}" destId="{56A0F60C-D596-4586-B25A-5CC542A4DD20}" srcOrd="0" destOrd="0" presId="urn:microsoft.com/office/officeart/2005/8/layout/hList3"/>
    <dgm:cxn modelId="{95D20510-E6A4-4379-A23F-95726465C382}" type="presParOf" srcId="{7A5CDEB3-84BC-4221-B592-28A146AD483D}" destId="{A1644443-AFC5-44A6-AB57-DC9D753DBBBA}" srcOrd="1" destOrd="0" presId="urn:microsoft.com/office/officeart/2005/8/layout/hList3"/>
    <dgm:cxn modelId="{E1B71B38-09A1-40CF-8325-55B435D45972}" type="presParOf" srcId="{A1644443-AFC5-44A6-AB57-DC9D753DBBBA}" destId="{86FA4781-2EE8-43A4-866B-DC4EB553519F}" srcOrd="0" destOrd="0" presId="urn:microsoft.com/office/officeart/2005/8/layout/hList3"/>
    <dgm:cxn modelId="{E565427B-31D2-4530-88A9-BACC7EF42F6A}" type="presParOf" srcId="{A1644443-AFC5-44A6-AB57-DC9D753DBBBA}" destId="{4535CF64-ABB1-470E-B046-3A9EC034AC82}" srcOrd="1" destOrd="0" presId="urn:microsoft.com/office/officeart/2005/8/layout/hList3"/>
    <dgm:cxn modelId="{E88EF580-B60B-416A-A6F5-509ADE711552}" type="presParOf" srcId="{A1644443-AFC5-44A6-AB57-DC9D753DBBBA}" destId="{07C4A53F-E989-49C0-8C21-5F271B222910}" srcOrd="2" destOrd="0" presId="urn:microsoft.com/office/officeart/2005/8/layout/hList3"/>
    <dgm:cxn modelId="{5B400CA0-A1C5-4182-BA33-C72C7216B6E2}" type="presParOf" srcId="{7A5CDEB3-84BC-4221-B592-28A146AD483D}" destId="{8AEB7A50-A62C-40C6-A459-1FE654AD2E4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650AF2-4C6C-42F3-BF9C-34443820F1FC}" type="doc">
      <dgm:prSet loTypeId="urn:microsoft.com/office/officeart/2005/8/layout/pyramid4" loCatId="pyramid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1190F2E-0D03-4639-92A6-1FB0ADE0D57C}">
      <dgm:prSet phldrT="[Texto]" custT="1"/>
      <dgm:spPr/>
      <dgm:t>
        <a:bodyPr/>
        <a:lstStyle/>
        <a:p>
          <a:r>
            <a:rPr lang="es-ES" sz="2000" dirty="0" smtClean="0">
              <a:latin typeface="Arial Black" pitchFamily="34" charset="0"/>
            </a:rPr>
            <a:t>8. Cuanto más APERTURA tengo, más PARTICIPACIÓN.</a:t>
          </a:r>
          <a:endParaRPr lang="es-ES" sz="2000" dirty="0">
            <a:latin typeface="Arial Black" pitchFamily="34" charset="0"/>
          </a:endParaRPr>
        </a:p>
      </dgm:t>
    </dgm:pt>
    <dgm:pt modelId="{F5E96227-7D26-4155-8ECE-A013EDDD818D}" type="parTrans" cxnId="{63A1D650-ACEF-4291-BD28-5D76A7B73BAE}">
      <dgm:prSet/>
      <dgm:spPr/>
      <dgm:t>
        <a:bodyPr/>
        <a:lstStyle/>
        <a:p>
          <a:endParaRPr lang="es-ES"/>
        </a:p>
      </dgm:t>
    </dgm:pt>
    <dgm:pt modelId="{83CD31A8-62D7-40B1-AD5E-B8C80026CB7B}" type="sibTrans" cxnId="{63A1D650-ACEF-4291-BD28-5D76A7B73BAE}">
      <dgm:prSet/>
      <dgm:spPr/>
      <dgm:t>
        <a:bodyPr/>
        <a:lstStyle/>
        <a:p>
          <a:endParaRPr lang="es-ES"/>
        </a:p>
      </dgm:t>
    </dgm:pt>
    <dgm:pt modelId="{2C8042C8-6320-4D71-B8D1-452147C5F568}">
      <dgm:prSet phldrT="[Texto]" custT="1"/>
      <dgm:spPr/>
      <dgm:t>
        <a:bodyPr/>
        <a:lstStyle/>
        <a:p>
          <a:r>
            <a:rPr lang="es-ES" sz="1600" dirty="0" smtClean="0">
              <a:latin typeface="Arial Black" pitchFamily="34" charset="0"/>
            </a:rPr>
            <a:t>9. Con una mayor PRESENCIA, mayor PLENITUD</a:t>
          </a:r>
          <a:r>
            <a:rPr lang="es-ES" sz="2000" dirty="0" smtClean="0"/>
            <a:t>.</a:t>
          </a:r>
          <a:endParaRPr lang="es-ES" sz="2000" dirty="0"/>
        </a:p>
      </dgm:t>
    </dgm:pt>
    <dgm:pt modelId="{1413AA24-1560-494F-9A3A-F1C531BE1C1E}" type="parTrans" cxnId="{E6393BA6-5BB1-4E96-AE1D-0DB5DD3B78B9}">
      <dgm:prSet/>
      <dgm:spPr/>
      <dgm:t>
        <a:bodyPr/>
        <a:lstStyle/>
        <a:p>
          <a:endParaRPr lang="es-ES"/>
        </a:p>
      </dgm:t>
    </dgm:pt>
    <dgm:pt modelId="{E01451E2-9E2E-472F-8960-3D1D04C30F47}" type="sibTrans" cxnId="{E6393BA6-5BB1-4E96-AE1D-0DB5DD3B78B9}">
      <dgm:prSet/>
      <dgm:spPr/>
      <dgm:t>
        <a:bodyPr/>
        <a:lstStyle/>
        <a:p>
          <a:endParaRPr lang="es-ES"/>
        </a:p>
      </dgm:t>
    </dgm:pt>
    <dgm:pt modelId="{B5075B0F-2BD3-4784-ABB0-3044F4862E3B}">
      <dgm:prSet phldrT="[Texto]" custT="1"/>
      <dgm:spPr/>
      <dgm:t>
        <a:bodyPr/>
        <a:lstStyle/>
        <a:p>
          <a:r>
            <a:rPr lang="es-ES" sz="1600" dirty="0" smtClean="0">
              <a:latin typeface="Arial Black" pitchFamily="34" charset="0"/>
            </a:rPr>
            <a:t>10. Con mayor TOMA DE CONCIENCIA, más  MOTIVACIÓN tengo</a:t>
          </a:r>
          <a:r>
            <a:rPr lang="es-ES" sz="2000" dirty="0" smtClean="0"/>
            <a:t>.</a:t>
          </a:r>
          <a:endParaRPr lang="es-ES" sz="2000" dirty="0"/>
        </a:p>
      </dgm:t>
    </dgm:pt>
    <dgm:pt modelId="{E0CC0E0E-9DDE-4EBB-BAEE-B2405160CCDB}" type="parTrans" cxnId="{687E8ACC-C6B7-40A3-9D20-DABDD52A339B}">
      <dgm:prSet/>
      <dgm:spPr/>
      <dgm:t>
        <a:bodyPr/>
        <a:lstStyle/>
        <a:p>
          <a:endParaRPr lang="es-ES"/>
        </a:p>
      </dgm:t>
    </dgm:pt>
    <dgm:pt modelId="{E8E102D9-6812-4AE8-ADA9-73C3E6B63919}" type="sibTrans" cxnId="{687E8ACC-C6B7-40A3-9D20-DABDD52A339B}">
      <dgm:prSet/>
      <dgm:spPr/>
      <dgm:t>
        <a:bodyPr/>
        <a:lstStyle/>
        <a:p>
          <a:endParaRPr lang="es-ES"/>
        </a:p>
      </dgm:t>
    </dgm:pt>
    <dgm:pt modelId="{439AE71E-1ABF-4CDD-9B44-F355B582D5C0}">
      <dgm:prSet phldrT="[Texto]" custT="1"/>
      <dgm:spPr/>
      <dgm:t>
        <a:bodyPr/>
        <a:lstStyle/>
        <a:p>
          <a:r>
            <a:rPr lang="es-ES" sz="1600" dirty="0" smtClean="0">
              <a:latin typeface="Arial Black" pitchFamily="34" charset="0"/>
            </a:rPr>
            <a:t>11. Cuanto más ATENCIÓN y CONCENTRACIÓN tengo,  saco un mejor APROVECHAMIENTO</a:t>
          </a:r>
          <a:endParaRPr lang="es-ES" sz="1600" dirty="0">
            <a:latin typeface="Arial Black" pitchFamily="34" charset="0"/>
          </a:endParaRPr>
        </a:p>
      </dgm:t>
    </dgm:pt>
    <dgm:pt modelId="{E49AEAB7-F7B0-4568-BC53-7DFC4FBAD522}" type="parTrans" cxnId="{E47F0B44-1D89-46C7-8FD5-0ED8784E0D2F}">
      <dgm:prSet/>
      <dgm:spPr/>
      <dgm:t>
        <a:bodyPr/>
        <a:lstStyle/>
        <a:p>
          <a:endParaRPr lang="es-ES"/>
        </a:p>
      </dgm:t>
    </dgm:pt>
    <dgm:pt modelId="{233B7F91-D64A-4C39-9C65-0FF0C4106899}" type="sibTrans" cxnId="{E47F0B44-1D89-46C7-8FD5-0ED8784E0D2F}">
      <dgm:prSet/>
      <dgm:spPr/>
      <dgm:t>
        <a:bodyPr/>
        <a:lstStyle/>
        <a:p>
          <a:endParaRPr lang="es-ES"/>
        </a:p>
      </dgm:t>
    </dgm:pt>
    <dgm:pt modelId="{3C0D06E6-E98C-4B6E-BABD-8A7C9C3F8D4B}" type="pres">
      <dgm:prSet presAssocID="{7E650AF2-4C6C-42F3-BF9C-34443820F1FC}" presName="compositeShape" presStyleCnt="0">
        <dgm:presLayoutVars>
          <dgm:chMax val="9"/>
          <dgm:dir/>
          <dgm:resizeHandles val="exact"/>
        </dgm:presLayoutVars>
      </dgm:prSet>
      <dgm:spPr/>
    </dgm:pt>
    <dgm:pt modelId="{8DB7CD69-CEE8-434E-8EF3-E41B2653CA9F}" type="pres">
      <dgm:prSet presAssocID="{7E650AF2-4C6C-42F3-BF9C-34443820F1FC}" presName="triangle1" presStyleLbl="node1" presStyleIdx="0" presStyleCnt="4" custScaleX="2161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3329D7-64A9-4654-82A4-E143081EA9B8}" type="pres">
      <dgm:prSet presAssocID="{7E650AF2-4C6C-42F3-BF9C-34443820F1FC}" presName="triangle2" presStyleLbl="node1" presStyleIdx="1" presStyleCnt="4" custAng="0" custScaleX="121693" custScaleY="92913" custLinFactNeighborX="-43240" custLinFactNeighborY="-75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13BAA5-D371-44C7-9040-0CB863A6BA30}" type="pres">
      <dgm:prSet presAssocID="{7E650AF2-4C6C-42F3-BF9C-34443820F1FC}" presName="triangle3" presStyleLbl="node1" presStyleIdx="2" presStyleCnt="4" custScaleX="164580" custScaleY="73452" custLinFactNeighborX="-18465" custLinFactNeighborY="-147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508550-6540-4E16-85FF-7CAB4FC98CD3}" type="pres">
      <dgm:prSet presAssocID="{7E650AF2-4C6C-42F3-BF9C-34443820F1FC}" presName="triangle4" presStyleLbl="node1" presStyleIdx="3" presStyleCnt="4" custScaleX="169442" custLinFactNeighborX="12711" custLinFactNeighborY="-150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0D0240-50D0-4DEF-85D7-931A1786F3A9}" type="presOf" srcId="{B5075B0F-2BD3-4784-ABB0-3044F4862E3B}" destId="{5813BAA5-D371-44C7-9040-0CB863A6BA30}" srcOrd="0" destOrd="0" presId="urn:microsoft.com/office/officeart/2005/8/layout/pyramid4"/>
    <dgm:cxn modelId="{E6393BA6-5BB1-4E96-AE1D-0DB5DD3B78B9}" srcId="{7E650AF2-4C6C-42F3-BF9C-34443820F1FC}" destId="{2C8042C8-6320-4D71-B8D1-452147C5F568}" srcOrd="1" destOrd="0" parTransId="{1413AA24-1560-494F-9A3A-F1C531BE1C1E}" sibTransId="{E01451E2-9E2E-472F-8960-3D1D04C30F47}"/>
    <dgm:cxn modelId="{687E8ACC-C6B7-40A3-9D20-DABDD52A339B}" srcId="{7E650AF2-4C6C-42F3-BF9C-34443820F1FC}" destId="{B5075B0F-2BD3-4784-ABB0-3044F4862E3B}" srcOrd="2" destOrd="0" parTransId="{E0CC0E0E-9DDE-4EBB-BAEE-B2405160CCDB}" sibTransId="{E8E102D9-6812-4AE8-ADA9-73C3E6B63919}"/>
    <dgm:cxn modelId="{0DD9F1CE-C5F3-47AA-9BF5-E3284297B9B6}" type="presOf" srcId="{7E650AF2-4C6C-42F3-BF9C-34443820F1FC}" destId="{3C0D06E6-E98C-4B6E-BABD-8A7C9C3F8D4B}" srcOrd="0" destOrd="0" presId="urn:microsoft.com/office/officeart/2005/8/layout/pyramid4"/>
    <dgm:cxn modelId="{63A1D650-ACEF-4291-BD28-5D76A7B73BAE}" srcId="{7E650AF2-4C6C-42F3-BF9C-34443820F1FC}" destId="{41190F2E-0D03-4639-92A6-1FB0ADE0D57C}" srcOrd="0" destOrd="0" parTransId="{F5E96227-7D26-4155-8ECE-A013EDDD818D}" sibTransId="{83CD31A8-62D7-40B1-AD5E-B8C80026CB7B}"/>
    <dgm:cxn modelId="{FEAB4E1F-A7FA-4C41-8D5B-35632D723117}" type="presOf" srcId="{439AE71E-1ABF-4CDD-9B44-F355B582D5C0}" destId="{6E508550-6540-4E16-85FF-7CAB4FC98CD3}" srcOrd="0" destOrd="0" presId="urn:microsoft.com/office/officeart/2005/8/layout/pyramid4"/>
    <dgm:cxn modelId="{1D5667C5-7CB2-4713-B611-49D8EC8F72B5}" type="presOf" srcId="{2C8042C8-6320-4D71-B8D1-452147C5F568}" destId="{9D3329D7-64A9-4654-82A4-E143081EA9B8}" srcOrd="0" destOrd="0" presId="urn:microsoft.com/office/officeart/2005/8/layout/pyramid4"/>
    <dgm:cxn modelId="{E47F0B44-1D89-46C7-8FD5-0ED8784E0D2F}" srcId="{7E650AF2-4C6C-42F3-BF9C-34443820F1FC}" destId="{439AE71E-1ABF-4CDD-9B44-F355B582D5C0}" srcOrd="3" destOrd="0" parTransId="{E49AEAB7-F7B0-4568-BC53-7DFC4FBAD522}" sibTransId="{233B7F91-D64A-4C39-9C65-0FF0C4106899}"/>
    <dgm:cxn modelId="{82FE4D12-7AC0-4174-91FB-59A67B57E53E}" type="presOf" srcId="{41190F2E-0D03-4639-92A6-1FB0ADE0D57C}" destId="{8DB7CD69-CEE8-434E-8EF3-E41B2653CA9F}" srcOrd="0" destOrd="0" presId="urn:microsoft.com/office/officeart/2005/8/layout/pyramid4"/>
    <dgm:cxn modelId="{77165701-5B39-4630-BBCE-8BD34FEA1FF0}" type="presParOf" srcId="{3C0D06E6-E98C-4B6E-BABD-8A7C9C3F8D4B}" destId="{8DB7CD69-CEE8-434E-8EF3-E41B2653CA9F}" srcOrd="0" destOrd="0" presId="urn:microsoft.com/office/officeart/2005/8/layout/pyramid4"/>
    <dgm:cxn modelId="{4E8E3518-C15A-4A1E-B1EB-72B7031584E1}" type="presParOf" srcId="{3C0D06E6-E98C-4B6E-BABD-8A7C9C3F8D4B}" destId="{9D3329D7-64A9-4654-82A4-E143081EA9B8}" srcOrd="1" destOrd="0" presId="urn:microsoft.com/office/officeart/2005/8/layout/pyramid4"/>
    <dgm:cxn modelId="{C5112599-AF72-4EEA-BF14-1A812BA36A06}" type="presParOf" srcId="{3C0D06E6-E98C-4B6E-BABD-8A7C9C3F8D4B}" destId="{5813BAA5-D371-44C7-9040-0CB863A6BA30}" srcOrd="2" destOrd="0" presId="urn:microsoft.com/office/officeart/2005/8/layout/pyramid4"/>
    <dgm:cxn modelId="{6D5E4EC4-5C08-427C-81D4-40214D7AB671}" type="presParOf" srcId="{3C0D06E6-E98C-4B6E-BABD-8A7C9C3F8D4B}" destId="{6E508550-6540-4E16-85FF-7CAB4FC98CD3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45D795-95D2-40B8-9D08-821A49B9DBCC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A20871-6B18-435A-8CE8-E91C26982FE1}">
      <dgm:prSet phldrT="[Texto]"/>
      <dgm:spPr/>
      <dgm:t>
        <a:bodyPr/>
        <a:lstStyle/>
        <a:p>
          <a:r>
            <a:rPr lang="es-ES" dirty="0" smtClean="0"/>
            <a:t>12. Con mayor MOTIVACIÓN, hay APRENDIZAJE.</a:t>
          </a:r>
          <a:endParaRPr lang="es-ES" dirty="0"/>
        </a:p>
      </dgm:t>
    </dgm:pt>
    <dgm:pt modelId="{31A30304-B982-49A2-A85B-5B5534AC5027}" type="parTrans" cxnId="{867970E7-1C01-4548-9B46-5E099C54E50A}">
      <dgm:prSet/>
      <dgm:spPr/>
      <dgm:t>
        <a:bodyPr/>
        <a:lstStyle/>
        <a:p>
          <a:endParaRPr lang="es-ES"/>
        </a:p>
      </dgm:t>
    </dgm:pt>
    <dgm:pt modelId="{64E2D5C4-C51F-4E99-86A7-19CA95D85D20}" type="sibTrans" cxnId="{867970E7-1C01-4548-9B46-5E099C54E50A}">
      <dgm:prSet/>
      <dgm:spPr/>
      <dgm:t>
        <a:bodyPr/>
        <a:lstStyle/>
        <a:p>
          <a:endParaRPr lang="es-ES"/>
        </a:p>
      </dgm:t>
    </dgm:pt>
    <dgm:pt modelId="{8BD33067-713A-46C9-85E7-2D40DF0AAAF6}">
      <dgm:prSet phldrT="[Texto]" custT="1"/>
      <dgm:spPr/>
      <dgm:t>
        <a:bodyPr/>
        <a:lstStyle/>
        <a:p>
          <a:r>
            <a:rPr lang="es-ES" sz="2000" dirty="0" smtClean="0"/>
            <a:t>13. Cuanto más SIENTO la actividad, más INTERÉS tengo. </a:t>
          </a:r>
          <a:endParaRPr lang="es-ES" sz="2000" dirty="0"/>
        </a:p>
      </dgm:t>
    </dgm:pt>
    <dgm:pt modelId="{6D58EAAE-D5D6-4113-86C1-07A404754F3F}" type="parTrans" cxnId="{D580B18B-313E-432F-A20D-A5BBFEB21800}">
      <dgm:prSet/>
      <dgm:spPr/>
      <dgm:t>
        <a:bodyPr/>
        <a:lstStyle/>
        <a:p>
          <a:endParaRPr lang="es-ES"/>
        </a:p>
      </dgm:t>
    </dgm:pt>
    <dgm:pt modelId="{2FE813E7-5322-475E-9802-3319E0799B4B}" type="sibTrans" cxnId="{D580B18B-313E-432F-A20D-A5BBFEB21800}">
      <dgm:prSet/>
      <dgm:spPr/>
      <dgm:t>
        <a:bodyPr/>
        <a:lstStyle/>
        <a:p>
          <a:endParaRPr lang="es-ES"/>
        </a:p>
      </dgm:t>
    </dgm:pt>
    <dgm:pt modelId="{E9F3260A-F482-42B3-B28A-790103603BA6}">
      <dgm:prSet phldrT="[Texto]"/>
      <dgm:spPr/>
      <dgm:t>
        <a:bodyPr/>
        <a:lstStyle/>
        <a:p>
          <a:r>
            <a:rPr lang="es-ES" dirty="0" smtClean="0"/>
            <a:t>15. Yo REFLEXIONO antes de actuar, PARO y organizo la información.</a:t>
          </a:r>
          <a:endParaRPr lang="es-ES" dirty="0"/>
        </a:p>
      </dgm:t>
    </dgm:pt>
    <dgm:pt modelId="{DE520D2C-43DD-4014-8329-4EDE62957141}" type="parTrans" cxnId="{1A37C0AF-292F-410F-863A-E3DBD579EBCE}">
      <dgm:prSet/>
      <dgm:spPr/>
      <dgm:t>
        <a:bodyPr/>
        <a:lstStyle/>
        <a:p>
          <a:endParaRPr lang="es-ES"/>
        </a:p>
      </dgm:t>
    </dgm:pt>
    <dgm:pt modelId="{C52BFBB5-F10C-4E11-8427-7C185CBF6768}" type="sibTrans" cxnId="{1A37C0AF-292F-410F-863A-E3DBD579EBCE}">
      <dgm:prSet/>
      <dgm:spPr/>
      <dgm:t>
        <a:bodyPr/>
        <a:lstStyle/>
        <a:p>
          <a:endParaRPr lang="es-ES"/>
        </a:p>
      </dgm:t>
    </dgm:pt>
    <dgm:pt modelId="{6FCF6E3B-52A8-4C51-9246-FEB56283A4DC}">
      <dgm:prSet phldrT="[Texto]"/>
      <dgm:spPr/>
      <dgm:t>
        <a:bodyPr/>
        <a:lstStyle/>
        <a:p>
          <a:r>
            <a:rPr lang="es-ES" dirty="0" smtClean="0"/>
            <a:t>16. Yo mejoro mi COMPRENSIÓN teniendo un mejor PROCESAMIENTO.</a:t>
          </a:r>
          <a:endParaRPr lang="es-ES" dirty="0"/>
        </a:p>
      </dgm:t>
    </dgm:pt>
    <dgm:pt modelId="{96A3E44E-99A5-4A1E-B2FA-535923FB6493}" type="parTrans" cxnId="{4779993E-58D5-4E83-9823-8936F5140D7E}">
      <dgm:prSet/>
      <dgm:spPr/>
      <dgm:t>
        <a:bodyPr/>
        <a:lstStyle/>
        <a:p>
          <a:endParaRPr lang="es-ES"/>
        </a:p>
      </dgm:t>
    </dgm:pt>
    <dgm:pt modelId="{0DF704CB-EBEC-4E41-90E3-12CFFF084FE7}" type="sibTrans" cxnId="{4779993E-58D5-4E83-9823-8936F5140D7E}">
      <dgm:prSet/>
      <dgm:spPr/>
      <dgm:t>
        <a:bodyPr/>
        <a:lstStyle/>
        <a:p>
          <a:endParaRPr lang="es-ES"/>
        </a:p>
      </dgm:t>
    </dgm:pt>
    <dgm:pt modelId="{7FF38EA9-B3CC-489A-A7ED-ADEEF5E5A06D}">
      <dgm:prSet phldrT="[Texto]" custT="1"/>
      <dgm:spPr/>
      <dgm:t>
        <a:bodyPr/>
        <a:lstStyle/>
        <a:p>
          <a:r>
            <a:rPr lang="es-ES" sz="1800" dirty="0" smtClean="0"/>
            <a:t>14. Con más GESTIÓN EMOCIONAL, mejor entran los sonidos ambientales</a:t>
          </a:r>
          <a:r>
            <a:rPr lang="es-ES" sz="1500" dirty="0" smtClean="0"/>
            <a:t>.</a:t>
          </a:r>
          <a:endParaRPr lang="es-ES" sz="1500" dirty="0"/>
        </a:p>
      </dgm:t>
    </dgm:pt>
    <dgm:pt modelId="{25D448F2-6B03-4B81-B429-D839A81B9B26}" type="parTrans" cxnId="{4CDB2787-C16A-4CD4-ACFE-67C0D19157E4}">
      <dgm:prSet/>
      <dgm:spPr/>
      <dgm:t>
        <a:bodyPr/>
        <a:lstStyle/>
        <a:p>
          <a:endParaRPr lang="es-ES"/>
        </a:p>
      </dgm:t>
    </dgm:pt>
    <dgm:pt modelId="{5ED643F6-CFDB-4CF1-9666-652EA560E450}" type="sibTrans" cxnId="{4CDB2787-C16A-4CD4-ACFE-67C0D19157E4}">
      <dgm:prSet/>
      <dgm:spPr/>
      <dgm:t>
        <a:bodyPr/>
        <a:lstStyle/>
        <a:p>
          <a:endParaRPr lang="es-ES"/>
        </a:p>
      </dgm:t>
    </dgm:pt>
    <dgm:pt modelId="{7EFC31F1-FB87-4FC4-A5E4-2DE67B47F488}">
      <dgm:prSet phldrT="[Texto]"/>
      <dgm:spPr/>
      <dgm:t>
        <a:bodyPr/>
        <a:lstStyle/>
        <a:p>
          <a:r>
            <a:rPr lang="es-ES" dirty="0" smtClean="0"/>
            <a:t>17. Yo quiero tener SEGURIDAD en mis relaciones sociales alcanzando un RESPETO por los demás y mejores comportamientos sociales.</a:t>
          </a:r>
          <a:endParaRPr lang="es-ES" dirty="0"/>
        </a:p>
      </dgm:t>
    </dgm:pt>
    <dgm:pt modelId="{9FB3241F-A6AD-425C-BCA3-C76867F51C0D}" type="parTrans" cxnId="{43E24512-E995-46D8-89FC-80BF9347AD6A}">
      <dgm:prSet/>
      <dgm:spPr/>
      <dgm:t>
        <a:bodyPr/>
        <a:lstStyle/>
        <a:p>
          <a:endParaRPr lang="es-ES"/>
        </a:p>
      </dgm:t>
    </dgm:pt>
    <dgm:pt modelId="{AAF36196-DB9B-4623-A865-6E6FE2B27C29}" type="sibTrans" cxnId="{43E24512-E995-46D8-89FC-80BF9347AD6A}">
      <dgm:prSet/>
      <dgm:spPr/>
      <dgm:t>
        <a:bodyPr/>
        <a:lstStyle/>
        <a:p>
          <a:endParaRPr lang="es-ES"/>
        </a:p>
      </dgm:t>
    </dgm:pt>
    <dgm:pt modelId="{A30AFBE1-B7CE-44CD-A635-748F536EF0D9}" type="pres">
      <dgm:prSet presAssocID="{8845D795-95D2-40B8-9D08-821A49B9DBC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7BED425-75ED-4227-A576-8CBE26BFF910}" type="pres">
      <dgm:prSet presAssocID="{F2A20871-6B18-435A-8CE8-E91C26982FE1}" presName="vertOne" presStyleCnt="0"/>
      <dgm:spPr/>
    </dgm:pt>
    <dgm:pt modelId="{0A338D4F-6146-4C21-B3F2-F313D6D89F5D}" type="pres">
      <dgm:prSet presAssocID="{F2A20871-6B18-435A-8CE8-E91C26982FE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AD675D-FF6A-47B3-9BEE-C3D5C2A5B1BE}" type="pres">
      <dgm:prSet presAssocID="{F2A20871-6B18-435A-8CE8-E91C26982FE1}" presName="parTransOne" presStyleCnt="0"/>
      <dgm:spPr/>
    </dgm:pt>
    <dgm:pt modelId="{DA4F1640-67C4-4D74-B0EA-0C597B0C9E12}" type="pres">
      <dgm:prSet presAssocID="{F2A20871-6B18-435A-8CE8-E91C26982FE1}" presName="horzOne" presStyleCnt="0"/>
      <dgm:spPr/>
    </dgm:pt>
    <dgm:pt modelId="{0DE93AA2-EF98-42D9-BD1C-016CE9293CFC}" type="pres">
      <dgm:prSet presAssocID="{8BD33067-713A-46C9-85E7-2D40DF0AAAF6}" presName="vertTwo" presStyleCnt="0"/>
      <dgm:spPr/>
    </dgm:pt>
    <dgm:pt modelId="{2A182C51-70C0-4934-A1BD-A8C6E3CA7F1A}" type="pres">
      <dgm:prSet presAssocID="{8BD33067-713A-46C9-85E7-2D40DF0AAAF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F8029B-8078-446E-A486-D6AB18B96600}" type="pres">
      <dgm:prSet presAssocID="{8BD33067-713A-46C9-85E7-2D40DF0AAAF6}" presName="parTransTwo" presStyleCnt="0"/>
      <dgm:spPr/>
    </dgm:pt>
    <dgm:pt modelId="{3FECE23A-B362-43F7-ACE4-356C82A86F03}" type="pres">
      <dgm:prSet presAssocID="{8BD33067-713A-46C9-85E7-2D40DF0AAAF6}" presName="horzTwo" presStyleCnt="0"/>
      <dgm:spPr/>
    </dgm:pt>
    <dgm:pt modelId="{49F7F21E-D1E7-41A3-8D31-0F50F1952ED5}" type="pres">
      <dgm:prSet presAssocID="{E9F3260A-F482-42B3-B28A-790103603BA6}" presName="vertThree" presStyleCnt="0"/>
      <dgm:spPr/>
    </dgm:pt>
    <dgm:pt modelId="{3D1D5C4A-CE16-4E30-90D1-FF7D4EBA8110}" type="pres">
      <dgm:prSet presAssocID="{E9F3260A-F482-42B3-B28A-790103603BA6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1DBDA0-1ACC-4072-8EB4-C4AF0678FB42}" type="pres">
      <dgm:prSet presAssocID="{E9F3260A-F482-42B3-B28A-790103603BA6}" presName="horzThree" presStyleCnt="0"/>
      <dgm:spPr/>
    </dgm:pt>
    <dgm:pt modelId="{C7170E27-0F6F-42C8-8AB0-3DB6B71F2AF6}" type="pres">
      <dgm:prSet presAssocID="{C52BFBB5-F10C-4E11-8427-7C185CBF6768}" presName="sibSpaceThree" presStyleCnt="0"/>
      <dgm:spPr/>
    </dgm:pt>
    <dgm:pt modelId="{B1ADCAEE-7DBE-42CE-9150-FBCBC06A38D8}" type="pres">
      <dgm:prSet presAssocID="{6FCF6E3B-52A8-4C51-9246-FEB56283A4DC}" presName="vertThree" presStyleCnt="0"/>
      <dgm:spPr/>
    </dgm:pt>
    <dgm:pt modelId="{EAD6DD57-2EA1-4E54-8AC7-F671EF31569D}" type="pres">
      <dgm:prSet presAssocID="{6FCF6E3B-52A8-4C51-9246-FEB56283A4DC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7CFBD4-B552-404F-AF21-CEEFD432C155}" type="pres">
      <dgm:prSet presAssocID="{6FCF6E3B-52A8-4C51-9246-FEB56283A4DC}" presName="horzThree" presStyleCnt="0"/>
      <dgm:spPr/>
    </dgm:pt>
    <dgm:pt modelId="{C0CAAA83-0F5D-4A55-94CC-FA8EBC17F544}" type="pres">
      <dgm:prSet presAssocID="{2FE813E7-5322-475E-9802-3319E0799B4B}" presName="sibSpaceTwo" presStyleCnt="0"/>
      <dgm:spPr/>
    </dgm:pt>
    <dgm:pt modelId="{C4751831-3E69-457F-9FF2-10D686D8FDB5}" type="pres">
      <dgm:prSet presAssocID="{7FF38EA9-B3CC-489A-A7ED-ADEEF5E5A06D}" presName="vertTwo" presStyleCnt="0"/>
      <dgm:spPr/>
    </dgm:pt>
    <dgm:pt modelId="{F7616BA3-22BF-4FC2-BB4E-F895A7CECE5E}" type="pres">
      <dgm:prSet presAssocID="{7FF38EA9-B3CC-489A-A7ED-ADEEF5E5A06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32D8BF-2E69-495B-9C67-5D34B2B68C0D}" type="pres">
      <dgm:prSet presAssocID="{7FF38EA9-B3CC-489A-A7ED-ADEEF5E5A06D}" presName="parTransTwo" presStyleCnt="0"/>
      <dgm:spPr/>
    </dgm:pt>
    <dgm:pt modelId="{A5212F09-66FD-4C9B-A84A-2AEE52EB8063}" type="pres">
      <dgm:prSet presAssocID="{7FF38EA9-B3CC-489A-A7ED-ADEEF5E5A06D}" presName="horzTwo" presStyleCnt="0"/>
      <dgm:spPr/>
    </dgm:pt>
    <dgm:pt modelId="{9F37CFDC-D636-4C51-B559-F9C695B60282}" type="pres">
      <dgm:prSet presAssocID="{7EFC31F1-FB87-4FC4-A5E4-2DE67B47F488}" presName="vertThree" presStyleCnt="0"/>
      <dgm:spPr/>
    </dgm:pt>
    <dgm:pt modelId="{588A240D-2B9C-4434-9048-BFBA74F2FC9D}" type="pres">
      <dgm:prSet presAssocID="{7EFC31F1-FB87-4FC4-A5E4-2DE67B47F488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AFD894-4FC3-4689-B600-1C58DBE14560}" type="pres">
      <dgm:prSet presAssocID="{7EFC31F1-FB87-4FC4-A5E4-2DE67B47F488}" presName="horzThree" presStyleCnt="0"/>
      <dgm:spPr/>
    </dgm:pt>
  </dgm:ptLst>
  <dgm:cxnLst>
    <dgm:cxn modelId="{5420BAF5-E6A9-4E18-BF10-666EB1CBB7E4}" type="presOf" srcId="{6FCF6E3B-52A8-4C51-9246-FEB56283A4DC}" destId="{EAD6DD57-2EA1-4E54-8AC7-F671EF31569D}" srcOrd="0" destOrd="0" presId="urn:microsoft.com/office/officeart/2005/8/layout/hierarchy4"/>
    <dgm:cxn modelId="{6BE51F60-B6C8-49E7-B1D0-B147A66FCFF8}" type="presOf" srcId="{8845D795-95D2-40B8-9D08-821A49B9DBCC}" destId="{A30AFBE1-B7CE-44CD-A635-748F536EF0D9}" srcOrd="0" destOrd="0" presId="urn:microsoft.com/office/officeart/2005/8/layout/hierarchy4"/>
    <dgm:cxn modelId="{867970E7-1C01-4548-9B46-5E099C54E50A}" srcId="{8845D795-95D2-40B8-9D08-821A49B9DBCC}" destId="{F2A20871-6B18-435A-8CE8-E91C26982FE1}" srcOrd="0" destOrd="0" parTransId="{31A30304-B982-49A2-A85B-5B5534AC5027}" sibTransId="{64E2D5C4-C51F-4E99-86A7-19CA95D85D20}"/>
    <dgm:cxn modelId="{550CC406-7070-4E18-BC0B-3B3E19996BAA}" type="presOf" srcId="{F2A20871-6B18-435A-8CE8-E91C26982FE1}" destId="{0A338D4F-6146-4C21-B3F2-F313D6D89F5D}" srcOrd="0" destOrd="0" presId="urn:microsoft.com/office/officeart/2005/8/layout/hierarchy4"/>
    <dgm:cxn modelId="{1A37C0AF-292F-410F-863A-E3DBD579EBCE}" srcId="{8BD33067-713A-46C9-85E7-2D40DF0AAAF6}" destId="{E9F3260A-F482-42B3-B28A-790103603BA6}" srcOrd="0" destOrd="0" parTransId="{DE520D2C-43DD-4014-8329-4EDE62957141}" sibTransId="{C52BFBB5-F10C-4E11-8427-7C185CBF6768}"/>
    <dgm:cxn modelId="{AF2D7FDE-886F-4E44-80DF-D9C6AD171610}" type="presOf" srcId="{7FF38EA9-B3CC-489A-A7ED-ADEEF5E5A06D}" destId="{F7616BA3-22BF-4FC2-BB4E-F895A7CECE5E}" srcOrd="0" destOrd="0" presId="urn:microsoft.com/office/officeart/2005/8/layout/hierarchy4"/>
    <dgm:cxn modelId="{7D2635D4-384C-4DD3-A00D-04F006118179}" type="presOf" srcId="{E9F3260A-F482-42B3-B28A-790103603BA6}" destId="{3D1D5C4A-CE16-4E30-90D1-FF7D4EBA8110}" srcOrd="0" destOrd="0" presId="urn:microsoft.com/office/officeart/2005/8/layout/hierarchy4"/>
    <dgm:cxn modelId="{4CDB2787-C16A-4CD4-ACFE-67C0D19157E4}" srcId="{F2A20871-6B18-435A-8CE8-E91C26982FE1}" destId="{7FF38EA9-B3CC-489A-A7ED-ADEEF5E5A06D}" srcOrd="1" destOrd="0" parTransId="{25D448F2-6B03-4B81-B429-D839A81B9B26}" sibTransId="{5ED643F6-CFDB-4CF1-9666-652EA560E450}"/>
    <dgm:cxn modelId="{43E24512-E995-46D8-89FC-80BF9347AD6A}" srcId="{7FF38EA9-B3CC-489A-A7ED-ADEEF5E5A06D}" destId="{7EFC31F1-FB87-4FC4-A5E4-2DE67B47F488}" srcOrd="0" destOrd="0" parTransId="{9FB3241F-A6AD-425C-BCA3-C76867F51C0D}" sibTransId="{AAF36196-DB9B-4623-A865-6E6FE2B27C29}"/>
    <dgm:cxn modelId="{4779993E-58D5-4E83-9823-8936F5140D7E}" srcId="{8BD33067-713A-46C9-85E7-2D40DF0AAAF6}" destId="{6FCF6E3B-52A8-4C51-9246-FEB56283A4DC}" srcOrd="1" destOrd="0" parTransId="{96A3E44E-99A5-4A1E-B2FA-535923FB6493}" sibTransId="{0DF704CB-EBEC-4E41-90E3-12CFFF084FE7}"/>
    <dgm:cxn modelId="{12954C46-CD2E-4116-9EE3-2118418B36E4}" type="presOf" srcId="{8BD33067-713A-46C9-85E7-2D40DF0AAAF6}" destId="{2A182C51-70C0-4934-A1BD-A8C6E3CA7F1A}" srcOrd="0" destOrd="0" presId="urn:microsoft.com/office/officeart/2005/8/layout/hierarchy4"/>
    <dgm:cxn modelId="{F1B6319C-9617-4CF6-B5FD-CA859BDF9CF6}" type="presOf" srcId="{7EFC31F1-FB87-4FC4-A5E4-2DE67B47F488}" destId="{588A240D-2B9C-4434-9048-BFBA74F2FC9D}" srcOrd="0" destOrd="0" presId="urn:microsoft.com/office/officeart/2005/8/layout/hierarchy4"/>
    <dgm:cxn modelId="{D580B18B-313E-432F-A20D-A5BBFEB21800}" srcId="{F2A20871-6B18-435A-8CE8-E91C26982FE1}" destId="{8BD33067-713A-46C9-85E7-2D40DF0AAAF6}" srcOrd="0" destOrd="0" parTransId="{6D58EAAE-D5D6-4113-86C1-07A404754F3F}" sibTransId="{2FE813E7-5322-475E-9802-3319E0799B4B}"/>
    <dgm:cxn modelId="{61B7CFCD-9137-47D7-BB72-F70E5B249177}" type="presParOf" srcId="{A30AFBE1-B7CE-44CD-A635-748F536EF0D9}" destId="{67BED425-75ED-4227-A576-8CBE26BFF910}" srcOrd="0" destOrd="0" presId="urn:microsoft.com/office/officeart/2005/8/layout/hierarchy4"/>
    <dgm:cxn modelId="{0EEA8A44-C4E4-44D5-AD8F-1845113B7BFE}" type="presParOf" srcId="{67BED425-75ED-4227-A576-8CBE26BFF910}" destId="{0A338D4F-6146-4C21-B3F2-F313D6D89F5D}" srcOrd="0" destOrd="0" presId="urn:microsoft.com/office/officeart/2005/8/layout/hierarchy4"/>
    <dgm:cxn modelId="{94B52F38-48AD-4D01-9A17-DC5BCCECF4AC}" type="presParOf" srcId="{67BED425-75ED-4227-A576-8CBE26BFF910}" destId="{90AD675D-FF6A-47B3-9BEE-C3D5C2A5B1BE}" srcOrd="1" destOrd="0" presId="urn:microsoft.com/office/officeart/2005/8/layout/hierarchy4"/>
    <dgm:cxn modelId="{F421DC3D-3201-46E6-83FA-314C1A9002C6}" type="presParOf" srcId="{67BED425-75ED-4227-A576-8CBE26BFF910}" destId="{DA4F1640-67C4-4D74-B0EA-0C597B0C9E12}" srcOrd="2" destOrd="0" presId="urn:microsoft.com/office/officeart/2005/8/layout/hierarchy4"/>
    <dgm:cxn modelId="{BE5AC39B-CFFA-43BD-A0A6-9744F765FD68}" type="presParOf" srcId="{DA4F1640-67C4-4D74-B0EA-0C597B0C9E12}" destId="{0DE93AA2-EF98-42D9-BD1C-016CE9293CFC}" srcOrd="0" destOrd="0" presId="urn:microsoft.com/office/officeart/2005/8/layout/hierarchy4"/>
    <dgm:cxn modelId="{F457F78B-1036-4002-A41E-7A1A0D95FBF1}" type="presParOf" srcId="{0DE93AA2-EF98-42D9-BD1C-016CE9293CFC}" destId="{2A182C51-70C0-4934-A1BD-A8C6E3CA7F1A}" srcOrd="0" destOrd="0" presId="urn:microsoft.com/office/officeart/2005/8/layout/hierarchy4"/>
    <dgm:cxn modelId="{FBAB93AD-E9C0-4DB0-84D1-CEA63DF58AA5}" type="presParOf" srcId="{0DE93AA2-EF98-42D9-BD1C-016CE9293CFC}" destId="{14F8029B-8078-446E-A486-D6AB18B96600}" srcOrd="1" destOrd="0" presId="urn:microsoft.com/office/officeart/2005/8/layout/hierarchy4"/>
    <dgm:cxn modelId="{F31325C0-16D6-488B-B570-C56C6F72F381}" type="presParOf" srcId="{0DE93AA2-EF98-42D9-BD1C-016CE9293CFC}" destId="{3FECE23A-B362-43F7-ACE4-356C82A86F03}" srcOrd="2" destOrd="0" presId="urn:microsoft.com/office/officeart/2005/8/layout/hierarchy4"/>
    <dgm:cxn modelId="{5D3B3861-091E-4FD4-BF56-2A8ECEC5999F}" type="presParOf" srcId="{3FECE23A-B362-43F7-ACE4-356C82A86F03}" destId="{49F7F21E-D1E7-41A3-8D31-0F50F1952ED5}" srcOrd="0" destOrd="0" presId="urn:microsoft.com/office/officeart/2005/8/layout/hierarchy4"/>
    <dgm:cxn modelId="{2FD64DFB-118E-4DD4-A45A-5B0B5D3FA16F}" type="presParOf" srcId="{49F7F21E-D1E7-41A3-8D31-0F50F1952ED5}" destId="{3D1D5C4A-CE16-4E30-90D1-FF7D4EBA8110}" srcOrd="0" destOrd="0" presId="urn:microsoft.com/office/officeart/2005/8/layout/hierarchy4"/>
    <dgm:cxn modelId="{BE883E5C-EB80-4E46-B8FC-E62420405C8A}" type="presParOf" srcId="{49F7F21E-D1E7-41A3-8D31-0F50F1952ED5}" destId="{5F1DBDA0-1ACC-4072-8EB4-C4AF0678FB42}" srcOrd="1" destOrd="0" presId="urn:microsoft.com/office/officeart/2005/8/layout/hierarchy4"/>
    <dgm:cxn modelId="{565AF927-EFF7-4173-B017-1A918E4652CD}" type="presParOf" srcId="{3FECE23A-B362-43F7-ACE4-356C82A86F03}" destId="{C7170E27-0F6F-42C8-8AB0-3DB6B71F2AF6}" srcOrd="1" destOrd="0" presId="urn:microsoft.com/office/officeart/2005/8/layout/hierarchy4"/>
    <dgm:cxn modelId="{B3250525-67A1-4541-9CA9-6C14CCD02EC1}" type="presParOf" srcId="{3FECE23A-B362-43F7-ACE4-356C82A86F03}" destId="{B1ADCAEE-7DBE-42CE-9150-FBCBC06A38D8}" srcOrd="2" destOrd="0" presId="urn:microsoft.com/office/officeart/2005/8/layout/hierarchy4"/>
    <dgm:cxn modelId="{61D50C33-28FD-4FFD-88B7-7FA6A6E77EC4}" type="presParOf" srcId="{B1ADCAEE-7DBE-42CE-9150-FBCBC06A38D8}" destId="{EAD6DD57-2EA1-4E54-8AC7-F671EF31569D}" srcOrd="0" destOrd="0" presId="urn:microsoft.com/office/officeart/2005/8/layout/hierarchy4"/>
    <dgm:cxn modelId="{ED3BE63C-2267-44A1-B382-B5C423B7304E}" type="presParOf" srcId="{B1ADCAEE-7DBE-42CE-9150-FBCBC06A38D8}" destId="{237CFBD4-B552-404F-AF21-CEEFD432C155}" srcOrd="1" destOrd="0" presId="urn:microsoft.com/office/officeart/2005/8/layout/hierarchy4"/>
    <dgm:cxn modelId="{A8FBC2D5-EF4F-4333-B252-B54F4D9FD06F}" type="presParOf" srcId="{DA4F1640-67C4-4D74-B0EA-0C597B0C9E12}" destId="{C0CAAA83-0F5D-4A55-94CC-FA8EBC17F544}" srcOrd="1" destOrd="0" presId="urn:microsoft.com/office/officeart/2005/8/layout/hierarchy4"/>
    <dgm:cxn modelId="{B78064D4-A39D-4301-9DC6-9FECD775E387}" type="presParOf" srcId="{DA4F1640-67C4-4D74-B0EA-0C597B0C9E12}" destId="{C4751831-3E69-457F-9FF2-10D686D8FDB5}" srcOrd="2" destOrd="0" presId="urn:microsoft.com/office/officeart/2005/8/layout/hierarchy4"/>
    <dgm:cxn modelId="{E7652AC4-2A4C-4F4F-BCD2-F62C05D919F4}" type="presParOf" srcId="{C4751831-3E69-457F-9FF2-10D686D8FDB5}" destId="{F7616BA3-22BF-4FC2-BB4E-F895A7CECE5E}" srcOrd="0" destOrd="0" presId="urn:microsoft.com/office/officeart/2005/8/layout/hierarchy4"/>
    <dgm:cxn modelId="{6EE05187-9825-4AD5-BB2A-F544511EB559}" type="presParOf" srcId="{C4751831-3E69-457F-9FF2-10D686D8FDB5}" destId="{E232D8BF-2E69-495B-9C67-5D34B2B68C0D}" srcOrd="1" destOrd="0" presId="urn:microsoft.com/office/officeart/2005/8/layout/hierarchy4"/>
    <dgm:cxn modelId="{EDF24674-4EDC-4EAD-911F-E3A13CCD5291}" type="presParOf" srcId="{C4751831-3E69-457F-9FF2-10D686D8FDB5}" destId="{A5212F09-66FD-4C9B-A84A-2AEE52EB8063}" srcOrd="2" destOrd="0" presId="urn:microsoft.com/office/officeart/2005/8/layout/hierarchy4"/>
    <dgm:cxn modelId="{F9DC9040-7F7E-45C2-AC50-91FE3412AA81}" type="presParOf" srcId="{A5212F09-66FD-4C9B-A84A-2AEE52EB8063}" destId="{9F37CFDC-D636-4C51-B559-F9C695B60282}" srcOrd="0" destOrd="0" presId="urn:microsoft.com/office/officeart/2005/8/layout/hierarchy4"/>
    <dgm:cxn modelId="{9C1730CB-C6E0-40E2-9B29-B3359DE6790D}" type="presParOf" srcId="{9F37CFDC-D636-4C51-B559-F9C695B60282}" destId="{588A240D-2B9C-4434-9048-BFBA74F2FC9D}" srcOrd="0" destOrd="0" presId="urn:microsoft.com/office/officeart/2005/8/layout/hierarchy4"/>
    <dgm:cxn modelId="{DD935034-5300-4B79-B5A6-E21282D02847}" type="presParOf" srcId="{9F37CFDC-D636-4C51-B559-F9C695B60282}" destId="{08AFD894-4FC3-4689-B600-1C58DBE1456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B0B236-D72B-4194-B76E-E5326E1D96A6}">
      <dsp:nvSpPr>
        <dsp:cNvPr id="0" name=""/>
        <dsp:cNvSpPr/>
      </dsp:nvSpPr>
      <dsp:spPr>
        <a:xfrm>
          <a:off x="627" y="756098"/>
          <a:ext cx="2700328" cy="460852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1</a:t>
          </a:r>
          <a:endParaRPr lang="es-ES" sz="3200" kern="1200" dirty="0"/>
        </a:p>
      </dsp:txBody>
      <dsp:txXfrm rot="16200000">
        <a:off x="-1618833" y="2375559"/>
        <a:ext cx="3778987" cy="540065"/>
      </dsp:txXfrm>
    </dsp:sp>
    <dsp:sp modelId="{21151965-D842-4E1D-82FC-8F483A7E688E}">
      <dsp:nvSpPr>
        <dsp:cNvPr id="0" name=""/>
        <dsp:cNvSpPr/>
      </dsp:nvSpPr>
      <dsp:spPr>
        <a:xfrm>
          <a:off x="540693" y="756098"/>
          <a:ext cx="2011744" cy="46085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0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Yo siento calma en las situaciones.</a:t>
          </a:r>
          <a:endParaRPr lang="es-ES" sz="2900" kern="1200" dirty="0"/>
        </a:p>
      </dsp:txBody>
      <dsp:txXfrm>
        <a:off x="540693" y="756098"/>
        <a:ext cx="2011744" cy="4608521"/>
      </dsp:txXfrm>
    </dsp:sp>
    <dsp:sp modelId="{EDB8D459-97C1-462E-92AB-F90DDFF343A4}">
      <dsp:nvSpPr>
        <dsp:cNvPr id="0" name=""/>
        <dsp:cNvSpPr/>
      </dsp:nvSpPr>
      <dsp:spPr>
        <a:xfrm>
          <a:off x="2746645" y="720065"/>
          <a:ext cx="2700328" cy="468049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2</a:t>
          </a:r>
          <a:endParaRPr lang="es-ES" sz="3200" kern="1200" dirty="0"/>
        </a:p>
      </dsp:txBody>
      <dsp:txXfrm rot="16200000">
        <a:off x="1097677" y="2369033"/>
        <a:ext cx="3838002" cy="540065"/>
      </dsp:txXfrm>
    </dsp:sp>
    <dsp:sp modelId="{60C08868-AD5E-4C59-A9C6-FFA7B1503DD0}">
      <dsp:nvSpPr>
        <dsp:cNvPr id="0" name=""/>
        <dsp:cNvSpPr/>
      </dsp:nvSpPr>
      <dsp:spPr>
        <a:xfrm rot="5400000">
          <a:off x="2570886" y="3331211"/>
          <a:ext cx="476166" cy="40504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DEE36E-91FA-4D26-A4E8-449A6A04406C}">
      <dsp:nvSpPr>
        <dsp:cNvPr id="0" name=""/>
        <dsp:cNvSpPr/>
      </dsp:nvSpPr>
      <dsp:spPr>
        <a:xfrm>
          <a:off x="3286711" y="720065"/>
          <a:ext cx="2011744" cy="468049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0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Aumento mi paciencia logrando el respeto por mí.</a:t>
          </a:r>
          <a:endParaRPr lang="es-ES" sz="2900" kern="1200" dirty="0"/>
        </a:p>
      </dsp:txBody>
      <dsp:txXfrm>
        <a:off x="3286711" y="720065"/>
        <a:ext cx="2011744" cy="4680490"/>
      </dsp:txXfrm>
    </dsp:sp>
    <dsp:sp modelId="{A3CBDA6C-6FEF-4ACD-A742-00B1B39BB977}">
      <dsp:nvSpPr>
        <dsp:cNvPr id="0" name=""/>
        <dsp:cNvSpPr/>
      </dsp:nvSpPr>
      <dsp:spPr>
        <a:xfrm>
          <a:off x="5554960" y="792099"/>
          <a:ext cx="2700328" cy="460852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142240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3</a:t>
          </a:r>
          <a:endParaRPr lang="es-ES" sz="3200" kern="1200" dirty="0"/>
        </a:p>
      </dsp:txBody>
      <dsp:txXfrm rot="16200000">
        <a:off x="3935499" y="2411560"/>
        <a:ext cx="3778987" cy="540065"/>
      </dsp:txXfrm>
    </dsp:sp>
    <dsp:sp modelId="{4A2E475B-09C1-4B15-A1CD-08701D27CAFD}">
      <dsp:nvSpPr>
        <dsp:cNvPr id="0" name=""/>
        <dsp:cNvSpPr/>
      </dsp:nvSpPr>
      <dsp:spPr>
        <a:xfrm rot="5400000">
          <a:off x="5365726" y="3331211"/>
          <a:ext cx="476166" cy="40504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EEBD2-21A5-4EAB-9317-F81B40226A9B}">
      <dsp:nvSpPr>
        <dsp:cNvPr id="0" name=""/>
        <dsp:cNvSpPr/>
      </dsp:nvSpPr>
      <dsp:spPr>
        <a:xfrm>
          <a:off x="6095026" y="792099"/>
          <a:ext cx="2011744" cy="46085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0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Me doy tranquilidad aportándome compasión conmigo misma.</a:t>
          </a:r>
          <a:endParaRPr lang="es-ES" sz="2900" kern="1200" dirty="0"/>
        </a:p>
      </dsp:txBody>
      <dsp:txXfrm>
        <a:off x="6095026" y="792099"/>
        <a:ext cx="2011744" cy="460852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A0F60C-D596-4586-B25A-5CC542A4DD20}">
      <dsp:nvSpPr>
        <dsp:cNvPr id="0" name=""/>
        <dsp:cNvSpPr/>
      </dsp:nvSpPr>
      <dsp:spPr>
        <a:xfrm>
          <a:off x="0" y="0"/>
          <a:ext cx="8291264" cy="13577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500" kern="1200" dirty="0" smtClean="0"/>
            <a:t>4. Con ACEPTACIÓN plena llego al AFRONTAMIENTO de mis áreas de mejora.</a:t>
          </a:r>
          <a:endParaRPr lang="es-ES" sz="3500" kern="1200" dirty="0"/>
        </a:p>
      </dsp:txBody>
      <dsp:txXfrm>
        <a:off x="0" y="0"/>
        <a:ext cx="8291264" cy="1357788"/>
      </dsp:txXfrm>
    </dsp:sp>
    <dsp:sp modelId="{86FA4781-2EE8-43A4-866B-DC4EB553519F}">
      <dsp:nvSpPr>
        <dsp:cNvPr id="0" name=""/>
        <dsp:cNvSpPr/>
      </dsp:nvSpPr>
      <dsp:spPr>
        <a:xfrm>
          <a:off x="4048" y="1357788"/>
          <a:ext cx="2761055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5. Cuanto más VALENTÍA  tengo, más SEGURIDAD alcanzo conmigo misma en las situaciones.</a:t>
          </a:r>
          <a:endParaRPr lang="es-ES" sz="2800" kern="1200" dirty="0"/>
        </a:p>
      </dsp:txBody>
      <dsp:txXfrm>
        <a:off x="4048" y="1357788"/>
        <a:ext cx="2761055" cy="2851356"/>
      </dsp:txXfrm>
    </dsp:sp>
    <dsp:sp modelId="{4535CF64-ABB1-470E-B046-3A9EC034AC82}">
      <dsp:nvSpPr>
        <dsp:cNvPr id="0" name=""/>
        <dsp:cNvSpPr/>
      </dsp:nvSpPr>
      <dsp:spPr>
        <a:xfrm>
          <a:off x="2765104" y="1357788"/>
          <a:ext cx="2761055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6. La ALEGRÍA me aporta FELICIDAD.</a:t>
          </a:r>
          <a:endParaRPr lang="es-ES" sz="2800" kern="1200" dirty="0"/>
        </a:p>
      </dsp:txBody>
      <dsp:txXfrm>
        <a:off x="2765104" y="1357788"/>
        <a:ext cx="2761055" cy="2851356"/>
      </dsp:txXfrm>
    </dsp:sp>
    <dsp:sp modelId="{07C4A53F-E989-49C0-8C21-5F271B222910}">
      <dsp:nvSpPr>
        <dsp:cNvPr id="0" name=""/>
        <dsp:cNvSpPr/>
      </dsp:nvSpPr>
      <dsp:spPr>
        <a:xfrm>
          <a:off x="5526159" y="1357788"/>
          <a:ext cx="2761055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7. Siento la EXPERIENCIA con un DISFRUTE espléndido.</a:t>
          </a:r>
          <a:endParaRPr lang="es-ES" sz="2800" kern="1200" dirty="0"/>
        </a:p>
      </dsp:txBody>
      <dsp:txXfrm>
        <a:off x="5526159" y="1357788"/>
        <a:ext cx="2761055" cy="2851356"/>
      </dsp:txXfrm>
    </dsp:sp>
    <dsp:sp modelId="{8AEB7A50-A62C-40C6-A459-1FE654AD2E43}">
      <dsp:nvSpPr>
        <dsp:cNvPr id="0" name=""/>
        <dsp:cNvSpPr/>
      </dsp:nvSpPr>
      <dsp:spPr>
        <a:xfrm>
          <a:off x="0" y="4209145"/>
          <a:ext cx="8291264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B7CD69-CEE8-434E-8EF3-E41B2653CA9F}">
      <dsp:nvSpPr>
        <dsp:cNvPr id="0" name=""/>
        <dsp:cNvSpPr/>
      </dsp:nvSpPr>
      <dsp:spPr>
        <a:xfrm>
          <a:off x="666671" y="0"/>
          <a:ext cx="6321444" cy="292421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latin typeface="Arial Black" pitchFamily="34" charset="0"/>
            </a:rPr>
            <a:t>8. Cuanto más APERTURA tengo, más PARTICIPACIÓN.</a:t>
          </a:r>
          <a:endParaRPr lang="es-ES" sz="2000" kern="1200" dirty="0">
            <a:latin typeface="Arial Black" pitchFamily="34" charset="0"/>
          </a:endParaRPr>
        </a:p>
      </dsp:txBody>
      <dsp:txXfrm>
        <a:off x="666671" y="0"/>
        <a:ext cx="6321444" cy="2924211"/>
      </dsp:txXfrm>
    </dsp:sp>
    <dsp:sp modelId="{9D3329D7-64A9-4654-82A4-E143081EA9B8}">
      <dsp:nvSpPr>
        <dsp:cNvPr id="0" name=""/>
        <dsp:cNvSpPr/>
      </dsp:nvSpPr>
      <dsp:spPr>
        <a:xfrm>
          <a:off x="0" y="2808310"/>
          <a:ext cx="3558561" cy="271697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 Black" pitchFamily="34" charset="0"/>
            </a:rPr>
            <a:t>9. Con una mayor PRESENCIA, mayor PLENITUD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>
        <a:off x="0" y="2808310"/>
        <a:ext cx="3558561" cy="2716973"/>
      </dsp:txXfrm>
    </dsp:sp>
    <dsp:sp modelId="{5813BAA5-D371-44C7-9040-0CB863A6BA30}">
      <dsp:nvSpPr>
        <dsp:cNvPr id="0" name=""/>
        <dsp:cNvSpPr/>
      </dsp:nvSpPr>
      <dsp:spPr>
        <a:xfrm rot="10800000">
          <a:off x="881103" y="2880319"/>
          <a:ext cx="4812668" cy="2147892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 Black" pitchFamily="34" charset="0"/>
            </a:rPr>
            <a:t>10. Con mayor TOMA DE CONCIENCIA, más  MOTIVACIÓN tengo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 rot="10800000">
        <a:off x="881103" y="2880319"/>
        <a:ext cx="4812668" cy="2147892"/>
      </dsp:txXfrm>
    </dsp:sp>
    <dsp:sp modelId="{6E508550-6540-4E16-85FF-7CAB4FC98CD3}">
      <dsp:nvSpPr>
        <dsp:cNvPr id="0" name=""/>
        <dsp:cNvSpPr/>
      </dsp:nvSpPr>
      <dsp:spPr>
        <a:xfrm>
          <a:off x="3183774" y="2880319"/>
          <a:ext cx="4954843" cy="292421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 Black" pitchFamily="34" charset="0"/>
            </a:rPr>
            <a:t>11. Cuanto más ATENCIÓN y CONCENTRACIÓN tengo,  saco un mejor APROVECHAMIENTO</a:t>
          </a:r>
          <a:endParaRPr lang="es-ES" sz="1600" kern="1200" dirty="0">
            <a:latin typeface="Arial Black" pitchFamily="34" charset="0"/>
          </a:endParaRPr>
        </a:p>
      </dsp:txBody>
      <dsp:txXfrm>
        <a:off x="3183774" y="2880319"/>
        <a:ext cx="4954843" cy="292421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338D4F-6146-4C21-B3F2-F313D6D89F5D}">
      <dsp:nvSpPr>
        <dsp:cNvPr id="0" name=""/>
        <dsp:cNvSpPr/>
      </dsp:nvSpPr>
      <dsp:spPr>
        <a:xfrm>
          <a:off x="966" y="3952"/>
          <a:ext cx="8423002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900" kern="1200" dirty="0" smtClean="0"/>
            <a:t>12. Con mayor MOTIVACIÓN, hay APRENDIZAJE.</a:t>
          </a:r>
          <a:endParaRPr lang="es-ES" sz="4900" kern="1200" dirty="0"/>
        </a:p>
      </dsp:txBody>
      <dsp:txXfrm>
        <a:off x="966" y="3952"/>
        <a:ext cx="8423002" cy="1794363"/>
      </dsp:txXfrm>
    </dsp:sp>
    <dsp:sp modelId="{2A182C51-70C0-4934-A1BD-A8C6E3CA7F1A}">
      <dsp:nvSpPr>
        <dsp:cNvPr id="0" name=""/>
        <dsp:cNvSpPr/>
      </dsp:nvSpPr>
      <dsp:spPr>
        <a:xfrm>
          <a:off x="966" y="1947134"/>
          <a:ext cx="5502166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13. Cuanto más SIENTO la actividad, más INTERÉS tengo. </a:t>
          </a:r>
          <a:endParaRPr lang="es-ES" sz="2000" kern="1200" dirty="0"/>
        </a:p>
      </dsp:txBody>
      <dsp:txXfrm>
        <a:off x="966" y="1947134"/>
        <a:ext cx="5502166" cy="1794363"/>
      </dsp:txXfrm>
    </dsp:sp>
    <dsp:sp modelId="{3D1D5C4A-CE16-4E30-90D1-FF7D4EBA8110}">
      <dsp:nvSpPr>
        <dsp:cNvPr id="0" name=""/>
        <dsp:cNvSpPr/>
      </dsp:nvSpPr>
      <dsp:spPr>
        <a:xfrm>
          <a:off x="966" y="3890316"/>
          <a:ext cx="2694498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15. Yo REFLEXIONO antes de actuar, PARO y organizo la información.</a:t>
          </a:r>
          <a:endParaRPr lang="es-ES" sz="1700" kern="1200" dirty="0"/>
        </a:p>
      </dsp:txBody>
      <dsp:txXfrm>
        <a:off x="966" y="3890316"/>
        <a:ext cx="2694498" cy="1794363"/>
      </dsp:txXfrm>
    </dsp:sp>
    <dsp:sp modelId="{EAD6DD57-2EA1-4E54-8AC7-F671EF31569D}">
      <dsp:nvSpPr>
        <dsp:cNvPr id="0" name=""/>
        <dsp:cNvSpPr/>
      </dsp:nvSpPr>
      <dsp:spPr>
        <a:xfrm>
          <a:off x="2808634" y="3890316"/>
          <a:ext cx="2694498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16. Yo mejoro mi COMPRENSIÓN teniendo un mejor PROCESAMIENTO.</a:t>
          </a:r>
          <a:endParaRPr lang="es-ES" sz="1700" kern="1200" dirty="0"/>
        </a:p>
      </dsp:txBody>
      <dsp:txXfrm>
        <a:off x="2808634" y="3890316"/>
        <a:ext cx="2694498" cy="1794363"/>
      </dsp:txXfrm>
    </dsp:sp>
    <dsp:sp modelId="{F7616BA3-22BF-4FC2-BB4E-F895A7CECE5E}">
      <dsp:nvSpPr>
        <dsp:cNvPr id="0" name=""/>
        <dsp:cNvSpPr/>
      </dsp:nvSpPr>
      <dsp:spPr>
        <a:xfrm>
          <a:off x="5729470" y="1947134"/>
          <a:ext cx="2694498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14. Con más GESTIÓN EMOCIONAL, mejor entran los sonidos ambientales</a:t>
          </a:r>
          <a:r>
            <a:rPr lang="es-ES" sz="1500" kern="1200" dirty="0" smtClean="0"/>
            <a:t>.</a:t>
          </a:r>
          <a:endParaRPr lang="es-ES" sz="1500" kern="1200" dirty="0"/>
        </a:p>
      </dsp:txBody>
      <dsp:txXfrm>
        <a:off x="5729470" y="1947134"/>
        <a:ext cx="2694498" cy="1794363"/>
      </dsp:txXfrm>
    </dsp:sp>
    <dsp:sp modelId="{588A240D-2B9C-4434-9048-BFBA74F2FC9D}">
      <dsp:nvSpPr>
        <dsp:cNvPr id="0" name=""/>
        <dsp:cNvSpPr/>
      </dsp:nvSpPr>
      <dsp:spPr>
        <a:xfrm>
          <a:off x="5729470" y="3890316"/>
          <a:ext cx="2694498" cy="179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17. Yo quiero tener SEGURIDAD en mis relaciones sociales alcanzando un RESPETO por los demás y mejores comportamientos sociales.</a:t>
          </a:r>
          <a:endParaRPr lang="es-ES" sz="1700" kern="1200" dirty="0"/>
        </a:p>
      </dsp:txBody>
      <dsp:txXfrm>
        <a:off x="5729470" y="3890316"/>
        <a:ext cx="2694498" cy="1794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891BA4-0215-480C-BDBE-53A2F460D695}" type="datetimeFigureOut">
              <a:rPr lang="es-ES" smtClean="0"/>
              <a:t>01.05.17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110EA8D-A0EB-45CF-83DC-CD7864ADEDF4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1470025"/>
          </a:xfrm>
        </p:spPr>
        <p:txBody>
          <a:bodyPr/>
          <a:lstStyle/>
          <a:p>
            <a:r>
              <a:rPr lang="es-ES" dirty="0" smtClean="0">
                <a:latin typeface="Algerian" pitchFamily="82" charset="0"/>
              </a:rPr>
              <a:t>FRASES PARA DAR PODER A LA PARTE POSITIVA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7200800" cy="2664296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Buenos días, buenas tardes o buenas noches.</a:t>
            </a:r>
          </a:p>
          <a:p>
            <a:pPr algn="l"/>
            <a:endParaRPr lang="es-ES" sz="2800" dirty="0">
              <a:solidFill>
                <a:schemeClr val="bg2">
                  <a:lumMod val="50000"/>
                </a:schemeClr>
              </a:solidFill>
              <a:latin typeface="Algerian" pitchFamily="82" charset="0"/>
            </a:endParaRPr>
          </a:p>
          <a:p>
            <a:pPr algn="l"/>
            <a:r>
              <a:rPr lang="es-ES" sz="28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En esta vida hay que pasar muchas situaciones y es necesario aprender a gestionarlo. Yo os paso estas frases para que las adaptéis a vuestras experiencias cotidianas que os sucedan.</a:t>
            </a:r>
            <a:endParaRPr lang="es-ES" sz="2800" dirty="0">
              <a:solidFill>
                <a:schemeClr val="bg2">
                  <a:lumMod val="50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457200" y="476672"/>
          <a:ext cx="829126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395536" y="476672"/>
          <a:ext cx="8352928" cy="5848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251520" y="620688"/>
          <a:ext cx="842493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250</Words>
  <Application>Microsoft Office PowerPoint</Application>
  <PresentationFormat>Presentación en pantalla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FRASES PARA DAR PODER A LA PARTE POSITIVA.</vt:lpstr>
      <vt:lpstr>Diapositiva 2</vt:lpstr>
      <vt:lpstr>Diapositiva 3</vt:lpstr>
      <vt:lpstr>Diapositiva 4</vt:lpstr>
      <vt:lpstr>Diapositiva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FRASES PARA DAR PODER A LA PARTE POSITIVA.</dc:title>
  <dc:creator>Usuario</dc:creator>
  <cp:lastModifiedBy>Usuario</cp:lastModifiedBy>
  <cp:revision>8</cp:revision>
  <dcterms:created xsi:type="dcterms:W3CDTF">2017-05-01T08:54:41Z</dcterms:created>
  <dcterms:modified xsi:type="dcterms:W3CDTF">2017-05-01T10:10:54Z</dcterms:modified>
</cp:coreProperties>
</file>