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1"/>
  </p:notesMasterIdLst>
  <p:sldIdLst>
    <p:sldId id="438" r:id="rId2"/>
    <p:sldId id="468" r:id="rId3"/>
    <p:sldId id="419" r:id="rId4"/>
    <p:sldId id="461" r:id="rId5"/>
    <p:sldId id="464" r:id="rId6"/>
    <p:sldId id="446" r:id="rId7"/>
    <p:sldId id="455" r:id="rId8"/>
    <p:sldId id="469" r:id="rId9"/>
    <p:sldId id="440" r:id="rId10"/>
    <p:sldId id="441" r:id="rId11"/>
    <p:sldId id="460" r:id="rId12"/>
    <p:sldId id="365" r:id="rId13"/>
    <p:sldId id="426" r:id="rId14"/>
    <p:sldId id="456" r:id="rId15"/>
    <p:sldId id="458" r:id="rId16"/>
    <p:sldId id="428" r:id="rId17"/>
    <p:sldId id="429" r:id="rId18"/>
    <p:sldId id="433" r:id="rId19"/>
    <p:sldId id="430" r:id="rId20"/>
    <p:sldId id="431" r:id="rId21"/>
    <p:sldId id="436" r:id="rId22"/>
    <p:sldId id="432" r:id="rId23"/>
    <p:sldId id="470" r:id="rId24"/>
    <p:sldId id="465" r:id="rId25"/>
    <p:sldId id="471" r:id="rId26"/>
    <p:sldId id="466" r:id="rId27"/>
    <p:sldId id="472" r:id="rId28"/>
    <p:sldId id="447" r:id="rId29"/>
    <p:sldId id="463" r:id="rId30"/>
  </p:sldIdLst>
  <p:sldSz cx="9144000" cy="6858000" type="screen4x3"/>
  <p:notesSz cx="9925050" cy="6797675"/>
  <p:defaultTextStyle>
    <a:defPPr>
      <a:defRPr lang="es-ES"/>
    </a:defPPr>
    <a:lvl1pPr algn="ctr" rtl="0" fontAlgn="base">
      <a:spcBef>
        <a:spcPct val="50000"/>
      </a:spcBef>
      <a:spcAft>
        <a:spcPct val="0"/>
      </a:spcAft>
      <a:defRPr sz="1400" kern="1200">
        <a:solidFill>
          <a:schemeClr val="tx2"/>
        </a:solidFill>
        <a:latin typeface="Arial" charset="0"/>
        <a:ea typeface="+mn-ea"/>
        <a:cs typeface="+mn-cs"/>
      </a:defRPr>
    </a:lvl1pPr>
    <a:lvl2pPr marL="457200" algn="ctr" rtl="0" fontAlgn="base">
      <a:spcBef>
        <a:spcPct val="50000"/>
      </a:spcBef>
      <a:spcAft>
        <a:spcPct val="0"/>
      </a:spcAft>
      <a:defRPr sz="1400" kern="1200">
        <a:solidFill>
          <a:schemeClr val="tx2"/>
        </a:solidFill>
        <a:latin typeface="Arial" charset="0"/>
        <a:ea typeface="+mn-ea"/>
        <a:cs typeface="+mn-cs"/>
      </a:defRPr>
    </a:lvl2pPr>
    <a:lvl3pPr marL="914400" algn="ctr" rtl="0" fontAlgn="base">
      <a:spcBef>
        <a:spcPct val="50000"/>
      </a:spcBef>
      <a:spcAft>
        <a:spcPct val="0"/>
      </a:spcAft>
      <a:defRPr sz="1400" kern="1200">
        <a:solidFill>
          <a:schemeClr val="tx2"/>
        </a:solidFill>
        <a:latin typeface="Arial" charset="0"/>
        <a:ea typeface="+mn-ea"/>
        <a:cs typeface="+mn-cs"/>
      </a:defRPr>
    </a:lvl3pPr>
    <a:lvl4pPr marL="1371600" algn="ctr" rtl="0" fontAlgn="base">
      <a:spcBef>
        <a:spcPct val="50000"/>
      </a:spcBef>
      <a:spcAft>
        <a:spcPct val="0"/>
      </a:spcAft>
      <a:defRPr sz="1400" kern="1200">
        <a:solidFill>
          <a:schemeClr val="tx2"/>
        </a:solidFill>
        <a:latin typeface="Arial" charset="0"/>
        <a:ea typeface="+mn-ea"/>
        <a:cs typeface="+mn-cs"/>
      </a:defRPr>
    </a:lvl4pPr>
    <a:lvl5pPr marL="1828800" algn="ctr" rtl="0" fontAlgn="base">
      <a:spcBef>
        <a:spcPct val="50000"/>
      </a:spcBef>
      <a:spcAft>
        <a:spcPct val="0"/>
      </a:spcAft>
      <a:defRPr sz="1400" kern="1200">
        <a:solidFill>
          <a:schemeClr val="tx2"/>
        </a:solidFill>
        <a:latin typeface="Arial" charset="0"/>
        <a:ea typeface="+mn-ea"/>
        <a:cs typeface="+mn-cs"/>
      </a:defRPr>
    </a:lvl5pPr>
    <a:lvl6pPr marL="2286000" algn="l" defTabSz="914400" rtl="0" eaLnBrk="1" latinLnBrk="0" hangingPunct="1">
      <a:defRPr sz="1400" kern="1200">
        <a:solidFill>
          <a:schemeClr val="tx2"/>
        </a:solidFill>
        <a:latin typeface="Arial" charset="0"/>
        <a:ea typeface="+mn-ea"/>
        <a:cs typeface="+mn-cs"/>
      </a:defRPr>
    </a:lvl6pPr>
    <a:lvl7pPr marL="2743200" algn="l" defTabSz="914400" rtl="0" eaLnBrk="1" latinLnBrk="0" hangingPunct="1">
      <a:defRPr sz="1400" kern="1200">
        <a:solidFill>
          <a:schemeClr val="tx2"/>
        </a:solidFill>
        <a:latin typeface="Arial" charset="0"/>
        <a:ea typeface="+mn-ea"/>
        <a:cs typeface="+mn-cs"/>
      </a:defRPr>
    </a:lvl7pPr>
    <a:lvl8pPr marL="3200400" algn="l" defTabSz="914400" rtl="0" eaLnBrk="1" latinLnBrk="0" hangingPunct="1">
      <a:defRPr sz="1400" kern="1200">
        <a:solidFill>
          <a:schemeClr val="tx2"/>
        </a:solidFill>
        <a:latin typeface="Arial" charset="0"/>
        <a:ea typeface="+mn-ea"/>
        <a:cs typeface="+mn-cs"/>
      </a:defRPr>
    </a:lvl8pPr>
    <a:lvl9pPr marL="3657600" algn="l" defTabSz="914400" rtl="0" eaLnBrk="1" latinLnBrk="0" hangingPunct="1">
      <a:defRPr sz="1400" kern="1200">
        <a:solidFill>
          <a:schemeClr val="tx2"/>
        </a:solidFill>
        <a:latin typeface="Arial" charset="0"/>
        <a:ea typeface="+mn-ea"/>
        <a:cs typeface="+mn-cs"/>
      </a:defRPr>
    </a:lvl9pPr>
  </p:defaultTextStyle>
  <p:extLst>
    <p:ext uri="{EFAFB233-063F-42B5-8137-9DF3F51BA10A}">
      <p15:sldGuideLst xmlns:p15="http://schemas.microsoft.com/office/powerpoint/2012/main" xmlns="">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CF7F8"/>
    <a:srgbClr val="005654"/>
    <a:srgbClr val="CBCBCB"/>
    <a:srgbClr val="C55BC0"/>
    <a:srgbClr val="B5A1AB"/>
    <a:srgbClr val="DEF1F2"/>
    <a:srgbClr val="D0EAEC"/>
    <a:srgbClr val="A3A3A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74" autoAdjust="0"/>
    <p:restoredTop sz="94660"/>
  </p:normalViewPr>
  <p:slideViewPr>
    <p:cSldViewPr>
      <p:cViewPr varScale="1">
        <p:scale>
          <a:sx n="110" d="100"/>
          <a:sy n="110" d="100"/>
        </p:scale>
        <p:origin x="-1644"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4300855" cy="339884"/>
          </a:xfrm>
          <a:prstGeom prst="rect">
            <a:avLst/>
          </a:prstGeom>
        </p:spPr>
        <p:txBody>
          <a:bodyPr vert="horz" lIns="91440" tIns="45720" rIns="91440" bIns="45720" rtlCol="0"/>
          <a:lstStyle>
            <a:lvl1pPr algn="l">
              <a:defRPr sz="1200"/>
            </a:lvl1pPr>
          </a:lstStyle>
          <a:p>
            <a:pPr>
              <a:defRPr/>
            </a:pPr>
            <a:endParaRPr lang="es-ES"/>
          </a:p>
        </p:txBody>
      </p:sp>
      <p:sp>
        <p:nvSpPr>
          <p:cNvPr id="3" name="2 Marcador de fecha"/>
          <p:cNvSpPr>
            <a:spLocks noGrp="1"/>
          </p:cNvSpPr>
          <p:nvPr>
            <p:ph type="dt" idx="1"/>
          </p:nvPr>
        </p:nvSpPr>
        <p:spPr>
          <a:xfrm>
            <a:off x="5621898" y="0"/>
            <a:ext cx="4300855" cy="339884"/>
          </a:xfrm>
          <a:prstGeom prst="rect">
            <a:avLst/>
          </a:prstGeom>
        </p:spPr>
        <p:txBody>
          <a:bodyPr vert="horz" lIns="91440" tIns="45720" rIns="91440" bIns="45720" rtlCol="0"/>
          <a:lstStyle>
            <a:lvl1pPr algn="r">
              <a:defRPr sz="1200"/>
            </a:lvl1pPr>
          </a:lstStyle>
          <a:p>
            <a:pPr>
              <a:defRPr/>
            </a:pPr>
            <a:fld id="{E28790EB-A71B-45E8-B02B-D50FE6B95A7C}" type="datetimeFigureOut">
              <a:rPr lang="es-ES"/>
              <a:pPr>
                <a:defRPr/>
              </a:pPr>
              <a:t>20/05/2022</a:t>
            </a:fld>
            <a:endParaRPr lang="es-ES"/>
          </a:p>
        </p:txBody>
      </p:sp>
      <p:sp>
        <p:nvSpPr>
          <p:cNvPr id="4" name="3 Marcador de imagen de diapositiva"/>
          <p:cNvSpPr>
            <a:spLocks noGrp="1" noRot="1" noChangeAspect="1"/>
          </p:cNvSpPr>
          <p:nvPr>
            <p:ph type="sldImg" idx="2"/>
          </p:nvPr>
        </p:nvSpPr>
        <p:spPr>
          <a:xfrm>
            <a:off x="3262313" y="509588"/>
            <a:ext cx="3400425" cy="2549525"/>
          </a:xfrm>
          <a:prstGeom prst="rect">
            <a:avLst/>
          </a:prstGeom>
          <a:noFill/>
          <a:ln w="12700">
            <a:solidFill>
              <a:prstClr val="black"/>
            </a:solidFill>
          </a:ln>
        </p:spPr>
        <p:txBody>
          <a:bodyPr vert="horz" lIns="91440" tIns="45720" rIns="91440" bIns="45720" rtlCol="0" anchor="ctr"/>
          <a:lstStyle/>
          <a:p>
            <a:pPr lvl="0"/>
            <a:endParaRPr lang="es-ES" noProof="0"/>
          </a:p>
        </p:txBody>
      </p:sp>
      <p:sp>
        <p:nvSpPr>
          <p:cNvPr id="5" name="4 Marcador de notas"/>
          <p:cNvSpPr>
            <a:spLocks noGrp="1"/>
          </p:cNvSpPr>
          <p:nvPr>
            <p:ph type="body" sz="quarter" idx="3"/>
          </p:nvPr>
        </p:nvSpPr>
        <p:spPr>
          <a:xfrm>
            <a:off x="992505" y="3228896"/>
            <a:ext cx="7940040" cy="3058954"/>
          </a:xfrm>
          <a:prstGeom prst="rect">
            <a:avLst/>
          </a:prstGeom>
        </p:spPr>
        <p:txBody>
          <a:bodyPr vert="horz" lIns="91440" tIns="45720" rIns="91440" bIns="45720" rtlCol="0"/>
          <a:lstStyle/>
          <a:p>
            <a:pPr lvl="0"/>
            <a:r>
              <a:rPr lang="es-ES" noProof="0"/>
              <a:t>Haga clic para modificar el estilo de texto del patrón</a:t>
            </a:r>
          </a:p>
          <a:p>
            <a:pPr lvl="1"/>
            <a:r>
              <a:rPr lang="es-ES" noProof="0"/>
              <a:t>Segundo nivel</a:t>
            </a:r>
          </a:p>
          <a:p>
            <a:pPr lvl="2"/>
            <a:r>
              <a:rPr lang="es-ES" noProof="0"/>
              <a:t>Tercer nivel</a:t>
            </a:r>
          </a:p>
          <a:p>
            <a:pPr lvl="3"/>
            <a:r>
              <a:rPr lang="es-ES" noProof="0"/>
              <a:t>Cuarto nivel</a:t>
            </a:r>
          </a:p>
          <a:p>
            <a:pPr lvl="4"/>
            <a:r>
              <a:rPr lang="es-ES" noProof="0"/>
              <a:t>Quinto nivel</a:t>
            </a:r>
          </a:p>
        </p:txBody>
      </p:sp>
      <p:sp>
        <p:nvSpPr>
          <p:cNvPr id="6" name="5 Marcador de pie de página"/>
          <p:cNvSpPr>
            <a:spLocks noGrp="1"/>
          </p:cNvSpPr>
          <p:nvPr>
            <p:ph type="ftr" sz="quarter" idx="4"/>
          </p:nvPr>
        </p:nvSpPr>
        <p:spPr>
          <a:xfrm>
            <a:off x="0" y="6456612"/>
            <a:ext cx="4300855" cy="339884"/>
          </a:xfrm>
          <a:prstGeom prst="rect">
            <a:avLst/>
          </a:prstGeom>
        </p:spPr>
        <p:txBody>
          <a:bodyPr vert="horz" lIns="91440" tIns="45720" rIns="91440" bIns="45720" rtlCol="0" anchor="b"/>
          <a:lstStyle>
            <a:lvl1pPr algn="l">
              <a:defRPr sz="1200"/>
            </a:lvl1pPr>
          </a:lstStyle>
          <a:p>
            <a:pPr>
              <a:defRPr/>
            </a:pPr>
            <a:endParaRPr lang="es-ES"/>
          </a:p>
        </p:txBody>
      </p:sp>
      <p:sp>
        <p:nvSpPr>
          <p:cNvPr id="7" name="6 Marcador de número de diapositiva"/>
          <p:cNvSpPr>
            <a:spLocks noGrp="1"/>
          </p:cNvSpPr>
          <p:nvPr>
            <p:ph type="sldNum" sz="quarter" idx="5"/>
          </p:nvPr>
        </p:nvSpPr>
        <p:spPr>
          <a:xfrm>
            <a:off x="5621898" y="6456612"/>
            <a:ext cx="4300855" cy="339884"/>
          </a:xfrm>
          <a:prstGeom prst="rect">
            <a:avLst/>
          </a:prstGeom>
        </p:spPr>
        <p:txBody>
          <a:bodyPr vert="horz" lIns="91440" tIns="45720" rIns="91440" bIns="45720" rtlCol="0" anchor="b"/>
          <a:lstStyle>
            <a:lvl1pPr algn="r">
              <a:defRPr sz="1200"/>
            </a:lvl1pPr>
          </a:lstStyle>
          <a:p>
            <a:pPr>
              <a:defRPr/>
            </a:pPr>
            <a:fld id="{FDF06EED-74EB-4D59-AE29-C7B2798341A1}" type="slidenum">
              <a:rPr lang="es-ES"/>
              <a:pPr>
                <a:defRPr/>
              </a:pPr>
              <a:t>‹Nº›</a:t>
            </a:fld>
            <a:endParaRPr lang="es-ES"/>
          </a:p>
        </p:txBody>
      </p:sp>
    </p:spTree>
    <p:extLst>
      <p:ext uri="{BB962C8B-B14F-4D97-AF65-F5344CB8AC3E}">
        <p14:creationId xmlns:p14="http://schemas.microsoft.com/office/powerpoint/2010/main" val="251566597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1 Marcador de imagen de diapositiva"/>
          <p:cNvSpPr>
            <a:spLocks noGrp="1" noRot="1" noChangeAspect="1" noTextEdit="1"/>
          </p:cNvSpPr>
          <p:nvPr>
            <p:ph type="sldImg"/>
          </p:nvPr>
        </p:nvSpPr>
        <p:spPr bwMode="auto">
          <a:xfrm>
            <a:off x="3262313" y="509588"/>
            <a:ext cx="3400425"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19"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s-ES" altLang="es-ES"/>
          </a:p>
        </p:txBody>
      </p:sp>
      <p:sp>
        <p:nvSpPr>
          <p:cNvPr id="34820"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l" eaLnBrk="0" hangingPunct="0">
              <a:spcBef>
                <a:spcPct val="30000"/>
              </a:spcBef>
              <a:defRPr sz="1200">
                <a:solidFill>
                  <a:schemeClr val="tx1"/>
                </a:solidFill>
                <a:latin typeface="Calibri" pitchFamily="34" charset="0"/>
              </a:defRPr>
            </a:lvl1pPr>
            <a:lvl2pPr marL="742950" indent="-285750" algn="l" eaLnBrk="0" hangingPunct="0">
              <a:spcBef>
                <a:spcPct val="30000"/>
              </a:spcBef>
              <a:defRPr sz="1200">
                <a:solidFill>
                  <a:schemeClr val="tx1"/>
                </a:solidFill>
                <a:latin typeface="Calibri" pitchFamily="34" charset="0"/>
              </a:defRPr>
            </a:lvl2pPr>
            <a:lvl3pPr marL="1143000" indent="-228600" algn="l" eaLnBrk="0" hangingPunct="0">
              <a:spcBef>
                <a:spcPct val="30000"/>
              </a:spcBef>
              <a:defRPr sz="1200">
                <a:solidFill>
                  <a:schemeClr val="tx1"/>
                </a:solidFill>
                <a:latin typeface="Calibri" pitchFamily="34" charset="0"/>
              </a:defRPr>
            </a:lvl3pPr>
            <a:lvl4pPr marL="1600200" indent="-228600" algn="l" eaLnBrk="0" hangingPunct="0">
              <a:spcBef>
                <a:spcPct val="30000"/>
              </a:spcBef>
              <a:defRPr sz="1200">
                <a:solidFill>
                  <a:schemeClr val="tx1"/>
                </a:solidFill>
                <a:latin typeface="Calibri" pitchFamily="34" charset="0"/>
              </a:defRPr>
            </a:lvl4pPr>
            <a:lvl5pPr marL="2057400" indent="-228600" algn="l"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lgn="r" eaLnBrk="1" hangingPunct="1">
              <a:spcBef>
                <a:spcPct val="50000"/>
              </a:spcBef>
            </a:pPr>
            <a:fld id="{5B44D314-5AB0-4726-B2E8-D61844769C05}" type="slidenum">
              <a:rPr lang="es-ES" altLang="es-ES" smtClean="0">
                <a:solidFill>
                  <a:schemeClr val="tx2"/>
                </a:solidFill>
                <a:latin typeface="Arial" charset="0"/>
              </a:rPr>
              <a:pPr algn="r" eaLnBrk="1" hangingPunct="1">
                <a:spcBef>
                  <a:spcPct val="50000"/>
                </a:spcBef>
              </a:pPr>
              <a:t>9</a:t>
            </a:fld>
            <a:endParaRPr lang="es-ES" altLang="es-ES">
              <a:solidFill>
                <a:schemeClr val="tx2"/>
              </a:solidFill>
              <a:latin typeface="Arial"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9"/>
            <a:ext cx="7772400" cy="1470025"/>
          </a:xfrm>
        </p:spPr>
        <p:txBody>
          <a:bodyPr/>
          <a:lstStyle/>
          <a:p>
            <a:r>
              <a:rPr lang="es-ES"/>
              <a:t>Haga clic para modificar el estilo de título del patrón</a:t>
            </a:r>
          </a:p>
        </p:txBody>
      </p:sp>
      <p:sp>
        <p:nvSpPr>
          <p:cNvPr id="3" name="2 Subtítulo"/>
          <p:cNvSpPr>
            <a:spLocks noGrp="1"/>
          </p:cNvSpPr>
          <p:nvPr>
            <p:ph type="subTitle" idx="1"/>
          </p:nvPr>
        </p:nvSpPr>
        <p:spPr>
          <a:xfrm>
            <a:off x="1371600" y="3886200"/>
            <a:ext cx="6400800" cy="1752600"/>
          </a:xfrm>
        </p:spPr>
        <p:txBody>
          <a:bodyPr/>
          <a:lstStyle>
            <a:lvl1pPr marL="0" indent="0" algn="ctr">
              <a:buNone/>
              <a:defRPr/>
            </a:lvl1pPr>
            <a:lvl2pPr marL="457189" indent="0" algn="ctr">
              <a:buNone/>
              <a:defRPr/>
            </a:lvl2pPr>
            <a:lvl3pPr marL="914377" indent="0" algn="ctr">
              <a:buNone/>
              <a:defRPr/>
            </a:lvl3pPr>
            <a:lvl4pPr marL="1371566" indent="0" algn="ctr">
              <a:buNone/>
              <a:defRPr/>
            </a:lvl4pPr>
            <a:lvl5pPr marL="1828754" indent="0" algn="ctr">
              <a:buNone/>
              <a:defRPr/>
            </a:lvl5pPr>
            <a:lvl6pPr marL="2285943" indent="0" algn="ctr">
              <a:buNone/>
              <a:defRPr/>
            </a:lvl6pPr>
            <a:lvl7pPr marL="2743131" indent="0" algn="ctr">
              <a:buNone/>
              <a:defRPr/>
            </a:lvl7pPr>
            <a:lvl8pPr marL="3200320" indent="0" algn="ctr">
              <a:buNone/>
              <a:defRPr/>
            </a:lvl8pPr>
            <a:lvl9pPr marL="3657509" indent="0" algn="ctr">
              <a:buNone/>
              <a:defRPr/>
            </a:lvl9pPr>
          </a:lstStyle>
          <a:p>
            <a:r>
              <a:rPr lang="es-ES"/>
              <a:t>Haga clic para modificar el estilo de subtítulo del patrón</a:t>
            </a:r>
          </a:p>
        </p:txBody>
      </p:sp>
      <p:sp>
        <p:nvSpPr>
          <p:cNvPr id="4" name="Rectangle 4"/>
          <p:cNvSpPr>
            <a:spLocks noGrp="1" noChangeArrowheads="1"/>
          </p:cNvSpPr>
          <p:nvPr>
            <p:ph type="dt" sz="half" idx="10"/>
          </p:nvPr>
        </p:nvSpPr>
        <p:spPr>
          <a:ln/>
        </p:spPr>
        <p:txBody>
          <a:bodyPr/>
          <a:lstStyle>
            <a:lvl1pPr>
              <a:defRPr/>
            </a:lvl1pPr>
          </a:lstStyle>
          <a:p>
            <a:pPr>
              <a:defRPr/>
            </a:pPr>
            <a:endParaRPr lang="es-ES"/>
          </a:p>
        </p:txBody>
      </p:sp>
      <p:sp>
        <p:nvSpPr>
          <p:cNvPr id="5" name="Rectangle 5"/>
          <p:cNvSpPr>
            <a:spLocks noGrp="1" noChangeArrowheads="1"/>
          </p:cNvSpPr>
          <p:nvPr>
            <p:ph type="ftr" sz="quarter" idx="11"/>
          </p:nvPr>
        </p:nvSpPr>
        <p:spPr>
          <a:ln/>
        </p:spPr>
        <p:txBody>
          <a:bodyPr/>
          <a:lstStyle>
            <a:lvl1pPr>
              <a:defRPr/>
            </a:lvl1pPr>
          </a:lstStyle>
          <a:p>
            <a:pPr>
              <a:defRPr/>
            </a:pPr>
            <a:endParaRPr lang="es-ES"/>
          </a:p>
        </p:txBody>
      </p:sp>
      <p:sp>
        <p:nvSpPr>
          <p:cNvPr id="6" name="Rectangle 6"/>
          <p:cNvSpPr>
            <a:spLocks noGrp="1" noChangeArrowheads="1"/>
          </p:cNvSpPr>
          <p:nvPr>
            <p:ph type="sldNum" sz="quarter" idx="12"/>
          </p:nvPr>
        </p:nvSpPr>
        <p:spPr>
          <a:ln/>
        </p:spPr>
        <p:txBody>
          <a:bodyPr/>
          <a:lstStyle>
            <a:lvl1pPr>
              <a:defRPr/>
            </a:lvl1pPr>
          </a:lstStyle>
          <a:p>
            <a:pPr>
              <a:defRPr/>
            </a:pPr>
            <a:fld id="{391DF8AB-15F9-4680-A609-A07B4BB93DA4}" type="slidenum">
              <a:rPr lang="es-ES"/>
              <a:pPr>
                <a:defRPr/>
              </a:pPr>
              <a:t>‹Nº›</a:t>
            </a:fld>
            <a:endParaRPr lang="es-ES"/>
          </a:p>
        </p:txBody>
      </p:sp>
    </p:spTree>
    <p:extLst>
      <p:ext uri="{BB962C8B-B14F-4D97-AF65-F5344CB8AC3E}">
        <p14:creationId xmlns:p14="http://schemas.microsoft.com/office/powerpoint/2010/main" val="30888823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Rectangle 4"/>
          <p:cNvSpPr>
            <a:spLocks noGrp="1" noChangeArrowheads="1"/>
          </p:cNvSpPr>
          <p:nvPr>
            <p:ph type="dt" sz="half" idx="10"/>
          </p:nvPr>
        </p:nvSpPr>
        <p:spPr>
          <a:ln/>
        </p:spPr>
        <p:txBody>
          <a:bodyPr/>
          <a:lstStyle>
            <a:lvl1pPr>
              <a:defRPr/>
            </a:lvl1pPr>
          </a:lstStyle>
          <a:p>
            <a:pPr>
              <a:defRPr/>
            </a:pPr>
            <a:endParaRPr lang="es-ES"/>
          </a:p>
        </p:txBody>
      </p:sp>
      <p:sp>
        <p:nvSpPr>
          <p:cNvPr id="5" name="Rectangle 5"/>
          <p:cNvSpPr>
            <a:spLocks noGrp="1" noChangeArrowheads="1"/>
          </p:cNvSpPr>
          <p:nvPr>
            <p:ph type="ftr" sz="quarter" idx="11"/>
          </p:nvPr>
        </p:nvSpPr>
        <p:spPr>
          <a:ln/>
        </p:spPr>
        <p:txBody>
          <a:bodyPr/>
          <a:lstStyle>
            <a:lvl1pPr>
              <a:defRPr/>
            </a:lvl1pPr>
          </a:lstStyle>
          <a:p>
            <a:pPr>
              <a:defRPr/>
            </a:pPr>
            <a:endParaRPr lang="es-ES"/>
          </a:p>
        </p:txBody>
      </p:sp>
      <p:sp>
        <p:nvSpPr>
          <p:cNvPr id="6" name="Rectangle 6"/>
          <p:cNvSpPr>
            <a:spLocks noGrp="1" noChangeArrowheads="1"/>
          </p:cNvSpPr>
          <p:nvPr>
            <p:ph type="sldNum" sz="quarter" idx="12"/>
          </p:nvPr>
        </p:nvSpPr>
        <p:spPr>
          <a:ln/>
        </p:spPr>
        <p:txBody>
          <a:bodyPr/>
          <a:lstStyle>
            <a:lvl1pPr>
              <a:defRPr/>
            </a:lvl1pPr>
          </a:lstStyle>
          <a:p>
            <a:pPr>
              <a:defRPr/>
            </a:pPr>
            <a:fld id="{4E11A418-D131-4B6F-BED6-172326A302D6}" type="slidenum">
              <a:rPr lang="es-ES"/>
              <a:pPr>
                <a:defRPr/>
              </a:pPr>
              <a:t>‹Nº›</a:t>
            </a:fld>
            <a:endParaRPr lang="es-ES"/>
          </a:p>
        </p:txBody>
      </p:sp>
    </p:spTree>
    <p:extLst>
      <p:ext uri="{BB962C8B-B14F-4D97-AF65-F5344CB8AC3E}">
        <p14:creationId xmlns:p14="http://schemas.microsoft.com/office/powerpoint/2010/main" val="9547630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4"/>
            <a:ext cx="7772400" cy="1362075"/>
          </a:xfrm>
        </p:spPr>
        <p:txBody>
          <a:bodyPr anchor="t"/>
          <a:lstStyle>
            <a:lvl1pPr algn="l">
              <a:defRPr sz="4000" b="1" cap="all"/>
            </a:lvl1pPr>
          </a:lstStyle>
          <a:p>
            <a:r>
              <a:rPr lang="es-ES"/>
              <a:t>Haga clic para modificar el estilo de título del patrón</a:t>
            </a:r>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lvl1pPr>
            <a:lvl2pPr marL="457189" indent="0">
              <a:buNone/>
              <a:defRPr sz="1800"/>
            </a:lvl2pPr>
            <a:lvl3pPr marL="914377" indent="0">
              <a:buNone/>
              <a:defRPr sz="1600"/>
            </a:lvl3pPr>
            <a:lvl4pPr marL="1371566" indent="0">
              <a:buNone/>
              <a:defRPr sz="1400"/>
            </a:lvl4pPr>
            <a:lvl5pPr marL="1828754" indent="0">
              <a:buNone/>
              <a:defRPr sz="1400"/>
            </a:lvl5pPr>
            <a:lvl6pPr marL="2285943" indent="0">
              <a:buNone/>
              <a:defRPr sz="1400"/>
            </a:lvl6pPr>
            <a:lvl7pPr marL="2743131" indent="0">
              <a:buNone/>
              <a:defRPr sz="1400"/>
            </a:lvl7pPr>
            <a:lvl8pPr marL="3200320" indent="0">
              <a:buNone/>
              <a:defRPr sz="1400"/>
            </a:lvl8pPr>
            <a:lvl9pPr marL="3657509" indent="0">
              <a:buNone/>
              <a:defRPr sz="1400"/>
            </a:lvl9pPr>
          </a:lstStyle>
          <a:p>
            <a:pPr lvl="0"/>
            <a:r>
              <a:rPr lang="es-ES"/>
              <a:t>Haga clic para modificar el estilo de texto del patrón</a:t>
            </a:r>
          </a:p>
        </p:txBody>
      </p:sp>
      <p:sp>
        <p:nvSpPr>
          <p:cNvPr id="4" name="Rectangle 4"/>
          <p:cNvSpPr>
            <a:spLocks noGrp="1" noChangeArrowheads="1"/>
          </p:cNvSpPr>
          <p:nvPr>
            <p:ph type="dt" sz="half" idx="10"/>
          </p:nvPr>
        </p:nvSpPr>
        <p:spPr>
          <a:ln/>
        </p:spPr>
        <p:txBody>
          <a:bodyPr/>
          <a:lstStyle>
            <a:lvl1pPr>
              <a:defRPr/>
            </a:lvl1pPr>
          </a:lstStyle>
          <a:p>
            <a:pPr>
              <a:defRPr/>
            </a:pPr>
            <a:endParaRPr lang="es-ES"/>
          </a:p>
        </p:txBody>
      </p:sp>
      <p:sp>
        <p:nvSpPr>
          <p:cNvPr id="5" name="Rectangle 5"/>
          <p:cNvSpPr>
            <a:spLocks noGrp="1" noChangeArrowheads="1"/>
          </p:cNvSpPr>
          <p:nvPr>
            <p:ph type="ftr" sz="quarter" idx="11"/>
          </p:nvPr>
        </p:nvSpPr>
        <p:spPr>
          <a:ln/>
        </p:spPr>
        <p:txBody>
          <a:bodyPr/>
          <a:lstStyle>
            <a:lvl1pPr>
              <a:defRPr/>
            </a:lvl1pPr>
          </a:lstStyle>
          <a:p>
            <a:pPr>
              <a:defRPr/>
            </a:pPr>
            <a:endParaRPr lang="es-ES"/>
          </a:p>
        </p:txBody>
      </p:sp>
      <p:sp>
        <p:nvSpPr>
          <p:cNvPr id="6" name="Rectangle 6"/>
          <p:cNvSpPr>
            <a:spLocks noGrp="1" noChangeArrowheads="1"/>
          </p:cNvSpPr>
          <p:nvPr>
            <p:ph type="sldNum" sz="quarter" idx="12"/>
          </p:nvPr>
        </p:nvSpPr>
        <p:spPr>
          <a:ln/>
        </p:spPr>
        <p:txBody>
          <a:bodyPr/>
          <a:lstStyle>
            <a:lvl1pPr>
              <a:defRPr/>
            </a:lvl1pPr>
          </a:lstStyle>
          <a:p>
            <a:pPr>
              <a:defRPr/>
            </a:pPr>
            <a:fld id="{9A557D52-9B8C-4558-9F37-2FBBF05299F0}" type="slidenum">
              <a:rPr lang="es-ES"/>
              <a:pPr>
                <a:defRPr/>
              </a:pPr>
              <a:t>‹Nº›</a:t>
            </a:fld>
            <a:endParaRPr lang="es-ES"/>
          </a:p>
        </p:txBody>
      </p:sp>
    </p:spTree>
    <p:extLst>
      <p:ext uri="{BB962C8B-B14F-4D97-AF65-F5344CB8AC3E}">
        <p14:creationId xmlns:p14="http://schemas.microsoft.com/office/powerpoint/2010/main" val="30065551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sz="half" idx="1"/>
          </p:nvPr>
        </p:nvSpPr>
        <p:spPr>
          <a:xfrm>
            <a:off x="457200" y="1600204"/>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contenido"/>
          <p:cNvSpPr>
            <a:spLocks noGrp="1"/>
          </p:cNvSpPr>
          <p:nvPr>
            <p:ph sz="half" idx="2"/>
          </p:nvPr>
        </p:nvSpPr>
        <p:spPr>
          <a:xfrm>
            <a:off x="4648200" y="1600204"/>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Rectangle 4"/>
          <p:cNvSpPr>
            <a:spLocks noGrp="1" noChangeArrowheads="1"/>
          </p:cNvSpPr>
          <p:nvPr>
            <p:ph type="dt" sz="half" idx="10"/>
          </p:nvPr>
        </p:nvSpPr>
        <p:spPr>
          <a:ln/>
        </p:spPr>
        <p:txBody>
          <a:bodyPr/>
          <a:lstStyle>
            <a:lvl1pPr>
              <a:defRPr/>
            </a:lvl1pPr>
          </a:lstStyle>
          <a:p>
            <a:pPr>
              <a:defRPr/>
            </a:pPr>
            <a:endParaRPr lang="es-ES"/>
          </a:p>
        </p:txBody>
      </p:sp>
      <p:sp>
        <p:nvSpPr>
          <p:cNvPr id="6" name="Rectangle 5"/>
          <p:cNvSpPr>
            <a:spLocks noGrp="1" noChangeArrowheads="1"/>
          </p:cNvSpPr>
          <p:nvPr>
            <p:ph type="ftr" sz="quarter" idx="11"/>
          </p:nvPr>
        </p:nvSpPr>
        <p:spPr>
          <a:ln/>
        </p:spPr>
        <p:txBody>
          <a:bodyPr/>
          <a:lstStyle>
            <a:lvl1pPr>
              <a:defRPr/>
            </a:lvl1pPr>
          </a:lstStyle>
          <a:p>
            <a:pPr>
              <a:defRPr/>
            </a:pPr>
            <a:endParaRPr lang="es-ES"/>
          </a:p>
        </p:txBody>
      </p:sp>
      <p:sp>
        <p:nvSpPr>
          <p:cNvPr id="7" name="Rectangle 6"/>
          <p:cNvSpPr>
            <a:spLocks noGrp="1" noChangeArrowheads="1"/>
          </p:cNvSpPr>
          <p:nvPr>
            <p:ph type="sldNum" sz="quarter" idx="12"/>
          </p:nvPr>
        </p:nvSpPr>
        <p:spPr>
          <a:ln/>
        </p:spPr>
        <p:txBody>
          <a:bodyPr/>
          <a:lstStyle>
            <a:lvl1pPr>
              <a:defRPr/>
            </a:lvl1pPr>
          </a:lstStyle>
          <a:p>
            <a:pPr>
              <a:defRPr/>
            </a:pPr>
            <a:fld id="{F052A7F5-E5BF-4EE1-9D38-9FF10D2C7975}" type="slidenum">
              <a:rPr lang="es-ES"/>
              <a:pPr>
                <a:defRPr/>
              </a:pPr>
              <a:t>‹Nº›</a:t>
            </a:fld>
            <a:endParaRPr lang="es-ES"/>
          </a:p>
        </p:txBody>
      </p:sp>
    </p:spTree>
    <p:extLst>
      <p:ext uri="{BB962C8B-B14F-4D97-AF65-F5344CB8AC3E}">
        <p14:creationId xmlns:p14="http://schemas.microsoft.com/office/powerpoint/2010/main" val="7097288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a:t>Haga clic para modificar el estilo de título del patrón</a:t>
            </a:r>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texto"/>
          <p:cNvSpPr>
            <a:spLocks noGrp="1"/>
          </p:cNvSpPr>
          <p:nvPr>
            <p:ph type="body" sz="quarter" idx="3"/>
          </p:nvPr>
        </p:nvSpPr>
        <p:spPr>
          <a:xfrm>
            <a:off x="4645027" y="1535113"/>
            <a:ext cx="4041775" cy="63976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4645027"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Rectangle 4"/>
          <p:cNvSpPr>
            <a:spLocks noGrp="1" noChangeArrowheads="1"/>
          </p:cNvSpPr>
          <p:nvPr>
            <p:ph type="dt" sz="half" idx="10"/>
          </p:nvPr>
        </p:nvSpPr>
        <p:spPr>
          <a:ln/>
        </p:spPr>
        <p:txBody>
          <a:bodyPr/>
          <a:lstStyle>
            <a:lvl1pPr>
              <a:defRPr/>
            </a:lvl1pPr>
          </a:lstStyle>
          <a:p>
            <a:pPr>
              <a:defRPr/>
            </a:pPr>
            <a:endParaRPr lang="es-ES"/>
          </a:p>
        </p:txBody>
      </p:sp>
      <p:sp>
        <p:nvSpPr>
          <p:cNvPr id="8" name="Rectangle 5"/>
          <p:cNvSpPr>
            <a:spLocks noGrp="1" noChangeArrowheads="1"/>
          </p:cNvSpPr>
          <p:nvPr>
            <p:ph type="ftr" sz="quarter" idx="11"/>
          </p:nvPr>
        </p:nvSpPr>
        <p:spPr>
          <a:ln/>
        </p:spPr>
        <p:txBody>
          <a:bodyPr/>
          <a:lstStyle>
            <a:lvl1pPr>
              <a:defRPr/>
            </a:lvl1pPr>
          </a:lstStyle>
          <a:p>
            <a:pPr>
              <a:defRPr/>
            </a:pPr>
            <a:endParaRPr lang="es-ES"/>
          </a:p>
        </p:txBody>
      </p:sp>
      <p:sp>
        <p:nvSpPr>
          <p:cNvPr id="9" name="Rectangle 6"/>
          <p:cNvSpPr>
            <a:spLocks noGrp="1" noChangeArrowheads="1"/>
          </p:cNvSpPr>
          <p:nvPr>
            <p:ph type="sldNum" sz="quarter" idx="12"/>
          </p:nvPr>
        </p:nvSpPr>
        <p:spPr>
          <a:ln/>
        </p:spPr>
        <p:txBody>
          <a:bodyPr/>
          <a:lstStyle>
            <a:lvl1pPr>
              <a:defRPr/>
            </a:lvl1pPr>
          </a:lstStyle>
          <a:p>
            <a:pPr>
              <a:defRPr/>
            </a:pPr>
            <a:fld id="{34696921-CD90-45A2-9749-89FBDAEBA5DB}" type="slidenum">
              <a:rPr lang="es-ES"/>
              <a:pPr>
                <a:defRPr/>
              </a:pPr>
              <a:t>‹Nº›</a:t>
            </a:fld>
            <a:endParaRPr lang="es-ES"/>
          </a:p>
        </p:txBody>
      </p:sp>
    </p:spTree>
    <p:extLst>
      <p:ext uri="{BB962C8B-B14F-4D97-AF65-F5344CB8AC3E}">
        <p14:creationId xmlns:p14="http://schemas.microsoft.com/office/powerpoint/2010/main" val="22102497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Rectangle 4"/>
          <p:cNvSpPr>
            <a:spLocks noGrp="1" noChangeArrowheads="1"/>
          </p:cNvSpPr>
          <p:nvPr>
            <p:ph type="dt" sz="half" idx="10"/>
          </p:nvPr>
        </p:nvSpPr>
        <p:spPr>
          <a:ln/>
        </p:spPr>
        <p:txBody>
          <a:bodyPr/>
          <a:lstStyle>
            <a:lvl1pPr>
              <a:defRPr/>
            </a:lvl1pPr>
          </a:lstStyle>
          <a:p>
            <a:pPr>
              <a:defRPr/>
            </a:pPr>
            <a:endParaRPr lang="es-ES"/>
          </a:p>
        </p:txBody>
      </p:sp>
      <p:sp>
        <p:nvSpPr>
          <p:cNvPr id="4" name="Rectangle 5"/>
          <p:cNvSpPr>
            <a:spLocks noGrp="1" noChangeArrowheads="1"/>
          </p:cNvSpPr>
          <p:nvPr>
            <p:ph type="ftr" sz="quarter" idx="11"/>
          </p:nvPr>
        </p:nvSpPr>
        <p:spPr>
          <a:ln/>
        </p:spPr>
        <p:txBody>
          <a:bodyPr/>
          <a:lstStyle>
            <a:lvl1pPr>
              <a:defRPr/>
            </a:lvl1pPr>
          </a:lstStyle>
          <a:p>
            <a:pPr>
              <a:defRPr/>
            </a:pPr>
            <a:endParaRPr lang="es-ES"/>
          </a:p>
        </p:txBody>
      </p:sp>
      <p:sp>
        <p:nvSpPr>
          <p:cNvPr id="5" name="Rectangle 6"/>
          <p:cNvSpPr>
            <a:spLocks noGrp="1" noChangeArrowheads="1"/>
          </p:cNvSpPr>
          <p:nvPr>
            <p:ph type="sldNum" sz="quarter" idx="12"/>
          </p:nvPr>
        </p:nvSpPr>
        <p:spPr>
          <a:ln/>
        </p:spPr>
        <p:txBody>
          <a:bodyPr/>
          <a:lstStyle>
            <a:lvl1pPr>
              <a:defRPr/>
            </a:lvl1pPr>
          </a:lstStyle>
          <a:p>
            <a:pPr>
              <a:defRPr/>
            </a:pPr>
            <a:fld id="{1909780B-BE6D-4638-8F87-D8667EFBBA54}" type="slidenum">
              <a:rPr lang="es-ES"/>
              <a:pPr>
                <a:defRPr/>
              </a:pPr>
              <a:t>‹Nº›</a:t>
            </a:fld>
            <a:endParaRPr lang="es-ES"/>
          </a:p>
        </p:txBody>
      </p:sp>
    </p:spTree>
    <p:extLst>
      <p:ext uri="{BB962C8B-B14F-4D97-AF65-F5344CB8AC3E}">
        <p14:creationId xmlns:p14="http://schemas.microsoft.com/office/powerpoint/2010/main" val="27962993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s-ES"/>
          </a:p>
        </p:txBody>
      </p:sp>
      <p:sp>
        <p:nvSpPr>
          <p:cNvPr id="3" name="Rectangle 5"/>
          <p:cNvSpPr>
            <a:spLocks noGrp="1" noChangeArrowheads="1"/>
          </p:cNvSpPr>
          <p:nvPr>
            <p:ph type="ftr" sz="quarter" idx="11"/>
          </p:nvPr>
        </p:nvSpPr>
        <p:spPr>
          <a:ln/>
        </p:spPr>
        <p:txBody>
          <a:bodyPr/>
          <a:lstStyle>
            <a:lvl1pPr>
              <a:defRPr/>
            </a:lvl1pPr>
          </a:lstStyle>
          <a:p>
            <a:pPr>
              <a:defRPr/>
            </a:pPr>
            <a:endParaRPr lang="es-ES"/>
          </a:p>
        </p:txBody>
      </p:sp>
      <p:sp>
        <p:nvSpPr>
          <p:cNvPr id="4" name="Rectangle 6"/>
          <p:cNvSpPr>
            <a:spLocks noGrp="1" noChangeArrowheads="1"/>
          </p:cNvSpPr>
          <p:nvPr>
            <p:ph type="sldNum" sz="quarter" idx="12"/>
          </p:nvPr>
        </p:nvSpPr>
        <p:spPr>
          <a:ln/>
        </p:spPr>
        <p:txBody>
          <a:bodyPr/>
          <a:lstStyle>
            <a:lvl1pPr>
              <a:defRPr/>
            </a:lvl1pPr>
          </a:lstStyle>
          <a:p>
            <a:pPr>
              <a:defRPr/>
            </a:pPr>
            <a:fld id="{1EA6EA86-FB43-4BEE-A1AC-80BAE024F8F1}" type="slidenum">
              <a:rPr lang="es-ES"/>
              <a:pPr>
                <a:defRPr/>
              </a:pPr>
              <a:t>‹Nº›</a:t>
            </a:fld>
            <a:endParaRPr lang="es-ES"/>
          </a:p>
        </p:txBody>
      </p:sp>
    </p:spTree>
    <p:extLst>
      <p:ext uri="{BB962C8B-B14F-4D97-AF65-F5344CB8AC3E}">
        <p14:creationId xmlns:p14="http://schemas.microsoft.com/office/powerpoint/2010/main" val="15872079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2" y="273050"/>
            <a:ext cx="3008313" cy="1162050"/>
          </a:xfrm>
        </p:spPr>
        <p:txBody>
          <a:bodyPr anchor="b"/>
          <a:lstStyle>
            <a:lvl1pPr algn="l">
              <a:defRPr sz="2000" b="1"/>
            </a:lvl1pPr>
          </a:lstStyle>
          <a:p>
            <a:r>
              <a:rPr lang="es-ES"/>
              <a:t>Haga clic para modificar el estilo de título del patrón</a:t>
            </a:r>
          </a:p>
        </p:txBody>
      </p:sp>
      <p:sp>
        <p:nvSpPr>
          <p:cNvPr id="3" name="2 Marcador de contenido"/>
          <p:cNvSpPr>
            <a:spLocks noGrp="1"/>
          </p:cNvSpPr>
          <p:nvPr>
            <p:ph idx="1"/>
          </p:nvPr>
        </p:nvSpPr>
        <p:spPr>
          <a:xfrm>
            <a:off x="3575050" y="273054"/>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texto"/>
          <p:cNvSpPr>
            <a:spLocks noGrp="1"/>
          </p:cNvSpPr>
          <p:nvPr>
            <p:ph type="body" sz="half" idx="2"/>
          </p:nvPr>
        </p:nvSpPr>
        <p:spPr>
          <a:xfrm>
            <a:off x="457202" y="1435103"/>
            <a:ext cx="3008313" cy="46910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s-ES"/>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endParaRPr lang="es-ES"/>
          </a:p>
        </p:txBody>
      </p:sp>
      <p:sp>
        <p:nvSpPr>
          <p:cNvPr id="6" name="Rectangle 5"/>
          <p:cNvSpPr>
            <a:spLocks noGrp="1" noChangeArrowheads="1"/>
          </p:cNvSpPr>
          <p:nvPr>
            <p:ph type="ftr" sz="quarter" idx="11"/>
          </p:nvPr>
        </p:nvSpPr>
        <p:spPr>
          <a:ln/>
        </p:spPr>
        <p:txBody>
          <a:bodyPr/>
          <a:lstStyle>
            <a:lvl1pPr>
              <a:defRPr/>
            </a:lvl1pPr>
          </a:lstStyle>
          <a:p>
            <a:pPr>
              <a:defRPr/>
            </a:pPr>
            <a:endParaRPr lang="es-ES"/>
          </a:p>
        </p:txBody>
      </p:sp>
      <p:sp>
        <p:nvSpPr>
          <p:cNvPr id="7" name="Rectangle 6"/>
          <p:cNvSpPr>
            <a:spLocks noGrp="1" noChangeArrowheads="1"/>
          </p:cNvSpPr>
          <p:nvPr>
            <p:ph type="sldNum" sz="quarter" idx="12"/>
          </p:nvPr>
        </p:nvSpPr>
        <p:spPr>
          <a:ln/>
        </p:spPr>
        <p:txBody>
          <a:bodyPr/>
          <a:lstStyle>
            <a:lvl1pPr>
              <a:defRPr/>
            </a:lvl1pPr>
          </a:lstStyle>
          <a:p>
            <a:pPr>
              <a:defRPr/>
            </a:pPr>
            <a:fld id="{9C63E757-76CA-40FB-905B-867ECDD3317F}" type="slidenum">
              <a:rPr lang="es-ES"/>
              <a:pPr>
                <a:defRPr/>
              </a:pPr>
              <a:t>‹Nº›</a:t>
            </a:fld>
            <a:endParaRPr lang="es-ES"/>
          </a:p>
        </p:txBody>
      </p:sp>
    </p:spTree>
    <p:extLst>
      <p:ext uri="{BB962C8B-B14F-4D97-AF65-F5344CB8AC3E}">
        <p14:creationId xmlns:p14="http://schemas.microsoft.com/office/powerpoint/2010/main" val="27392158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a:t>Haga clic para modificar el estilo de título del patrón</a:t>
            </a:r>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pPr lvl="0"/>
            <a:endParaRPr lang="es-ES" noProof="0"/>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s-ES"/>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endParaRPr lang="es-ES"/>
          </a:p>
        </p:txBody>
      </p:sp>
      <p:sp>
        <p:nvSpPr>
          <p:cNvPr id="6" name="Rectangle 5"/>
          <p:cNvSpPr>
            <a:spLocks noGrp="1" noChangeArrowheads="1"/>
          </p:cNvSpPr>
          <p:nvPr>
            <p:ph type="ftr" sz="quarter" idx="11"/>
          </p:nvPr>
        </p:nvSpPr>
        <p:spPr>
          <a:ln/>
        </p:spPr>
        <p:txBody>
          <a:bodyPr/>
          <a:lstStyle>
            <a:lvl1pPr>
              <a:defRPr/>
            </a:lvl1pPr>
          </a:lstStyle>
          <a:p>
            <a:pPr>
              <a:defRPr/>
            </a:pPr>
            <a:endParaRPr lang="es-ES"/>
          </a:p>
        </p:txBody>
      </p:sp>
      <p:sp>
        <p:nvSpPr>
          <p:cNvPr id="7" name="Rectangle 6"/>
          <p:cNvSpPr>
            <a:spLocks noGrp="1" noChangeArrowheads="1"/>
          </p:cNvSpPr>
          <p:nvPr>
            <p:ph type="sldNum" sz="quarter" idx="12"/>
          </p:nvPr>
        </p:nvSpPr>
        <p:spPr>
          <a:ln/>
        </p:spPr>
        <p:txBody>
          <a:bodyPr/>
          <a:lstStyle>
            <a:lvl1pPr>
              <a:defRPr/>
            </a:lvl1pPr>
          </a:lstStyle>
          <a:p>
            <a:pPr>
              <a:defRPr/>
            </a:pPr>
            <a:fld id="{13B082BE-6687-41B4-AE52-CF1424190DB8}" type="slidenum">
              <a:rPr lang="es-ES"/>
              <a:pPr>
                <a:defRPr/>
              </a:pPr>
              <a:t>‹Nº›</a:t>
            </a:fld>
            <a:endParaRPr lang="es-ES"/>
          </a:p>
        </p:txBody>
      </p:sp>
    </p:spTree>
    <p:extLst>
      <p:ext uri="{BB962C8B-B14F-4D97-AF65-F5344CB8AC3E}">
        <p14:creationId xmlns:p14="http://schemas.microsoft.com/office/powerpoint/2010/main" val="32516214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Rectangle 4"/>
          <p:cNvSpPr>
            <a:spLocks noGrp="1" noChangeArrowheads="1"/>
          </p:cNvSpPr>
          <p:nvPr>
            <p:ph type="dt" sz="half" idx="10"/>
          </p:nvPr>
        </p:nvSpPr>
        <p:spPr>
          <a:ln/>
        </p:spPr>
        <p:txBody>
          <a:bodyPr/>
          <a:lstStyle>
            <a:lvl1pPr>
              <a:defRPr/>
            </a:lvl1pPr>
          </a:lstStyle>
          <a:p>
            <a:pPr>
              <a:defRPr/>
            </a:pPr>
            <a:endParaRPr lang="es-ES"/>
          </a:p>
        </p:txBody>
      </p:sp>
      <p:sp>
        <p:nvSpPr>
          <p:cNvPr id="5" name="Rectangle 5"/>
          <p:cNvSpPr>
            <a:spLocks noGrp="1" noChangeArrowheads="1"/>
          </p:cNvSpPr>
          <p:nvPr>
            <p:ph type="ftr" sz="quarter" idx="11"/>
          </p:nvPr>
        </p:nvSpPr>
        <p:spPr>
          <a:ln/>
        </p:spPr>
        <p:txBody>
          <a:bodyPr/>
          <a:lstStyle>
            <a:lvl1pPr>
              <a:defRPr/>
            </a:lvl1pPr>
          </a:lstStyle>
          <a:p>
            <a:pPr>
              <a:defRPr/>
            </a:pPr>
            <a:endParaRPr lang="es-ES"/>
          </a:p>
        </p:txBody>
      </p:sp>
      <p:sp>
        <p:nvSpPr>
          <p:cNvPr id="6" name="Rectangle 6"/>
          <p:cNvSpPr>
            <a:spLocks noGrp="1" noChangeArrowheads="1"/>
          </p:cNvSpPr>
          <p:nvPr>
            <p:ph type="sldNum" sz="quarter" idx="12"/>
          </p:nvPr>
        </p:nvSpPr>
        <p:spPr>
          <a:ln/>
        </p:spPr>
        <p:txBody>
          <a:bodyPr/>
          <a:lstStyle>
            <a:lvl1pPr>
              <a:defRPr/>
            </a:lvl1pPr>
          </a:lstStyle>
          <a:p>
            <a:pPr>
              <a:defRPr/>
            </a:pPr>
            <a:fld id="{1B35B65B-B6D3-403A-928D-3FCED47FF763}" type="slidenum">
              <a:rPr lang="es-ES"/>
              <a:pPr>
                <a:defRPr/>
              </a:pPr>
              <a:t>‹Nº›</a:t>
            </a:fld>
            <a:endParaRPr lang="es-ES"/>
          </a:p>
        </p:txBody>
      </p:sp>
    </p:spTree>
    <p:extLst>
      <p:ext uri="{BB962C8B-B14F-4D97-AF65-F5344CB8AC3E}">
        <p14:creationId xmlns:p14="http://schemas.microsoft.com/office/powerpoint/2010/main" val="6983093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42"/>
            <a:ext cx="2057400" cy="5851525"/>
          </a:xfrm>
        </p:spPr>
        <p:txBody>
          <a:bodyPr vert="eaVert"/>
          <a:lstStyle/>
          <a:p>
            <a:r>
              <a:rPr lang="es-ES"/>
              <a:t>Haga clic para modificar el estilo de título del patrón</a:t>
            </a:r>
          </a:p>
        </p:txBody>
      </p:sp>
      <p:sp>
        <p:nvSpPr>
          <p:cNvPr id="3" name="2 Marcador de texto vertical"/>
          <p:cNvSpPr>
            <a:spLocks noGrp="1"/>
          </p:cNvSpPr>
          <p:nvPr>
            <p:ph type="body" orient="vert" idx="1"/>
          </p:nvPr>
        </p:nvSpPr>
        <p:spPr>
          <a:xfrm>
            <a:off x="457200" y="274642"/>
            <a:ext cx="6019800" cy="5851525"/>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Rectangle 4"/>
          <p:cNvSpPr>
            <a:spLocks noGrp="1" noChangeArrowheads="1"/>
          </p:cNvSpPr>
          <p:nvPr>
            <p:ph type="dt" sz="half" idx="10"/>
          </p:nvPr>
        </p:nvSpPr>
        <p:spPr>
          <a:ln/>
        </p:spPr>
        <p:txBody>
          <a:bodyPr/>
          <a:lstStyle>
            <a:lvl1pPr>
              <a:defRPr/>
            </a:lvl1pPr>
          </a:lstStyle>
          <a:p>
            <a:pPr>
              <a:defRPr/>
            </a:pPr>
            <a:endParaRPr lang="es-ES"/>
          </a:p>
        </p:txBody>
      </p:sp>
      <p:sp>
        <p:nvSpPr>
          <p:cNvPr id="5" name="Rectangle 5"/>
          <p:cNvSpPr>
            <a:spLocks noGrp="1" noChangeArrowheads="1"/>
          </p:cNvSpPr>
          <p:nvPr>
            <p:ph type="ftr" sz="quarter" idx="11"/>
          </p:nvPr>
        </p:nvSpPr>
        <p:spPr>
          <a:ln/>
        </p:spPr>
        <p:txBody>
          <a:bodyPr/>
          <a:lstStyle>
            <a:lvl1pPr>
              <a:defRPr/>
            </a:lvl1pPr>
          </a:lstStyle>
          <a:p>
            <a:pPr>
              <a:defRPr/>
            </a:pPr>
            <a:endParaRPr lang="es-ES"/>
          </a:p>
        </p:txBody>
      </p:sp>
      <p:sp>
        <p:nvSpPr>
          <p:cNvPr id="6" name="Rectangle 6"/>
          <p:cNvSpPr>
            <a:spLocks noGrp="1" noChangeArrowheads="1"/>
          </p:cNvSpPr>
          <p:nvPr>
            <p:ph type="sldNum" sz="quarter" idx="12"/>
          </p:nvPr>
        </p:nvSpPr>
        <p:spPr>
          <a:ln/>
        </p:spPr>
        <p:txBody>
          <a:bodyPr/>
          <a:lstStyle>
            <a:lvl1pPr>
              <a:defRPr/>
            </a:lvl1pPr>
          </a:lstStyle>
          <a:p>
            <a:pPr>
              <a:defRPr/>
            </a:pPr>
            <a:fld id="{0752ABC2-77B6-4778-A2C1-93212E344AD6}" type="slidenum">
              <a:rPr lang="es-ES"/>
              <a:pPr>
                <a:defRPr/>
              </a:pPr>
              <a:t>‹Nº›</a:t>
            </a:fld>
            <a:endParaRPr lang="es-ES"/>
          </a:p>
        </p:txBody>
      </p:sp>
    </p:spTree>
    <p:extLst>
      <p:ext uri="{BB962C8B-B14F-4D97-AF65-F5344CB8AC3E}">
        <p14:creationId xmlns:p14="http://schemas.microsoft.com/office/powerpoint/2010/main" val="397934247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5/20/2022</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‹Nº›</a:t>
            </a:fld>
            <a:endParaRPr/>
          </a:p>
        </p:txBody>
      </p:sp>
    </p:spTree>
    <p:extLst>
      <p:ext uri="{BB962C8B-B14F-4D97-AF65-F5344CB8AC3E}">
        <p14:creationId xmlns:p14="http://schemas.microsoft.com/office/powerpoint/2010/main" val="15496542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s-ES" altLang="es-ES"/>
              <a:t>Haga clic para cambiar el estilo de título	</a:t>
            </a:r>
          </a:p>
        </p:txBody>
      </p:sp>
      <p:sp>
        <p:nvSpPr>
          <p:cNvPr id="1027" name="Rectangle 3"/>
          <p:cNvSpPr>
            <a:spLocks noGrp="1" noChangeArrowheads="1"/>
          </p:cNvSpPr>
          <p:nvPr>
            <p:ph type="body" idx="1"/>
          </p:nvPr>
        </p:nvSpPr>
        <p:spPr bwMode="auto">
          <a:xfrm>
            <a:off x="457200" y="1600204"/>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s-ES" altLang="es-ES"/>
              <a:t>Haga clic para modificar el estilo de texto del patrón</a:t>
            </a:r>
          </a:p>
          <a:p>
            <a:pPr lvl="1"/>
            <a:r>
              <a:rPr lang="es-ES" altLang="es-ES"/>
              <a:t>Segundo nivel</a:t>
            </a:r>
          </a:p>
          <a:p>
            <a:pPr lvl="2"/>
            <a:r>
              <a:rPr lang="es-ES" altLang="es-ES"/>
              <a:t>Tercer nivel</a:t>
            </a:r>
          </a:p>
          <a:p>
            <a:pPr lvl="3"/>
            <a:r>
              <a:rPr lang="es-ES" altLang="es-ES"/>
              <a:t>Cuarto nivel</a:t>
            </a:r>
          </a:p>
          <a:p>
            <a:pPr lvl="4"/>
            <a:r>
              <a:rPr lang="es-ES" altLang="es-ES"/>
              <a:t>Quinto nivel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a:spcBef>
                <a:spcPct val="0"/>
              </a:spcBef>
              <a:defRPr>
                <a:solidFill>
                  <a:schemeClr val="tx1"/>
                </a:solidFill>
                <a:latin typeface="Arial" pitchFamily="34" charset="0"/>
              </a:defRPr>
            </a:lvl1pPr>
          </a:lstStyle>
          <a:p>
            <a:pPr>
              <a:defRPr/>
            </a:pPr>
            <a:endParaRPr lang="es-E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defRPr>
                <a:solidFill>
                  <a:schemeClr val="tx1"/>
                </a:solidFill>
                <a:latin typeface="Arial" pitchFamily="34" charset="0"/>
              </a:defRPr>
            </a:lvl1pPr>
          </a:lstStyle>
          <a:p>
            <a:pPr>
              <a:defRPr/>
            </a:pPr>
            <a:endParaRPr lang="es-E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spcBef>
                <a:spcPct val="0"/>
              </a:spcBef>
              <a:defRPr>
                <a:solidFill>
                  <a:schemeClr val="tx1"/>
                </a:solidFill>
                <a:latin typeface="Arial" pitchFamily="34" charset="0"/>
              </a:defRPr>
            </a:lvl1pPr>
          </a:lstStyle>
          <a:p>
            <a:pPr>
              <a:defRPr/>
            </a:pPr>
            <a:fld id="{1FBDCA9B-E68C-49B3-89CF-9F0BDDEC7968}" type="slidenum">
              <a:rPr lang="es-ES"/>
              <a:pPr>
                <a:defRPr/>
              </a:pPr>
              <a:t>‹Nº›</a:t>
            </a:fld>
            <a:endParaRPr lang="es-ES"/>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itchFamily="34" charset="0"/>
        </a:defRPr>
      </a:lvl2pPr>
      <a:lvl3pPr algn="ctr" rtl="0" eaLnBrk="0" fontAlgn="base" hangingPunct="0">
        <a:spcBef>
          <a:spcPct val="0"/>
        </a:spcBef>
        <a:spcAft>
          <a:spcPct val="0"/>
        </a:spcAft>
        <a:defRPr sz="4400">
          <a:solidFill>
            <a:schemeClr val="tx2"/>
          </a:solidFill>
          <a:latin typeface="Arial" pitchFamily="34" charset="0"/>
        </a:defRPr>
      </a:lvl3pPr>
      <a:lvl4pPr algn="ctr" rtl="0" eaLnBrk="0" fontAlgn="base" hangingPunct="0">
        <a:spcBef>
          <a:spcPct val="0"/>
        </a:spcBef>
        <a:spcAft>
          <a:spcPct val="0"/>
        </a:spcAft>
        <a:defRPr sz="4400">
          <a:solidFill>
            <a:schemeClr val="tx2"/>
          </a:solidFill>
          <a:latin typeface="Arial" pitchFamily="34" charset="0"/>
        </a:defRPr>
      </a:lvl4pPr>
      <a:lvl5pPr algn="ctr" rtl="0" eaLnBrk="0" fontAlgn="base" hangingPunct="0">
        <a:spcBef>
          <a:spcPct val="0"/>
        </a:spcBef>
        <a:spcAft>
          <a:spcPct val="0"/>
        </a:spcAft>
        <a:defRPr sz="4400">
          <a:solidFill>
            <a:schemeClr val="tx2"/>
          </a:solidFill>
          <a:latin typeface="Arial" pitchFamily="34" charset="0"/>
        </a:defRPr>
      </a:lvl5pPr>
      <a:lvl6pPr marL="457189" algn="ctr" rtl="0" fontAlgn="base">
        <a:spcBef>
          <a:spcPct val="0"/>
        </a:spcBef>
        <a:spcAft>
          <a:spcPct val="0"/>
        </a:spcAft>
        <a:defRPr sz="4400">
          <a:solidFill>
            <a:schemeClr val="tx2"/>
          </a:solidFill>
          <a:latin typeface="Arial" pitchFamily="34" charset="0"/>
        </a:defRPr>
      </a:lvl6pPr>
      <a:lvl7pPr marL="914377" algn="ctr" rtl="0" fontAlgn="base">
        <a:spcBef>
          <a:spcPct val="0"/>
        </a:spcBef>
        <a:spcAft>
          <a:spcPct val="0"/>
        </a:spcAft>
        <a:defRPr sz="4400">
          <a:solidFill>
            <a:schemeClr val="tx2"/>
          </a:solidFill>
          <a:latin typeface="Arial" pitchFamily="34" charset="0"/>
        </a:defRPr>
      </a:lvl7pPr>
      <a:lvl8pPr marL="1371566" algn="ctr" rtl="0" fontAlgn="base">
        <a:spcBef>
          <a:spcPct val="0"/>
        </a:spcBef>
        <a:spcAft>
          <a:spcPct val="0"/>
        </a:spcAft>
        <a:defRPr sz="4400">
          <a:solidFill>
            <a:schemeClr val="tx2"/>
          </a:solidFill>
          <a:latin typeface="Arial" pitchFamily="34" charset="0"/>
        </a:defRPr>
      </a:lvl8pPr>
      <a:lvl9pPr marL="1828754" algn="ctr" rtl="0" fontAlgn="base">
        <a:spcBef>
          <a:spcPct val="0"/>
        </a:spcBef>
        <a:spcAft>
          <a:spcPct val="0"/>
        </a:spcAft>
        <a:defRPr sz="4400">
          <a:solidFill>
            <a:schemeClr val="tx2"/>
          </a:solidFill>
          <a:latin typeface="Arial" pitchFamily="34" charset="0"/>
        </a:defRPr>
      </a:lvl9pPr>
    </p:titleStyle>
    <p:bodyStyle>
      <a:lvl1pPr marL="342891" indent="-342891" algn="l" rtl="0" eaLnBrk="0" fontAlgn="base" hangingPunct="0">
        <a:spcBef>
          <a:spcPct val="20000"/>
        </a:spcBef>
        <a:spcAft>
          <a:spcPct val="0"/>
        </a:spcAft>
        <a:buChar char="•"/>
        <a:defRPr sz="3200">
          <a:solidFill>
            <a:schemeClr val="tx1"/>
          </a:solidFill>
          <a:latin typeface="+mn-lt"/>
          <a:ea typeface="+mn-ea"/>
          <a:cs typeface="+mn-cs"/>
        </a:defRPr>
      </a:lvl1pPr>
      <a:lvl2pPr marL="742932" indent="-285744" algn="l" rtl="0" eaLnBrk="0" fontAlgn="base" hangingPunct="0">
        <a:spcBef>
          <a:spcPct val="20000"/>
        </a:spcBef>
        <a:spcAft>
          <a:spcPct val="0"/>
        </a:spcAft>
        <a:buChar char="–"/>
        <a:defRPr sz="2800">
          <a:solidFill>
            <a:schemeClr val="tx1"/>
          </a:solidFill>
          <a:latin typeface="+mn-lt"/>
        </a:defRPr>
      </a:lvl2pPr>
      <a:lvl3pPr marL="1142971" indent="-228594" algn="l" rtl="0" eaLnBrk="0" fontAlgn="base" hangingPunct="0">
        <a:spcBef>
          <a:spcPct val="20000"/>
        </a:spcBef>
        <a:spcAft>
          <a:spcPct val="0"/>
        </a:spcAft>
        <a:buChar char="•"/>
        <a:defRPr sz="2400">
          <a:solidFill>
            <a:schemeClr val="tx1"/>
          </a:solidFill>
          <a:latin typeface="+mn-lt"/>
        </a:defRPr>
      </a:lvl3pPr>
      <a:lvl4pPr marL="1600160" indent="-228594" algn="l" rtl="0" eaLnBrk="0" fontAlgn="base" hangingPunct="0">
        <a:spcBef>
          <a:spcPct val="20000"/>
        </a:spcBef>
        <a:spcAft>
          <a:spcPct val="0"/>
        </a:spcAft>
        <a:buChar char="–"/>
        <a:defRPr sz="2000">
          <a:solidFill>
            <a:schemeClr val="tx1"/>
          </a:solidFill>
          <a:latin typeface="+mn-lt"/>
        </a:defRPr>
      </a:lvl4pPr>
      <a:lvl5pPr marL="2057349" indent="-228594" algn="l" rtl="0" eaLnBrk="0" fontAlgn="base" hangingPunct="0">
        <a:spcBef>
          <a:spcPct val="20000"/>
        </a:spcBef>
        <a:spcAft>
          <a:spcPct val="0"/>
        </a:spcAft>
        <a:buChar char="»"/>
        <a:defRPr sz="2000">
          <a:solidFill>
            <a:schemeClr val="tx1"/>
          </a:solidFill>
          <a:latin typeface="+mn-lt"/>
        </a:defRPr>
      </a:lvl5pPr>
      <a:lvl6pPr marL="2514537" indent="-228594" algn="l" rtl="0" fontAlgn="base">
        <a:spcBef>
          <a:spcPct val="20000"/>
        </a:spcBef>
        <a:spcAft>
          <a:spcPct val="0"/>
        </a:spcAft>
        <a:buChar char="»"/>
        <a:defRPr sz="2000">
          <a:solidFill>
            <a:schemeClr val="tx1"/>
          </a:solidFill>
          <a:latin typeface="+mn-lt"/>
        </a:defRPr>
      </a:lvl6pPr>
      <a:lvl7pPr marL="2971726" indent="-228594" algn="l" rtl="0" fontAlgn="base">
        <a:spcBef>
          <a:spcPct val="20000"/>
        </a:spcBef>
        <a:spcAft>
          <a:spcPct val="0"/>
        </a:spcAft>
        <a:buChar char="»"/>
        <a:defRPr sz="2000">
          <a:solidFill>
            <a:schemeClr val="tx1"/>
          </a:solidFill>
          <a:latin typeface="+mn-lt"/>
        </a:defRPr>
      </a:lvl7pPr>
      <a:lvl8pPr marL="3428914" indent="-228594" algn="l" rtl="0" fontAlgn="base">
        <a:spcBef>
          <a:spcPct val="20000"/>
        </a:spcBef>
        <a:spcAft>
          <a:spcPct val="0"/>
        </a:spcAft>
        <a:buChar char="»"/>
        <a:defRPr sz="2000">
          <a:solidFill>
            <a:schemeClr val="tx1"/>
          </a:solidFill>
          <a:latin typeface="+mn-lt"/>
        </a:defRPr>
      </a:lvl8pPr>
      <a:lvl9pPr marL="3886103" indent="-228594" algn="l" rtl="0" fontAlgn="base">
        <a:spcBef>
          <a:spcPct val="20000"/>
        </a:spcBef>
        <a:spcAft>
          <a:spcPct val="0"/>
        </a:spcAft>
        <a:buChar char="»"/>
        <a:defRPr sz="2000">
          <a:solidFill>
            <a:schemeClr val="tx1"/>
          </a:solidFill>
          <a:latin typeface="+mn-lt"/>
        </a:defRPr>
      </a:lvl9pPr>
    </p:bodyStyle>
    <p:otherStyle>
      <a:defPPr>
        <a:defRPr lang="es-E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8" Type="http://schemas.openxmlformats.org/officeDocument/2006/relationships/image" Target="../media/image4.png"/><Relationship Id="rId13" Type="http://schemas.openxmlformats.org/officeDocument/2006/relationships/image" Target="../media/image7.png"/><Relationship Id="rId3" Type="http://schemas.openxmlformats.org/officeDocument/2006/relationships/image" Target="../media/image1.jpeg"/><Relationship Id="rId7" Type="http://schemas.openxmlformats.org/officeDocument/2006/relationships/image" Target="../media/image3.jpeg"/><Relationship Id="rId12" Type="http://schemas.openxmlformats.org/officeDocument/2006/relationships/hyperlink" Target="http://www.teatrocorsario.com/" TargetMode="External"/><Relationship Id="rId2" Type="http://schemas.openxmlformats.org/officeDocument/2006/relationships/hyperlink" Target="http://www.apriorigt.com/index_archivos/Page2349.htm" TargetMode="External"/><Relationship Id="rId1" Type="http://schemas.openxmlformats.org/officeDocument/2006/relationships/slideLayout" Target="../slideLayouts/slideLayout1.xml"/><Relationship Id="rId6" Type="http://schemas.openxmlformats.org/officeDocument/2006/relationships/hyperlink" Target="http://www.naodamores.com/" TargetMode="External"/><Relationship Id="rId11" Type="http://schemas.openxmlformats.org/officeDocument/2006/relationships/image" Target="../media/image6.png"/><Relationship Id="rId5" Type="http://schemas.openxmlformats.org/officeDocument/2006/relationships/image" Target="../media/image2.jpeg"/><Relationship Id="rId10" Type="http://schemas.openxmlformats.org/officeDocument/2006/relationships/hyperlink" Target="http://teatroclasico.mcu.es/" TargetMode="External"/><Relationship Id="rId4" Type="http://schemas.openxmlformats.org/officeDocument/2006/relationships/hyperlink" Target="http://www.morboria.com/" TargetMode="External"/><Relationship Id="rId9" Type="http://schemas.openxmlformats.org/officeDocument/2006/relationships/image" Target="../media/image5.png"/></Relationships>
</file>

<file path=ppt/slides/_rels/slide4.xml.rels><?xml version="1.0" encoding="UTF-8" standalone="yes"?>
<Relationships xmlns="http://schemas.openxmlformats.org/package/2006/relationships"><Relationship Id="rId8" Type="http://schemas.openxmlformats.org/officeDocument/2006/relationships/hyperlink" Target="http://www.cfnavarra.es/oliteteatro/" TargetMode="External"/><Relationship Id="rId13" Type="http://schemas.openxmlformats.org/officeDocument/2006/relationships/hyperlink" Target="https://www.clasicosenalcala.net/2022/home/" TargetMode="External"/><Relationship Id="rId3" Type="http://schemas.openxmlformats.org/officeDocument/2006/relationships/image" Target="../media/image8.jpeg"/><Relationship Id="rId7" Type="http://schemas.openxmlformats.org/officeDocument/2006/relationships/image" Target="../media/image10.jpeg"/><Relationship Id="rId12" Type="http://schemas.openxmlformats.org/officeDocument/2006/relationships/image" Target="../media/image13.png"/><Relationship Id="rId2" Type="http://schemas.openxmlformats.org/officeDocument/2006/relationships/hyperlink" Target="http://www.elpasotexas.gov/mcad/siglo/index.htm" TargetMode="External"/><Relationship Id="rId16" Type="http://schemas.openxmlformats.org/officeDocument/2006/relationships/image" Target="../media/image15.png"/><Relationship Id="rId1" Type="http://schemas.openxmlformats.org/officeDocument/2006/relationships/slideLayout" Target="../slideLayouts/slideLayout1.xml"/><Relationship Id="rId6" Type="http://schemas.openxmlformats.org/officeDocument/2006/relationships/hyperlink" Target="http://www.chinchillademontearagon.com/d_festivales/festival-de-teatro-clasico-de-chinchilla.htm" TargetMode="External"/><Relationship Id="rId11" Type="http://schemas.openxmlformats.org/officeDocument/2006/relationships/hyperlink" Target="https://www2.ual.es/cultura/uploads/programa-ciclo-academico-jornadas-so.pdf" TargetMode="External"/><Relationship Id="rId5" Type="http://schemas.openxmlformats.org/officeDocument/2006/relationships/image" Target="../media/image9.jpeg"/><Relationship Id="rId15" Type="http://schemas.openxmlformats.org/officeDocument/2006/relationships/hyperlink" Target="https://www.olmedo.es/olmedoclasico/festival" TargetMode="External"/><Relationship Id="rId10" Type="http://schemas.openxmlformats.org/officeDocument/2006/relationships/image" Target="../media/image12.jpeg"/><Relationship Id="rId4" Type="http://schemas.openxmlformats.org/officeDocument/2006/relationships/hyperlink" Target="http://www.festivales.com/ver/festival/festival-teatro-clasico-caceres" TargetMode="External"/><Relationship Id="rId9" Type="http://schemas.openxmlformats.org/officeDocument/2006/relationships/image" Target="../media/image11.jpeg"/><Relationship Id="rId14" Type="http://schemas.openxmlformats.org/officeDocument/2006/relationships/image" Target="../media/image14.png"/></Relationships>
</file>

<file path=ppt/slides/_rels/slide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eg"/><Relationship Id="rId1" Type="http://schemas.openxmlformats.org/officeDocument/2006/relationships/slideLayout" Target="../slideLayouts/slideLayout1.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6.xml.rels><?xml version="1.0" encoding="UTF-8" standalone="yes"?>
<Relationships xmlns="http://schemas.openxmlformats.org/package/2006/relationships"><Relationship Id="rId8" Type="http://schemas.openxmlformats.org/officeDocument/2006/relationships/hyperlink" Target="http://www.clemit.es/" TargetMode="External"/><Relationship Id="rId13" Type="http://schemas.openxmlformats.org/officeDocument/2006/relationships/image" Target="../media/image26.jpeg"/><Relationship Id="rId18" Type="http://schemas.openxmlformats.org/officeDocument/2006/relationships/hyperlink" Target="http://www.glesoc.es/" TargetMode="External"/><Relationship Id="rId26" Type="http://schemas.openxmlformats.org/officeDocument/2006/relationships/hyperlink" Target="http://pendientedemigracion.ucm.es/centros/webs/iu5017/index.php" TargetMode="External"/><Relationship Id="rId3" Type="http://schemas.openxmlformats.org/officeDocument/2006/relationships/image" Target="../media/image21.jpeg"/><Relationship Id="rId21" Type="http://schemas.openxmlformats.org/officeDocument/2006/relationships/image" Target="../media/image30.jpeg"/><Relationship Id="rId34" Type="http://schemas.openxmlformats.org/officeDocument/2006/relationships/hyperlink" Target="http://www.uned.es/centro-investigacion-SELITEN@T/index2.html" TargetMode="External"/><Relationship Id="rId7" Type="http://schemas.openxmlformats.org/officeDocument/2006/relationships/image" Target="../media/image23.jpeg"/><Relationship Id="rId12" Type="http://schemas.openxmlformats.org/officeDocument/2006/relationships/hyperlink" Target="http://parnaseo.uv.es/Ars/ARST6/diccionario/inicio.html" TargetMode="External"/><Relationship Id="rId17" Type="http://schemas.openxmlformats.org/officeDocument/2006/relationships/image" Target="../media/image28.jpeg"/><Relationship Id="rId25" Type="http://schemas.openxmlformats.org/officeDocument/2006/relationships/image" Target="../media/image32.jpeg"/><Relationship Id="rId33" Type="http://schemas.openxmlformats.org/officeDocument/2006/relationships/image" Target="../media/image36.jpeg"/><Relationship Id="rId38" Type="http://schemas.openxmlformats.org/officeDocument/2006/relationships/image" Target="../media/image39.png"/><Relationship Id="rId2" Type="http://schemas.openxmlformats.org/officeDocument/2006/relationships/hyperlink" Target="http://artelope.uv.es/#inicio" TargetMode="External"/><Relationship Id="rId16" Type="http://schemas.openxmlformats.org/officeDocument/2006/relationships/hyperlink" Target="http://www.usc.es/es/investigacion/grupos/calderon/" TargetMode="External"/><Relationship Id="rId20" Type="http://schemas.openxmlformats.org/officeDocument/2006/relationships/hyperlink" Target="http://www.unav.es/centro/griso/" TargetMode="External"/><Relationship Id="rId29" Type="http://schemas.openxmlformats.org/officeDocument/2006/relationships/image" Target="../media/image34.jpeg"/><Relationship Id="rId1" Type="http://schemas.openxmlformats.org/officeDocument/2006/relationships/slideLayout" Target="../slideLayouts/slideLayout1.xml"/><Relationship Id="rId6" Type="http://schemas.openxmlformats.org/officeDocument/2006/relationships/hyperlink" Target="http://celes.labo.univ-poitiers.fr/?lang=es" TargetMode="External"/><Relationship Id="rId11" Type="http://schemas.openxmlformats.org/officeDocument/2006/relationships/image" Target="../media/image25.jpeg"/><Relationship Id="rId24" Type="http://schemas.openxmlformats.org/officeDocument/2006/relationships/hyperlink" Target="http://www.uclm.es/centro/ialmagro/" TargetMode="External"/><Relationship Id="rId32" Type="http://schemas.openxmlformats.org/officeDocument/2006/relationships/hyperlink" Target="http://www.prolope.es/web/" TargetMode="External"/><Relationship Id="rId37" Type="http://schemas.openxmlformats.org/officeDocument/2006/relationships/image" Target="../media/image38.jpeg"/><Relationship Id="rId5" Type="http://schemas.openxmlformats.org/officeDocument/2006/relationships/image" Target="../media/image22.jpeg"/><Relationship Id="rId15" Type="http://schemas.openxmlformats.org/officeDocument/2006/relationships/image" Target="../media/image27.jpeg"/><Relationship Id="rId23" Type="http://schemas.openxmlformats.org/officeDocument/2006/relationships/image" Target="../media/image31.jpeg"/><Relationship Id="rId28" Type="http://schemas.openxmlformats.org/officeDocument/2006/relationships/hyperlink" Target="http://manosteatrales.org/" TargetMode="External"/><Relationship Id="rId36" Type="http://schemas.openxmlformats.org/officeDocument/2006/relationships/hyperlink" Target="http://www.bidiso.es/sielae/presentacion.htm" TargetMode="External"/><Relationship Id="rId10" Type="http://schemas.openxmlformats.org/officeDocument/2006/relationships/hyperlink" Target="http://www.uv.es/dicat/index.html" TargetMode="External"/><Relationship Id="rId19" Type="http://schemas.openxmlformats.org/officeDocument/2006/relationships/image" Target="../media/image29.jpeg"/><Relationship Id="rId31" Type="http://schemas.openxmlformats.org/officeDocument/2006/relationships/image" Target="../media/image35.jpeg"/><Relationship Id="rId4" Type="http://schemas.openxmlformats.org/officeDocument/2006/relationships/hyperlink" Target="http://www.ceeh.es/" TargetMode="External"/><Relationship Id="rId9" Type="http://schemas.openxmlformats.org/officeDocument/2006/relationships/image" Target="../media/image24.jpeg"/><Relationship Id="rId14" Type="http://schemas.openxmlformats.org/officeDocument/2006/relationships/hyperlink" Target="http://www.textualscholarship.eu/" TargetMode="External"/><Relationship Id="rId22" Type="http://schemas.openxmlformats.org/officeDocument/2006/relationships/hyperlink" Target="http://www.idt.paris-sorbonne.fr/" TargetMode="External"/><Relationship Id="rId27" Type="http://schemas.openxmlformats.org/officeDocument/2006/relationships/image" Target="../media/image33.jpeg"/><Relationship Id="rId30" Type="http://schemas.openxmlformats.org/officeDocument/2006/relationships/hyperlink" Target="http://www.moretianos.com/" TargetMode="External"/><Relationship Id="rId35" Type="http://schemas.openxmlformats.org/officeDocument/2006/relationships/image" Target="../media/image37.jpeg"/></Relationships>
</file>

<file path=ppt/slides/_rels/slide7.xml.rels><?xml version="1.0" encoding="UTF-8" standalone="yes"?>
<Relationships xmlns="http://schemas.openxmlformats.org/package/2006/relationships"><Relationship Id="rId3" Type="http://schemas.openxmlformats.org/officeDocument/2006/relationships/hyperlink" Target="http://www.casadilope.it/enlaces-comentados/enlaces-comentados.html" TargetMode="External"/><Relationship Id="rId7" Type="http://schemas.openxmlformats.org/officeDocument/2006/relationships/hyperlink" Target="http://parnaseo.uv.es/" TargetMode="External"/><Relationship Id="rId2" Type="http://schemas.openxmlformats.org/officeDocument/2006/relationships/hyperlink" Target="https://lopeyelteatro.bne.es/" TargetMode="External"/><Relationship Id="rId1" Type="http://schemas.openxmlformats.org/officeDocument/2006/relationships/slideLayout" Target="../slideLayouts/slideLayout12.xml"/><Relationship Id="rId6" Type="http://schemas.openxmlformats.org/officeDocument/2006/relationships/hyperlink" Target="http://www.unav.es/centro/griso/" TargetMode="External"/><Relationship Id="rId5" Type="http://schemas.openxmlformats.org/officeDocument/2006/relationships/hyperlink" Target="http://cervantesvirtual.com/" TargetMode="External"/><Relationship Id="rId4" Type="http://schemas.openxmlformats.org/officeDocument/2006/relationships/hyperlink" Target="http://host.uniroma3.it/progetti/casadilope/"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8" Type="http://schemas.openxmlformats.org/officeDocument/2006/relationships/image" Target="../media/image47.jpeg"/><Relationship Id="rId13" Type="http://schemas.openxmlformats.org/officeDocument/2006/relationships/image" Target="../media/image52.jpeg"/><Relationship Id="rId3" Type="http://schemas.openxmlformats.org/officeDocument/2006/relationships/image" Target="../media/image42.jpeg"/><Relationship Id="rId7" Type="http://schemas.openxmlformats.org/officeDocument/2006/relationships/image" Target="../media/image46.jpeg"/><Relationship Id="rId12" Type="http://schemas.openxmlformats.org/officeDocument/2006/relationships/image" Target="../media/image51.jpeg"/><Relationship Id="rId2" Type="http://schemas.openxmlformats.org/officeDocument/2006/relationships/image" Target="../media/image41.png"/><Relationship Id="rId1" Type="http://schemas.openxmlformats.org/officeDocument/2006/relationships/slideLayout" Target="../slideLayouts/slideLayout1.xml"/><Relationship Id="rId6" Type="http://schemas.openxmlformats.org/officeDocument/2006/relationships/image" Target="../media/image45.jpeg"/><Relationship Id="rId11" Type="http://schemas.openxmlformats.org/officeDocument/2006/relationships/image" Target="../media/image50.jpeg"/><Relationship Id="rId5" Type="http://schemas.openxmlformats.org/officeDocument/2006/relationships/image" Target="../media/image44.jpeg"/><Relationship Id="rId10" Type="http://schemas.openxmlformats.org/officeDocument/2006/relationships/image" Target="../media/image49.jpeg"/><Relationship Id="rId4" Type="http://schemas.openxmlformats.org/officeDocument/2006/relationships/image" Target="../media/image43.jpeg"/><Relationship Id="rId9" Type="http://schemas.openxmlformats.org/officeDocument/2006/relationships/image" Target="../media/image48.jpeg"/><Relationship Id="rId14" Type="http://schemas.openxmlformats.org/officeDocument/2006/relationships/image" Target="../media/image53.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42.jpeg"/><Relationship Id="rId7" Type="http://schemas.openxmlformats.org/officeDocument/2006/relationships/image" Target="../media/image57.jpeg"/><Relationship Id="rId2" Type="http://schemas.openxmlformats.org/officeDocument/2006/relationships/image" Target="../media/image41.png"/><Relationship Id="rId1" Type="http://schemas.openxmlformats.org/officeDocument/2006/relationships/slideLayout" Target="../slideLayouts/slideLayout1.xml"/><Relationship Id="rId6" Type="http://schemas.openxmlformats.org/officeDocument/2006/relationships/image" Target="../media/image56.jpeg"/><Relationship Id="rId5" Type="http://schemas.openxmlformats.org/officeDocument/2006/relationships/image" Target="../media/image55.jpeg"/><Relationship Id="rId4" Type="http://schemas.openxmlformats.org/officeDocument/2006/relationships/image" Target="../media/image43.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hyperlink" Target="https://lopeyelteatro.bne.es/#section?id=2&amp;point=4" TargetMode="External"/><Relationship Id="rId1" Type="http://schemas.openxmlformats.org/officeDocument/2006/relationships/slideLayout" Target="../slideLayouts/slideLayout1.xml"/><Relationship Id="rId5" Type="http://schemas.openxmlformats.org/officeDocument/2006/relationships/image" Target="../media/image59.png"/><Relationship Id="rId4" Type="http://schemas.openxmlformats.org/officeDocument/2006/relationships/hyperlink" Target="https://lopeyelteatro.bne.es/#section?id=2&amp;point=3" TargetMode="Externa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hyperlink" Target="https://lopeyelteatro.bne.es/video/AV23%20-%20LA%20DAMA%20BOBA.mp4" TargetMode="Externa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hyperlink" Target="https://lopeyelteatro.bne.es/" TargetMode="Externa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xmlns="" id="{8D0F3CDA-FE59-4680-9501-69CA6DF5C75C}"/>
              </a:ext>
            </a:extLst>
          </p:cNvPr>
          <p:cNvSpPr/>
          <p:nvPr/>
        </p:nvSpPr>
        <p:spPr>
          <a:xfrm>
            <a:off x="611563" y="964080"/>
            <a:ext cx="7992887" cy="6063198"/>
          </a:xfrm>
          <a:prstGeom prst="rect">
            <a:avLst/>
          </a:prstGeom>
        </p:spPr>
        <p:txBody>
          <a:bodyPr wrap="square">
            <a:spAutoFit/>
          </a:bodyPr>
          <a:lstStyle/>
          <a:p>
            <a:pPr marL="285744" indent="-285744" algn="l">
              <a:spcAft>
                <a:spcPts val="0"/>
              </a:spcAft>
              <a:buFont typeface="Wingdings" panose="05000000000000000000" pitchFamily="2" charset="2"/>
              <a:buChar char="v"/>
            </a:pPr>
            <a:endParaRPr lang="es-ES_tradnl"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a:spcBef>
                <a:spcPts val="0"/>
              </a:spcBef>
              <a:spcAft>
                <a:spcPts val="0"/>
              </a:spcAft>
            </a:pPr>
            <a:r>
              <a:rPr lang="es-ES" sz="2000" b="1" dirty="0">
                <a:solidFill>
                  <a:schemeClr val="bg1"/>
                </a:solidFill>
                <a:latin typeface="Calibri" panose="020F0502020204030204" pitchFamily="34" charset="0"/>
                <a:ea typeface="Times New Roman" panose="02020603050405020304" pitchFamily="18" charset="0"/>
                <a:cs typeface="Times New Roman" panose="02020603050405020304" pitchFamily="18" charset="0"/>
              </a:rPr>
              <a:t>Claves y materiales para explicar el teatro del Siglo de Oro en las aulas</a:t>
            </a:r>
            <a:endParaRPr lang="es-ES_tradnl" sz="2000" b="1"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algn="l">
              <a:spcAft>
                <a:spcPts val="0"/>
              </a:spcAft>
            </a:pPr>
            <a:endParaRPr lang="es-ES_tradnl"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marL="285744" indent="-285744" algn="l">
              <a:spcAft>
                <a:spcPts val="0"/>
              </a:spcAft>
              <a:buFont typeface="Wingdings" panose="05000000000000000000" pitchFamily="2" charset="2"/>
              <a:buChar char="v"/>
            </a:pPr>
            <a:r>
              <a:rPr lang="es-ES" sz="1600" dirty="0">
                <a:solidFill>
                  <a:schemeClr val="bg1"/>
                </a:solidFill>
                <a:latin typeface="Calibri" panose="020F0502020204030204" pitchFamily="34" charset="0"/>
                <a:ea typeface="Times New Roman" panose="02020603050405020304" pitchFamily="18" charset="0"/>
                <a:cs typeface="Times New Roman" panose="02020603050405020304" pitchFamily="18" charset="0"/>
              </a:rPr>
              <a:t>Presencia viva del teatro del Siglo de Oro en la actualidad: festivales, compañías, espectáculos, creadores, estudios.</a:t>
            </a:r>
          </a:p>
          <a:p>
            <a:pPr marL="285744" indent="-285744" algn="l">
              <a:spcAft>
                <a:spcPts val="0"/>
              </a:spcAft>
              <a:buFont typeface="Wingdings" panose="05000000000000000000" pitchFamily="2" charset="2"/>
              <a:buChar char="v"/>
            </a:pPr>
            <a:endParaRPr lang="es-ES_tradnl" sz="16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marL="285744" indent="-285744" algn="l">
              <a:spcAft>
                <a:spcPts val="0"/>
              </a:spcAft>
              <a:buFont typeface="Wingdings" panose="05000000000000000000" pitchFamily="2" charset="2"/>
              <a:buChar char="v"/>
            </a:pPr>
            <a:r>
              <a:rPr lang="es-ES" sz="1600" dirty="0">
                <a:solidFill>
                  <a:schemeClr val="bg1"/>
                </a:solidFill>
                <a:latin typeface="Calibri" panose="020F0502020204030204" pitchFamily="34" charset="0"/>
                <a:ea typeface="Times New Roman" panose="02020603050405020304" pitchFamily="18" charset="0"/>
                <a:cs typeface="Times New Roman" panose="02020603050405020304" pitchFamily="18" charset="0"/>
              </a:rPr>
              <a:t>La importancia del fenómeno teatral en su tiempo. La alianza de todas las artes en busca del arte total. La vida como teatro.</a:t>
            </a:r>
          </a:p>
          <a:p>
            <a:pPr marL="285744" indent="-285744" algn="l">
              <a:spcAft>
                <a:spcPts val="0"/>
              </a:spcAft>
              <a:buFont typeface="Wingdings" panose="05000000000000000000" pitchFamily="2" charset="2"/>
              <a:buChar char="v"/>
            </a:pPr>
            <a:endParaRPr lang="es-ES_tradnl" sz="16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marL="285744" indent="-285744" algn="l">
              <a:spcAft>
                <a:spcPts val="0"/>
              </a:spcAft>
              <a:buFont typeface="Wingdings" panose="05000000000000000000" pitchFamily="2" charset="2"/>
              <a:buChar char="v"/>
            </a:pPr>
            <a:r>
              <a:rPr lang="es-ES" sz="1600" dirty="0">
                <a:solidFill>
                  <a:schemeClr val="bg1"/>
                </a:solidFill>
                <a:latin typeface="Calibri" panose="020F0502020204030204" pitchFamily="34" charset="0"/>
                <a:ea typeface="Times New Roman" panose="02020603050405020304" pitchFamily="18" charset="0"/>
                <a:cs typeface="Times New Roman" panose="02020603050405020304" pitchFamily="18" charset="0"/>
              </a:rPr>
              <a:t>Más allá de su tiempo y su espacio. Historia y personajes de alcance universal: Don Juan y Fuenteovejuna.</a:t>
            </a:r>
          </a:p>
          <a:p>
            <a:pPr marL="285744" indent="-285744" algn="l">
              <a:spcAft>
                <a:spcPts val="0"/>
              </a:spcAft>
              <a:buFont typeface="Wingdings" panose="05000000000000000000" pitchFamily="2" charset="2"/>
              <a:buChar char="v"/>
            </a:pPr>
            <a:endParaRPr lang="es-ES_tradnl" sz="16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marL="285744" indent="-285744" algn="l">
              <a:spcAft>
                <a:spcPts val="0"/>
              </a:spcAft>
              <a:buFont typeface="Wingdings" panose="05000000000000000000" pitchFamily="2" charset="2"/>
              <a:buChar char="v"/>
            </a:pPr>
            <a:r>
              <a:rPr lang="es-ES" sz="1600" i="1" dirty="0">
                <a:solidFill>
                  <a:schemeClr val="bg1"/>
                </a:solidFill>
                <a:latin typeface="Calibri" panose="020F0502020204030204" pitchFamily="34" charset="0"/>
                <a:ea typeface="Times New Roman" panose="02020603050405020304" pitchFamily="18" charset="0"/>
                <a:cs typeface="Times New Roman" panose="02020603050405020304" pitchFamily="18" charset="0"/>
              </a:rPr>
              <a:t>La dama boba </a:t>
            </a:r>
            <a:r>
              <a:rPr lang="es-ES" sz="1600" dirty="0">
                <a:solidFill>
                  <a:schemeClr val="bg1"/>
                </a:solidFill>
                <a:latin typeface="Calibri" panose="020F0502020204030204" pitchFamily="34" charset="0"/>
                <a:ea typeface="Times New Roman" panose="02020603050405020304" pitchFamily="18" charset="0"/>
                <a:cs typeface="Times New Roman" panose="02020603050405020304" pitchFamily="18" charset="0"/>
              </a:rPr>
              <a:t>de Lope de Vega para viajar con los alumnos por la historia del teatro español del Siglo de Oro.</a:t>
            </a:r>
          </a:p>
          <a:p>
            <a:pPr marL="285744" indent="-285744" algn="l">
              <a:spcAft>
                <a:spcPts val="0"/>
              </a:spcAft>
              <a:buFont typeface="Wingdings" panose="05000000000000000000" pitchFamily="2" charset="2"/>
              <a:buChar char="v"/>
            </a:pPr>
            <a:endParaRPr lang="es-ES_tradnl" sz="16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marL="285744" indent="-285744" algn="l">
              <a:spcAft>
                <a:spcPts val="0"/>
              </a:spcAft>
              <a:buFont typeface="Wingdings" panose="05000000000000000000" pitchFamily="2" charset="2"/>
              <a:buChar char="v"/>
            </a:pPr>
            <a:r>
              <a:rPr lang="es-ES" sz="1600" dirty="0">
                <a:solidFill>
                  <a:schemeClr val="bg1"/>
                </a:solidFill>
                <a:latin typeface="Calibri" panose="020F0502020204030204" pitchFamily="34" charset="0"/>
                <a:ea typeface="Times New Roman" panose="02020603050405020304" pitchFamily="18" charset="0"/>
                <a:cs typeface="Times New Roman" panose="02020603050405020304" pitchFamily="18" charset="0"/>
              </a:rPr>
              <a:t>El teatro clásico en la era digital. Materiales para el aula en Internet, un almacén extraordinario de recursos. Textos. Reconstrucciones virtuales de espacios. Vídeos de espectáculos.</a:t>
            </a:r>
          </a:p>
          <a:p>
            <a:pPr algn="l">
              <a:spcAft>
                <a:spcPts val="0"/>
              </a:spcAft>
            </a:pPr>
            <a:endParaRPr lang="es-ES_tradnl"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xmlns="" id="{8D0F3CDA-FE59-4680-9501-69CA6DF5C75C}"/>
              </a:ext>
            </a:extLst>
          </p:cNvPr>
          <p:cNvSpPr/>
          <p:nvPr/>
        </p:nvSpPr>
        <p:spPr>
          <a:xfrm>
            <a:off x="1259632" y="2305615"/>
            <a:ext cx="7056783" cy="2616101"/>
          </a:xfrm>
          <a:prstGeom prst="rect">
            <a:avLst/>
          </a:prstGeom>
          <a:ln w="6350">
            <a:solidFill>
              <a:schemeClr val="bg1"/>
            </a:solidFill>
          </a:ln>
        </p:spPr>
        <p:txBody>
          <a:bodyPr wrap="square">
            <a:spAutoFit/>
          </a:bodyPr>
          <a:lstStyle/>
          <a:p>
            <a:pPr marL="285744" indent="-285744" algn="l">
              <a:spcAft>
                <a:spcPts val="0"/>
              </a:spcAft>
              <a:buFont typeface="Wingdings" panose="05000000000000000000" pitchFamily="2" charset="2"/>
              <a:buChar char="v"/>
            </a:pPr>
            <a:endParaRPr lang="es-ES_tradnl"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algn="l">
              <a:spcAft>
                <a:spcPts val="0"/>
              </a:spcAft>
            </a:pPr>
            <a:endParaRPr lang="es-ES_tradnl" b="1" dirty="0">
              <a:solidFill>
                <a:srgbClr val="C00000"/>
              </a:solidFill>
              <a:latin typeface="Calibri" panose="020F0502020204030204" pitchFamily="34" charset="0"/>
              <a:ea typeface="Calibri" panose="020F0502020204030204" pitchFamily="34" charset="0"/>
              <a:cs typeface="Times New Roman" panose="02020603050405020304" pitchFamily="18" charset="0"/>
            </a:endParaRPr>
          </a:p>
          <a:p>
            <a:pPr marL="285744" indent="-285744" algn="l">
              <a:spcAft>
                <a:spcPts val="0"/>
              </a:spcAft>
              <a:buFont typeface="Wingdings" panose="05000000000000000000" pitchFamily="2" charset="2"/>
              <a:buChar char="v"/>
            </a:pPr>
            <a:r>
              <a:rPr lang="es-ES" sz="2400" b="1" dirty="0">
                <a:solidFill>
                  <a:srgbClr val="C00000"/>
                </a:solidFill>
                <a:latin typeface="Calibri" panose="020F0502020204030204" pitchFamily="34" charset="0"/>
                <a:ea typeface="Times New Roman" panose="02020603050405020304" pitchFamily="18" charset="0"/>
                <a:cs typeface="Times New Roman" panose="02020603050405020304" pitchFamily="18" charset="0"/>
              </a:rPr>
              <a:t>Presencia viva del teatro del Siglo de Oro en la actualidad: festivales, compañías, espectáculos, creadores, estudios.</a:t>
            </a:r>
          </a:p>
          <a:p>
            <a:pPr marL="285744" indent="-285744" algn="l">
              <a:spcAft>
                <a:spcPts val="0"/>
              </a:spcAft>
              <a:buFont typeface="Wingdings" panose="05000000000000000000" pitchFamily="2" charset="2"/>
              <a:buChar char="v"/>
            </a:pPr>
            <a:endParaRPr lang="es-ES_tradnl" sz="16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algn="l">
              <a:spcAft>
                <a:spcPts val="0"/>
              </a:spcAft>
            </a:pPr>
            <a:endParaRPr lang="es-ES_tradnl"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3" name="Rectángulo 2">
            <a:extLst>
              <a:ext uri="{FF2B5EF4-FFF2-40B4-BE49-F238E27FC236}">
                <a16:creationId xmlns:a16="http://schemas.microsoft.com/office/drawing/2014/main" xmlns="" id="{50E2D97E-5C47-4AE0-922B-A88E70A32070}"/>
              </a:ext>
            </a:extLst>
          </p:cNvPr>
          <p:cNvSpPr/>
          <p:nvPr/>
        </p:nvSpPr>
        <p:spPr>
          <a:xfrm>
            <a:off x="1259632" y="466802"/>
            <a:ext cx="7056783" cy="307777"/>
          </a:xfrm>
          <a:prstGeom prst="rect">
            <a:avLst/>
          </a:prstGeom>
          <a:ln w="3175">
            <a:solidFill>
              <a:schemeClr val="bg1"/>
            </a:solidFill>
          </a:ln>
        </p:spPr>
        <p:txBody>
          <a:bodyPr wrap="square">
            <a:spAutoFit/>
          </a:bodyPr>
          <a:lstStyle/>
          <a:p>
            <a:r>
              <a:rPr lang="es-ES" dirty="0">
                <a:solidFill>
                  <a:schemeClr val="bg1"/>
                </a:solidFill>
                <a:latin typeface="Calibri" panose="020F0502020204030204" pitchFamily="34" charset="0"/>
              </a:rPr>
              <a:t>Curso · EL TEATRO COMO HERRAMIENTA EDUCATIVA ·  </a:t>
            </a:r>
            <a:r>
              <a:rPr lang="es-ES" dirty="0" err="1">
                <a:solidFill>
                  <a:schemeClr val="bg1"/>
                </a:solidFill>
                <a:latin typeface="Calibri" panose="020F0502020204030204" pitchFamily="34" charset="0"/>
              </a:rPr>
              <a:t>CFIE</a:t>
            </a:r>
            <a:r>
              <a:rPr lang="es-ES" dirty="0">
                <a:solidFill>
                  <a:schemeClr val="bg1"/>
                </a:solidFill>
                <a:latin typeface="Calibri" panose="020F0502020204030204" pitchFamily="34" charset="0"/>
              </a:rPr>
              <a:t> Salamanca  · 2022 </a:t>
            </a:r>
            <a:endParaRPr lang="es-ES_tradnl" dirty="0">
              <a:solidFill>
                <a:schemeClr val="bg1"/>
              </a:solidFill>
            </a:endParaRPr>
          </a:p>
        </p:txBody>
      </p:sp>
    </p:spTree>
    <p:extLst>
      <p:ext uri="{BB962C8B-B14F-4D97-AF65-F5344CB8AC3E}">
        <p14:creationId xmlns:p14="http://schemas.microsoft.com/office/powerpoint/2010/main" val="9788930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7170" name="Rectangle 2"/>
          <p:cNvSpPr>
            <a:spLocks noChangeArrowheads="1"/>
          </p:cNvSpPr>
          <p:nvPr/>
        </p:nvSpPr>
        <p:spPr bwMode="auto">
          <a:xfrm>
            <a:off x="2015838" y="2973391"/>
            <a:ext cx="184730"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l" eaLnBrk="0" hangingPunct="0">
              <a:spcBef>
                <a:spcPct val="20000"/>
              </a:spcBef>
              <a:buChar char="•"/>
              <a:defRPr sz="3200">
                <a:solidFill>
                  <a:schemeClr val="tx1"/>
                </a:solidFill>
                <a:latin typeface="Arial" charset="0"/>
              </a:defRPr>
            </a:lvl1pPr>
            <a:lvl2pPr marL="742950" indent="-285750" algn="l" eaLnBrk="0" hangingPunct="0">
              <a:spcBef>
                <a:spcPct val="20000"/>
              </a:spcBef>
              <a:buChar char="–"/>
              <a:defRPr sz="2800">
                <a:solidFill>
                  <a:schemeClr val="tx1"/>
                </a:solidFill>
                <a:latin typeface="Arial" charset="0"/>
              </a:defRPr>
            </a:lvl2pPr>
            <a:lvl3pPr marL="1143000" indent="-228600" algn="l" eaLnBrk="0" hangingPunct="0">
              <a:spcBef>
                <a:spcPct val="20000"/>
              </a:spcBef>
              <a:buChar char="•"/>
              <a:defRPr sz="2400">
                <a:solidFill>
                  <a:schemeClr val="tx1"/>
                </a:solidFill>
                <a:latin typeface="Arial" charset="0"/>
              </a:defRPr>
            </a:lvl3pPr>
            <a:lvl4pPr marL="1600200" indent="-228600" algn="l" eaLnBrk="0" hangingPunct="0">
              <a:spcBef>
                <a:spcPct val="20000"/>
              </a:spcBef>
              <a:buChar char="–"/>
              <a:defRPr sz="2000">
                <a:solidFill>
                  <a:schemeClr val="tx1"/>
                </a:solidFill>
                <a:latin typeface="Arial" charset="0"/>
              </a:defRPr>
            </a:lvl4pPr>
            <a:lvl5pPr marL="2057400" indent="-228600" algn="l"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50000"/>
              </a:spcBef>
              <a:buFontTx/>
              <a:buNone/>
            </a:pPr>
            <a:endParaRPr lang="es-ES" altLang="es-ES" sz="1400">
              <a:solidFill>
                <a:schemeClr val="tx2"/>
              </a:solidFill>
            </a:endParaRPr>
          </a:p>
        </p:txBody>
      </p:sp>
      <p:sp>
        <p:nvSpPr>
          <p:cNvPr id="5" name="Rectangle 2"/>
          <p:cNvSpPr>
            <a:spLocks noChangeArrowheads="1"/>
          </p:cNvSpPr>
          <p:nvPr/>
        </p:nvSpPr>
        <p:spPr bwMode="auto">
          <a:xfrm>
            <a:off x="2380963" y="2984503"/>
            <a:ext cx="184730" cy="307777"/>
          </a:xfrm>
          <a:prstGeom prst="rect">
            <a:avLst/>
          </a:prstGeom>
          <a:noFill/>
          <a:ln>
            <a:noFill/>
          </a:ln>
          <a:effectLst>
            <a:outerShdw blurRad="279400" dist="88900" dir="5400000" algn="ctr" rotWithShape="0">
              <a:srgbClr val="000000">
                <a:alpha val="43137"/>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Lst>
        </p:spPr>
        <p:txBody>
          <a:bodyPr wrap="none">
            <a:spAutoFit/>
          </a:bodyPr>
          <a:lstStyle/>
          <a:p>
            <a:pPr>
              <a:defRPr/>
            </a:pPr>
            <a:endParaRPr lang="es-ES">
              <a:latin typeface="Arial" pitchFamily="34" charset="0"/>
            </a:endParaRPr>
          </a:p>
        </p:txBody>
      </p:sp>
      <p:pic>
        <p:nvPicPr>
          <p:cNvPr id="8" name="Picture 6" descr="Micomicón. Compañía teatral">
            <a:hlinkClick r:id="rId2"/>
          </p:cNvPr>
          <p:cNvPicPr>
            <a:picLocks noChangeAspect="1" noChangeArrowheads="1"/>
          </p:cNvPicPr>
          <p:nvPr/>
        </p:nvPicPr>
        <p:blipFill>
          <a:blip r:embed="rId3"/>
          <a:srcRect/>
          <a:stretch>
            <a:fillRect/>
          </a:stretch>
        </p:blipFill>
        <p:spPr bwMode="auto">
          <a:xfrm>
            <a:off x="6423028" y="1174753"/>
            <a:ext cx="2397125" cy="1514475"/>
          </a:xfrm>
          <a:prstGeom prst="rect">
            <a:avLst/>
          </a:prstGeom>
          <a:noFill/>
          <a:effectLst>
            <a:outerShdw blurRad="279400" dist="88900" dir="5400000" algn="ctr" rotWithShape="0">
              <a:srgbClr val="000000">
                <a:alpha val="43137"/>
              </a:srgbClr>
            </a:outerShdw>
          </a:effectLst>
          <a:extLst>
            <a:ext uri="{909E8E84-426E-40DD-AFC4-6F175D3DCCD1}">
              <a14:hiddenFill xmlns:a14="http://schemas.microsoft.com/office/drawing/2010/main">
                <a:solidFill>
                  <a:srgbClr val="FFFFFF"/>
                </a:solidFill>
              </a14:hiddenFill>
            </a:ext>
          </a:extLst>
        </p:spPr>
      </p:pic>
      <p:pic>
        <p:nvPicPr>
          <p:cNvPr id="9" name="Picture 8" descr="Morboria Teatro">
            <a:hlinkClick r:id="rId4"/>
          </p:cNvPr>
          <p:cNvPicPr>
            <a:picLocks noChangeAspect="1" noChangeArrowheads="1"/>
          </p:cNvPicPr>
          <p:nvPr/>
        </p:nvPicPr>
        <p:blipFill>
          <a:blip r:embed="rId5"/>
          <a:srcRect/>
          <a:stretch>
            <a:fillRect/>
          </a:stretch>
        </p:blipFill>
        <p:spPr bwMode="auto">
          <a:xfrm>
            <a:off x="382590" y="2943227"/>
            <a:ext cx="2444751" cy="1646239"/>
          </a:xfrm>
          <a:prstGeom prst="rect">
            <a:avLst/>
          </a:prstGeom>
          <a:noFill/>
          <a:effectLst>
            <a:outerShdw blurRad="279400" dist="88900" dir="5400000" algn="ctr" rotWithShape="0">
              <a:srgbClr val="000000">
                <a:alpha val="43137"/>
              </a:srgbClr>
            </a:outerShdw>
          </a:effectLst>
          <a:extLst>
            <a:ext uri="{909E8E84-426E-40DD-AFC4-6F175D3DCCD1}">
              <a14:hiddenFill xmlns:a14="http://schemas.microsoft.com/office/drawing/2010/main">
                <a:solidFill>
                  <a:srgbClr val="FFFFFF"/>
                </a:solidFill>
              </a14:hiddenFill>
            </a:ext>
          </a:extLst>
        </p:spPr>
      </p:pic>
      <p:pic>
        <p:nvPicPr>
          <p:cNvPr id="10" name="Picture 10" descr="Nao d’Amores">
            <a:hlinkClick r:id="rId6"/>
          </p:cNvPr>
          <p:cNvPicPr>
            <a:picLocks noChangeAspect="1" noChangeArrowheads="1"/>
          </p:cNvPicPr>
          <p:nvPr/>
        </p:nvPicPr>
        <p:blipFill>
          <a:blip r:embed="rId7"/>
          <a:srcRect/>
          <a:stretch>
            <a:fillRect/>
          </a:stretch>
        </p:blipFill>
        <p:spPr bwMode="auto">
          <a:xfrm>
            <a:off x="3208339" y="2943225"/>
            <a:ext cx="2876551" cy="1665288"/>
          </a:xfrm>
          <a:prstGeom prst="rect">
            <a:avLst/>
          </a:prstGeom>
          <a:noFill/>
          <a:effectLst>
            <a:outerShdw blurRad="279400" dist="114300" dir="5400000" algn="ctr" rotWithShape="0">
              <a:schemeClr val="accent4">
                <a:lumMod val="25000"/>
              </a:schemeClr>
            </a:outerShdw>
          </a:effectLst>
          <a:extLst>
            <a:ext uri="{909E8E84-426E-40DD-AFC4-6F175D3DCCD1}">
              <a14:hiddenFill xmlns:a14="http://schemas.microsoft.com/office/drawing/2010/main">
                <a:solidFill>
                  <a:srgbClr val="FFFFFF"/>
                </a:solidFill>
              </a14:hiddenFill>
            </a:ext>
          </a:extLst>
        </p:spPr>
      </p:pic>
      <p:sp>
        <p:nvSpPr>
          <p:cNvPr id="11" name="10 CuadroTexto"/>
          <p:cNvSpPr txBox="1"/>
          <p:nvPr/>
        </p:nvSpPr>
        <p:spPr>
          <a:xfrm>
            <a:off x="946946" y="332658"/>
            <a:ext cx="7250113" cy="338554"/>
          </a:xfrm>
          <a:prstGeom prst="rect">
            <a:avLst/>
          </a:prstGeom>
          <a:noFill/>
          <a:ln>
            <a:solidFill>
              <a:schemeClr val="accent1"/>
            </a:solidFill>
          </a:ln>
          <a:effectLst>
            <a:outerShdw blurRad="279400" dist="88900" dir="5400000" algn="ctr" rotWithShape="0">
              <a:srgbClr val="000000">
                <a:alpha val="43137"/>
              </a:srgbClr>
            </a:outerShdw>
          </a:effectLst>
        </p:spPr>
        <p:txBody>
          <a:bodyPr>
            <a:spAutoFit/>
          </a:bodyPr>
          <a:lstStyle/>
          <a:p>
            <a:pPr>
              <a:defRPr/>
            </a:pPr>
            <a:r>
              <a:rPr lang="es-ES" sz="1600" b="1" dirty="0">
                <a:solidFill>
                  <a:schemeClr val="bg1"/>
                </a:solidFill>
                <a:latin typeface="Arial" pitchFamily="34" charset="0"/>
              </a:rPr>
              <a:t>Compañías de teatro clásico español</a:t>
            </a:r>
          </a:p>
        </p:txBody>
      </p:sp>
      <p:pic>
        <p:nvPicPr>
          <p:cNvPr id="12" name="Picture 2"/>
          <p:cNvPicPr>
            <a:picLocks noChangeAspect="1" noChangeArrowheads="1"/>
          </p:cNvPicPr>
          <p:nvPr/>
        </p:nvPicPr>
        <p:blipFill>
          <a:blip r:embed="rId8"/>
          <a:srcRect/>
          <a:stretch>
            <a:fillRect/>
          </a:stretch>
        </p:blipFill>
        <p:spPr bwMode="auto">
          <a:xfrm>
            <a:off x="6413501" y="2943225"/>
            <a:ext cx="2406651" cy="1741488"/>
          </a:xfrm>
          <a:prstGeom prst="rect">
            <a:avLst/>
          </a:prstGeom>
          <a:noFill/>
          <a:ln>
            <a:noFill/>
          </a:ln>
          <a:effectLst>
            <a:outerShdw blurRad="279400" dist="114300" dir="5400000" algn="ctr" rotWithShape="0">
              <a:schemeClr val="accent4">
                <a:lumMod val="25000"/>
              </a:scheme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 name="Picture 3"/>
          <p:cNvPicPr>
            <a:picLocks noChangeAspect="1" noChangeArrowheads="1"/>
          </p:cNvPicPr>
          <p:nvPr/>
        </p:nvPicPr>
        <p:blipFill>
          <a:blip r:embed="rId9"/>
          <a:srcRect/>
          <a:stretch>
            <a:fillRect/>
          </a:stretch>
        </p:blipFill>
        <p:spPr bwMode="auto">
          <a:xfrm>
            <a:off x="3492501" y="4743454"/>
            <a:ext cx="2243139" cy="1871663"/>
          </a:xfrm>
          <a:prstGeom prst="rect">
            <a:avLst/>
          </a:prstGeom>
          <a:noFill/>
          <a:ln>
            <a:noFill/>
          </a:ln>
          <a:effectLst>
            <a:outerShdw blurRad="279400" dist="114300" dir="5400000" algn="ctr" rotWithShape="0">
              <a:schemeClr val="accent4">
                <a:lumMod val="25000"/>
              </a:scheme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 name="Imagen 1">
            <a:hlinkClick r:id="rId10"/>
            <a:extLst>
              <a:ext uri="{FF2B5EF4-FFF2-40B4-BE49-F238E27FC236}">
                <a16:creationId xmlns:a16="http://schemas.microsoft.com/office/drawing/2014/main" xmlns="" id="{73C41BA5-0CBF-4886-8D3E-C19DB3B754A3}"/>
              </a:ext>
            </a:extLst>
          </p:cNvPr>
          <p:cNvPicPr>
            <a:picLocks noChangeAspect="1"/>
          </p:cNvPicPr>
          <p:nvPr/>
        </p:nvPicPr>
        <p:blipFill>
          <a:blip r:embed="rId11"/>
          <a:stretch>
            <a:fillRect/>
          </a:stretch>
        </p:blipFill>
        <p:spPr>
          <a:xfrm>
            <a:off x="382590" y="1023937"/>
            <a:ext cx="2470879" cy="1665288"/>
          </a:xfrm>
          <a:prstGeom prst="rect">
            <a:avLst/>
          </a:prstGeom>
        </p:spPr>
      </p:pic>
      <p:pic>
        <p:nvPicPr>
          <p:cNvPr id="3" name="Imagen 2">
            <a:hlinkClick r:id="rId12"/>
            <a:extLst>
              <a:ext uri="{FF2B5EF4-FFF2-40B4-BE49-F238E27FC236}">
                <a16:creationId xmlns:a16="http://schemas.microsoft.com/office/drawing/2014/main" xmlns="" id="{955186BD-7CF7-4187-A415-AC444A42E008}"/>
              </a:ext>
            </a:extLst>
          </p:cNvPr>
          <p:cNvPicPr>
            <a:picLocks noChangeAspect="1"/>
          </p:cNvPicPr>
          <p:nvPr/>
        </p:nvPicPr>
        <p:blipFill>
          <a:blip r:embed="rId13"/>
          <a:stretch>
            <a:fillRect/>
          </a:stretch>
        </p:blipFill>
        <p:spPr>
          <a:xfrm>
            <a:off x="3338515" y="1036020"/>
            <a:ext cx="2515613" cy="1772271"/>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052" name="Picture 4" descr="Siglo de Oro Spanish Drama Festival of Chamizal">
            <a:hlinkClick r:id="rId2"/>
          </p:cNvPr>
          <p:cNvPicPr>
            <a:picLocks noChangeAspect="1" noChangeArrowheads="1"/>
          </p:cNvPicPr>
          <p:nvPr/>
        </p:nvPicPr>
        <p:blipFill>
          <a:blip r:embed="rId3"/>
          <a:srcRect/>
          <a:stretch>
            <a:fillRect/>
          </a:stretch>
        </p:blipFill>
        <p:spPr bwMode="auto">
          <a:xfrm>
            <a:off x="3149750" y="1310072"/>
            <a:ext cx="2545227" cy="1474216"/>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2056" name="Picture 8" descr="Festival de Teatro Clásico de Cáceres">
            <a:hlinkClick r:id="rId4"/>
          </p:cNvPr>
          <p:cNvPicPr>
            <a:picLocks noChangeAspect="1" noChangeArrowheads="1"/>
          </p:cNvPicPr>
          <p:nvPr/>
        </p:nvPicPr>
        <p:blipFill>
          <a:blip r:embed="rId5"/>
          <a:srcRect/>
          <a:stretch>
            <a:fillRect/>
          </a:stretch>
        </p:blipFill>
        <p:spPr bwMode="auto">
          <a:xfrm>
            <a:off x="552453" y="3284539"/>
            <a:ext cx="2378075" cy="1052512"/>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2058" name="Picture 10" descr="Festival de Teatro Clásico de Chinchilla">
            <a:hlinkClick r:id="rId6"/>
          </p:cNvPr>
          <p:cNvPicPr>
            <a:picLocks noChangeAspect="1" noChangeArrowheads="1"/>
          </p:cNvPicPr>
          <p:nvPr/>
        </p:nvPicPr>
        <p:blipFill>
          <a:blip r:embed="rId7"/>
          <a:srcRect/>
          <a:stretch>
            <a:fillRect/>
          </a:stretch>
        </p:blipFill>
        <p:spPr bwMode="auto">
          <a:xfrm>
            <a:off x="3276603" y="3105153"/>
            <a:ext cx="2587625" cy="1635125"/>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2060" name="Picture 12" descr="Festival de Teatro Clásico de Olite">
            <a:hlinkClick r:id="rId8"/>
          </p:cNvPr>
          <p:cNvPicPr>
            <a:picLocks noChangeAspect="1" noChangeArrowheads="1"/>
          </p:cNvPicPr>
          <p:nvPr/>
        </p:nvPicPr>
        <p:blipFill>
          <a:blip r:embed="rId9"/>
          <a:srcRect/>
          <a:stretch>
            <a:fillRect/>
          </a:stretch>
        </p:blipFill>
        <p:spPr bwMode="auto">
          <a:xfrm>
            <a:off x="6246813" y="3105153"/>
            <a:ext cx="1966912" cy="1635125"/>
          </a:xfrm>
          <a:prstGeom prst="rect">
            <a:avLst/>
          </a:prstGeom>
          <a:noFill/>
          <a:effectLst/>
          <a:extLst>
            <a:ext uri="{909E8E84-426E-40DD-AFC4-6F175D3DCCD1}">
              <a14:hiddenFill xmlns:a14="http://schemas.microsoft.com/office/drawing/2010/main">
                <a:solidFill>
                  <a:srgbClr val="FFFFFF"/>
                </a:solidFill>
              </a14:hiddenFill>
            </a:ext>
          </a:extLst>
        </p:spPr>
      </p:pic>
      <p:sp>
        <p:nvSpPr>
          <p:cNvPr id="18" name="17 CuadroTexto"/>
          <p:cNvSpPr txBox="1"/>
          <p:nvPr/>
        </p:nvSpPr>
        <p:spPr>
          <a:xfrm>
            <a:off x="179514" y="744540"/>
            <a:ext cx="8466012" cy="276999"/>
          </a:xfrm>
          <a:prstGeom prst="rect">
            <a:avLst/>
          </a:prstGeom>
          <a:solidFill>
            <a:schemeClr val="bg1"/>
          </a:solidFill>
          <a:ln>
            <a:solidFill>
              <a:schemeClr val="accent1"/>
            </a:solidFill>
          </a:ln>
          <a:effectLst/>
        </p:spPr>
        <p:txBody>
          <a:bodyPr wrap="square">
            <a:spAutoFit/>
          </a:bodyPr>
          <a:lstStyle/>
          <a:p>
            <a:pPr>
              <a:defRPr/>
            </a:pPr>
            <a:r>
              <a:rPr lang="es-ES" sz="1200" b="1" dirty="0">
                <a:solidFill>
                  <a:schemeClr val="tx1"/>
                </a:solidFill>
                <a:latin typeface="Arial" pitchFamily="34" charset="0"/>
              </a:rPr>
              <a:t>Festivales de teatro clásico</a:t>
            </a:r>
          </a:p>
        </p:txBody>
      </p:sp>
      <p:pic>
        <p:nvPicPr>
          <p:cNvPr id="4" name="Imagen 3" descr="Imagen que contiene captura de pantalla&#10;&#10;Descripción generada con confianza muy alta">
            <a:extLst>
              <a:ext uri="{FF2B5EF4-FFF2-40B4-BE49-F238E27FC236}">
                <a16:creationId xmlns:a16="http://schemas.microsoft.com/office/drawing/2014/main" xmlns="" id="{58A6183F-6449-4D50-8CE6-99FF8CBBB9E9}"/>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79514" y="1266231"/>
            <a:ext cx="2610868" cy="1474216"/>
          </a:xfrm>
          <a:prstGeom prst="rect">
            <a:avLst/>
          </a:prstGeom>
          <a:effectLst/>
        </p:spPr>
      </p:pic>
      <p:pic>
        <p:nvPicPr>
          <p:cNvPr id="2" name="Imagen 1">
            <a:hlinkClick r:id="rId11"/>
            <a:extLst>
              <a:ext uri="{FF2B5EF4-FFF2-40B4-BE49-F238E27FC236}">
                <a16:creationId xmlns:a16="http://schemas.microsoft.com/office/drawing/2014/main" xmlns="" id="{B1DD30B6-0FBC-4393-9EB8-F401923565FC}"/>
              </a:ext>
            </a:extLst>
          </p:cNvPr>
          <p:cNvPicPr>
            <a:picLocks noChangeAspect="1"/>
          </p:cNvPicPr>
          <p:nvPr/>
        </p:nvPicPr>
        <p:blipFill>
          <a:blip r:embed="rId12"/>
          <a:stretch>
            <a:fillRect/>
          </a:stretch>
        </p:blipFill>
        <p:spPr>
          <a:xfrm>
            <a:off x="5918026" y="1288796"/>
            <a:ext cx="2686663" cy="1527443"/>
          </a:xfrm>
          <a:prstGeom prst="rect">
            <a:avLst/>
          </a:prstGeom>
          <a:effectLst/>
        </p:spPr>
      </p:pic>
      <p:pic>
        <p:nvPicPr>
          <p:cNvPr id="3" name="Imagen 2">
            <a:hlinkClick r:id="rId13"/>
            <a:extLst>
              <a:ext uri="{FF2B5EF4-FFF2-40B4-BE49-F238E27FC236}">
                <a16:creationId xmlns:a16="http://schemas.microsoft.com/office/drawing/2014/main" xmlns="" id="{D0C91CE7-7123-439E-9AA8-D72674C82AD1}"/>
              </a:ext>
            </a:extLst>
          </p:cNvPr>
          <p:cNvPicPr>
            <a:picLocks noChangeAspect="1"/>
          </p:cNvPicPr>
          <p:nvPr/>
        </p:nvPicPr>
        <p:blipFill>
          <a:blip r:embed="rId14"/>
          <a:stretch>
            <a:fillRect/>
          </a:stretch>
        </p:blipFill>
        <p:spPr>
          <a:xfrm>
            <a:off x="1113138" y="4932790"/>
            <a:ext cx="2610868" cy="1687343"/>
          </a:xfrm>
          <a:prstGeom prst="rect">
            <a:avLst/>
          </a:prstGeom>
        </p:spPr>
      </p:pic>
      <p:pic>
        <p:nvPicPr>
          <p:cNvPr id="5" name="Imagen 4">
            <a:hlinkClick r:id="rId15"/>
            <a:extLst>
              <a:ext uri="{FF2B5EF4-FFF2-40B4-BE49-F238E27FC236}">
                <a16:creationId xmlns:a16="http://schemas.microsoft.com/office/drawing/2014/main" xmlns="" id="{E54489A4-8B8D-4680-ADE3-62B067E62F46}"/>
              </a:ext>
            </a:extLst>
          </p:cNvPr>
          <p:cNvPicPr>
            <a:picLocks noChangeAspect="1"/>
          </p:cNvPicPr>
          <p:nvPr/>
        </p:nvPicPr>
        <p:blipFill>
          <a:blip r:embed="rId16"/>
          <a:stretch>
            <a:fillRect/>
          </a:stretch>
        </p:blipFill>
        <p:spPr>
          <a:xfrm>
            <a:off x="5474159" y="4868678"/>
            <a:ext cx="2520280" cy="1826323"/>
          </a:xfrm>
          <a:prstGeom prst="rect">
            <a:avLst/>
          </a:prstGeom>
        </p:spPr>
      </p:pic>
    </p:spTree>
    <p:extLst>
      <p:ext uri="{BB962C8B-B14F-4D97-AF65-F5344CB8AC3E}">
        <p14:creationId xmlns:p14="http://schemas.microsoft.com/office/powerpoint/2010/main" val="17431776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8" name="17 CuadroTexto"/>
          <p:cNvSpPr txBox="1"/>
          <p:nvPr/>
        </p:nvSpPr>
        <p:spPr>
          <a:xfrm>
            <a:off x="1770533" y="468316"/>
            <a:ext cx="5883132" cy="276999"/>
          </a:xfrm>
          <a:prstGeom prst="rect">
            <a:avLst/>
          </a:prstGeom>
          <a:solidFill>
            <a:schemeClr val="bg1"/>
          </a:solidFill>
          <a:ln>
            <a:solidFill>
              <a:schemeClr val="accent1"/>
            </a:solidFill>
          </a:ln>
          <a:effectLst>
            <a:outerShdw blurRad="279400" dist="88900" dir="5400000" algn="ctr" rotWithShape="0">
              <a:schemeClr val="accent4">
                <a:lumMod val="25000"/>
              </a:schemeClr>
            </a:outerShdw>
          </a:effectLst>
        </p:spPr>
        <p:txBody>
          <a:bodyPr wrap="square">
            <a:spAutoFit/>
          </a:bodyPr>
          <a:lstStyle/>
          <a:p>
            <a:pPr>
              <a:defRPr/>
            </a:pPr>
            <a:r>
              <a:rPr lang="es-ES" sz="1200" b="1" dirty="0">
                <a:solidFill>
                  <a:schemeClr val="accent6">
                    <a:lumMod val="60000"/>
                    <a:lumOff val="40000"/>
                  </a:schemeClr>
                </a:solidFill>
                <a:latin typeface="Arial" pitchFamily="34" charset="0"/>
              </a:rPr>
              <a:t>Espectáculos populares</a:t>
            </a:r>
          </a:p>
        </p:txBody>
      </p:sp>
      <p:pic>
        <p:nvPicPr>
          <p:cNvPr id="1024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70534" y="980729"/>
            <a:ext cx="2874671" cy="19724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0" algn="ctr">
                <a:solidFill>
                  <a:srgbClr val="197693"/>
                </a:solidFill>
                <a:miter lim="800000"/>
                <a:headEnd/>
                <a:tailEnd/>
              </a14:hiddenLine>
            </a:ext>
          </a:extLst>
        </p:spPr>
      </p:pic>
      <p:pic>
        <p:nvPicPr>
          <p:cNvPr id="10247" name="Picture 3"/>
          <p:cNvPicPr>
            <a:picLocks noChangeAspect="1" noChangeArrowheads="1"/>
          </p:cNvPicPr>
          <p:nvPr/>
        </p:nvPicPr>
        <p:blipFill>
          <a:blip r:embed="rId3">
            <a:extLst>
              <a:ext uri="{28A0092B-C50C-407E-A947-70E740481C1C}">
                <a14:useLocalDpi xmlns:a14="http://schemas.microsoft.com/office/drawing/2010/main" val="0"/>
              </a:ext>
            </a:extLst>
          </a:blip>
          <a:srcRect t="1062" b="3003"/>
          <a:stretch>
            <a:fillRect/>
          </a:stretch>
        </p:blipFill>
        <p:spPr bwMode="auto">
          <a:xfrm>
            <a:off x="4788024" y="952501"/>
            <a:ext cx="2865640" cy="21526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0" algn="ctr">
                <a:solidFill>
                  <a:srgbClr val="197693"/>
                </a:solidFill>
                <a:miter lim="800000"/>
                <a:headEnd/>
                <a:tailEnd/>
              </a14:hiddenLine>
            </a:ext>
          </a:extLst>
        </p:spPr>
      </p:pic>
      <p:pic>
        <p:nvPicPr>
          <p:cNvPr id="1024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31656" y="3212979"/>
            <a:ext cx="2791147" cy="182086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0" algn="ctr">
                <a:solidFill>
                  <a:srgbClr val="197693"/>
                </a:solidFill>
                <a:miter lim="800000"/>
                <a:headEnd/>
                <a:tailEnd/>
              </a14:hiddenLine>
            </a:ext>
          </a:extLst>
        </p:spPr>
      </p:pic>
      <p:sp>
        <p:nvSpPr>
          <p:cNvPr id="10249" name="1 Rectángulo"/>
          <p:cNvSpPr>
            <a:spLocks noChangeArrowheads="1"/>
          </p:cNvSpPr>
          <p:nvPr/>
        </p:nvSpPr>
        <p:spPr bwMode="auto">
          <a:xfrm>
            <a:off x="1973519" y="3243831"/>
            <a:ext cx="2507418"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400">
                <a:solidFill>
                  <a:schemeClr val="tx2"/>
                </a:solidFill>
                <a:latin typeface="Arial" charset="0"/>
              </a:defRPr>
            </a:lvl1pPr>
            <a:lvl2pPr marL="742950" indent="-285750" eaLnBrk="0" hangingPunct="0">
              <a:defRPr sz="1400">
                <a:solidFill>
                  <a:schemeClr val="tx2"/>
                </a:solidFill>
                <a:latin typeface="Arial" charset="0"/>
              </a:defRPr>
            </a:lvl2pPr>
            <a:lvl3pPr marL="1143000" indent="-228600" eaLnBrk="0" hangingPunct="0">
              <a:defRPr sz="1400">
                <a:solidFill>
                  <a:schemeClr val="tx2"/>
                </a:solidFill>
                <a:latin typeface="Arial" charset="0"/>
              </a:defRPr>
            </a:lvl3pPr>
            <a:lvl4pPr marL="1600200" indent="-228600" eaLnBrk="0" hangingPunct="0">
              <a:defRPr sz="1400">
                <a:solidFill>
                  <a:schemeClr val="tx2"/>
                </a:solidFill>
                <a:latin typeface="Arial" charset="0"/>
              </a:defRPr>
            </a:lvl4pPr>
            <a:lvl5pPr marL="2057400" indent="-228600" eaLnBrk="0" hangingPunct="0">
              <a:defRPr sz="1400">
                <a:solidFill>
                  <a:schemeClr val="tx2"/>
                </a:solidFill>
                <a:latin typeface="Arial" charset="0"/>
              </a:defRPr>
            </a:lvl5pPr>
            <a:lvl6pPr marL="2514600" indent="-228600" algn="ctr" eaLnBrk="0" fontAlgn="base" hangingPunct="0">
              <a:spcBef>
                <a:spcPct val="50000"/>
              </a:spcBef>
              <a:spcAft>
                <a:spcPct val="0"/>
              </a:spcAft>
              <a:defRPr sz="1400">
                <a:solidFill>
                  <a:schemeClr val="tx2"/>
                </a:solidFill>
                <a:latin typeface="Arial" charset="0"/>
              </a:defRPr>
            </a:lvl6pPr>
            <a:lvl7pPr marL="2971800" indent="-228600" algn="ctr" eaLnBrk="0" fontAlgn="base" hangingPunct="0">
              <a:spcBef>
                <a:spcPct val="50000"/>
              </a:spcBef>
              <a:spcAft>
                <a:spcPct val="0"/>
              </a:spcAft>
              <a:defRPr sz="1400">
                <a:solidFill>
                  <a:schemeClr val="tx2"/>
                </a:solidFill>
                <a:latin typeface="Arial" charset="0"/>
              </a:defRPr>
            </a:lvl7pPr>
            <a:lvl8pPr marL="3429000" indent="-228600" algn="ctr" eaLnBrk="0" fontAlgn="base" hangingPunct="0">
              <a:spcBef>
                <a:spcPct val="50000"/>
              </a:spcBef>
              <a:spcAft>
                <a:spcPct val="0"/>
              </a:spcAft>
              <a:defRPr sz="1400">
                <a:solidFill>
                  <a:schemeClr val="tx2"/>
                </a:solidFill>
                <a:latin typeface="Arial" charset="0"/>
              </a:defRPr>
            </a:lvl8pPr>
            <a:lvl9pPr marL="3886200" indent="-228600" algn="ctr" eaLnBrk="0" fontAlgn="base" hangingPunct="0">
              <a:spcBef>
                <a:spcPct val="50000"/>
              </a:spcBef>
              <a:spcAft>
                <a:spcPct val="0"/>
              </a:spcAft>
              <a:defRPr sz="1400">
                <a:solidFill>
                  <a:schemeClr val="tx2"/>
                </a:solidFill>
                <a:latin typeface="Arial" charset="0"/>
              </a:defRPr>
            </a:lvl9pPr>
          </a:lstStyle>
          <a:p>
            <a:pPr eaLnBrk="1" hangingPunct="1"/>
            <a:r>
              <a:rPr lang="es-ES" altLang="es-ES" sz="1100" dirty="0">
                <a:solidFill>
                  <a:schemeClr val="bg1"/>
                </a:solidFill>
              </a:rPr>
              <a:t>Cerco de Roma en </a:t>
            </a:r>
            <a:r>
              <a:rPr lang="es-ES" altLang="es-ES" sz="1100" dirty="0" err="1">
                <a:solidFill>
                  <a:schemeClr val="bg1"/>
                </a:solidFill>
              </a:rPr>
              <a:t>HUAMANTANGA</a:t>
            </a:r>
            <a:endParaRPr lang="es-ES" altLang="es-ES" sz="1100" dirty="0">
              <a:solidFill>
                <a:schemeClr val="bg1"/>
              </a:solidFill>
            </a:endParaRPr>
          </a:p>
        </p:txBody>
      </p:sp>
      <p:pic>
        <p:nvPicPr>
          <p:cNvPr id="10250"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88025" y="3243831"/>
            <a:ext cx="2865640" cy="18973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0" algn="ctr">
                <a:solidFill>
                  <a:srgbClr val="197693"/>
                </a:solidFill>
                <a:miter lim="800000"/>
                <a:headEnd/>
                <a:tailEnd/>
              </a14:hiddenLine>
            </a:ext>
          </a:extLst>
        </p:spPr>
      </p:pic>
      <p:pic>
        <p:nvPicPr>
          <p:cNvPr id="10251"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835699" y="5213214"/>
            <a:ext cx="5866111" cy="16001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0" algn="ctr">
                <a:solidFill>
                  <a:srgbClr val="197693"/>
                </a:solidFill>
                <a:miter lim="800000"/>
                <a:headEnd/>
                <a:tailEnd/>
              </a14:hiddenLine>
            </a:ext>
          </a:extLst>
        </p:spPr>
      </p:pic>
      <p:sp>
        <p:nvSpPr>
          <p:cNvPr id="11" name="1 Rectángulo"/>
          <p:cNvSpPr>
            <a:spLocks noChangeArrowheads="1"/>
          </p:cNvSpPr>
          <p:nvPr/>
        </p:nvSpPr>
        <p:spPr bwMode="auto">
          <a:xfrm>
            <a:off x="2516940" y="1116783"/>
            <a:ext cx="1420581"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400">
                <a:solidFill>
                  <a:schemeClr val="tx2"/>
                </a:solidFill>
                <a:latin typeface="Arial" charset="0"/>
              </a:defRPr>
            </a:lvl1pPr>
            <a:lvl2pPr marL="742950" indent="-285750" eaLnBrk="0" hangingPunct="0">
              <a:defRPr sz="1400">
                <a:solidFill>
                  <a:schemeClr val="tx2"/>
                </a:solidFill>
                <a:latin typeface="Arial" charset="0"/>
              </a:defRPr>
            </a:lvl2pPr>
            <a:lvl3pPr marL="1143000" indent="-228600" eaLnBrk="0" hangingPunct="0">
              <a:defRPr sz="1400">
                <a:solidFill>
                  <a:schemeClr val="tx2"/>
                </a:solidFill>
                <a:latin typeface="Arial" charset="0"/>
              </a:defRPr>
            </a:lvl3pPr>
            <a:lvl4pPr marL="1600200" indent="-228600" eaLnBrk="0" hangingPunct="0">
              <a:defRPr sz="1400">
                <a:solidFill>
                  <a:schemeClr val="tx2"/>
                </a:solidFill>
                <a:latin typeface="Arial" charset="0"/>
              </a:defRPr>
            </a:lvl4pPr>
            <a:lvl5pPr marL="2057400" indent="-228600" eaLnBrk="0" hangingPunct="0">
              <a:defRPr sz="1400">
                <a:solidFill>
                  <a:schemeClr val="tx2"/>
                </a:solidFill>
                <a:latin typeface="Arial" charset="0"/>
              </a:defRPr>
            </a:lvl5pPr>
            <a:lvl6pPr marL="2514600" indent="-228600" algn="ctr" eaLnBrk="0" fontAlgn="base" hangingPunct="0">
              <a:spcBef>
                <a:spcPct val="50000"/>
              </a:spcBef>
              <a:spcAft>
                <a:spcPct val="0"/>
              </a:spcAft>
              <a:defRPr sz="1400">
                <a:solidFill>
                  <a:schemeClr val="tx2"/>
                </a:solidFill>
                <a:latin typeface="Arial" charset="0"/>
              </a:defRPr>
            </a:lvl6pPr>
            <a:lvl7pPr marL="2971800" indent="-228600" algn="ctr" eaLnBrk="0" fontAlgn="base" hangingPunct="0">
              <a:spcBef>
                <a:spcPct val="50000"/>
              </a:spcBef>
              <a:spcAft>
                <a:spcPct val="0"/>
              </a:spcAft>
              <a:defRPr sz="1400">
                <a:solidFill>
                  <a:schemeClr val="tx2"/>
                </a:solidFill>
                <a:latin typeface="Arial" charset="0"/>
              </a:defRPr>
            </a:lvl7pPr>
            <a:lvl8pPr marL="3429000" indent="-228600" algn="ctr" eaLnBrk="0" fontAlgn="base" hangingPunct="0">
              <a:spcBef>
                <a:spcPct val="50000"/>
              </a:spcBef>
              <a:spcAft>
                <a:spcPct val="0"/>
              </a:spcAft>
              <a:defRPr sz="1400">
                <a:solidFill>
                  <a:schemeClr val="tx2"/>
                </a:solidFill>
                <a:latin typeface="Arial" charset="0"/>
              </a:defRPr>
            </a:lvl8pPr>
            <a:lvl9pPr marL="3886200" indent="-228600" algn="ctr" eaLnBrk="0" fontAlgn="base" hangingPunct="0">
              <a:spcBef>
                <a:spcPct val="50000"/>
              </a:spcBef>
              <a:spcAft>
                <a:spcPct val="0"/>
              </a:spcAft>
              <a:defRPr sz="1400">
                <a:solidFill>
                  <a:schemeClr val="tx2"/>
                </a:solidFill>
                <a:latin typeface="Arial" charset="0"/>
              </a:defRPr>
            </a:lvl9pPr>
          </a:lstStyle>
          <a:p>
            <a:pPr eaLnBrk="1" hangingPunct="1"/>
            <a:r>
              <a:rPr lang="es-ES" altLang="es-ES" sz="1100" dirty="0">
                <a:solidFill>
                  <a:schemeClr val="tx1"/>
                </a:solidFill>
              </a:rPr>
              <a:t>FUENTEOVEJUNA</a:t>
            </a:r>
          </a:p>
        </p:txBody>
      </p:sp>
      <p:sp>
        <p:nvSpPr>
          <p:cNvPr id="12" name="1 Rectángulo"/>
          <p:cNvSpPr>
            <a:spLocks noChangeArrowheads="1"/>
          </p:cNvSpPr>
          <p:nvPr/>
        </p:nvSpPr>
        <p:spPr bwMode="auto">
          <a:xfrm>
            <a:off x="5977408" y="999958"/>
            <a:ext cx="845103"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400">
                <a:solidFill>
                  <a:schemeClr val="tx2"/>
                </a:solidFill>
                <a:latin typeface="Arial" charset="0"/>
              </a:defRPr>
            </a:lvl1pPr>
            <a:lvl2pPr marL="742950" indent="-285750" eaLnBrk="0" hangingPunct="0">
              <a:defRPr sz="1400">
                <a:solidFill>
                  <a:schemeClr val="tx2"/>
                </a:solidFill>
                <a:latin typeface="Arial" charset="0"/>
              </a:defRPr>
            </a:lvl2pPr>
            <a:lvl3pPr marL="1143000" indent="-228600" eaLnBrk="0" hangingPunct="0">
              <a:defRPr sz="1400">
                <a:solidFill>
                  <a:schemeClr val="tx2"/>
                </a:solidFill>
                <a:latin typeface="Arial" charset="0"/>
              </a:defRPr>
            </a:lvl3pPr>
            <a:lvl4pPr marL="1600200" indent="-228600" eaLnBrk="0" hangingPunct="0">
              <a:defRPr sz="1400">
                <a:solidFill>
                  <a:schemeClr val="tx2"/>
                </a:solidFill>
                <a:latin typeface="Arial" charset="0"/>
              </a:defRPr>
            </a:lvl4pPr>
            <a:lvl5pPr marL="2057400" indent="-228600" eaLnBrk="0" hangingPunct="0">
              <a:defRPr sz="1400">
                <a:solidFill>
                  <a:schemeClr val="tx2"/>
                </a:solidFill>
                <a:latin typeface="Arial" charset="0"/>
              </a:defRPr>
            </a:lvl5pPr>
            <a:lvl6pPr marL="2514600" indent="-228600" algn="ctr" eaLnBrk="0" fontAlgn="base" hangingPunct="0">
              <a:spcBef>
                <a:spcPct val="50000"/>
              </a:spcBef>
              <a:spcAft>
                <a:spcPct val="0"/>
              </a:spcAft>
              <a:defRPr sz="1400">
                <a:solidFill>
                  <a:schemeClr val="tx2"/>
                </a:solidFill>
                <a:latin typeface="Arial" charset="0"/>
              </a:defRPr>
            </a:lvl6pPr>
            <a:lvl7pPr marL="2971800" indent="-228600" algn="ctr" eaLnBrk="0" fontAlgn="base" hangingPunct="0">
              <a:spcBef>
                <a:spcPct val="50000"/>
              </a:spcBef>
              <a:spcAft>
                <a:spcPct val="0"/>
              </a:spcAft>
              <a:defRPr sz="1400">
                <a:solidFill>
                  <a:schemeClr val="tx2"/>
                </a:solidFill>
                <a:latin typeface="Arial" charset="0"/>
              </a:defRPr>
            </a:lvl7pPr>
            <a:lvl8pPr marL="3429000" indent="-228600" algn="ctr" eaLnBrk="0" fontAlgn="base" hangingPunct="0">
              <a:spcBef>
                <a:spcPct val="50000"/>
              </a:spcBef>
              <a:spcAft>
                <a:spcPct val="0"/>
              </a:spcAft>
              <a:defRPr sz="1400">
                <a:solidFill>
                  <a:schemeClr val="tx2"/>
                </a:solidFill>
                <a:latin typeface="Arial" charset="0"/>
              </a:defRPr>
            </a:lvl8pPr>
            <a:lvl9pPr marL="3886200" indent="-228600" algn="ctr" eaLnBrk="0" fontAlgn="base" hangingPunct="0">
              <a:spcBef>
                <a:spcPct val="50000"/>
              </a:spcBef>
              <a:spcAft>
                <a:spcPct val="0"/>
              </a:spcAft>
              <a:defRPr sz="1400">
                <a:solidFill>
                  <a:schemeClr val="tx2"/>
                </a:solidFill>
                <a:latin typeface="Arial" charset="0"/>
              </a:defRPr>
            </a:lvl9pPr>
          </a:lstStyle>
          <a:p>
            <a:pPr eaLnBrk="1" hangingPunct="1"/>
            <a:r>
              <a:rPr lang="es-ES" altLang="es-ES" sz="1100" dirty="0">
                <a:solidFill>
                  <a:schemeClr val="tx1"/>
                </a:solidFill>
              </a:rPr>
              <a:t>ZALAMEA</a:t>
            </a:r>
          </a:p>
        </p:txBody>
      </p:sp>
      <p:sp>
        <p:nvSpPr>
          <p:cNvPr id="13" name="1 Rectángulo"/>
          <p:cNvSpPr>
            <a:spLocks noChangeArrowheads="1"/>
          </p:cNvSpPr>
          <p:nvPr/>
        </p:nvSpPr>
        <p:spPr bwMode="auto">
          <a:xfrm>
            <a:off x="6104457" y="3256992"/>
            <a:ext cx="1066318"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400">
                <a:solidFill>
                  <a:schemeClr val="tx2"/>
                </a:solidFill>
                <a:latin typeface="Arial" charset="0"/>
              </a:defRPr>
            </a:lvl1pPr>
            <a:lvl2pPr marL="742950" indent="-285750" eaLnBrk="0" hangingPunct="0">
              <a:defRPr sz="1400">
                <a:solidFill>
                  <a:schemeClr val="tx2"/>
                </a:solidFill>
                <a:latin typeface="Arial" charset="0"/>
              </a:defRPr>
            </a:lvl2pPr>
            <a:lvl3pPr marL="1143000" indent="-228600" eaLnBrk="0" hangingPunct="0">
              <a:defRPr sz="1400">
                <a:solidFill>
                  <a:schemeClr val="tx2"/>
                </a:solidFill>
                <a:latin typeface="Arial" charset="0"/>
              </a:defRPr>
            </a:lvl3pPr>
            <a:lvl4pPr marL="1600200" indent="-228600" eaLnBrk="0" hangingPunct="0">
              <a:defRPr sz="1400">
                <a:solidFill>
                  <a:schemeClr val="tx2"/>
                </a:solidFill>
                <a:latin typeface="Arial" charset="0"/>
              </a:defRPr>
            </a:lvl4pPr>
            <a:lvl5pPr marL="2057400" indent="-228600" eaLnBrk="0" hangingPunct="0">
              <a:defRPr sz="1400">
                <a:solidFill>
                  <a:schemeClr val="tx2"/>
                </a:solidFill>
                <a:latin typeface="Arial" charset="0"/>
              </a:defRPr>
            </a:lvl5pPr>
            <a:lvl6pPr marL="2514600" indent="-228600" algn="ctr" eaLnBrk="0" fontAlgn="base" hangingPunct="0">
              <a:spcBef>
                <a:spcPct val="50000"/>
              </a:spcBef>
              <a:spcAft>
                <a:spcPct val="0"/>
              </a:spcAft>
              <a:defRPr sz="1400">
                <a:solidFill>
                  <a:schemeClr val="tx2"/>
                </a:solidFill>
                <a:latin typeface="Arial" charset="0"/>
              </a:defRPr>
            </a:lvl6pPr>
            <a:lvl7pPr marL="2971800" indent="-228600" algn="ctr" eaLnBrk="0" fontAlgn="base" hangingPunct="0">
              <a:spcBef>
                <a:spcPct val="50000"/>
              </a:spcBef>
              <a:spcAft>
                <a:spcPct val="0"/>
              </a:spcAft>
              <a:defRPr sz="1400">
                <a:solidFill>
                  <a:schemeClr val="tx2"/>
                </a:solidFill>
                <a:latin typeface="Arial" charset="0"/>
              </a:defRPr>
            </a:lvl7pPr>
            <a:lvl8pPr marL="3429000" indent="-228600" algn="ctr" eaLnBrk="0" fontAlgn="base" hangingPunct="0">
              <a:spcBef>
                <a:spcPct val="50000"/>
              </a:spcBef>
              <a:spcAft>
                <a:spcPct val="0"/>
              </a:spcAft>
              <a:defRPr sz="1400">
                <a:solidFill>
                  <a:schemeClr val="tx2"/>
                </a:solidFill>
                <a:latin typeface="Arial" charset="0"/>
              </a:defRPr>
            </a:lvl8pPr>
            <a:lvl9pPr marL="3886200" indent="-228600" algn="ctr" eaLnBrk="0" fontAlgn="base" hangingPunct="0">
              <a:spcBef>
                <a:spcPct val="50000"/>
              </a:spcBef>
              <a:spcAft>
                <a:spcPct val="0"/>
              </a:spcAft>
              <a:defRPr sz="1400">
                <a:solidFill>
                  <a:schemeClr val="tx2"/>
                </a:solidFill>
                <a:latin typeface="Arial" charset="0"/>
              </a:defRPr>
            </a:lvl9pPr>
          </a:lstStyle>
          <a:p>
            <a:pPr eaLnBrk="1" hangingPunct="1"/>
            <a:r>
              <a:rPr lang="es-ES" altLang="es-ES" sz="1100" dirty="0">
                <a:solidFill>
                  <a:schemeClr val="tx1"/>
                </a:solidFill>
              </a:rPr>
              <a:t>CALAHORRA</a:t>
            </a:r>
          </a:p>
        </p:txBody>
      </p:sp>
      <p:sp>
        <p:nvSpPr>
          <p:cNvPr id="14" name="1 Rectángulo"/>
          <p:cNvSpPr>
            <a:spLocks noChangeArrowheads="1"/>
          </p:cNvSpPr>
          <p:nvPr/>
        </p:nvSpPr>
        <p:spPr bwMode="auto">
          <a:xfrm>
            <a:off x="6283836" y="5255623"/>
            <a:ext cx="79541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400">
                <a:solidFill>
                  <a:schemeClr val="tx2"/>
                </a:solidFill>
                <a:latin typeface="Arial" charset="0"/>
              </a:defRPr>
            </a:lvl1pPr>
            <a:lvl2pPr marL="742950" indent="-285750" eaLnBrk="0" hangingPunct="0">
              <a:defRPr sz="1400">
                <a:solidFill>
                  <a:schemeClr val="tx2"/>
                </a:solidFill>
                <a:latin typeface="Arial" charset="0"/>
              </a:defRPr>
            </a:lvl2pPr>
            <a:lvl3pPr marL="1143000" indent="-228600" eaLnBrk="0" hangingPunct="0">
              <a:defRPr sz="1400">
                <a:solidFill>
                  <a:schemeClr val="tx2"/>
                </a:solidFill>
                <a:latin typeface="Arial" charset="0"/>
              </a:defRPr>
            </a:lvl3pPr>
            <a:lvl4pPr marL="1600200" indent="-228600" eaLnBrk="0" hangingPunct="0">
              <a:defRPr sz="1400">
                <a:solidFill>
                  <a:schemeClr val="tx2"/>
                </a:solidFill>
                <a:latin typeface="Arial" charset="0"/>
              </a:defRPr>
            </a:lvl4pPr>
            <a:lvl5pPr marL="2057400" indent="-228600" eaLnBrk="0" hangingPunct="0">
              <a:defRPr sz="1400">
                <a:solidFill>
                  <a:schemeClr val="tx2"/>
                </a:solidFill>
                <a:latin typeface="Arial" charset="0"/>
              </a:defRPr>
            </a:lvl5pPr>
            <a:lvl6pPr marL="2514600" indent="-228600" algn="ctr" eaLnBrk="0" fontAlgn="base" hangingPunct="0">
              <a:spcBef>
                <a:spcPct val="50000"/>
              </a:spcBef>
              <a:spcAft>
                <a:spcPct val="0"/>
              </a:spcAft>
              <a:defRPr sz="1400">
                <a:solidFill>
                  <a:schemeClr val="tx2"/>
                </a:solidFill>
                <a:latin typeface="Arial" charset="0"/>
              </a:defRPr>
            </a:lvl6pPr>
            <a:lvl7pPr marL="2971800" indent="-228600" algn="ctr" eaLnBrk="0" fontAlgn="base" hangingPunct="0">
              <a:spcBef>
                <a:spcPct val="50000"/>
              </a:spcBef>
              <a:spcAft>
                <a:spcPct val="0"/>
              </a:spcAft>
              <a:defRPr sz="1400">
                <a:solidFill>
                  <a:schemeClr val="tx2"/>
                </a:solidFill>
                <a:latin typeface="Arial" charset="0"/>
              </a:defRPr>
            </a:lvl7pPr>
            <a:lvl8pPr marL="3429000" indent="-228600" algn="ctr" eaLnBrk="0" fontAlgn="base" hangingPunct="0">
              <a:spcBef>
                <a:spcPct val="50000"/>
              </a:spcBef>
              <a:spcAft>
                <a:spcPct val="0"/>
              </a:spcAft>
              <a:defRPr sz="1400">
                <a:solidFill>
                  <a:schemeClr val="tx2"/>
                </a:solidFill>
                <a:latin typeface="Arial" charset="0"/>
              </a:defRPr>
            </a:lvl8pPr>
            <a:lvl9pPr marL="3886200" indent="-228600" algn="ctr" eaLnBrk="0" fontAlgn="base" hangingPunct="0">
              <a:spcBef>
                <a:spcPct val="50000"/>
              </a:spcBef>
              <a:spcAft>
                <a:spcPct val="0"/>
              </a:spcAft>
              <a:defRPr sz="1400">
                <a:solidFill>
                  <a:schemeClr val="tx2"/>
                </a:solidFill>
                <a:latin typeface="Arial" charset="0"/>
              </a:defRPr>
            </a:lvl9pPr>
          </a:lstStyle>
          <a:p>
            <a:pPr eaLnBrk="1" hangingPunct="1"/>
            <a:r>
              <a:rPr lang="es-ES" altLang="es-ES" sz="1100" dirty="0">
                <a:solidFill>
                  <a:schemeClr val="tx1"/>
                </a:solidFill>
              </a:rPr>
              <a:t>OLMEDO</a:t>
            </a:r>
          </a:p>
        </p:txBody>
      </p:sp>
    </p:spTree>
    <p:extLst>
      <p:ext uri="{BB962C8B-B14F-4D97-AF65-F5344CB8AC3E}">
        <p14:creationId xmlns:p14="http://schemas.microsoft.com/office/powerpoint/2010/main" val="41598669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076" name="Picture 4" descr="http://www.cervantesvirtual.com/images/portales/teatro_clasico_espanol/graf/investigacion/01_imagen.jpg">
            <a:hlinkClick r:id="rId2"/>
          </p:cNvPr>
          <p:cNvPicPr>
            <a:picLocks noChangeAspect="1" noChangeArrowheads="1"/>
          </p:cNvPicPr>
          <p:nvPr/>
        </p:nvPicPr>
        <p:blipFill>
          <a:blip r:embed="rId3"/>
          <a:srcRect/>
          <a:stretch>
            <a:fillRect/>
          </a:stretch>
        </p:blipFill>
        <p:spPr bwMode="auto">
          <a:xfrm>
            <a:off x="223839" y="1049339"/>
            <a:ext cx="1524000" cy="957263"/>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3078" name="Picture 6" descr="http://www.cervantesvirtual.com/images/portales/teatro_clasico_espanol/graf/investigacion/02_imagen.jpg">
            <a:hlinkClick r:id="rId4"/>
          </p:cNvPr>
          <p:cNvPicPr>
            <a:picLocks noChangeAspect="1" noChangeArrowheads="1"/>
          </p:cNvPicPr>
          <p:nvPr/>
        </p:nvPicPr>
        <p:blipFill>
          <a:blip r:embed="rId5"/>
          <a:srcRect/>
          <a:stretch>
            <a:fillRect/>
          </a:stretch>
        </p:blipFill>
        <p:spPr bwMode="auto">
          <a:xfrm>
            <a:off x="3813176" y="1082677"/>
            <a:ext cx="1455739" cy="912813"/>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3080" name="Picture 8" descr="http://www.cervantesvirtual.com/images/portales/teatro_clasico_espanol/graf/investigacion/03_imagen.jpg">
            <a:hlinkClick r:id="rId6"/>
          </p:cNvPr>
          <p:cNvPicPr>
            <a:picLocks noChangeAspect="1" noChangeArrowheads="1"/>
          </p:cNvPicPr>
          <p:nvPr/>
        </p:nvPicPr>
        <p:blipFill>
          <a:blip r:embed="rId7"/>
          <a:srcRect/>
          <a:stretch>
            <a:fillRect/>
          </a:stretch>
        </p:blipFill>
        <p:spPr bwMode="auto">
          <a:xfrm>
            <a:off x="2074866" y="1060451"/>
            <a:ext cx="1489075" cy="935039"/>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3082" name="Picture 10" descr="http://www.cervantesvirtual.com/images/portales/teatro_clasico_espanol/graf/escenas/clemint.jpg">
            <a:hlinkClick r:id="rId8"/>
          </p:cNvPr>
          <p:cNvPicPr>
            <a:picLocks noChangeAspect="1" noChangeArrowheads="1"/>
          </p:cNvPicPr>
          <p:nvPr/>
        </p:nvPicPr>
        <p:blipFill>
          <a:blip r:embed="rId9"/>
          <a:srcRect/>
          <a:stretch>
            <a:fillRect/>
          </a:stretch>
        </p:blipFill>
        <p:spPr bwMode="auto">
          <a:xfrm>
            <a:off x="7253289" y="1016000"/>
            <a:ext cx="1497012" cy="939800"/>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3084" name="Picture 12" descr="http://www.cervantesvirtual.com/images/portales/teatro_clasico_espanol/graf/investigacion/04_imagen.jpg">
            <a:hlinkClick r:id="rId10"/>
          </p:cNvPr>
          <p:cNvPicPr>
            <a:picLocks noChangeAspect="1" noChangeArrowheads="1"/>
          </p:cNvPicPr>
          <p:nvPr/>
        </p:nvPicPr>
        <p:blipFill>
          <a:blip r:embed="rId11"/>
          <a:srcRect/>
          <a:stretch>
            <a:fillRect/>
          </a:stretch>
        </p:blipFill>
        <p:spPr bwMode="auto">
          <a:xfrm>
            <a:off x="195264" y="2476501"/>
            <a:ext cx="1579563" cy="992188"/>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3086" name="Picture 14" descr="http://www.cervantesvirtual.com/images/portales/teatro_clasico_espanol/graf/investigacion/05_imagen.jpg">
            <a:hlinkClick r:id="rId12"/>
          </p:cNvPr>
          <p:cNvPicPr>
            <a:picLocks noChangeAspect="1" noChangeArrowheads="1"/>
          </p:cNvPicPr>
          <p:nvPr/>
        </p:nvPicPr>
        <p:blipFill>
          <a:blip r:embed="rId13"/>
          <a:srcRect/>
          <a:stretch>
            <a:fillRect/>
          </a:stretch>
        </p:blipFill>
        <p:spPr bwMode="auto">
          <a:xfrm>
            <a:off x="2082802" y="2452689"/>
            <a:ext cx="1655763" cy="1039812"/>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3088" name="Picture 16" descr="http://www.cervantesvirtual.com/images/portales/teatro_clasico_espanol/graf/investigacion/06_imagen.jpg">
            <a:hlinkClick r:id="rId14"/>
          </p:cNvPr>
          <p:cNvPicPr>
            <a:picLocks noChangeAspect="1" noChangeArrowheads="1"/>
          </p:cNvPicPr>
          <p:nvPr/>
        </p:nvPicPr>
        <p:blipFill>
          <a:blip r:embed="rId15"/>
          <a:srcRect/>
          <a:stretch>
            <a:fillRect/>
          </a:stretch>
        </p:blipFill>
        <p:spPr bwMode="auto">
          <a:xfrm>
            <a:off x="4010025" y="2495554"/>
            <a:ext cx="1563688" cy="982663"/>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3090" name="Picture 18" descr="http://www.cervantesvirtual.com/images/portales/teatro_clasico_espanol/graf/investigacion/07_imagen.jpg">
            <a:hlinkClick r:id="rId16"/>
          </p:cNvPr>
          <p:cNvPicPr>
            <a:picLocks noChangeAspect="1" noChangeArrowheads="1"/>
          </p:cNvPicPr>
          <p:nvPr/>
        </p:nvPicPr>
        <p:blipFill>
          <a:blip r:embed="rId17"/>
          <a:srcRect/>
          <a:stretch>
            <a:fillRect/>
          </a:stretch>
        </p:blipFill>
        <p:spPr bwMode="auto">
          <a:xfrm>
            <a:off x="5876928" y="2495551"/>
            <a:ext cx="1376363" cy="865188"/>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3092" name="Picture 20" descr="http://www.cervantesvirtual.com/images/portales/teatro_clasico_espanol/graf/investigacion/08_imagen.jpg">
            <a:hlinkClick r:id="rId18"/>
          </p:cNvPr>
          <p:cNvPicPr>
            <a:picLocks noChangeAspect="1" noChangeArrowheads="1"/>
          </p:cNvPicPr>
          <p:nvPr/>
        </p:nvPicPr>
        <p:blipFill>
          <a:blip r:embed="rId19"/>
          <a:srcRect/>
          <a:stretch>
            <a:fillRect/>
          </a:stretch>
        </p:blipFill>
        <p:spPr bwMode="auto">
          <a:xfrm>
            <a:off x="7386639" y="2406651"/>
            <a:ext cx="1384300" cy="869951"/>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3094" name="Picture 22" descr="http://www.cervantesvirtual.com/images/portales/teatro_clasico_espanol/graf/investigacion/09_imagen.jpg">
            <a:hlinkClick r:id="rId20"/>
          </p:cNvPr>
          <p:cNvPicPr>
            <a:picLocks noChangeAspect="1" noChangeArrowheads="1"/>
          </p:cNvPicPr>
          <p:nvPr/>
        </p:nvPicPr>
        <p:blipFill>
          <a:blip r:embed="rId21"/>
          <a:srcRect/>
          <a:stretch>
            <a:fillRect/>
          </a:stretch>
        </p:blipFill>
        <p:spPr bwMode="auto">
          <a:xfrm>
            <a:off x="315913" y="3816353"/>
            <a:ext cx="1473200" cy="923925"/>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3096" name="Picture 24" descr="http://www.cervantesvirtual.com/images/portales/teatro_clasico_espanol/graf/investigacion/10_imagen.jpg">
            <a:hlinkClick r:id="rId22"/>
          </p:cNvPr>
          <p:cNvPicPr>
            <a:picLocks noChangeAspect="1" noChangeArrowheads="1"/>
          </p:cNvPicPr>
          <p:nvPr/>
        </p:nvPicPr>
        <p:blipFill>
          <a:blip r:embed="rId23"/>
          <a:srcRect/>
          <a:stretch>
            <a:fillRect/>
          </a:stretch>
        </p:blipFill>
        <p:spPr bwMode="auto">
          <a:xfrm>
            <a:off x="5443539" y="1050928"/>
            <a:ext cx="1504951" cy="944563"/>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3098" name="Picture 26" descr="http://www.cervantesvirtual.com/images/portales/teatro_clasico_espanol/graf/investigacion/11_imagen.jpg">
            <a:hlinkClick r:id="rId24"/>
          </p:cNvPr>
          <p:cNvPicPr>
            <a:picLocks noChangeAspect="1" noChangeArrowheads="1"/>
          </p:cNvPicPr>
          <p:nvPr/>
        </p:nvPicPr>
        <p:blipFill>
          <a:blip r:embed="rId25"/>
          <a:srcRect/>
          <a:stretch>
            <a:fillRect/>
          </a:stretch>
        </p:blipFill>
        <p:spPr bwMode="auto">
          <a:xfrm>
            <a:off x="1989139" y="3848103"/>
            <a:ext cx="1524000" cy="957263"/>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3100" name="Picture 28" descr="http://www.cervantesvirtual.com/images/portales/teatro_clasico_espanol/graf/investigacion/12_imagen.jpg">
            <a:hlinkClick r:id="rId26"/>
          </p:cNvPr>
          <p:cNvPicPr>
            <a:picLocks noChangeAspect="1" noChangeArrowheads="1"/>
          </p:cNvPicPr>
          <p:nvPr/>
        </p:nvPicPr>
        <p:blipFill>
          <a:blip r:embed="rId27"/>
          <a:srcRect/>
          <a:stretch>
            <a:fillRect/>
          </a:stretch>
        </p:blipFill>
        <p:spPr bwMode="auto">
          <a:xfrm>
            <a:off x="3813178" y="3875090"/>
            <a:ext cx="1484313" cy="930275"/>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3102" name="Picture 30" descr="http://www.cervantesvirtual.com/images/portales/teatro_clasico_espanol/graf/investigacion/13_imagen.jpg">
            <a:hlinkClick r:id="rId28"/>
          </p:cNvPr>
          <p:cNvPicPr>
            <a:picLocks noChangeAspect="1" noChangeArrowheads="1"/>
          </p:cNvPicPr>
          <p:nvPr/>
        </p:nvPicPr>
        <p:blipFill>
          <a:blip r:embed="rId29"/>
          <a:srcRect/>
          <a:stretch>
            <a:fillRect/>
          </a:stretch>
        </p:blipFill>
        <p:spPr bwMode="auto">
          <a:xfrm>
            <a:off x="5573713" y="3875090"/>
            <a:ext cx="1524000" cy="957263"/>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3104" name="Picture 32" descr="http://www.cervantesvirtual.com/images/portales/teatro_clasico_espanol/graf/investigacion/14_imagen.jpg">
            <a:hlinkClick r:id="rId30"/>
          </p:cNvPr>
          <p:cNvPicPr>
            <a:picLocks noChangeAspect="1" noChangeArrowheads="1"/>
          </p:cNvPicPr>
          <p:nvPr/>
        </p:nvPicPr>
        <p:blipFill>
          <a:blip r:embed="rId31"/>
          <a:srcRect/>
          <a:stretch>
            <a:fillRect/>
          </a:stretch>
        </p:blipFill>
        <p:spPr bwMode="auto">
          <a:xfrm>
            <a:off x="7285039" y="3829051"/>
            <a:ext cx="1535112" cy="965200"/>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3106" name="Picture 34" descr="http://www.cervantesvirtual.com/images/portales/teatro_clasico_espanol/graf/investigacion/15_imagen.jpg">
            <a:hlinkClick r:id="rId32"/>
          </p:cNvPr>
          <p:cNvPicPr>
            <a:picLocks noChangeAspect="1" noChangeArrowheads="1"/>
          </p:cNvPicPr>
          <p:nvPr/>
        </p:nvPicPr>
        <p:blipFill>
          <a:blip r:embed="rId33"/>
          <a:srcRect/>
          <a:stretch>
            <a:fillRect/>
          </a:stretch>
        </p:blipFill>
        <p:spPr bwMode="auto">
          <a:xfrm>
            <a:off x="889003" y="5360988"/>
            <a:ext cx="1738313" cy="1092200"/>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3108" name="Picture 36" descr="http://www.cervantesvirtual.com/images/portales/teatro_clasico_espanol/graf/investigacion/16_imagen.jpg">
            <a:hlinkClick r:id="rId34"/>
          </p:cNvPr>
          <p:cNvPicPr>
            <a:picLocks noChangeAspect="1" noChangeArrowheads="1"/>
          </p:cNvPicPr>
          <p:nvPr/>
        </p:nvPicPr>
        <p:blipFill>
          <a:blip r:embed="rId35"/>
          <a:srcRect/>
          <a:stretch>
            <a:fillRect/>
          </a:stretch>
        </p:blipFill>
        <p:spPr bwMode="auto">
          <a:xfrm>
            <a:off x="3608391" y="5316541"/>
            <a:ext cx="1755775" cy="1101725"/>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3110" name="Picture 38" descr="http://www.cervantesvirtual.com/images/portales/teatro_clasico_espanol/graf/investigacion/17_imagen.jpg">
            <a:hlinkClick r:id="rId36"/>
          </p:cNvPr>
          <p:cNvPicPr>
            <a:picLocks noChangeAspect="1" noChangeArrowheads="1"/>
          </p:cNvPicPr>
          <p:nvPr/>
        </p:nvPicPr>
        <p:blipFill>
          <a:blip r:embed="rId37"/>
          <a:srcRect/>
          <a:stretch>
            <a:fillRect/>
          </a:stretch>
        </p:blipFill>
        <p:spPr bwMode="auto">
          <a:xfrm>
            <a:off x="6184902" y="5349875"/>
            <a:ext cx="1555751" cy="977900"/>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3074" name="Picture 2"/>
          <p:cNvPicPr>
            <a:picLocks noChangeAspect="1" noChangeArrowheads="1"/>
          </p:cNvPicPr>
          <p:nvPr/>
        </p:nvPicPr>
        <p:blipFill>
          <a:blip r:embed="rId38"/>
          <a:srcRect/>
          <a:stretch>
            <a:fillRect/>
          </a:stretch>
        </p:blipFill>
        <p:spPr bwMode="auto">
          <a:xfrm>
            <a:off x="2487613" y="2928942"/>
            <a:ext cx="4100512" cy="2547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3" name="22 CuadroTexto"/>
          <p:cNvSpPr txBox="1"/>
          <p:nvPr/>
        </p:nvSpPr>
        <p:spPr>
          <a:xfrm>
            <a:off x="1770533" y="468316"/>
            <a:ext cx="5883132" cy="276999"/>
          </a:xfrm>
          <a:prstGeom prst="rect">
            <a:avLst/>
          </a:prstGeom>
          <a:solidFill>
            <a:schemeClr val="bg1"/>
          </a:solidFill>
          <a:ln>
            <a:solidFill>
              <a:schemeClr val="accent1"/>
            </a:solidFill>
          </a:ln>
          <a:effectLst/>
        </p:spPr>
        <p:txBody>
          <a:bodyPr wrap="square">
            <a:spAutoFit/>
          </a:bodyPr>
          <a:lstStyle/>
          <a:p>
            <a:pPr>
              <a:defRPr/>
            </a:pPr>
            <a:r>
              <a:rPr lang="es-ES" sz="1200" b="1" dirty="0">
                <a:solidFill>
                  <a:schemeClr val="tx1"/>
                </a:solidFill>
                <a:latin typeface="Arial" pitchFamily="34" charset="0"/>
              </a:rPr>
              <a:t>Equipos de investigación sobre teatro clásico español</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1" name="10 CuadroTexto"/>
          <p:cNvSpPr txBox="1"/>
          <p:nvPr/>
        </p:nvSpPr>
        <p:spPr>
          <a:xfrm>
            <a:off x="539552" y="980731"/>
            <a:ext cx="7848872" cy="1585049"/>
          </a:xfrm>
          <a:prstGeom prst="rect">
            <a:avLst/>
          </a:prstGeom>
          <a:solidFill>
            <a:srgbClr val="0070C0"/>
          </a:solidFill>
        </p:spPr>
        <p:txBody>
          <a:bodyPr wrap="square" rtlCol="0">
            <a:spAutoFit/>
          </a:bodyPr>
          <a:lstStyle/>
          <a:p>
            <a:endParaRPr lang="es-ES" sz="1000" b="1" dirty="0">
              <a:solidFill>
                <a:schemeClr val="bg1"/>
              </a:solidFill>
            </a:endParaRPr>
          </a:p>
          <a:p>
            <a:pPr algn="ctr"/>
            <a:r>
              <a:rPr lang="es-ES" sz="1600" b="1" dirty="0">
                <a:solidFill>
                  <a:schemeClr val="tx1"/>
                </a:solidFill>
              </a:rPr>
              <a:t>Direcciones de interés en Internet sobre teatro español del siglo XVII</a:t>
            </a:r>
          </a:p>
          <a:p>
            <a:pPr algn="ctr"/>
            <a:endParaRPr lang="es-ES" sz="1600" b="1" spc="-11" dirty="0">
              <a:solidFill>
                <a:schemeClr val="bg1"/>
              </a:solidFill>
              <a:latin typeface="Arial"/>
              <a:cs typeface="Arial"/>
            </a:endParaRPr>
          </a:p>
          <a:p>
            <a:pPr algn="ctr"/>
            <a:endParaRPr lang="es-ES" sz="1600" b="1" spc="-11" dirty="0">
              <a:solidFill>
                <a:schemeClr val="bg1"/>
              </a:solidFill>
              <a:latin typeface="Arial"/>
              <a:cs typeface="Arial"/>
            </a:endParaRPr>
          </a:p>
          <a:p>
            <a:endParaRPr lang="es-ES" sz="1000" dirty="0"/>
          </a:p>
        </p:txBody>
      </p:sp>
      <p:graphicFrame>
        <p:nvGraphicFramePr>
          <p:cNvPr id="6" name="Group 141">
            <a:extLst>
              <a:ext uri="{FF2B5EF4-FFF2-40B4-BE49-F238E27FC236}">
                <a16:creationId xmlns:a16="http://schemas.microsoft.com/office/drawing/2014/main" xmlns="" id="{B541D335-5ADE-4103-8D81-27E7E672C869}"/>
              </a:ext>
            </a:extLst>
          </p:cNvPr>
          <p:cNvGraphicFramePr>
            <a:graphicFrameLocks noGrp="1"/>
          </p:cNvGraphicFramePr>
          <p:nvPr>
            <p:extLst>
              <p:ext uri="{D42A27DB-BD31-4B8C-83A1-F6EECF244321}">
                <p14:modId xmlns:p14="http://schemas.microsoft.com/office/powerpoint/2010/main" val="1646937179"/>
              </p:ext>
            </p:extLst>
          </p:nvPr>
        </p:nvGraphicFramePr>
        <p:xfrm>
          <a:off x="1043609" y="1771076"/>
          <a:ext cx="6840539" cy="3405123"/>
        </p:xfrm>
        <a:graphic>
          <a:graphicData uri="http://schemas.openxmlformats.org/drawingml/2006/table">
            <a:tbl>
              <a:tblPr/>
              <a:tblGrid>
                <a:gridCol w="6840539">
                  <a:extLst>
                    <a:ext uri="{9D8B030D-6E8A-4147-A177-3AD203B41FA5}">
                      <a16:colId xmlns:a16="http://schemas.microsoft.com/office/drawing/2014/main" xmlns="" val="20000"/>
                    </a:ext>
                  </a:extLst>
                </a:gridCol>
              </a:tblGrid>
              <a:tr h="783787">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s-ES_tradnl" sz="1600" b="1" i="0" u="none" strike="noStrike" cap="none" normalizeH="0" baseline="0" dirty="0">
                          <a:ln>
                            <a:noFill/>
                          </a:ln>
                          <a:solidFill>
                            <a:srgbClr val="626262"/>
                          </a:solidFill>
                          <a:effectLst/>
                          <a:latin typeface="Arial" charset="0"/>
                          <a:ea typeface="Times New Roman" pitchFamily="18" charset="0"/>
                          <a:cs typeface="Arial" charset="0"/>
                          <a:sym typeface="Arial" charset="0"/>
                        </a:rPr>
                        <a:t>►</a:t>
                      </a:r>
                      <a:r>
                        <a:rPr kumimoji="0" lang="es-ES_tradnl" sz="1500" b="1" i="0" u="none" strike="noStrike" cap="none" normalizeH="0" baseline="0" dirty="0">
                          <a:ln>
                            <a:noFill/>
                          </a:ln>
                          <a:solidFill>
                            <a:srgbClr val="626262"/>
                          </a:solidFill>
                          <a:effectLst/>
                          <a:latin typeface="Arial" charset="0"/>
                          <a:ea typeface="Times New Roman" pitchFamily="18" charset="0"/>
                          <a:cs typeface="Arial" charset="0"/>
                          <a:sym typeface="Arial" charset="0"/>
                          <a:hlinkClick r:id="rId2"/>
                        </a:rPr>
                        <a:t>Catálogo web de la exposición “Lope y el teatro del Siglo de Oro”. Madrid. Biblioteca Nacional de España, noviembre 2018-marzo 2019</a:t>
                      </a:r>
                      <a:endParaRPr kumimoji="0" lang="es-ES_tradnl" sz="1500" b="1" i="0" u="none" strike="noStrike" cap="none" normalizeH="0" baseline="0" dirty="0">
                        <a:ln>
                          <a:noFill/>
                        </a:ln>
                        <a:solidFill>
                          <a:srgbClr val="626262"/>
                        </a:solidFill>
                        <a:effectLst/>
                        <a:latin typeface="Arial" charset="0"/>
                        <a:ea typeface="Times New Roman" pitchFamily="18" charset="0"/>
                        <a:cs typeface="Arial" charset="0"/>
                        <a:sym typeface="Arial" charset="0"/>
                      </a:endParaRPr>
                    </a:p>
                  </a:txBody>
                  <a:tcPr marT="45727" marB="4572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1">
                        <a:lumMod val="75000"/>
                      </a:schemeClr>
                    </a:solidFill>
                  </a:tcPr>
                </a:tc>
                <a:extLst>
                  <a:ext uri="{0D108BD9-81ED-4DB2-BD59-A6C34878D82A}">
                    <a16:rowId xmlns:a16="http://schemas.microsoft.com/office/drawing/2014/main" xmlns="" val="10002"/>
                  </a:ext>
                </a:extLst>
              </a:tr>
              <a:tr h="1005853">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s-ES_tradnl" sz="1600" b="1" i="0" u="none" strike="noStrike" cap="none" normalizeH="0" baseline="0" dirty="0">
                          <a:ln>
                            <a:noFill/>
                          </a:ln>
                          <a:solidFill>
                            <a:srgbClr val="626262"/>
                          </a:solidFill>
                          <a:effectLst/>
                          <a:latin typeface="Arial" charset="0"/>
                          <a:ea typeface="Times New Roman" pitchFamily="18" charset="0"/>
                          <a:cs typeface="Arial" charset="0"/>
                          <a:sym typeface="Arial" charset="0"/>
                        </a:rPr>
                        <a:t>►</a:t>
                      </a:r>
                      <a:r>
                        <a:rPr lang="es-ES" sz="1500" b="1" i="1" kern="1200" dirty="0">
                          <a:solidFill>
                            <a:schemeClr val="tx1"/>
                          </a:solidFill>
                          <a:effectLst/>
                          <a:latin typeface="+mn-lt"/>
                          <a:ea typeface="+mn-ea"/>
                          <a:cs typeface="+mn-cs"/>
                          <a:hlinkClick r:id="rId3"/>
                        </a:rPr>
                        <a:t>Herramientas informáticas para la docencia y la investigación del teatro clásico español. </a:t>
                      </a:r>
                      <a:r>
                        <a:rPr lang="es-ES" sz="1500" b="1" kern="1200" dirty="0">
                          <a:solidFill>
                            <a:schemeClr val="tx1"/>
                          </a:solidFill>
                          <a:effectLst/>
                          <a:latin typeface="+mn-lt"/>
                          <a:ea typeface="+mn-ea"/>
                          <a:cs typeface="+mn-cs"/>
                          <a:hlinkClick r:id="rId3"/>
                        </a:rPr>
                        <a:t>Germán Vega García-Luengos. Actualizaciones de Fausta Antonucci y G. Vega</a:t>
                      </a:r>
                      <a:r>
                        <a:rPr lang="es-ES" sz="1500" b="1" i="1" kern="1200" dirty="0">
                          <a:solidFill>
                            <a:schemeClr val="accent1">
                              <a:lumMod val="50000"/>
                            </a:schemeClr>
                          </a:solidFill>
                          <a:effectLst/>
                          <a:latin typeface="+mn-lt"/>
                          <a:ea typeface="+mn-ea"/>
                          <a:cs typeface="+mn-cs"/>
                        </a:rPr>
                        <a:t>, en </a:t>
                      </a:r>
                      <a:r>
                        <a:rPr lang="es-ES" sz="1500" b="1" i="1" kern="1200" dirty="0">
                          <a:solidFill>
                            <a:schemeClr val="tx1"/>
                          </a:solidFill>
                          <a:effectLst/>
                          <a:latin typeface="+mn-lt"/>
                          <a:ea typeface="+mn-ea"/>
                          <a:cs typeface="+mn-cs"/>
                          <a:hlinkClick r:id="rId4"/>
                        </a:rPr>
                        <a:t>La Casa di Lope</a:t>
                      </a:r>
                      <a:r>
                        <a:rPr lang="es-ES" sz="1500" b="1" kern="1200" dirty="0">
                          <a:solidFill>
                            <a:schemeClr val="tx1"/>
                          </a:solidFill>
                          <a:effectLst/>
                          <a:latin typeface="+mn-lt"/>
                          <a:ea typeface="+mn-ea"/>
                          <a:cs typeface="+mn-cs"/>
                          <a:hlinkClick r:id="rId4"/>
                        </a:rPr>
                        <a:t>. </a:t>
                      </a:r>
                      <a:r>
                        <a:rPr lang="es-ES" sz="1500" b="1" kern="1200" dirty="0" err="1">
                          <a:solidFill>
                            <a:schemeClr val="tx1"/>
                          </a:solidFill>
                          <a:effectLst/>
                          <a:latin typeface="+mn-lt"/>
                          <a:ea typeface="+mn-ea"/>
                          <a:cs typeface="+mn-cs"/>
                          <a:hlinkClick r:id="rId4"/>
                        </a:rPr>
                        <a:t>Dipartimento</a:t>
                      </a:r>
                      <a:r>
                        <a:rPr lang="es-ES" sz="1500" b="1" kern="1200" dirty="0">
                          <a:solidFill>
                            <a:schemeClr val="tx1"/>
                          </a:solidFill>
                          <a:effectLst/>
                          <a:latin typeface="+mn-lt"/>
                          <a:ea typeface="+mn-ea"/>
                          <a:cs typeface="+mn-cs"/>
                          <a:hlinkClick r:id="rId4"/>
                        </a:rPr>
                        <a:t> di </a:t>
                      </a:r>
                      <a:r>
                        <a:rPr lang="es-ES" sz="1500" b="1" kern="1200" dirty="0" err="1">
                          <a:solidFill>
                            <a:schemeClr val="tx1"/>
                          </a:solidFill>
                          <a:effectLst/>
                          <a:latin typeface="+mn-lt"/>
                          <a:ea typeface="+mn-ea"/>
                          <a:cs typeface="+mn-cs"/>
                          <a:hlinkClick r:id="rId4"/>
                        </a:rPr>
                        <a:t>Studi</a:t>
                      </a:r>
                      <a:r>
                        <a:rPr lang="es-ES" sz="1500" b="1" kern="1200" dirty="0">
                          <a:solidFill>
                            <a:schemeClr val="tx1"/>
                          </a:solidFill>
                          <a:effectLst/>
                          <a:latin typeface="+mn-lt"/>
                          <a:ea typeface="+mn-ea"/>
                          <a:cs typeface="+mn-cs"/>
                          <a:hlinkClick r:id="rId4"/>
                        </a:rPr>
                        <a:t> </a:t>
                      </a:r>
                      <a:r>
                        <a:rPr lang="es-ES" sz="1500" b="1" kern="1200" dirty="0" err="1">
                          <a:solidFill>
                            <a:schemeClr val="tx1"/>
                          </a:solidFill>
                          <a:effectLst/>
                          <a:latin typeface="+mn-lt"/>
                          <a:ea typeface="+mn-ea"/>
                          <a:cs typeface="+mn-cs"/>
                          <a:hlinkClick r:id="rId4"/>
                        </a:rPr>
                        <a:t>Americani</a:t>
                      </a:r>
                      <a:r>
                        <a:rPr lang="es-ES" sz="1500" b="1" kern="1200" dirty="0">
                          <a:solidFill>
                            <a:schemeClr val="tx1"/>
                          </a:solidFill>
                          <a:effectLst/>
                          <a:latin typeface="+mn-lt"/>
                          <a:ea typeface="+mn-ea"/>
                          <a:cs typeface="+mn-cs"/>
                          <a:hlinkClick r:id="rId4"/>
                        </a:rPr>
                        <a:t> de la Universidad de Roma </a:t>
                      </a:r>
                      <a:r>
                        <a:rPr lang="es-ES" sz="1500" b="1" kern="1200" dirty="0" err="1">
                          <a:solidFill>
                            <a:schemeClr val="tx1"/>
                          </a:solidFill>
                          <a:effectLst/>
                          <a:latin typeface="+mn-lt"/>
                          <a:ea typeface="+mn-ea"/>
                          <a:cs typeface="+mn-cs"/>
                          <a:hlinkClick r:id="rId4"/>
                        </a:rPr>
                        <a:t>Tre</a:t>
                      </a:r>
                      <a:r>
                        <a:rPr lang="es-ES" sz="1500" b="1" kern="1200" dirty="0">
                          <a:solidFill>
                            <a:schemeClr val="tx1"/>
                          </a:solidFill>
                          <a:effectLst/>
                          <a:latin typeface="+mn-lt"/>
                          <a:ea typeface="+mn-ea"/>
                          <a:cs typeface="+mn-cs"/>
                          <a:hlinkClick r:id="rId4"/>
                        </a:rPr>
                        <a:t>. Dir. F. Antonucci</a:t>
                      </a:r>
                      <a:endParaRPr kumimoji="0" lang="es-ES_tradnl" sz="1500" b="1" i="0" u="none" strike="noStrike" cap="none" normalizeH="0" baseline="0" dirty="0">
                        <a:ln>
                          <a:noFill/>
                        </a:ln>
                        <a:solidFill>
                          <a:srgbClr val="626262"/>
                        </a:solidFill>
                        <a:effectLst/>
                        <a:latin typeface="Arial" charset="0"/>
                        <a:ea typeface="Times New Roman" pitchFamily="18" charset="0"/>
                        <a:cs typeface="Arial" charset="0"/>
                        <a:sym typeface="Arial" charset="0"/>
                      </a:endParaRPr>
                    </a:p>
                  </a:txBody>
                  <a:tcPr marT="45727" marB="4572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1">
                        <a:lumMod val="75000"/>
                      </a:schemeClr>
                    </a:solidFill>
                  </a:tcPr>
                </a:tc>
                <a:extLst>
                  <a:ext uri="{0D108BD9-81ED-4DB2-BD59-A6C34878D82A}">
                    <a16:rowId xmlns:a16="http://schemas.microsoft.com/office/drawing/2014/main" xmlns="" val="10003"/>
                  </a:ext>
                </a:extLst>
              </a:tr>
              <a:tr h="599453">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s-ES_tradnl" sz="1900" b="1" i="0" u="none" strike="noStrike" cap="none" normalizeH="0" baseline="0" dirty="0">
                          <a:ln>
                            <a:noFill/>
                          </a:ln>
                          <a:solidFill>
                            <a:srgbClr val="626262"/>
                          </a:solidFill>
                          <a:effectLst/>
                          <a:latin typeface="Arial" charset="0"/>
                          <a:sym typeface="Arial" charset="0"/>
                        </a:rPr>
                        <a:t>►</a:t>
                      </a:r>
                      <a:r>
                        <a:rPr kumimoji="0" lang="es-ES" sz="1500" b="1" i="1" u="none" strike="noStrike" cap="none" normalizeH="0" baseline="0" dirty="0">
                          <a:ln>
                            <a:noFill/>
                          </a:ln>
                          <a:solidFill>
                            <a:srgbClr val="626262"/>
                          </a:solidFill>
                          <a:effectLst/>
                          <a:latin typeface="Arial" charset="0"/>
                          <a:ea typeface="Times New Roman" pitchFamily="18" charset="0"/>
                          <a:cs typeface="Arial" charset="0"/>
                          <a:hlinkClick r:id="rId5"/>
                        </a:rPr>
                        <a:t>Teatro Clásico Español (TCE). Biblioteca Virtual Miguel de Cervantes</a:t>
                      </a:r>
                      <a:r>
                        <a:rPr kumimoji="0" lang="es-ES" sz="1500" b="1" i="0" u="none" strike="noStrike" cap="none" normalizeH="0" baseline="0" dirty="0">
                          <a:ln>
                            <a:noFill/>
                          </a:ln>
                          <a:solidFill>
                            <a:srgbClr val="626262"/>
                          </a:solidFill>
                          <a:effectLst/>
                          <a:latin typeface="Arial" charset="0"/>
                          <a:ea typeface="Times New Roman" pitchFamily="18" charset="0"/>
                          <a:cs typeface="Arial" charset="0"/>
                          <a:sym typeface="Arial" charset="0"/>
                          <a:hlinkClick r:id="rId5"/>
                        </a:rPr>
                        <a:t>. Dir.: G. Vega García-Luengos</a:t>
                      </a:r>
                      <a:endParaRPr kumimoji="0" lang="es-ES" sz="1500" b="1" i="0" u="none" strike="noStrike" cap="none" normalizeH="0" baseline="0" dirty="0">
                        <a:ln>
                          <a:noFill/>
                        </a:ln>
                        <a:solidFill>
                          <a:srgbClr val="626262"/>
                        </a:solidFill>
                        <a:effectLst/>
                        <a:latin typeface="Times New Roman" pitchFamily="18" charset="0"/>
                        <a:cs typeface="Times New Roman" pitchFamily="18" charset="0"/>
                        <a:sym typeface="Arial" charset="0"/>
                      </a:endParaRPr>
                    </a:p>
                  </a:txBody>
                  <a:tcPr marT="45727" marB="4572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1">
                        <a:lumMod val="75000"/>
                      </a:schemeClr>
                    </a:solidFill>
                  </a:tcPr>
                </a:tc>
                <a:extLst>
                  <a:ext uri="{0D108BD9-81ED-4DB2-BD59-A6C34878D82A}">
                    <a16:rowId xmlns:a16="http://schemas.microsoft.com/office/drawing/2014/main" xmlns="" val="10004"/>
                  </a:ext>
                </a:extLst>
              </a:tr>
              <a:tr h="599453">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s-ES_tradnl" sz="1900" b="1" i="0" u="none" strike="noStrike" cap="none" normalizeH="0" baseline="0" dirty="0">
                          <a:ln>
                            <a:noFill/>
                          </a:ln>
                          <a:solidFill>
                            <a:srgbClr val="626262"/>
                          </a:solidFill>
                          <a:effectLst/>
                          <a:latin typeface="Arial" charset="0"/>
                          <a:sym typeface="Arial" charset="0"/>
                        </a:rPr>
                        <a:t>►</a:t>
                      </a:r>
                      <a:r>
                        <a:rPr kumimoji="0" lang="es-ES" sz="1900" b="0" i="0" u="none" strike="noStrike" cap="none" normalizeH="0" baseline="0" dirty="0">
                          <a:ln>
                            <a:noFill/>
                          </a:ln>
                          <a:solidFill>
                            <a:schemeClr val="tx1"/>
                          </a:solidFill>
                          <a:effectLst/>
                          <a:latin typeface="Arial" charset="0"/>
                        </a:rPr>
                        <a:t> </a:t>
                      </a:r>
                      <a:r>
                        <a:rPr kumimoji="0" lang="es-ES" sz="1500" b="1" i="0" u="none" strike="noStrike" cap="none" normalizeH="0" baseline="0" dirty="0">
                          <a:ln>
                            <a:noFill/>
                          </a:ln>
                          <a:solidFill>
                            <a:srgbClr val="626262"/>
                          </a:solidFill>
                          <a:effectLst/>
                          <a:latin typeface="Arial" charset="0"/>
                          <a:ea typeface="Times New Roman" pitchFamily="18" charset="0"/>
                          <a:cs typeface="Arial" charset="0"/>
                          <a:sym typeface="Arial" charset="0"/>
                          <a:hlinkClick r:id="rId6"/>
                        </a:rPr>
                        <a:t>Grupo de Investigaci</a:t>
                      </a:r>
                      <a:r>
                        <a:rPr kumimoji="0" lang="es-ES" sz="1500" b="1" i="0" u="none" strike="noStrike" cap="none" normalizeH="0" baseline="0" dirty="0">
                          <a:ln>
                            <a:noFill/>
                          </a:ln>
                          <a:solidFill>
                            <a:srgbClr val="626262"/>
                          </a:solidFill>
                          <a:effectLst/>
                          <a:latin typeface="Times New Roman"/>
                          <a:ea typeface="Times New Roman" pitchFamily="18" charset="0"/>
                          <a:cs typeface="Arial" charset="0"/>
                          <a:sym typeface="Arial" charset="0"/>
                          <a:hlinkClick r:id="rId6"/>
                        </a:rPr>
                        <a:t>ó</a:t>
                      </a:r>
                      <a:r>
                        <a:rPr kumimoji="0" lang="es-ES" sz="1500" b="1" i="0" u="none" strike="noStrike" cap="none" normalizeH="0" baseline="0" dirty="0">
                          <a:ln>
                            <a:noFill/>
                          </a:ln>
                          <a:solidFill>
                            <a:srgbClr val="626262"/>
                          </a:solidFill>
                          <a:effectLst/>
                          <a:latin typeface="Arial" charset="0"/>
                          <a:ea typeface="Times New Roman" pitchFamily="18" charset="0"/>
                          <a:cs typeface="Arial" charset="0"/>
                          <a:sym typeface="Arial" charset="0"/>
                          <a:hlinkClick r:id="rId6"/>
                        </a:rPr>
                        <a:t>n del Siglo de Oro (</a:t>
                      </a:r>
                      <a:r>
                        <a:rPr kumimoji="0" lang="es-ES" sz="1500" b="1" i="0" u="none" strike="noStrike" cap="none" normalizeH="0" baseline="0" dirty="0" err="1">
                          <a:ln>
                            <a:noFill/>
                          </a:ln>
                          <a:solidFill>
                            <a:srgbClr val="626262"/>
                          </a:solidFill>
                          <a:effectLst/>
                          <a:latin typeface="Arial" charset="0"/>
                          <a:ea typeface="Times New Roman" pitchFamily="18" charset="0"/>
                          <a:cs typeface="Arial" charset="0"/>
                          <a:sym typeface="Arial" charset="0"/>
                          <a:hlinkClick r:id="rId6"/>
                        </a:rPr>
                        <a:t>GRISO</a:t>
                      </a:r>
                      <a:r>
                        <a:rPr kumimoji="0" lang="es-ES" sz="1500" b="1" i="0" u="none" strike="noStrike" cap="none" normalizeH="0" baseline="0" dirty="0">
                          <a:ln>
                            <a:noFill/>
                          </a:ln>
                          <a:solidFill>
                            <a:srgbClr val="626262"/>
                          </a:solidFill>
                          <a:effectLst/>
                          <a:latin typeface="Arial" charset="0"/>
                          <a:ea typeface="Times New Roman" pitchFamily="18" charset="0"/>
                          <a:cs typeface="Arial" charset="0"/>
                          <a:sym typeface="Arial" charset="0"/>
                          <a:hlinkClick r:id="rId6"/>
                        </a:rPr>
                        <a:t>). Universidad de Navarra</a:t>
                      </a:r>
                      <a:endParaRPr kumimoji="0" lang="es-ES" sz="1500" b="1" i="0" u="none" strike="noStrike" cap="none" normalizeH="0" baseline="0" dirty="0">
                        <a:ln>
                          <a:noFill/>
                        </a:ln>
                        <a:solidFill>
                          <a:srgbClr val="626262"/>
                        </a:solidFill>
                        <a:effectLst/>
                        <a:latin typeface="Arial" charset="0"/>
                        <a:ea typeface="Times New Roman" pitchFamily="18" charset="0"/>
                        <a:cs typeface="Arial" charset="0"/>
                        <a:sym typeface="Arial" charset="0"/>
                      </a:endParaRPr>
                    </a:p>
                  </a:txBody>
                  <a:tcPr marT="45727" marB="4572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1">
                        <a:lumMod val="75000"/>
                      </a:schemeClr>
                    </a:solidFill>
                  </a:tcPr>
                </a:tc>
                <a:extLst>
                  <a:ext uri="{0D108BD9-81ED-4DB2-BD59-A6C34878D82A}">
                    <a16:rowId xmlns:a16="http://schemas.microsoft.com/office/drawing/2014/main" xmlns="" val="10007"/>
                  </a:ext>
                </a:extLst>
              </a:tr>
              <a:tr h="375933">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s-ES_tradnl" sz="1900" b="1" i="0" u="none" strike="noStrike" cap="none" normalizeH="0" baseline="0" dirty="0">
                          <a:ln>
                            <a:noFill/>
                          </a:ln>
                          <a:solidFill>
                            <a:srgbClr val="626262"/>
                          </a:solidFill>
                          <a:effectLst/>
                          <a:latin typeface="Arial" charset="0"/>
                          <a:sym typeface="Arial" charset="0"/>
                        </a:rPr>
                        <a:t>►</a:t>
                      </a:r>
                      <a:r>
                        <a:rPr kumimoji="0" lang="es-ES" sz="1900" b="0" i="0" u="none" strike="noStrike" cap="none" normalizeH="0" baseline="0" dirty="0">
                          <a:ln>
                            <a:noFill/>
                          </a:ln>
                          <a:solidFill>
                            <a:schemeClr val="tx1"/>
                          </a:solidFill>
                          <a:effectLst/>
                          <a:latin typeface="Arial" charset="0"/>
                        </a:rPr>
                        <a:t> </a:t>
                      </a:r>
                      <a:r>
                        <a:rPr kumimoji="0" lang="es-ES" sz="1500" b="1" i="1" u="none" strike="noStrike" cap="none" normalizeH="0" baseline="0" dirty="0" err="1">
                          <a:ln>
                            <a:noFill/>
                          </a:ln>
                          <a:solidFill>
                            <a:srgbClr val="626262"/>
                          </a:solidFill>
                          <a:effectLst/>
                          <a:latin typeface="Arial" charset="0"/>
                          <a:ea typeface="Times New Roman" pitchFamily="18" charset="0"/>
                          <a:cs typeface="Arial" charset="0"/>
                          <a:sym typeface="Arial" charset="0"/>
                          <a:hlinkClick r:id="rId7"/>
                        </a:rPr>
                        <a:t>Parnaseo</a:t>
                      </a:r>
                      <a:r>
                        <a:rPr kumimoji="0" lang="es-ES" sz="1500" b="1" i="0" u="none" strike="noStrike" cap="none" normalizeH="0" baseline="0" dirty="0">
                          <a:ln>
                            <a:noFill/>
                          </a:ln>
                          <a:solidFill>
                            <a:srgbClr val="626262"/>
                          </a:solidFill>
                          <a:effectLst/>
                          <a:latin typeface="Arial" charset="0"/>
                          <a:ea typeface="Times New Roman" pitchFamily="18" charset="0"/>
                          <a:cs typeface="Arial" charset="0"/>
                          <a:sym typeface="Arial" charset="0"/>
                          <a:hlinkClick r:id="rId7"/>
                        </a:rPr>
                        <a:t>. Universidad de Valencia. Dir.: J. </a:t>
                      </a:r>
                      <a:r>
                        <a:rPr kumimoji="0" lang="es-ES" sz="1500" b="1" i="0" u="none" strike="noStrike" cap="none" normalizeH="0" baseline="0" dirty="0" err="1">
                          <a:ln>
                            <a:noFill/>
                          </a:ln>
                          <a:solidFill>
                            <a:srgbClr val="626262"/>
                          </a:solidFill>
                          <a:effectLst/>
                          <a:latin typeface="Arial" charset="0"/>
                          <a:ea typeface="Times New Roman" pitchFamily="18" charset="0"/>
                          <a:cs typeface="Arial" charset="0"/>
                          <a:sym typeface="Arial" charset="0"/>
                          <a:hlinkClick r:id="rId7"/>
                        </a:rPr>
                        <a:t>L.Canet</a:t>
                      </a:r>
                      <a:endParaRPr kumimoji="0" lang="es-ES" sz="1500" b="1" i="0" u="none" strike="noStrike" cap="none" normalizeH="0" baseline="0" dirty="0">
                        <a:ln>
                          <a:noFill/>
                        </a:ln>
                        <a:solidFill>
                          <a:srgbClr val="626262"/>
                        </a:solidFill>
                        <a:effectLst/>
                        <a:latin typeface="Arial" charset="0"/>
                        <a:ea typeface="Times New Roman" pitchFamily="18" charset="0"/>
                        <a:cs typeface="Arial" charset="0"/>
                        <a:sym typeface="Arial" charset="0"/>
                      </a:endParaRPr>
                    </a:p>
                  </a:txBody>
                  <a:tcPr marT="45727" marB="45727"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75000"/>
                      </a:schemeClr>
                    </a:solidFill>
                  </a:tcPr>
                </a:tc>
                <a:extLst>
                  <a:ext uri="{0D108BD9-81ED-4DB2-BD59-A6C34878D82A}">
                    <a16:rowId xmlns:a16="http://schemas.microsoft.com/office/drawing/2014/main" xmlns="" val="10008"/>
                  </a:ext>
                </a:extLst>
              </a:tr>
            </a:tbl>
          </a:graphicData>
        </a:graphic>
      </p:graphicFrame>
    </p:spTree>
    <p:extLst>
      <p:ext uri="{BB962C8B-B14F-4D97-AF65-F5344CB8AC3E}">
        <p14:creationId xmlns:p14="http://schemas.microsoft.com/office/powerpoint/2010/main" val="21393564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xmlns="" id="{8D0F3CDA-FE59-4680-9501-69CA6DF5C75C}"/>
              </a:ext>
            </a:extLst>
          </p:cNvPr>
          <p:cNvSpPr/>
          <p:nvPr/>
        </p:nvSpPr>
        <p:spPr>
          <a:xfrm>
            <a:off x="1259632" y="2305615"/>
            <a:ext cx="7056783" cy="2616101"/>
          </a:xfrm>
          <a:prstGeom prst="rect">
            <a:avLst/>
          </a:prstGeom>
          <a:ln w="6350">
            <a:solidFill>
              <a:schemeClr val="bg1"/>
            </a:solidFill>
          </a:ln>
        </p:spPr>
        <p:txBody>
          <a:bodyPr wrap="square">
            <a:spAutoFit/>
          </a:bodyPr>
          <a:lstStyle/>
          <a:p>
            <a:pPr marL="285744" indent="-285744" algn="l">
              <a:spcAft>
                <a:spcPts val="0"/>
              </a:spcAft>
              <a:buFont typeface="Wingdings" panose="05000000000000000000" pitchFamily="2" charset="2"/>
              <a:buChar char="v"/>
            </a:pPr>
            <a:endParaRPr lang="es-ES_tradnl"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algn="l">
              <a:spcAft>
                <a:spcPts val="0"/>
              </a:spcAft>
            </a:pPr>
            <a:endParaRPr lang="es-ES_tradnl" b="1" dirty="0">
              <a:solidFill>
                <a:srgbClr val="C00000"/>
              </a:solidFill>
              <a:latin typeface="Calibri" panose="020F0502020204030204" pitchFamily="34" charset="0"/>
              <a:ea typeface="Calibri" panose="020F0502020204030204" pitchFamily="34" charset="0"/>
              <a:cs typeface="Times New Roman" panose="02020603050405020304" pitchFamily="18" charset="0"/>
            </a:endParaRPr>
          </a:p>
          <a:p>
            <a:pPr marL="285744" indent="-285744" algn="l">
              <a:spcAft>
                <a:spcPts val="0"/>
              </a:spcAft>
              <a:buFont typeface="Wingdings" panose="05000000000000000000" pitchFamily="2" charset="2"/>
              <a:buChar char="v"/>
            </a:pPr>
            <a:r>
              <a:rPr lang="es-ES" sz="2400" b="1" dirty="0">
                <a:solidFill>
                  <a:srgbClr val="C00000"/>
                </a:solidFill>
                <a:latin typeface="Calibri" panose="020F0502020204030204" pitchFamily="34" charset="0"/>
                <a:ea typeface="Times New Roman" panose="02020603050405020304" pitchFamily="18" charset="0"/>
                <a:cs typeface="Times New Roman" panose="02020603050405020304" pitchFamily="18" charset="0"/>
              </a:rPr>
              <a:t>La importancia del fenómeno teatral en su tiempo. La alianza de todas las artes en busca del arte total. La vida como teatro</a:t>
            </a:r>
          </a:p>
          <a:p>
            <a:pPr marL="285744" indent="-285744" algn="l">
              <a:spcAft>
                <a:spcPts val="0"/>
              </a:spcAft>
              <a:buFont typeface="Wingdings" panose="05000000000000000000" pitchFamily="2" charset="2"/>
              <a:buChar char="v"/>
            </a:pPr>
            <a:endParaRPr lang="es-ES_tradnl" sz="16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algn="l">
              <a:spcAft>
                <a:spcPts val="0"/>
              </a:spcAft>
            </a:pPr>
            <a:endParaRPr lang="es-ES_tradnl"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7712412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58888" y="1916116"/>
            <a:ext cx="6553200" cy="34575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4 CuadroTexto"/>
          <p:cNvSpPr txBox="1"/>
          <p:nvPr/>
        </p:nvSpPr>
        <p:spPr>
          <a:xfrm>
            <a:off x="1295400" y="836712"/>
            <a:ext cx="6553200" cy="276999"/>
          </a:xfrm>
          <a:prstGeom prst="rect">
            <a:avLst/>
          </a:prstGeom>
          <a:solidFill>
            <a:schemeClr val="bg1"/>
          </a:solidFill>
          <a:ln>
            <a:solidFill>
              <a:schemeClr val="accent1"/>
            </a:solidFill>
          </a:ln>
          <a:effectLst>
            <a:outerShdw blurRad="279400" dist="88900" dir="5400000" algn="ctr" rotWithShape="0">
              <a:schemeClr val="accent4">
                <a:lumMod val="25000"/>
              </a:schemeClr>
            </a:outerShdw>
          </a:effectLst>
        </p:spPr>
        <p:txBody>
          <a:bodyPr wrap="square">
            <a:spAutoFit/>
          </a:bodyPr>
          <a:lstStyle/>
          <a:p>
            <a:pPr>
              <a:defRPr/>
            </a:pPr>
            <a:r>
              <a:rPr lang="es-ES" sz="1200" b="1" dirty="0">
                <a:solidFill>
                  <a:schemeClr val="tx1"/>
                </a:solidFill>
                <a:latin typeface="Arial" pitchFamily="34" charset="0"/>
              </a:rPr>
              <a:t>Expansión del teatro español del siglo XVII por los territorios hispánicos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050" name="Picture 2" descr="http://2.bp.blogspot.com/-mPn_PtaWPKU/T0va9nCRnHI/AAAAAAAACHk/S1WKJYz0PN4/s1600/lope-de-vega.png"/>
          <p:cNvPicPr>
            <a:picLocks noChangeAspect="1" noChangeArrowheads="1"/>
          </p:cNvPicPr>
          <p:nvPr/>
        </p:nvPicPr>
        <p:blipFill>
          <a:blip r:embed="rId2"/>
          <a:srcRect/>
          <a:stretch>
            <a:fillRect/>
          </a:stretch>
        </p:blipFill>
        <p:spPr bwMode="auto">
          <a:xfrm>
            <a:off x="147641" y="335560"/>
            <a:ext cx="2713037" cy="3430587"/>
          </a:xfrm>
          <a:prstGeom prst="rect">
            <a:avLst/>
          </a:prstGeom>
          <a:noFill/>
          <a:effectLst>
            <a:outerShdw blurRad="266700" dist="88900" dir="5400000" algn="ctr" rotWithShape="0">
              <a:schemeClr val="accent4">
                <a:lumMod val="25000"/>
              </a:schemeClr>
            </a:outerShdw>
          </a:effectLst>
          <a:extLst>
            <a:ext uri="{909E8E84-426E-40DD-AFC4-6F175D3DCCD1}">
              <a14:hiddenFill xmlns:a14="http://schemas.microsoft.com/office/drawing/2010/main">
                <a:solidFill>
                  <a:srgbClr val="FFFFFF"/>
                </a:solidFill>
              </a14:hiddenFill>
            </a:ext>
          </a:extLst>
        </p:spPr>
      </p:pic>
      <p:pic>
        <p:nvPicPr>
          <p:cNvPr id="2052" name="Picture 4" descr="http://www.xn--espaaescultura-tnb.es/export/sites/cultura/multimedia/galerias/autores/Tirso_de_Molina_21769.jpg_1306973099.jpg"/>
          <p:cNvPicPr>
            <a:picLocks noChangeAspect="1" noChangeArrowheads="1"/>
          </p:cNvPicPr>
          <p:nvPr/>
        </p:nvPicPr>
        <p:blipFill rotWithShape="1">
          <a:blip r:embed="rId3"/>
          <a:srcRect l="28337" t="23" r="22264" b="570"/>
          <a:stretch/>
        </p:blipFill>
        <p:spPr bwMode="auto">
          <a:xfrm>
            <a:off x="6065839" y="335558"/>
            <a:ext cx="2932112" cy="3433763"/>
          </a:xfrm>
          <a:prstGeom prst="rect">
            <a:avLst/>
          </a:prstGeom>
          <a:noFill/>
          <a:effectLst>
            <a:outerShdw blurRad="266700" dist="88900" dir="5400000" algn="ctr" rotWithShape="0">
              <a:schemeClr val="accent4">
                <a:lumMod val="25000"/>
              </a:schemeClr>
            </a:outerShdw>
          </a:effectLst>
          <a:extLst>
            <a:ext uri="{909E8E84-426E-40DD-AFC4-6F175D3DCCD1}">
              <a14:hiddenFill xmlns:a14="http://schemas.microsoft.com/office/drawing/2010/main">
                <a:solidFill>
                  <a:srgbClr val="FFFFFF"/>
                </a:solidFill>
              </a14:hiddenFill>
            </a:ext>
          </a:extLst>
        </p:spPr>
      </p:pic>
      <p:pic>
        <p:nvPicPr>
          <p:cNvPr id="2054" name="Picture 6" descr="http://upload.wikimedia.org/wikipedia/commons/thumb/b/b1/Pedro_Calder%C3%B3n_de_la_Barca_01.jpg/220px-Pedro_Calder%C3%B3n_de_la_Barca_01.jpg"/>
          <p:cNvPicPr>
            <a:picLocks noChangeAspect="1" noChangeArrowheads="1"/>
          </p:cNvPicPr>
          <p:nvPr/>
        </p:nvPicPr>
        <p:blipFill rotWithShape="1">
          <a:blip r:embed="rId4"/>
          <a:srcRect l="11087" t="-1" r="12022" b="29641"/>
          <a:stretch/>
        </p:blipFill>
        <p:spPr bwMode="auto">
          <a:xfrm>
            <a:off x="3024189" y="362545"/>
            <a:ext cx="2792412" cy="3403600"/>
          </a:xfrm>
          <a:prstGeom prst="rect">
            <a:avLst/>
          </a:prstGeom>
          <a:noFill/>
          <a:effectLst>
            <a:outerShdw blurRad="266700" dist="88900" dir="5400000" algn="ctr" rotWithShape="0">
              <a:schemeClr val="accent4">
                <a:lumMod val="25000"/>
              </a:schemeClr>
            </a:outerShdw>
          </a:effectLst>
          <a:extLst>
            <a:ext uri="{909E8E84-426E-40DD-AFC4-6F175D3DCCD1}">
              <a14:hiddenFill xmlns:a14="http://schemas.microsoft.com/office/drawing/2010/main">
                <a:solidFill>
                  <a:srgbClr val="FFFFFF"/>
                </a:solidFill>
              </a14:hiddenFill>
            </a:ext>
          </a:extLst>
        </p:spPr>
      </p:pic>
      <p:sp>
        <p:nvSpPr>
          <p:cNvPr id="5125" name="AutoShape 8" descr="data:image/jpeg;base64,/9j/4AAQSkZJRgABAQAAAQABAAD/2wCEAAkGBhMSERUUExQWFRUWFxoYFxgXFxcWGBUaGBgXGBoYGBwYGyYeGBokGxccHy8gJScpLCwsGB4yNTAqNSYrLCkBCQoKDgwOFA8PFCkcHBwpKSkpKSkpKSkpKSkpKSkpKSksKSkpLCkpKSkpKSkpKSkpKSwpLCkpKSksKTYpLCksKf/AABEIAQEAxAMBIgACEQEDEQH/xAAcAAABBQEBAQAAAAAAAAAAAAAFAQIDBAYABwj/xAA9EAABAgQDBgQGAgIBBAAHAAABAhEAAyExBEFRBRJhcYHwBiKRoRMyscHR4QfxQlIUI2JyohUXJDOCktL/xAAYAQEBAQEBAAAAAAAAAAAAAAAAAQIDBP/EAB8RAQEBAQEBAAIDAQAAAAAAAAABEQIhMRKBA0FRYf/aAAwDAQACEQMRAD8A9lWmGACHzBDGjyOjmhGEKmESIB27CNDt6IpkwJDkt3aAkAhk2clIqQOZgZjtspSCEl1Z5BPMnPhUwBmTCreck6PX1/fpFkTWlm7WljjxFvU3inO25fdTbX9f1xgThpJd3PXOjc8+FocpHdO39TxjWQ1Zm7VmEUVc/wCKQSOXaoqTdqTTZRP/AOoyueoewiptbbMjDI35ywl7UJKm/wC0OVdX6Rkp/wDLWFTRMqcsGjlKQ/QqrGpP+Jrcox03NfIDTr+IsjGqcMtTcVGvs+Vo8t25/I61IaWFSnA/1CzxLOE00ryjKy/E+KSXTNmsbgkktwJvF/E19BDai6+Y9eltPUxZkbbILKDx4FsvxliZRf4iik1ZXmGv+QJHQiPRfDP8gSMRuomkS5p8rV3ScmLUJ0MS8D07D4tCwGPQ91iZUZlKiC7trdqxZw+02AdTelc2AjnijgEc0QYfEhYpy9OMSlMZU+OAhsK0A6OSI5oXdghwjoa8LEES3hheHrBhrRpTWjgIUiKOIxwT3YUYn160gJp2LCfw4pxOg4wCx2OK1Fj5XYNQm9m+grqREeJm7z1oTTVRFHfNXGycogXW5tm9OA4C7AVN43IyRKqEZUDZZ0p9B6w4JArRxTl9W6esNFP1f9crxMlL3oz277zijgABW3Hv9xhPFv8AJcuU8vDNMWPKVv5EFsj/AJq5U+kU/wCQfGJL4eQaBxMWD/6AjKteNNY8+TKLW5cOWUb55/1EuL2tNmqUtaitStamnsOAHpGv8G/xTNxQEyaoy5ZqwNVVF+F4g8AeF0z5vxJoBQgihso0pyj37CSkpSAkADQWHKJ31nxYzuyv46wWHSyZCCTdSnUcqjedoi2z4Tw0ynwkBhYJA1yjWlFICbTX5iARZupJ9I5y1qvPsd/HUpT7jXzf8xktr+D1SS4cFOYNP1HrRmbqqnjU31596wL2zLBGrjPQ9Y6zplV8I+M0zEJkYhQTOAYKJZM1swT/AJNcdY1M5CtRbLvhHje1MIAoprehrTiOMbz+PNvLxElcmYXmSWBLfMk/Kfr7ROuc9g02BxSkLFWfX068oP4XaAVcgHnxZ+Vozc9FQwsbn0/MJ8QhTPQDLK3UxjNGv3X74xJuwH2bteoQt3tUN1ezU7qAZEYsaIAYUwrQhiIVMdDGMdAwqiYaYkUYjikRTlMk9lzpqYzOLxJs9sirS9dQLrsMqwW2lizvFLKDB3sFODRJ0AHmVkLVNApSkF7JLPRqitssmSbUJclo1CmKFHI4ANSld1sktZOf+UIFChr9sq89T6R00uHbP2+vHU3MclFD36/iwjSHlm776esCvGO2xhcMpQ+dflRzL1pkAH/uDAT1ev779I86/kzF72Kly3I3Jb9VP9AP7iybRk8NgN5ClKd3B0uXPUPDMZhAKiwTvV51PRj6RbViS4A8xs2pNKgZM2WZhwkCYEpSvzBKiygxBqVJNRR95jcb0dRovBU8IlpGvdI9N2LtEihqI8a8MzzvboLiv2+5j1LYs52zblwMY7g1OJxRagpn2YAzB5usHpkobj8OX1gVNFI4xaCbUnFJcejd2gZisSySSaN0ygztFDjJoBzcOpYVSmsdeUY3aM0qUTR39Yn8K7bGEx0tavknD4S+Bcbqq6E+kdtfZplm+fXKAW2ioIQoXSsceV+MdbNg96UOEU56WqbWGnCJNj44TsPJmAvvy0nq1fcGJ54oBb2zyjzAXPwxNmCkuxuwH16/qNhs7EFSAS+Qr5noKvo8ZlJryrQPlXPrF7Y+JMuaEO6Vh6EFiwr3bjeF9itLDYcmOMcwhTHQ6FgGKMR78PMRkiNALtQqBdvmJuXtbhxAsLly0ClHeLmrcT5cyz31e54RPi8VvTFKqQ7JFaa8v7iuo+/WOkQ1aQ3006xzndYd/kiGTZgGXD7nlxJ+0M/5gSN4bvSlGAuctMzASCasCoApZxex/vnHlv8AIU3/AOtcmhQkh6ZM3UgxtsRtLRRe4/JHDIZNrGU8c4ETEJnJBdA3TxSTc9W9Y3zBk5U1iMyLsNeUWMbiBuhSXCwfNqXd/ZrQGKyDwryiZMx6E99O7xsGfDayZ4Nb1vmw9Hj1Tw5NYkcNPzGI8GbGZ5hHLJjwaNnhpKpciapN2YHTJ71Av0jPQf4h/ks4dRkSJZnTEhlMWCf/ACNhGZ/+ZmMSfNhpRGgWQc83P0intGbJlAS94oS2/MW28s8f+5ZNshyEZ2did9SvhypoSA+8Vgm923QODQnMGyxH8ly5qdz4MxEzmDUcYLbM208liLXcVqPaPPdlYGat1JBWE1JALjmDY09o3suXvyt5OafQtaLZIMht7xInfKN0ltACfq0Asfjt6Wobihx5MYhmEqmqBCyd4hkgOGLZxewWyZuJWJEoKVvXcVS3zb2gH3jQ9e/j2Wr/AOHSN538xHIrUR00g5OTllanGI8FhBh5MuUKhCEpfkGJ+phZ08H8V/HOPPfaIPiUP9RYw7GrGgBYA0AO9Rv9W1v6Gug8Wyy7/vhDhPG+DoCC4ccCaXziK1mHmOkcunrErwH2AssoKJu6cw3NmrQ9bCsGI53wdHR0dEESiIr4xW6hZZ2SaC9onWmBu3Vj4JFiqg+v2joM/h1A1bth6/eIcVOG89qU70hJNEtSlq/nlAzHz3NwKB2PGl/YdY6IWbjd53Zsmzd78dALZwNxGLJzz1fJup4w1RO6Uj91v/ebRERZ/wBdI1IhiphyFuGcTtvAggEEMQagvQgwxSBa3b/qFKgkctI0oLJ8O4JZMgoUma28JhUSkPZB/wBQzDe1Z4ye09jmRM3Q5BdnuCCxTzBHuI3crEplnELYKUZQKQWKXKikvqBvOYH4zYCv+N51BUyYkTZZqWIJdNLq3d1214QgLeG5wVLQBpHo2xMGlSGIFsx9eseL+FNr7iglVnblHr+xtsAMzFxYXjHcHbR8Ny2O6kBWZIBvzFqWjBbUwMyWTKly5aQq/wAOSkE9QKR6lO2lLUKu/eekUETgFOwoc/WMc9WKqeE9gJweG3Vj/qTVb0x60qAk8h9TFzA7MlBakMAFjqCLGtixMRbU2slPnJo3WmkRYQL3fjbweim0BuHfKJ79Hl/inZn/ABcfMAAAV5klmNaKy1r1gx/HO6nEzVUf4YD2Z1B/VhF/+XMIkqlzA28AAbVBf8CAXg9Z31kf6sTzNtP6jtPeUemfGG8K5077tEc1mH2gQnGHXvhl31iWdiSa1DaWdmFTbvrzwX5A42vyyzhxmsa2v3WppeIsKp++As30hkxNBmx59IgM4LEBPn3hUpSA+Ybo7NUt6MQdkzAQDGPnE/CIQnzByGalteItkz6vqsAslAJufTpwjHSrMLCPHRkRKTAPb6wyQ9a/b0/uDpTaM5tdbrahA0FaZE55+sbhoPPSzgsMzp7dmAGJWFOQaOakM5JdkjLib5OIJ7bWyaBiTSoDtY8/oA8BVAWvQN7NTL9vwjrEKgaPln20KuXQH04mkKAGrFbEqIo1++p/NjGw4kagHpwihPxFamg6d1hs6eeR4vx76xPhdkpmIC1zCh1brBLszE51oYBUbJmnzo3FFn3Ff5Aj5S4ao1gjs7awXLICVSwFbq07rpSRRQD1SW4+kNOz5aQlO8CQGT8XellTUooFhQZgZRn9tbUmYOYFSd+WqZRaVHeBIoFpVmkjna8T6KG0MOPjzAP9jwvGg8OY9YG6S7W+3OMrh8cpanWDvkuq/wAx0Fzl6xqNhkEEVBeoIZu9I1fg1cjapapc5/dvxF5GMBRvH01gSiSmn9DvOH7QVuylHJIKlNRwkP8Ab2jngdiFyFy1KxK9xBcJAUyvMCHHHTlGMxu1Jckq3Z+MXkl5iZaUj/xAJV1aA2P22sr+PMIWtXyS/wDQA+UAWan0gfMkTJhKl7yjR0oBUU0pvEUTG5yL+L2+rELSZ61MB5SQGJ4lOjm8abwph6TFakD6nlnGG2nJSAn4YmboFd9LB2FAc66mNd4BxAMlaSapU7FnYgM49feLfg1KRWnfCLaS5vnRrhv1FaWreDguNbu0She73oc2jAI4ZQSWNLmlaXp+eJ5xYnS2SwJ6NRtPyYConOb/ALv05/3BiWXSHbvvu8YolwswEvo1xxFu6cng/sQgILf7GjvU1p9W1eM6EgFzkfR7Rews/dLAByH4DdZsr3H/AOR4RizVjSmOhiKgF6EOOUJGDD1xlsY5maADMuXq7+0ahUZzGp3ZhKgwfLnm8bgA7WLgg0oBqTyF8s7nJhABd/39/vnBza02jFt7MOaDic3tTlZzGYxm1UJHl8xravo1NPXlHWIuHlFDFTK174UygPjttTCPm3OCWJaueXfOM5i8aVXUpVhcxuDXlClqCUJUpRNEpBUrplb6Rcm4EiWZc5C5KVkFG+y2LM5DszgJPEpgD/GeORL2lK3yahSEVstSSEvkXPl5tHo8rZCsXj5pnuqSmUkpQflJVvJYaHeQpRztEtwCdkzgqbN+IUqlFI8qWUQpVA3lt5VUOo0iht3w+jEIJklaDKZYQpJUlibsgqUgGzhLGkbvw3srDy0GSlAlzk7xVSqq/OCfmSxA4O1M6nhvZiBjMaFEqmkJo1AhYctxCmSeCU6xn8vqh/8AHWyUfEXN3QFSgEbz+ZRKXJrRKWqGDs1bvD/J+Ply1yFiYkzQSPh03lS1B98sXCUqSwJ/3LQc2bKGHxPw/wDGamnNIVnmAPTe0AEUdlbEGIxM4LE1O6tRmuQASpEtCJdCd5IShRY0ZTZxN90B9n48KRvAPQuOcUMfh58v4nwx8WXMQU7pX5pZYg/M+8GOumkP8S+HZuzlhctXxMPMXuIuVpUXIQoZ/KWUKlrPeCdtiZLA+LKmIJZt9KkvqzgPG578TFDw/wCE5ZBmT0lasklwAK3zaH7T8XLwYKMOlKEnLd3ecafZe0kTEuD0PJjGO8YS5appA/xSVHMk2A5NWLPb6KCdqzMQPM2bgCg7eCuw9iIUAQpSFH5txRTvB7egEANn4qolpsflN7NT0/Ea7ApCU+ZRSNMz940CSJwlL3LJoQNA1hF1NQ/tFObh0KSSEkqAJBZRVYmr3pDMDiizHm5L/wBRkX0li8EMPXUcuL1H1/uBsr68esW8OWb10oOz0eM2Avh1H0yi1hwCWIfhwtY5RUkTHHEs7P8Aen5ghs5I3qlwB6tXr+o5Ug5hC6E3sL1txz5x0PTHRyaPXGc28shCligBZ2sHLnUk5NqLRolm0AsfJXMQtIV/iCkAM1a1JPmcaUd46RHmPiDHrJZiHcj2cWDKr9LNGRmYs7pAAGYc60s1++W72tshzuTKNVJGWRNa7vO5L5xm9oeHVIG8fMGo1XLgegsWB9KR3iMxOC1VJBBP765dtFGYcgK907/u3iJu8Tu01L8hl9frDVSN2g1r9Of9jnGhXkSCx1ehBsexHon8Z+OTLxExOMnKUJiEpQuapwlSCogKUflB3jU584whlg1yvTQ/Ud5xEuW9HAJ7vmKcYlmj6bVgETt2ZVJA8q5aiCxBsoXDHjeBp8EYbe3pYmomVPxEz5wU5NVElRBc3cEHQx5x/HX8mIwkj/jYlKghJUZcwAqACi+6pIqmpcM98rxvNl/yBLxE0SpCVL3gT8QjcSGt5T52yq1cmqOV5sUH8QbKxkuejFKWZyJTEhKQCgMXLJop8yBDdnePpUiWtIStc9UxS5gKSgBSi+6d4BRYMmwtaNjtrEqCpSEuVrNEvdI+Z+GvWAXjzYslOGnTfhhU9gr4hHm8hcsMhTd6wllzYAScZP2hiZSmUkIcIQCBJdW8N8i5WAo+lxUHaY7D4SRIKZ/w/hKIC1TSkJUeO9mLhrNGL2N4zkSEAIlzFLJbyS1KVWwDhhpn1h20tp4rEzZQn4cycP8AECQqagH4ahZbEuFVYOGJLF41Z7/hGc8RSThMQsykqGGUoCUsuUl0hRQ6i7gks9xreMvtDaG8VEEXqLXz1arR7LjZCVS50uX5U4chMtTuorUlEyZMUq5WpKiHv5lHOgL+R/ByVqkmUhSpiip2BWoIADlVyQFFLE/7EaNrnr+h5psjDqM53sSSfYN0+0bnZmGLhW+lJ43I55dIpbK2MrDuoAivmUGJTe4uLxudkLSQ6t1SQCVFQoE3KvQReriKcnE7iVLK2CRVg5L2AD1JJbrGcm4s/FWbeclsqklveLEqemYVMoHfWVkhJQiWhBJAAIDPQtVgzkmw1eKEyaopokmj0dgA/Ms/WLAbwuJGt8yM6074QRRiCwBt37wEwVRXI6taCkpVMwT33ziWAvs6aQa6UO7TM9OxB3BHM0LUL6EE8qd1jMyp3kZ+ltK0gzgZ++GBLgGt82evM+8ceoRo5a1MKKPQfmOiEYwJABBs9lG//iDHRyytLyoqTiEpUaWPOsW5mUZnxl4kGFlFvmVQaB8+JpaNT1GW8U4yXKXvlVRU68B9gOZ0jzvaniGbiFbkvyS7UoSHFBoKV+sVdrbUViFly43i6nu+nCH4OQw00Gmo/P5FPRJiK0rDFma34FB6GuTRJ8KoBz/XTrF4ymDUZsyOxx01yhgQKvZude+3eNCl8Pu2gdu7xGQ+QbIMM+Yb1z5wQWi4yzqad/eI2rp0776QUOmyjpTLPW+md/zBrwx42xGzyQhKZqCDuoW6dw5lJAdqklNuVYqiXZ7Zdt+/u2dIpTU26fq34dZqN+jxJs/aUoYjF4hOHnSwR8PeYgivkBqoFgXHK4jS+GJqcXs+U6zMCt9KnJLMpQ3FcQlr8OEeJLwgVlU2PQadLajhDcLNnyDvSJsyUo/6qUl+e7e7Rm8j6G2R4ZlyihbVS+6X1p9CfWM94yxk2fO/4sooTK3mmKVunfWR5kjeFEoTVRDMxcigPmkn+UdppSJa5xUkMCrdSFlJZ3WA4p/lcZGNn4O8ZbKTImGZMKFlJSsTEbroIJ3JbKVvCrULl7ARj8bPaum47ETDimwSvi4cATPhp+ZW4QSkFXmUA4UE2uBYQSV41SMXLnIIXLmS0SFoPlVKWFFRBTcHzONQOEd4MRLmb+IQpO7IQNwA/MAneWpZ1LFPThURtxaZ61/FMn44H/3JajhyNQFqDTBTO4zNCNfbgO7ElTZswTJkz4it5W8zFKUpUUlm/wAcgnO9LmhtnbClqnycNKHwSd1UxJKt7/YIHygG1HcDjTGydpYaQmYmZPWtAvKQVELIa6X3ABq7e0UNqeOJit5OGT/x5amql/iFtVAsl9EgUasXPUFfEu3P+NMEhCQEqlgrP+ZC7itqZXrk8Q7PxaF/Kb5WMZKUd5yslT3JJKlHVzUmHMZanfkdOekdIPRcKq1jl7+0FpC6Meffq0YvY22gS0y9PNkeYjY4cmjinLtsolFiSS/0MFdhUmNkoEUqATYH7GBksVe/5i9s0+dKgaj3zbjZ2vpaOXQ3cgndFupY/SFiHCzTuuA71pCRw1UuPxSZctS1kBKAVEnIAR8+eMPEysZPUpyzkJDnypdsqOW9Gjbfzd4mCZaMLLPmWd6YxDbosk8zXpWPKcIWFiX53OXf0jt/HP7FuTIYU9uTd8ovSJSWLcqXpz9OvMRDLQL19Hv/AFeJ0IIFa6Pb11/MdQu5TWw0t7RAoka09OWfLt4fvHdzu79c+PeiYcB29O/ty8oRA2Jz4w4Glbat7Qw0NRnR8uBIz71dzEt0rp1gE3c3tfrrCJ4CndPr27yS+Dn2fgPakcmwvbNqHj6/eKIxL4X7/Pd1VJfnl9/rnx1LzMHFPW7/AJp3ksxJ4Nx66V76AKisI9+3cX6+/HzUpmzRoeYIbnw17eDCU1bs8+69WiNcu2h+vS/edyApRMTLUhEyYlCj5wFlKVMDRSR83X+opM6aofC3plgAjeLGtEs+sF5sihry9qUyoK0sOBTVXhyFGrFQYF8xUe4/rIKeI2aZYqUnIgF255ehaI9wgv8ASn0tFrdOtDcOaF7EHiON4kRhbcvalYCCUlsntag/vOJ96ny83b1zyiUShbPK9LemkIUOXJsCM6/aKITIKaioOj+X9RpdgeIFoIlq8ySRc2vn6esA0pP5MX9jYUmakA+p5Z92gPRZP2zyoIs4VX/UDAlzlc1q1bvlrUMb1wPN3plEiZZoUllAljlT/E8wKco5VG/2eQqWkglm7yjojwgCkhRKg9WsevGOjzeNPnr+QcWJ205+iDu8zc/XPjFXD4dwHDZC3Tux4GDfizZW7tCef9lkkVJNSL5uwOd+ULKwaWAbhzFe68I9U+IHy8KU5F7voRlqLdv5pJaQaXFWtx6G3L7XMRI5+9dK9f7tESEACzN7++mb5itjFVUXL6e9y36/NRDUSacOtD68jf7GLSpQ6fa/0z/e6zdAypn2evu+b0QGUKg1Bs/t9enCoDJJYbqqlN/sa+nThSyseaj/AIp+rnSv+UV9oghpgFR5SAKkevTrzgJ5UmhL0e1mtfpzoYeZPD7tb+uw8ezpyVMoDmBnxH19Ytboqze3R6W4fY0CD4TVzPTT17u4dEDImtq6636dOTWRMyArnrnwtf36snIpqTypl321EASOeXLXpX39YlTdWfrn3/dzYUzWIqPpmdW+uVYiUkG17d9/YAhJM0ZsOHfHP6/5Nm4ZCkkUqNfx3/6mFmYPMjq3pw79aWJw0wW7v31OsUV5JUnfCxVBZ6HeSQ6eBsebw8zy/wArPUONWAIeEwh3lLBDrSUqYvUIJcEdXbP6qrHLmlphUwrXeAf/ALXAvSg09AnQl/03LMd9YVaadB33xMQrm1FxQfqnL2h4VlX9N+KesBI1L+v57z0h+HUQoF/2HGXp7Q0DT29KfSHhJbvm3evGKNrs7G/EHFvX80+og5g5BIJqaDeAq4qQocQR1rGO2LiDvJBqBUNfiHaleNxHoezJZLGhCi5I4i4bWhPGOXfgNYDEK+GN3d6nWtHNmIjosyMP5fKn3DPwcZ36x0edWC/k3Y4StM8BteIJrzYl+pjPSMKSkqGXUl6v7R6h4w2OnESSFBwAXa7G5HEM/rGBwOAMomWrKgVQOC5Ht3eOvN8QJXLr+ornBMTfdqb2vT3d3u/UvtLB7hBepB9nHfOKnwbjt+X2jYFGXzvllbKmYHGlKgtCuWRxGQ4U06V5cADP/FCqljlqTw4AxDiJKSflLWe93OuYPo5s8VQhdC/Xn3w9w0T/AAgpJFgqnIcPp7amFxEhqsf7YevfLpCb5aWHZ7tFAfBL3FtxY52MFySG0yLXfLk/09Bs9ICzxrmaxdkEtu3zD5jTjT9aRRbCrNetb6ada59IhMyuYbiM+lm7IYQ5Ml7hxS9a3H0Pv/3CE+GMjQE87ZEcu2pEPSN4Nc++objm173q1SbJIDv+f2O862goBjy7OlB/62YB5Al6ZvmH/o9nUUUBOLEH+zr9fUw8q0NHc8+eX9QkzBuaEXfs99bxVmoUk0BbPh28UJtLA743id1SflUKEHv6UitiFb6UrsVprpvJLKAPMP14RLM2nQu3I0+sdJky5hG+oplpSCN0OpalVLPQVL8OsQUAoDXThk1sosSwTa+v09GJ6GJE4BLqAJKXo4Dm2lOv6h6SElh+mp9Yols2Raxy0fkG9IdLTvfvu2cOCX41Hv8Av6RakyXz53rSp4e0UEtkSWFfz/Tu/wCI9E8OB0ICa3IrnV0/gxh8LIZFXcHvLJ/WNX4TxRSooyYKB0IbvoY5fyewbeQhW7UkHhnx5/iOidCgQCM46PLqkmB6H9RkNqbECFFj5bgPX8kC0bIxTxkkLSRnlzjcuDz3auC8ovQ88iX4XbpAz/jGh1DdY2eP2cXVRkjPU1HWKR2SSCxer0DF6/1G5UZUyiOHPu0VF4Y377/PSNNtDAMLNRwLPYF9WP1gduB7UMdJQIxWC8l7VY/vh6t1IpCSFAUcHnR7d6xp1VDQJxmGellC3EPl3rFgEYmR/wBSoFRTTlZj+s3h8uW4en4Oj5i3tEmKUosXao5O5/Mc1qF/qeHqa/uKqRILVD/UWrx/rmHrNtQNeVuLsW4iloXdpvWeoy45930eGpkO9OlOVzzsbVtmHLQM+HfekQz5hDF6DlbQ9584kVIdVjevD2pYd/KmLwwT3TvPt4oeiecqG9B6/b24AKqYC79R6+h71MUUeUsadm4HPt4mRiw4Hq+dhVu+YYQxDMVsRE18iRwr3TjaBqNm7oElYql/hqB+ZLlRFbmp8ub84LicHJDjPl+c+3IrYle8kg3FuBDV5ghxzEBTmI3Esj1NSeev2anFcMKB6E3y1p6xNiWuGrkPX7w1IBZz177vrFEstBZ/p7W76QWwuGKQKZaPajDIEk/XSK2Fluwa5Bz196xpcNg2Q5FDQcbU9NIlodgMOwAN27t11jR7BwCviP0bUs7Vt+4H7GwqlEFnL93zjd7O2eJaQ7lVyT30jj31guS0gADQNHQ4GOjgrjEZMPeGkRRXn4RK2BFrHjA5WDVvlKUlgRVmFQ9OUGY4RdAafsyh3khuFaRm8bsvyltOt7vyjfQI2jsq5T8uYZ2/I4RZ0jztSa074xFicIFilxUVeuhjRY7ZdHFYDS6KYjNi8dpRmsalw1QTQhtH+8RYOpzpYajhf80zq5jbGEbzDrdjev2gWJRBJD2f9fuNi4Jb1Fz9WJLVY2+hrQwokKA6egNba983SVOHcj7uQa959YtKL304v3fusBRnYclmHp7jvhbOOdJcMQbnWnpm+X1yurcfU5/f3/uGzDTzHst239QAdckF6eXs99mIJ2EoeD/Vs62I/Twc+C9b/wBv+866m0cuQ7t7U7/HByboAuoGhar905v/AFCBRUW1vyzzp3lB9WyHa9NcuHethaOXsNQqACaU1/GnKGgBiJaSje3vNQ7rUDi2896j3rnF3Y+E3ldHA1yzDWc+kGsFsuUQFbtQbF2FNH16RewmDSlt31qbt7U9oaKmCwY3rPpzNTzuzxr5uA3kIS1BXlZ7QP2RgnWk5B66mNtI2VZ3A51P/wDP9xx76EGwtn7tSN3hx45waMNlpSAyWpkMu3h0cLdUsdHQsBGTDIVUNMVT3hAYYDCvAP3o54ZCwA7G7PupNeDVvaAGI2ehZfdY8MmjXxXnYJKqsx1/OsalxMY3FbMKkFJNci1+/sIy6tnmWpiCz+3W+Rj0nEbFVcKfhUQA2xshW9vbid4moUPmYZax056TGRmy1BgECl615jWrw7DbyUjeaga9GDa90jRr8NhTKT5FG6We9+MKfDQSwUBwLN6CNflAESgE0pXj61+sRzsLSlK/b3+2rUg8NgkF3BD6t2YSfsU5V+14flAGk4UCvsLcIl+ECPlz5RfRshQy96N39IuStmsQ9Bm/SF6ApMqv55RKZW7ccH46QcGxnG8EkhsnNfvFpGxF2CG4kjnXvKM3uDLy8IVbxQCbOAOdecGtmbEUSneSSdOrV4axopexgJbA1LOftRtTF6RhwgMMubnnGL2uK2A2UmWBQOLNYcovvDYaDHP60mBjiYYBClMRDnjoZHQMKqIzEy4iMaDY4wrQkFI8KTCNCPAOhYbHGAUwikAhiKcaxBj0rMqYJZaYUqCKgMojylzS8D1/8wJO78NRdRTvGrbzpBIID7tCeV6wwXzs9Dg1BGhaLECsQcSJqigJKHQACoWG8Vqya4DV+V84WQrElwtKB/01bpSa77+W6jQitqEQF2ZgkKqUj6fSITsmWTn0JijLTjAACEqOZdIPyg5H/YtnY6iJphxRQghKN7eJUHADA+UXNCLmp0Gl/Ytp2XLs3/sr8w//AOGy6OhJbUP6veKs44lpe6lLsfiVTcpIG65PyqYm9KVhiJmLr5EUJYuDvDygWWKsVHJ2Ao8T9golIAYU4Q4QNkzcR8QBSE7hKt4hQcBvK1bPSxNcoItECmOJhpeFaA7rHCEaOAgHvD0xFCoVAJvR0P5x0QSKiNUdHRYhIbl3rHR0VXH8fSOTHR0Av6hpjo6IGpvDl2jo6EHQ1Vo6OhQg/EPT36wsdAONjCGOjoBFQsdHQDh9oYnv3hY6IOMdCx0B0cPtHR0AsdHR0Uf/2Q=="/>
          <p:cNvSpPr>
            <a:spLocks noChangeAspect="1" noChangeArrowheads="1"/>
          </p:cNvSpPr>
          <p:nvPr/>
        </p:nvSpPr>
        <p:spPr bwMode="auto">
          <a:xfrm>
            <a:off x="63500" y="-1173163"/>
            <a:ext cx="1866900" cy="2447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eaLnBrk="0" hangingPunct="0">
              <a:spcBef>
                <a:spcPct val="20000"/>
              </a:spcBef>
              <a:buChar char="•"/>
              <a:defRPr sz="3200">
                <a:solidFill>
                  <a:schemeClr val="tx1"/>
                </a:solidFill>
                <a:latin typeface="Arial" charset="0"/>
              </a:defRPr>
            </a:lvl1pPr>
            <a:lvl2pPr marL="742950" indent="-285750" algn="l" eaLnBrk="0" hangingPunct="0">
              <a:spcBef>
                <a:spcPct val="20000"/>
              </a:spcBef>
              <a:buChar char="–"/>
              <a:defRPr sz="2800">
                <a:solidFill>
                  <a:schemeClr val="tx1"/>
                </a:solidFill>
                <a:latin typeface="Arial" charset="0"/>
              </a:defRPr>
            </a:lvl2pPr>
            <a:lvl3pPr marL="1143000" indent="-228600" algn="l" eaLnBrk="0" hangingPunct="0">
              <a:spcBef>
                <a:spcPct val="20000"/>
              </a:spcBef>
              <a:buChar char="•"/>
              <a:defRPr sz="2400">
                <a:solidFill>
                  <a:schemeClr val="tx1"/>
                </a:solidFill>
                <a:latin typeface="Arial" charset="0"/>
              </a:defRPr>
            </a:lvl3pPr>
            <a:lvl4pPr marL="1600200" indent="-228600" algn="l" eaLnBrk="0" hangingPunct="0">
              <a:spcBef>
                <a:spcPct val="20000"/>
              </a:spcBef>
              <a:buChar char="–"/>
              <a:defRPr sz="2000">
                <a:solidFill>
                  <a:schemeClr val="tx1"/>
                </a:solidFill>
                <a:latin typeface="Arial" charset="0"/>
              </a:defRPr>
            </a:lvl4pPr>
            <a:lvl5pPr marL="2057400" indent="-228600" algn="l"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endParaRPr lang="es-ES" altLang="es-ES" sz="1400">
              <a:solidFill>
                <a:schemeClr val="tx2"/>
              </a:solidFill>
            </a:endParaRPr>
          </a:p>
        </p:txBody>
      </p:sp>
      <p:sp>
        <p:nvSpPr>
          <p:cNvPr id="5127" name="AutoShape 12" descr="data:image/jpeg;base64,/9j/4AAQSkZJRgABAQAAAQABAAD/2wCEAAkGBhMSERUUExQWFRUWFxoYFxgXFxcWGBUaGBgXGBoYGBwYGyYeGBokGxccHy8gJScpLCwsGB4yNTAqNSYrLCkBCQoKDgwOFA8PFCkcHBwpKSkpKSkpKSkpKSkpKSkpKSksKSkpLCkpKSkpKSkpKSkpKSwpLCkpKSksKTYpLCksKf/AABEIAQEAxAMBIgACEQEDEQH/xAAcAAABBQEBAQAAAAAAAAAAAAAFAQIDBAYABwj/xAA9EAABAgQDBgQGAgIBBAAHAAABAhEAAyExBEFRBRJhcYHwBiKRoRMyscHR4QfxQlIUI2JyohUXJDOCktL/xAAYAQEBAQEBAAAAAAAAAAAAAAAAAQIDBP/EAB8RAQEBAQEBAAIDAQAAAAAAAAABEQIhMRKBA0FRYf/aAAwDAQACEQMRAD8A9lWmGACHzBDGjyOjmhGEKmESIB27CNDt6IpkwJDkt3aAkAhk2clIqQOZgZjtspSCEl1Z5BPMnPhUwBmTCreck6PX1/fpFkTWlm7WljjxFvU3inO25fdTbX9f1xgThpJd3PXOjc8+FocpHdO39TxjWQ1Zm7VmEUVc/wCKQSOXaoqTdqTTZRP/AOoyueoewiptbbMjDI35ywl7UJKm/wC0OVdX6Rkp/wDLWFTRMqcsGjlKQ/QqrGpP+Jrcox03NfIDTr+IsjGqcMtTcVGvs+Vo8t25/I61IaWFSnA/1CzxLOE00ryjKy/E+KSXTNmsbgkktwJvF/E19BDai6+Y9eltPUxZkbbILKDx4FsvxliZRf4iik1ZXmGv+QJHQiPRfDP8gSMRuomkS5p8rV3ScmLUJ0MS8D07D4tCwGPQ91iZUZlKiC7trdqxZw+02AdTelc2AjnijgEc0QYfEhYpy9OMSlMZU+OAhsK0A6OSI5oXdghwjoa8LEES3hheHrBhrRpTWjgIUiKOIxwT3YUYn160gJp2LCfw4pxOg4wCx2OK1Fj5XYNQm9m+grqREeJm7z1oTTVRFHfNXGycogXW5tm9OA4C7AVN43IyRKqEZUDZZ0p9B6w4JArRxTl9W6esNFP1f9crxMlL3oz277zijgABW3Hv9xhPFv8AJcuU8vDNMWPKVv5EFsj/AJq5U+kU/wCQfGJL4eQaBxMWD/6AjKteNNY8+TKLW5cOWUb55/1EuL2tNmqUtaitStamnsOAHpGv8G/xTNxQEyaoy5ZqwNVVF+F4g8AeF0z5vxJoBQgihso0pyj37CSkpSAkADQWHKJ31nxYzuyv46wWHSyZCCTdSnUcqjedoi2z4Tw0ynwkBhYJA1yjWlFICbTX5iARZupJ9I5y1qvPsd/HUpT7jXzf8xktr+D1SS4cFOYNP1HrRmbqqnjU31596wL2zLBGrjPQ9Y6zplV8I+M0zEJkYhQTOAYKJZM1swT/AJNcdY1M5CtRbLvhHje1MIAoprehrTiOMbz+PNvLxElcmYXmSWBLfMk/Kfr7ROuc9g02BxSkLFWfX068oP4XaAVcgHnxZ+Vozc9FQwsbn0/MJ8QhTPQDLK3UxjNGv3X74xJuwH2bteoQt3tUN1ezU7qAZEYsaIAYUwrQhiIVMdDGMdAwqiYaYkUYjikRTlMk9lzpqYzOLxJs9sirS9dQLrsMqwW2lizvFLKDB3sFODRJ0AHmVkLVNApSkF7JLPRqitssmSbUJclo1CmKFHI4ANSld1sktZOf+UIFChr9sq89T6R00uHbP2+vHU3MclFD36/iwjSHlm776esCvGO2xhcMpQ+dflRzL1pkAH/uDAT1ev779I86/kzF72Kly3I3Jb9VP9AP7iybRk8NgN5ClKd3B0uXPUPDMZhAKiwTvV51PRj6RbViS4A8xs2pNKgZM2WZhwkCYEpSvzBKiygxBqVJNRR95jcb0dRovBU8IlpGvdI9N2LtEihqI8a8MzzvboLiv2+5j1LYs52zblwMY7g1OJxRagpn2YAzB5usHpkobj8OX1gVNFI4xaCbUnFJcejd2gZisSySSaN0ygztFDjJoBzcOpYVSmsdeUY3aM0qUTR39Yn8K7bGEx0tavknD4S+Bcbqq6E+kdtfZplm+fXKAW2ioIQoXSsceV+MdbNg96UOEU56WqbWGnCJNj44TsPJmAvvy0nq1fcGJ54oBb2zyjzAXPwxNmCkuxuwH16/qNhs7EFSAS+Qr5noKvo8ZlJryrQPlXPrF7Y+JMuaEO6Vh6EFiwr3bjeF9itLDYcmOMcwhTHQ6FgGKMR78PMRkiNALtQqBdvmJuXtbhxAsLly0ClHeLmrcT5cyz31e54RPi8VvTFKqQ7JFaa8v7iuo+/WOkQ1aQ3006xzndYd/kiGTZgGXD7nlxJ+0M/5gSN4bvSlGAuctMzASCasCoApZxex/vnHlv8AIU3/AOtcmhQkh6ZM3UgxtsRtLRRe4/JHDIZNrGU8c4ETEJnJBdA3TxSTc9W9Y3zBk5U1iMyLsNeUWMbiBuhSXCwfNqXd/ZrQGKyDwryiZMx6E99O7xsGfDayZ4Nb1vmw9Hj1Tw5NYkcNPzGI8GbGZ5hHLJjwaNnhpKpciapN2YHTJ71Av0jPQf4h/ks4dRkSJZnTEhlMWCf/ACNhGZ/+ZmMSfNhpRGgWQc83P0intGbJlAS94oS2/MW28s8f+5ZNshyEZ2did9SvhypoSA+8Vgm923QODQnMGyxH8ly5qdz4MxEzmDUcYLbM208liLXcVqPaPPdlYGat1JBWE1JALjmDY09o3suXvyt5OafQtaLZIMht7xInfKN0ltACfq0Asfjt6Wobihx5MYhmEqmqBCyd4hkgOGLZxewWyZuJWJEoKVvXcVS3zb2gH3jQ9e/j2Wr/AOHSN538xHIrUR00g5OTllanGI8FhBh5MuUKhCEpfkGJ+phZ08H8V/HOPPfaIPiUP9RYw7GrGgBYA0AO9Rv9W1v6Gug8Wyy7/vhDhPG+DoCC4ccCaXziK1mHmOkcunrErwH2AssoKJu6cw3NmrQ9bCsGI53wdHR0dEESiIr4xW6hZZ2SaC9onWmBu3Vj4JFiqg+v2joM/h1A1bth6/eIcVOG89qU70hJNEtSlq/nlAzHz3NwKB2PGl/YdY6IWbjd53Zsmzd78dALZwNxGLJzz1fJup4w1RO6Uj91v/ebRERZ/wBdI1IhiphyFuGcTtvAggEEMQagvQgwxSBa3b/qFKgkctI0oLJ8O4JZMgoUma28JhUSkPZB/wBQzDe1Z4ye09jmRM3Q5BdnuCCxTzBHuI3crEplnELYKUZQKQWKXKikvqBvOYH4zYCv+N51BUyYkTZZqWIJdNLq3d1214QgLeG5wVLQBpHo2xMGlSGIFsx9eseL+FNr7iglVnblHr+xtsAMzFxYXjHcHbR8Ny2O6kBWZIBvzFqWjBbUwMyWTKly5aQq/wAOSkE9QKR6lO2lLUKu/eekUETgFOwoc/WMc9WKqeE9gJweG3Vj/qTVb0x60qAk8h9TFzA7MlBakMAFjqCLGtixMRbU2slPnJo3WmkRYQL3fjbweim0BuHfKJ79Hl/inZn/ABcfMAAAV5klmNaKy1r1gx/HO6nEzVUf4YD2Z1B/VhF/+XMIkqlzA28AAbVBf8CAXg9Z31kf6sTzNtP6jtPeUemfGG8K5077tEc1mH2gQnGHXvhl31iWdiSa1DaWdmFTbvrzwX5A42vyyzhxmsa2v3WppeIsKp++As30hkxNBmx59IgM4LEBPn3hUpSA+Ybo7NUt6MQdkzAQDGPnE/CIQnzByGalteItkz6vqsAslAJufTpwjHSrMLCPHRkRKTAPb6wyQ9a/b0/uDpTaM5tdbrahA0FaZE55+sbhoPPSzgsMzp7dmAGJWFOQaOakM5JdkjLib5OIJ7bWyaBiTSoDtY8/oA8BVAWvQN7NTL9vwjrEKgaPln20KuXQH04mkKAGrFbEqIo1++p/NjGw4kagHpwihPxFamg6d1hs6eeR4vx76xPhdkpmIC1zCh1brBLszE51oYBUbJmnzo3FFn3Ff5Aj5S4ao1gjs7awXLICVSwFbq07rpSRRQD1SW4+kNOz5aQlO8CQGT8XellTUooFhQZgZRn9tbUmYOYFSd+WqZRaVHeBIoFpVmkjna8T6KG0MOPjzAP9jwvGg8OY9YG6S7W+3OMrh8cpanWDvkuq/wAx0Fzl6xqNhkEEVBeoIZu9I1fg1cjapapc5/dvxF5GMBRvH01gSiSmn9DvOH7QVuylHJIKlNRwkP8Ab2jngdiFyFy1KxK9xBcJAUyvMCHHHTlGMxu1Jckq3Z+MXkl5iZaUj/xAJV1aA2P22sr+PMIWtXyS/wDQA+UAWan0gfMkTJhKl7yjR0oBUU0pvEUTG5yL+L2+rELSZ61MB5SQGJ4lOjm8abwph6TFakD6nlnGG2nJSAn4YmboFd9LB2FAc66mNd4BxAMlaSapU7FnYgM49feLfg1KRWnfCLaS5vnRrhv1FaWreDguNbu0She73oc2jAI4ZQSWNLmlaXp+eJ5xYnS2SwJ6NRtPyYConOb/ALv05/3BiWXSHbvvu8YolwswEvo1xxFu6cng/sQgILf7GjvU1p9W1eM6EgFzkfR7Rews/dLAByH4DdZsr3H/AOR4RizVjSmOhiKgF6EOOUJGDD1xlsY5maADMuXq7+0ahUZzGp3ZhKgwfLnm8bgA7WLgg0oBqTyF8s7nJhABd/39/vnBza02jFt7MOaDic3tTlZzGYxm1UJHl8xravo1NPXlHWIuHlFDFTK174UygPjttTCPm3OCWJaueXfOM5i8aVXUpVhcxuDXlClqCUJUpRNEpBUrplb6Rcm4EiWZc5C5KVkFG+y2LM5DszgJPEpgD/GeORL2lK3yahSEVstSSEvkXPl5tHo8rZCsXj5pnuqSmUkpQflJVvJYaHeQpRztEtwCdkzgqbN+IUqlFI8qWUQpVA3lt5VUOo0iht3w+jEIJklaDKZYQpJUlibsgqUgGzhLGkbvw3srDy0GSlAlzk7xVSqq/OCfmSxA4O1M6nhvZiBjMaFEqmkJo1AhYctxCmSeCU6xn8vqh/8AHWyUfEXN3QFSgEbz+ZRKXJrRKWqGDs1bvD/J+Ply1yFiYkzQSPh03lS1B98sXCUqSwJ/3LQc2bKGHxPw/wDGamnNIVnmAPTe0AEUdlbEGIxM4LE1O6tRmuQASpEtCJdCd5IShRY0ZTZxN90B9n48KRvAPQuOcUMfh58v4nwx8WXMQU7pX5pZYg/M+8GOumkP8S+HZuzlhctXxMPMXuIuVpUXIQoZ/KWUKlrPeCdtiZLA+LKmIJZt9KkvqzgPG578TFDw/wCE5ZBmT0lasklwAK3zaH7T8XLwYKMOlKEnLd3ecafZe0kTEuD0PJjGO8YS5appA/xSVHMk2A5NWLPb6KCdqzMQPM2bgCg7eCuw9iIUAQpSFH5txRTvB7egEANn4qolpsflN7NT0/Ea7ApCU+ZRSNMz940CSJwlL3LJoQNA1hF1NQ/tFObh0KSSEkqAJBZRVYmr3pDMDiizHm5L/wBRkX0li8EMPXUcuL1H1/uBsr68esW8OWb10oOz0eM2Avh1H0yi1hwCWIfhwtY5RUkTHHEs7P8Aen5ghs5I3qlwB6tXr+o5Ug5hC6E3sL1txz5x0PTHRyaPXGc28shCligBZ2sHLnUk5NqLRolm0AsfJXMQtIV/iCkAM1a1JPmcaUd46RHmPiDHrJZiHcj2cWDKr9LNGRmYs7pAAGYc60s1++W72tshzuTKNVJGWRNa7vO5L5xm9oeHVIG8fMGo1XLgegsWB9KR3iMxOC1VJBBP765dtFGYcgK907/u3iJu8Tu01L8hl9frDVSN2g1r9Of9jnGhXkSCx1ehBsexHon8Z+OTLxExOMnKUJiEpQuapwlSCogKUflB3jU584whlg1yvTQ/Ud5xEuW9HAJ7vmKcYlmj6bVgETt2ZVJA8q5aiCxBsoXDHjeBp8EYbe3pYmomVPxEz5wU5NVElRBc3cEHQx5x/HX8mIwkj/jYlKghJUZcwAqACi+6pIqmpcM98rxvNl/yBLxE0SpCVL3gT8QjcSGt5T52yq1cmqOV5sUH8QbKxkuejFKWZyJTEhKQCgMXLJop8yBDdnePpUiWtIStc9UxS5gKSgBSi+6d4BRYMmwtaNjtrEqCpSEuVrNEvdI+Z+GvWAXjzYslOGnTfhhU9gr4hHm8hcsMhTd6wllzYAScZP2hiZSmUkIcIQCBJdW8N8i5WAo+lxUHaY7D4SRIKZ/w/hKIC1TSkJUeO9mLhrNGL2N4zkSEAIlzFLJbyS1KVWwDhhpn1h20tp4rEzZQn4cycP8AECQqagH4ahZbEuFVYOGJLF41Z7/hGc8RSThMQsykqGGUoCUsuUl0hRQ6i7gks9xreMvtDaG8VEEXqLXz1arR7LjZCVS50uX5U4chMtTuorUlEyZMUq5WpKiHv5lHOgL+R/ByVqkmUhSpiip2BWoIADlVyQFFLE/7EaNrnr+h5psjDqM53sSSfYN0+0bnZmGLhW+lJ43I55dIpbK2MrDuoAivmUGJTe4uLxudkLSQ6t1SQCVFQoE3KvQReriKcnE7iVLK2CRVg5L2AD1JJbrGcm4s/FWbeclsqklveLEqemYVMoHfWVkhJQiWhBJAAIDPQtVgzkmw1eKEyaopokmj0dgA/Ms/WLAbwuJGt8yM6074QRRiCwBt37wEwVRXI6taCkpVMwT33ziWAvs6aQa6UO7TM9OxB3BHM0LUL6EE8qd1jMyp3kZ+ltK0gzgZ++GBLgGt82evM+8ceoRo5a1MKKPQfmOiEYwJABBs9lG//iDHRyytLyoqTiEpUaWPOsW5mUZnxl4kGFlFvmVQaB8+JpaNT1GW8U4yXKXvlVRU68B9gOZ0jzvaniGbiFbkvyS7UoSHFBoKV+sVdrbUViFly43i6nu+nCH4OQw00Gmo/P5FPRJiK0rDFma34FB6GuTRJ8KoBz/XTrF4ymDUZsyOxx01yhgQKvZude+3eNCl8Pu2gdu7xGQ+QbIMM+Yb1z5wQWi4yzqad/eI2rp0776QUOmyjpTLPW+md/zBrwx42xGzyQhKZqCDuoW6dw5lJAdqklNuVYqiXZ7Zdt+/u2dIpTU26fq34dZqN+jxJs/aUoYjF4hOHnSwR8PeYgivkBqoFgXHK4jS+GJqcXs+U6zMCt9KnJLMpQ3FcQlr8OEeJLwgVlU2PQadLajhDcLNnyDvSJsyUo/6qUl+e7e7Rm8j6G2R4ZlyihbVS+6X1p9CfWM94yxk2fO/4sooTK3mmKVunfWR5kjeFEoTVRDMxcigPmkn+UdppSJa5xUkMCrdSFlJZ3WA4p/lcZGNn4O8ZbKTImGZMKFlJSsTEbroIJ3JbKVvCrULl7ARj8bPaum47ETDimwSvi4cATPhp+ZW4QSkFXmUA4UE2uBYQSV41SMXLnIIXLmS0SFoPlVKWFFRBTcHzONQOEd4MRLmb+IQpO7IQNwA/MAneWpZ1LFPThURtxaZ61/FMn44H/3JajhyNQFqDTBTO4zNCNfbgO7ElTZswTJkz4it5W8zFKUpUUlm/wAcgnO9LmhtnbClqnycNKHwSd1UxJKt7/YIHygG1HcDjTGydpYaQmYmZPWtAvKQVELIa6X3ABq7e0UNqeOJit5OGT/x5amql/iFtVAsl9EgUasXPUFfEu3P+NMEhCQEqlgrP+ZC7itqZXrk8Q7PxaF/Kb5WMZKUd5yslT3JJKlHVzUmHMZanfkdOekdIPRcKq1jl7+0FpC6Meffq0YvY22gS0y9PNkeYjY4cmjinLtsolFiSS/0MFdhUmNkoEUqATYH7GBksVe/5i9s0+dKgaj3zbjZ2vpaOXQ3cgndFupY/SFiHCzTuuA71pCRw1UuPxSZctS1kBKAVEnIAR8+eMPEysZPUpyzkJDnypdsqOW9Gjbfzd4mCZaMLLPmWd6YxDbosk8zXpWPKcIWFiX53OXf0jt/HP7FuTIYU9uTd8ovSJSWLcqXpz9OvMRDLQL19Hv/AFeJ0IIFa6Pb11/MdQu5TWw0t7RAoka09OWfLt4fvHdzu79c+PeiYcB29O/ty8oRA2Jz4w4Glbat7Qw0NRnR8uBIz71dzEt0rp1gE3c3tfrrCJ4CndPr27yS+Dn2fgPakcmwvbNqHj6/eKIxL4X7/Pd1VJfnl9/rnx1LzMHFPW7/AJp3ksxJ4Nx66V76AKisI9+3cX6+/HzUpmzRoeYIbnw17eDCU1bs8+69WiNcu2h+vS/edyApRMTLUhEyYlCj5wFlKVMDRSR83X+opM6aofC3plgAjeLGtEs+sF5sihry9qUyoK0sOBTVXhyFGrFQYF8xUe4/rIKeI2aZYqUnIgF255ehaI9wgv8ASn0tFrdOtDcOaF7EHiON4kRhbcvalYCCUlsntag/vOJ96ny83b1zyiUShbPK9LemkIUOXJsCM6/aKITIKaioOj+X9RpdgeIFoIlq8ySRc2vn6esA0pP5MX9jYUmakA+p5Z92gPRZP2zyoIs4VX/UDAlzlc1q1bvlrUMb1wPN3plEiZZoUllAljlT/E8wKco5VG/2eQqWkglm7yjojwgCkhRKg9WsevGOjzeNPnr+QcWJ205+iDu8zc/XPjFXD4dwHDZC3Tux4GDfizZW7tCef9lkkVJNSL5uwOd+ULKwaWAbhzFe68I9U+IHy8KU5F7voRlqLdv5pJaQaXFWtx6G3L7XMRI5+9dK9f7tESEACzN7++mb5itjFVUXL6e9y36/NRDUSacOtD68jf7GLSpQ6fa/0z/e6zdAypn2evu+b0QGUKg1Bs/t9enCoDJJYbqqlN/sa+nThSyseaj/AIp+rnSv+UV9oghpgFR5SAKkevTrzgJ5UmhL0e1mtfpzoYeZPD7tb+uw8ezpyVMoDmBnxH19Ytboqze3R6W4fY0CD4TVzPTT17u4dEDImtq6636dOTWRMyArnrnwtf36snIpqTypl321EASOeXLXpX39YlTdWfrn3/dzYUzWIqPpmdW+uVYiUkG17d9/YAhJM0ZsOHfHP6/5Nm4ZCkkUqNfx3/6mFmYPMjq3pw79aWJw0wW7v31OsUV5JUnfCxVBZ6HeSQ6eBsebw8zy/wArPUONWAIeEwh3lLBDrSUqYvUIJcEdXbP6qrHLmlphUwrXeAf/ALXAvSg09AnQl/03LMd9YVaadB33xMQrm1FxQfqnL2h4VlX9N+KesBI1L+v57z0h+HUQoF/2HGXp7Q0DT29KfSHhJbvm3evGKNrs7G/EHFvX80+og5g5BIJqaDeAq4qQocQR1rGO2LiDvJBqBUNfiHaleNxHoezJZLGhCi5I4i4bWhPGOXfgNYDEK+GN3d6nWtHNmIjosyMP5fKn3DPwcZ36x0edWC/k3Y4StM8BteIJrzYl+pjPSMKSkqGXUl6v7R6h4w2OnESSFBwAXa7G5HEM/rGBwOAMomWrKgVQOC5Ht3eOvN8QJXLr+ornBMTfdqb2vT3d3u/UvtLB7hBepB9nHfOKnwbjt+X2jYFGXzvllbKmYHGlKgtCuWRxGQ4U06V5cADP/FCqljlqTw4AxDiJKSflLWe93OuYPo5s8VQhdC/Xn3w9w0T/AAgpJFgqnIcPp7amFxEhqsf7YevfLpCb5aWHZ7tFAfBL3FtxY52MFySG0yLXfLk/09Bs9ICzxrmaxdkEtu3zD5jTjT9aRRbCrNetb6ada59IhMyuYbiM+lm7IYQ5Ml7hxS9a3H0Pv/3CE+GMjQE87ZEcu2pEPSN4Nc++objm173q1SbJIDv+f2O862goBjy7OlB/62YB5Al6ZvmH/o9nUUUBOLEH+zr9fUw8q0NHc8+eX9QkzBuaEXfs99bxVmoUk0BbPh28UJtLA743id1SflUKEHv6UitiFb6UrsVprpvJLKAPMP14RLM2nQu3I0+sdJky5hG+oplpSCN0OpalVLPQVL8OsQUAoDXThk1sosSwTa+v09GJ6GJE4BLqAJKXo4Dm2lOv6h6SElh+mp9Yols2Raxy0fkG9IdLTvfvu2cOCX41Hv8Av6RakyXz53rSp4e0UEtkSWFfz/Tu/wCI9E8OB0ICa3IrnV0/gxh8LIZFXcHvLJ/WNX4TxRSooyYKB0IbvoY5fyewbeQhW7UkHhnx5/iOidCgQCM46PLqkmB6H9RkNqbECFFj5bgPX8kC0bIxTxkkLSRnlzjcuDz3auC8ovQ88iX4XbpAz/jGh1DdY2eP2cXVRkjPU1HWKR2SSCxer0DF6/1G5UZUyiOHPu0VF4Y377/PSNNtDAMLNRwLPYF9WP1gduB7UMdJQIxWC8l7VY/vh6t1IpCSFAUcHnR7d6xp1VDQJxmGellC3EPl3rFgEYmR/wBSoFRTTlZj+s3h8uW4en4Oj5i3tEmKUosXao5O5/Mc1qF/qeHqa/uKqRILVD/UWrx/rmHrNtQNeVuLsW4iloXdpvWeoy45930eGpkO9OlOVzzsbVtmHLQM+HfekQz5hDF6DlbQ9584kVIdVjevD2pYd/KmLwwT3TvPt4oeiecqG9B6/b24AKqYC79R6+h71MUUeUsadm4HPt4mRiw4Hq+dhVu+YYQxDMVsRE18iRwr3TjaBqNm7oElYql/hqB+ZLlRFbmp8ub84LicHJDjPl+c+3IrYle8kg3FuBDV5ghxzEBTmI3Esj1NSeev2anFcMKB6E3y1p6xNiWuGrkPX7w1IBZz177vrFEstBZ/p7W76QWwuGKQKZaPajDIEk/XSK2Fluwa5Bz196xpcNg2Q5FDQcbU9NIlodgMOwAN27t11jR7BwCviP0bUs7Vt+4H7GwqlEFnL93zjd7O2eJaQ7lVyT30jj31guS0gADQNHQ4GOjgrjEZMPeGkRRXn4RK2BFrHjA5WDVvlKUlgRVmFQ9OUGY4RdAafsyh3khuFaRm8bsvyltOt7vyjfQI2jsq5T8uYZ2/I4RZ0jztSa074xFicIFilxUVeuhjRY7ZdHFYDS6KYjNi8dpRmsalw1QTQhtH+8RYOpzpYajhf80zq5jbGEbzDrdjev2gWJRBJD2f9fuNi4Jb1Fz9WJLVY2+hrQwokKA6egNba983SVOHcj7uQa959YtKL304v3fusBRnYclmHp7jvhbOOdJcMQbnWnpm+X1yurcfU5/f3/uGzDTzHst239QAdckF6eXs99mIJ2EoeD/Vs62I/Twc+C9b/wBv+866m0cuQ7t7U7/HByboAuoGhar905v/AFCBRUW1vyzzp3lB9WyHa9NcuHethaOXsNQqACaU1/GnKGgBiJaSje3vNQ7rUDi2896j3rnF3Y+E3ldHA1yzDWc+kGsFsuUQFbtQbF2FNH16RewmDSlt31qbt7U9oaKmCwY3rPpzNTzuzxr5uA3kIS1BXlZ7QP2RgnWk5B66mNtI2VZ3A51P/wDP9xx76EGwtn7tSN3hx45waMNlpSAyWpkMu3h0cLdUsdHQsBGTDIVUNMVT3hAYYDCvAP3o54ZCwA7G7PupNeDVvaAGI2ehZfdY8MmjXxXnYJKqsx1/OsalxMY3FbMKkFJNci1+/sIy6tnmWpiCz+3W+Rj0nEbFVcKfhUQA2xshW9vbid4moUPmYZax056TGRmy1BgECl615jWrw7DbyUjeaga9GDa90jRr8NhTKT5FG6We9+MKfDQSwUBwLN6CNflAESgE0pXj61+sRzsLSlK/b3+2rUg8NgkF3BD6t2YSfsU5V+14flAGk4UCvsLcIl+ECPlz5RfRshQy96N39IuStmsQ9Bm/SF6ApMqv55RKZW7ccH46QcGxnG8EkhsnNfvFpGxF2CG4kjnXvKM3uDLy8IVbxQCbOAOdecGtmbEUSneSSdOrV4axopexgJbA1LOftRtTF6RhwgMMubnnGL2uK2A2UmWBQOLNYcovvDYaDHP60mBjiYYBClMRDnjoZHQMKqIzEy4iMaDY4wrQkFI8KTCNCPAOhYbHGAUwikAhiKcaxBj0rMqYJZaYUqCKgMojylzS8D1/8wJO78NRdRTvGrbzpBIID7tCeV6wwXzs9Dg1BGhaLECsQcSJqigJKHQACoWG8Vqya4DV+V84WQrElwtKB/01bpSa77+W6jQitqEQF2ZgkKqUj6fSITsmWTn0JijLTjAACEqOZdIPyg5H/YtnY6iJphxRQghKN7eJUHADA+UXNCLmp0Gl/Ytp2XLs3/sr8w//AOGy6OhJbUP6veKs44lpe6lLsfiVTcpIG65PyqYm9KVhiJmLr5EUJYuDvDygWWKsVHJ2Ao8T9golIAYU4Q4QNkzcR8QBSE7hKt4hQcBvK1bPSxNcoItECmOJhpeFaA7rHCEaOAgHvD0xFCoVAJvR0P5x0QSKiNUdHRYhIbl3rHR0VXH8fSOTHR0Av6hpjo6IGpvDl2jo6EHQ1Vo6OhQg/EPT36wsdAONjCGOjoBFQsdHQDh9oYnv3hY6IOMdCx0B0cPtHR0AsdHR0Uf/2Q=="/>
          <p:cNvSpPr>
            <a:spLocks noChangeAspect="1" noChangeArrowheads="1"/>
          </p:cNvSpPr>
          <p:nvPr/>
        </p:nvSpPr>
        <p:spPr bwMode="auto">
          <a:xfrm>
            <a:off x="368300" y="-1413869"/>
            <a:ext cx="1866900" cy="2447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eaLnBrk="0" hangingPunct="0">
              <a:spcBef>
                <a:spcPct val="20000"/>
              </a:spcBef>
              <a:buChar char="•"/>
              <a:defRPr sz="3200">
                <a:solidFill>
                  <a:schemeClr val="tx1"/>
                </a:solidFill>
                <a:latin typeface="Arial" charset="0"/>
              </a:defRPr>
            </a:lvl1pPr>
            <a:lvl2pPr marL="742950" indent="-285750" algn="l" eaLnBrk="0" hangingPunct="0">
              <a:spcBef>
                <a:spcPct val="20000"/>
              </a:spcBef>
              <a:buChar char="–"/>
              <a:defRPr sz="2800">
                <a:solidFill>
                  <a:schemeClr val="tx1"/>
                </a:solidFill>
                <a:latin typeface="Arial" charset="0"/>
              </a:defRPr>
            </a:lvl2pPr>
            <a:lvl3pPr marL="1143000" indent="-228600" algn="l" eaLnBrk="0" hangingPunct="0">
              <a:spcBef>
                <a:spcPct val="20000"/>
              </a:spcBef>
              <a:buChar char="•"/>
              <a:defRPr sz="2400">
                <a:solidFill>
                  <a:schemeClr val="tx1"/>
                </a:solidFill>
                <a:latin typeface="Arial" charset="0"/>
              </a:defRPr>
            </a:lvl3pPr>
            <a:lvl4pPr marL="1600200" indent="-228600" algn="l" eaLnBrk="0" hangingPunct="0">
              <a:spcBef>
                <a:spcPct val="20000"/>
              </a:spcBef>
              <a:buChar char="–"/>
              <a:defRPr sz="2000">
                <a:solidFill>
                  <a:schemeClr val="tx1"/>
                </a:solidFill>
                <a:latin typeface="Arial" charset="0"/>
              </a:defRPr>
            </a:lvl4pPr>
            <a:lvl5pPr marL="2057400" indent="-228600" algn="l"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endParaRPr lang="es-ES" altLang="es-ES" sz="1400">
              <a:solidFill>
                <a:schemeClr val="tx2"/>
              </a:solidFill>
            </a:endParaRPr>
          </a:p>
        </p:txBody>
      </p:sp>
      <p:pic>
        <p:nvPicPr>
          <p:cNvPr id="2062" name="Picture 14" descr="http://latinhispanicas3y4.files.wordpress.com/2012/05/juanruiz.jpg"/>
          <p:cNvPicPr>
            <a:picLocks noChangeAspect="1" noChangeArrowheads="1"/>
          </p:cNvPicPr>
          <p:nvPr/>
        </p:nvPicPr>
        <p:blipFill>
          <a:blip r:embed="rId5"/>
          <a:srcRect/>
          <a:stretch>
            <a:fillRect/>
          </a:stretch>
        </p:blipFill>
        <p:spPr bwMode="auto">
          <a:xfrm>
            <a:off x="147639" y="3513732"/>
            <a:ext cx="1955800" cy="2570163"/>
          </a:xfrm>
          <a:prstGeom prst="rect">
            <a:avLst/>
          </a:prstGeom>
          <a:noFill/>
          <a:effectLst>
            <a:outerShdw blurRad="266700" dist="88900" dir="5400000" algn="ctr" rotWithShape="0">
              <a:schemeClr val="accent4">
                <a:lumMod val="25000"/>
              </a:schemeClr>
            </a:outerShdw>
          </a:effectLst>
          <a:extLst>
            <a:ext uri="{909E8E84-426E-40DD-AFC4-6F175D3DCCD1}">
              <a14:hiddenFill xmlns:a14="http://schemas.microsoft.com/office/drawing/2010/main">
                <a:solidFill>
                  <a:srgbClr val="FFFFFF"/>
                </a:solidFill>
              </a14:hiddenFill>
            </a:ext>
          </a:extLst>
        </p:spPr>
      </p:pic>
      <p:pic>
        <p:nvPicPr>
          <p:cNvPr id="2064" name="Picture 16" descr="http://3.bp.blogspot.com/_hGJ7YS4uKBU/SMOhF2aSk9I/AAAAAAAAASY/zUXXPSlmUxI/s400/rojas+zorrilla.jpg"/>
          <p:cNvPicPr>
            <a:picLocks noChangeAspect="1" noChangeArrowheads="1"/>
          </p:cNvPicPr>
          <p:nvPr/>
        </p:nvPicPr>
        <p:blipFill>
          <a:blip r:embed="rId6"/>
          <a:srcRect/>
          <a:stretch>
            <a:fillRect/>
          </a:stretch>
        </p:blipFill>
        <p:spPr bwMode="auto">
          <a:xfrm>
            <a:off x="2366965" y="3418485"/>
            <a:ext cx="1863725" cy="2651125"/>
          </a:xfrm>
          <a:prstGeom prst="rect">
            <a:avLst/>
          </a:prstGeom>
          <a:noFill/>
          <a:effectLst>
            <a:outerShdw blurRad="266700" dist="88900" dir="5400000" algn="ctr" rotWithShape="0">
              <a:schemeClr val="accent4">
                <a:lumMod val="25000"/>
              </a:schemeClr>
            </a:outerShdw>
          </a:effectLst>
          <a:extLst>
            <a:ext uri="{909E8E84-426E-40DD-AFC4-6F175D3DCCD1}">
              <a14:hiddenFill xmlns:a14="http://schemas.microsoft.com/office/drawing/2010/main">
                <a:solidFill>
                  <a:srgbClr val="FFFFFF"/>
                </a:solidFill>
              </a14:hiddenFill>
            </a:ext>
          </a:extLst>
        </p:spPr>
      </p:pic>
      <p:pic>
        <p:nvPicPr>
          <p:cNvPr id="2066" name="Picture 18" descr="http://wa3.www.artehistoria.jcyl.es/ciudades/jpg/PAA03469.jpg"/>
          <p:cNvPicPr>
            <a:picLocks noChangeAspect="1" noChangeArrowheads="1"/>
          </p:cNvPicPr>
          <p:nvPr/>
        </p:nvPicPr>
        <p:blipFill rotWithShape="1">
          <a:blip r:embed="rId7"/>
          <a:srcRect l="-1" t="-1" r="11530" b="27038"/>
          <a:stretch/>
        </p:blipFill>
        <p:spPr bwMode="auto">
          <a:xfrm>
            <a:off x="4479926" y="3437533"/>
            <a:ext cx="2090739" cy="2633663"/>
          </a:xfrm>
          <a:prstGeom prst="rect">
            <a:avLst/>
          </a:prstGeom>
          <a:noFill/>
          <a:effectLst>
            <a:outerShdw blurRad="266700" dist="88900" dir="5400000" algn="ctr" rotWithShape="0">
              <a:schemeClr val="accent4">
                <a:lumMod val="25000"/>
              </a:schemeClr>
            </a:outerShdw>
          </a:effectLst>
          <a:extLst>
            <a:ext uri="{909E8E84-426E-40DD-AFC4-6F175D3DCCD1}">
              <a14:hiddenFill xmlns:a14="http://schemas.microsoft.com/office/drawing/2010/main">
                <a:solidFill>
                  <a:srgbClr val="FFFFFF"/>
                </a:solidFill>
              </a14:hiddenFill>
            </a:ext>
          </a:extLst>
        </p:spPr>
      </p:pic>
      <p:pic>
        <p:nvPicPr>
          <p:cNvPr id="2068" name="Picture 20" descr="http://3.bp.blogspot.com/_ZvCGSCjzY_A/S5abK0a3r8I/AAAAAAAAZew/28PpMxlQ-e8/s400/migueldecervantes.jpg"/>
          <p:cNvPicPr>
            <a:picLocks noChangeAspect="1" noChangeArrowheads="1"/>
          </p:cNvPicPr>
          <p:nvPr/>
        </p:nvPicPr>
        <p:blipFill>
          <a:blip r:embed="rId8"/>
          <a:srcRect/>
          <a:stretch>
            <a:fillRect/>
          </a:stretch>
        </p:blipFill>
        <p:spPr bwMode="auto">
          <a:xfrm>
            <a:off x="6707189" y="3961411"/>
            <a:ext cx="481012" cy="642937"/>
          </a:xfrm>
          <a:prstGeom prst="rect">
            <a:avLst/>
          </a:prstGeom>
          <a:noFill/>
          <a:effectLst>
            <a:outerShdw blurRad="266700" dist="88900" dir="5400000" algn="ctr" rotWithShape="0">
              <a:schemeClr val="accent4">
                <a:lumMod val="25000"/>
              </a:schemeClr>
            </a:outerShdw>
          </a:effectLst>
          <a:extLst>
            <a:ext uri="{909E8E84-426E-40DD-AFC4-6F175D3DCCD1}">
              <a14:hiddenFill xmlns:a14="http://schemas.microsoft.com/office/drawing/2010/main">
                <a:solidFill>
                  <a:srgbClr val="FFFFFF"/>
                </a:solidFill>
              </a14:hiddenFill>
            </a:ext>
          </a:extLst>
        </p:spPr>
      </p:pic>
      <p:pic>
        <p:nvPicPr>
          <p:cNvPr id="15" name="Picture 16" descr="http://3.bp.blogspot.com/_hGJ7YS4uKBU/SMOhF2aSk9I/AAAAAAAAASY/zUXXPSlmUxI/s400/rojas+zorrilla.jpg"/>
          <p:cNvPicPr>
            <a:picLocks noChangeAspect="1" noChangeArrowheads="1"/>
          </p:cNvPicPr>
          <p:nvPr/>
        </p:nvPicPr>
        <p:blipFill>
          <a:blip r:embed="rId9"/>
          <a:srcRect/>
          <a:stretch>
            <a:fillRect/>
          </a:stretch>
        </p:blipFill>
        <p:spPr bwMode="auto">
          <a:xfrm>
            <a:off x="7443789" y="4799608"/>
            <a:ext cx="481012" cy="684212"/>
          </a:xfrm>
          <a:prstGeom prst="rect">
            <a:avLst/>
          </a:prstGeom>
          <a:noFill/>
          <a:effectLst>
            <a:outerShdw blurRad="266700" dist="88900" dir="5400000" algn="ctr" rotWithShape="0">
              <a:schemeClr val="accent4">
                <a:lumMod val="25000"/>
              </a:schemeClr>
            </a:outerShdw>
          </a:effectLst>
          <a:extLst>
            <a:ext uri="{909E8E84-426E-40DD-AFC4-6F175D3DCCD1}">
              <a14:hiddenFill xmlns:a14="http://schemas.microsoft.com/office/drawing/2010/main">
                <a:solidFill>
                  <a:srgbClr val="FFFFFF"/>
                </a:solidFill>
              </a14:hiddenFill>
            </a:ext>
          </a:extLst>
        </p:spPr>
      </p:pic>
      <p:pic>
        <p:nvPicPr>
          <p:cNvPr id="16" name="Picture 14" descr="http://latinhispanicas3y4.files.wordpress.com/2012/05/juanruiz.jpg"/>
          <p:cNvPicPr>
            <a:picLocks noChangeAspect="1" noChangeArrowheads="1"/>
          </p:cNvPicPr>
          <p:nvPr/>
        </p:nvPicPr>
        <p:blipFill>
          <a:blip r:embed="rId10"/>
          <a:srcRect/>
          <a:stretch>
            <a:fillRect/>
          </a:stretch>
        </p:blipFill>
        <p:spPr bwMode="auto">
          <a:xfrm>
            <a:off x="6719888" y="5467944"/>
            <a:ext cx="468312" cy="617539"/>
          </a:xfrm>
          <a:prstGeom prst="rect">
            <a:avLst/>
          </a:prstGeom>
          <a:noFill/>
          <a:effectLst>
            <a:outerShdw blurRad="266700" dist="88900" dir="5400000" algn="ctr" rotWithShape="0">
              <a:schemeClr val="accent4">
                <a:lumMod val="25000"/>
              </a:schemeClr>
            </a:outerShdw>
          </a:effectLst>
          <a:extLst>
            <a:ext uri="{909E8E84-426E-40DD-AFC4-6F175D3DCCD1}">
              <a14:hiddenFill xmlns:a14="http://schemas.microsoft.com/office/drawing/2010/main">
                <a:solidFill>
                  <a:srgbClr val="FFFFFF"/>
                </a:solidFill>
              </a14:hiddenFill>
            </a:ext>
          </a:extLst>
        </p:spPr>
      </p:pic>
      <p:pic>
        <p:nvPicPr>
          <p:cNvPr id="17" name="Picture 14" descr="http://latinhispanicas3y4.files.wordpress.com/2012/05/juanruiz.jpg"/>
          <p:cNvPicPr>
            <a:picLocks noChangeAspect="1" noChangeArrowheads="1"/>
          </p:cNvPicPr>
          <p:nvPr/>
        </p:nvPicPr>
        <p:blipFill>
          <a:blip r:embed="rId10"/>
          <a:srcRect/>
          <a:stretch>
            <a:fillRect/>
          </a:stretch>
        </p:blipFill>
        <p:spPr bwMode="auto">
          <a:xfrm>
            <a:off x="8434388" y="5482233"/>
            <a:ext cx="468312" cy="615951"/>
          </a:xfrm>
          <a:prstGeom prst="rect">
            <a:avLst/>
          </a:prstGeom>
          <a:noFill/>
          <a:effectLst>
            <a:outerShdw blurRad="266700" dist="88900" dir="5400000" algn="ctr" rotWithShape="0">
              <a:schemeClr val="accent4">
                <a:lumMod val="25000"/>
              </a:schemeClr>
            </a:outerShdw>
          </a:effectLst>
          <a:extLst>
            <a:ext uri="{909E8E84-426E-40DD-AFC4-6F175D3DCCD1}">
              <a14:hiddenFill xmlns:a14="http://schemas.microsoft.com/office/drawing/2010/main">
                <a:solidFill>
                  <a:srgbClr val="FFFFFF"/>
                </a:solidFill>
              </a14:hiddenFill>
            </a:ext>
          </a:extLst>
        </p:spPr>
      </p:pic>
      <p:pic>
        <p:nvPicPr>
          <p:cNvPr id="18" name="Picture 14" descr="http://latinhispanicas3y4.files.wordpress.com/2012/05/juanruiz.jpg"/>
          <p:cNvPicPr>
            <a:picLocks noChangeAspect="1" noChangeArrowheads="1"/>
          </p:cNvPicPr>
          <p:nvPr/>
        </p:nvPicPr>
        <p:blipFill>
          <a:blip r:embed="rId10"/>
          <a:srcRect/>
          <a:stretch>
            <a:fillRect/>
          </a:stretch>
        </p:blipFill>
        <p:spPr bwMode="auto">
          <a:xfrm>
            <a:off x="8561388" y="4912320"/>
            <a:ext cx="468312" cy="617539"/>
          </a:xfrm>
          <a:prstGeom prst="rect">
            <a:avLst/>
          </a:prstGeom>
          <a:noFill/>
          <a:effectLst>
            <a:outerShdw blurRad="266700" dist="88900" dir="5400000" algn="ctr" rotWithShape="0">
              <a:schemeClr val="accent4">
                <a:lumMod val="25000"/>
              </a:schemeClr>
            </a:outerShdw>
          </a:effectLst>
          <a:extLst>
            <a:ext uri="{909E8E84-426E-40DD-AFC4-6F175D3DCCD1}">
              <a14:hiddenFill xmlns:a14="http://schemas.microsoft.com/office/drawing/2010/main">
                <a:solidFill>
                  <a:srgbClr val="FFFFFF"/>
                </a:solidFill>
              </a14:hiddenFill>
            </a:ext>
          </a:extLst>
        </p:spPr>
      </p:pic>
      <p:pic>
        <p:nvPicPr>
          <p:cNvPr id="19" name="Picture 14" descr="http://latinhispanicas3y4.files.wordpress.com/2012/05/juanruiz.jpg"/>
          <p:cNvPicPr>
            <a:picLocks noChangeAspect="1" noChangeArrowheads="1"/>
          </p:cNvPicPr>
          <p:nvPr/>
        </p:nvPicPr>
        <p:blipFill>
          <a:blip r:embed="rId10"/>
          <a:srcRect/>
          <a:stretch>
            <a:fillRect/>
          </a:stretch>
        </p:blipFill>
        <p:spPr bwMode="auto">
          <a:xfrm>
            <a:off x="7340601" y="4077296"/>
            <a:ext cx="469900" cy="615951"/>
          </a:xfrm>
          <a:prstGeom prst="rect">
            <a:avLst/>
          </a:prstGeom>
          <a:noFill/>
          <a:effectLst>
            <a:outerShdw blurRad="266700" dist="88900" dir="5400000" algn="ctr" rotWithShape="0">
              <a:schemeClr val="accent4">
                <a:lumMod val="25000"/>
              </a:schemeClr>
            </a:outerShdw>
          </a:effectLst>
          <a:extLst>
            <a:ext uri="{909E8E84-426E-40DD-AFC4-6F175D3DCCD1}">
              <a14:hiddenFill xmlns:a14="http://schemas.microsoft.com/office/drawing/2010/main">
                <a:solidFill>
                  <a:srgbClr val="FFFFFF"/>
                </a:solidFill>
              </a14:hiddenFill>
            </a:ext>
          </a:extLst>
        </p:spPr>
      </p:pic>
      <p:pic>
        <p:nvPicPr>
          <p:cNvPr id="20" name="Picture 16" descr="http://3.bp.blogspot.com/_hGJ7YS4uKBU/SMOhF2aSk9I/AAAAAAAAASY/zUXXPSlmUxI/s400/rojas+zorrilla.jpg"/>
          <p:cNvPicPr>
            <a:picLocks noChangeAspect="1" noChangeArrowheads="1"/>
          </p:cNvPicPr>
          <p:nvPr/>
        </p:nvPicPr>
        <p:blipFill>
          <a:blip r:embed="rId9"/>
          <a:srcRect/>
          <a:stretch>
            <a:fillRect/>
          </a:stretch>
        </p:blipFill>
        <p:spPr bwMode="auto">
          <a:xfrm>
            <a:off x="6997703" y="4867871"/>
            <a:ext cx="481013" cy="684213"/>
          </a:xfrm>
          <a:prstGeom prst="rect">
            <a:avLst/>
          </a:prstGeom>
          <a:noFill/>
          <a:effectLst>
            <a:outerShdw blurRad="266700" dist="88900" dir="5400000" algn="ctr" rotWithShape="0">
              <a:schemeClr val="accent4">
                <a:lumMod val="25000"/>
              </a:schemeClr>
            </a:outerShdw>
          </a:effectLst>
          <a:extLst>
            <a:ext uri="{909E8E84-426E-40DD-AFC4-6F175D3DCCD1}">
              <a14:hiddenFill xmlns:a14="http://schemas.microsoft.com/office/drawing/2010/main">
                <a:solidFill>
                  <a:srgbClr val="FFFFFF"/>
                </a:solidFill>
              </a14:hiddenFill>
            </a:ext>
          </a:extLst>
        </p:spPr>
      </p:pic>
      <p:pic>
        <p:nvPicPr>
          <p:cNvPr id="21" name="Picture 16" descr="http://3.bp.blogspot.com/_hGJ7YS4uKBU/SMOhF2aSk9I/AAAAAAAAASY/zUXXPSlmUxI/s400/rojas+zorrilla.jpg"/>
          <p:cNvPicPr>
            <a:picLocks noChangeAspect="1" noChangeArrowheads="1"/>
          </p:cNvPicPr>
          <p:nvPr/>
        </p:nvPicPr>
        <p:blipFill>
          <a:blip r:embed="rId9"/>
          <a:srcRect/>
          <a:stretch>
            <a:fillRect/>
          </a:stretch>
        </p:blipFill>
        <p:spPr bwMode="auto">
          <a:xfrm>
            <a:off x="8085139" y="5040907"/>
            <a:ext cx="481012" cy="685800"/>
          </a:xfrm>
          <a:prstGeom prst="rect">
            <a:avLst/>
          </a:prstGeom>
          <a:noFill/>
          <a:effectLst>
            <a:outerShdw blurRad="266700" dist="88900" dir="5400000" algn="ctr" rotWithShape="0">
              <a:schemeClr val="accent4">
                <a:lumMod val="25000"/>
              </a:schemeClr>
            </a:outerShdw>
          </a:effectLst>
          <a:extLst>
            <a:ext uri="{909E8E84-426E-40DD-AFC4-6F175D3DCCD1}">
              <a14:hiddenFill xmlns:a14="http://schemas.microsoft.com/office/drawing/2010/main">
                <a:solidFill>
                  <a:srgbClr val="FFFFFF"/>
                </a:solidFill>
              </a14:hiddenFill>
            </a:ext>
          </a:extLst>
        </p:spPr>
      </p:pic>
      <p:pic>
        <p:nvPicPr>
          <p:cNvPr id="22" name="Picture 16" descr="http://3.bp.blogspot.com/_hGJ7YS4uKBU/SMOhF2aSk9I/AAAAAAAAASY/zUXXPSlmUxI/s400/rojas+zorrilla.jpg"/>
          <p:cNvPicPr>
            <a:picLocks noChangeAspect="1" noChangeArrowheads="1"/>
          </p:cNvPicPr>
          <p:nvPr/>
        </p:nvPicPr>
        <p:blipFill>
          <a:blip r:embed="rId9"/>
          <a:srcRect/>
          <a:stretch>
            <a:fillRect/>
          </a:stretch>
        </p:blipFill>
        <p:spPr bwMode="auto">
          <a:xfrm>
            <a:off x="8085139" y="4161433"/>
            <a:ext cx="481012" cy="684212"/>
          </a:xfrm>
          <a:prstGeom prst="rect">
            <a:avLst/>
          </a:prstGeom>
          <a:noFill/>
          <a:effectLst>
            <a:outerShdw blurRad="266700" dist="88900" dir="5400000" algn="ctr" rotWithShape="0">
              <a:schemeClr val="accent4">
                <a:lumMod val="25000"/>
              </a:schemeClr>
            </a:outerShdw>
          </a:effectLst>
          <a:extLst>
            <a:ext uri="{909E8E84-426E-40DD-AFC4-6F175D3DCCD1}">
              <a14:hiddenFill xmlns:a14="http://schemas.microsoft.com/office/drawing/2010/main">
                <a:solidFill>
                  <a:srgbClr val="FFFFFF"/>
                </a:solidFill>
              </a14:hiddenFill>
            </a:ext>
          </a:extLst>
        </p:spPr>
      </p:pic>
      <p:pic>
        <p:nvPicPr>
          <p:cNvPr id="2070" name="Picture 22" descr="http://www.uv.es/ivorra/Gongora/gongora.jpg"/>
          <p:cNvPicPr>
            <a:picLocks noChangeAspect="1" noChangeArrowheads="1"/>
          </p:cNvPicPr>
          <p:nvPr/>
        </p:nvPicPr>
        <p:blipFill>
          <a:blip r:embed="rId11"/>
          <a:srcRect/>
          <a:stretch>
            <a:fillRect/>
          </a:stretch>
        </p:blipFill>
        <p:spPr bwMode="auto">
          <a:xfrm>
            <a:off x="7804153" y="3891561"/>
            <a:ext cx="487363" cy="612775"/>
          </a:xfrm>
          <a:prstGeom prst="rect">
            <a:avLst/>
          </a:prstGeom>
          <a:noFill/>
          <a:effectLst>
            <a:outerShdw blurRad="266700" dist="88900" dir="5400000" algn="ctr" rotWithShape="0">
              <a:schemeClr val="accent4">
                <a:lumMod val="25000"/>
              </a:schemeClr>
            </a:outerShdw>
          </a:effectLst>
          <a:extLst>
            <a:ext uri="{909E8E84-426E-40DD-AFC4-6F175D3DCCD1}">
              <a14:hiddenFill xmlns:a14="http://schemas.microsoft.com/office/drawing/2010/main">
                <a:solidFill>
                  <a:srgbClr val="FFFFFF"/>
                </a:solidFill>
              </a14:hiddenFill>
            </a:ext>
          </a:extLst>
        </p:spPr>
      </p:pic>
      <p:pic>
        <p:nvPicPr>
          <p:cNvPr id="24" name="Picture 22" descr="http://www.uv.es/ivorra/Gongora/gongora.jpg"/>
          <p:cNvPicPr>
            <a:picLocks noChangeAspect="1" noChangeArrowheads="1"/>
          </p:cNvPicPr>
          <p:nvPr/>
        </p:nvPicPr>
        <p:blipFill>
          <a:blip r:embed="rId12"/>
          <a:srcRect/>
          <a:stretch>
            <a:fillRect/>
          </a:stretch>
        </p:blipFill>
        <p:spPr bwMode="auto">
          <a:xfrm>
            <a:off x="7397751" y="4286847"/>
            <a:ext cx="687388" cy="862013"/>
          </a:xfrm>
          <a:prstGeom prst="rect">
            <a:avLst/>
          </a:prstGeom>
          <a:noFill/>
          <a:effectLst>
            <a:outerShdw blurRad="266700" dist="88900" dir="5400000" algn="ctr" rotWithShape="0">
              <a:schemeClr val="accent4">
                <a:lumMod val="25000"/>
              </a:schemeClr>
            </a:outerShdw>
          </a:effectLst>
          <a:extLst>
            <a:ext uri="{909E8E84-426E-40DD-AFC4-6F175D3DCCD1}">
              <a14:hiddenFill xmlns:a14="http://schemas.microsoft.com/office/drawing/2010/main">
                <a:solidFill>
                  <a:srgbClr val="FFFFFF"/>
                </a:solidFill>
              </a14:hiddenFill>
            </a:ext>
          </a:extLst>
        </p:spPr>
      </p:pic>
      <p:pic>
        <p:nvPicPr>
          <p:cNvPr id="25" name="Picture 22" descr="http://www.uv.es/ivorra/Gongora/gongora.jpg"/>
          <p:cNvPicPr>
            <a:picLocks noChangeAspect="1" noChangeArrowheads="1"/>
          </p:cNvPicPr>
          <p:nvPr/>
        </p:nvPicPr>
        <p:blipFill>
          <a:blip r:embed="rId13"/>
          <a:srcRect/>
          <a:stretch>
            <a:fillRect/>
          </a:stretch>
        </p:blipFill>
        <p:spPr bwMode="auto">
          <a:xfrm>
            <a:off x="8434389" y="4053485"/>
            <a:ext cx="557212" cy="700087"/>
          </a:xfrm>
          <a:prstGeom prst="rect">
            <a:avLst/>
          </a:prstGeom>
          <a:noFill/>
          <a:effectLst>
            <a:outerShdw blurRad="266700" dist="88900" dir="5400000" algn="ctr" rotWithShape="0">
              <a:schemeClr val="accent4">
                <a:lumMod val="25000"/>
              </a:schemeClr>
            </a:outerShdw>
          </a:effectLst>
          <a:extLst>
            <a:ext uri="{909E8E84-426E-40DD-AFC4-6F175D3DCCD1}">
              <a14:hiddenFill xmlns:a14="http://schemas.microsoft.com/office/drawing/2010/main">
                <a:solidFill>
                  <a:srgbClr val="FFFFFF"/>
                </a:solidFill>
              </a14:hiddenFill>
            </a:ext>
          </a:extLst>
        </p:spPr>
      </p:pic>
      <p:pic>
        <p:nvPicPr>
          <p:cNvPr id="26" name="Picture 22" descr="http://www.uv.es/ivorra/Gongora/gongora.jpg"/>
          <p:cNvPicPr>
            <a:picLocks noChangeAspect="1" noChangeArrowheads="1"/>
          </p:cNvPicPr>
          <p:nvPr/>
        </p:nvPicPr>
        <p:blipFill>
          <a:blip r:embed="rId12"/>
          <a:srcRect/>
          <a:stretch>
            <a:fillRect/>
          </a:stretch>
        </p:blipFill>
        <p:spPr bwMode="auto">
          <a:xfrm>
            <a:off x="7600951" y="5294908"/>
            <a:ext cx="685800" cy="862012"/>
          </a:xfrm>
          <a:prstGeom prst="rect">
            <a:avLst/>
          </a:prstGeom>
          <a:noFill/>
          <a:effectLst>
            <a:outerShdw blurRad="266700" dist="88900" dir="5400000" algn="ctr" rotWithShape="0">
              <a:schemeClr val="accent4">
                <a:lumMod val="25000"/>
              </a:schemeClr>
            </a:outerShdw>
          </a:effectLst>
          <a:extLst>
            <a:ext uri="{909E8E84-426E-40DD-AFC4-6F175D3DCCD1}">
              <a14:hiddenFill xmlns:a14="http://schemas.microsoft.com/office/drawing/2010/main">
                <a:solidFill>
                  <a:srgbClr val="FFFFFF"/>
                </a:solidFill>
              </a14:hiddenFill>
            </a:ext>
          </a:extLst>
        </p:spPr>
      </p:pic>
      <p:pic>
        <p:nvPicPr>
          <p:cNvPr id="27" name="Picture 20" descr="http://3.bp.blogspot.com/_ZvCGSCjzY_A/S5abK0a3r8I/AAAAAAAAZew/28PpMxlQ-e8/s400/migueldecervantes.jpg"/>
          <p:cNvPicPr>
            <a:picLocks noChangeAspect="1" noChangeArrowheads="1"/>
          </p:cNvPicPr>
          <p:nvPr/>
        </p:nvPicPr>
        <p:blipFill>
          <a:blip r:embed="rId8"/>
          <a:srcRect/>
          <a:stretch>
            <a:fillRect/>
          </a:stretch>
        </p:blipFill>
        <p:spPr bwMode="auto">
          <a:xfrm>
            <a:off x="6807203" y="3437536"/>
            <a:ext cx="481013" cy="642937"/>
          </a:xfrm>
          <a:prstGeom prst="rect">
            <a:avLst/>
          </a:prstGeom>
          <a:noFill/>
          <a:effectLst>
            <a:outerShdw blurRad="266700" dist="88900" dir="5400000" algn="ctr" rotWithShape="0">
              <a:schemeClr val="accent4">
                <a:lumMod val="25000"/>
              </a:schemeClr>
            </a:outerShdw>
          </a:effectLst>
          <a:extLst>
            <a:ext uri="{909E8E84-426E-40DD-AFC4-6F175D3DCCD1}">
              <a14:hiddenFill xmlns:a14="http://schemas.microsoft.com/office/drawing/2010/main">
                <a:solidFill>
                  <a:srgbClr val="FFFFFF"/>
                </a:solidFill>
              </a14:hiddenFill>
            </a:ext>
          </a:extLst>
        </p:spPr>
      </p:pic>
      <p:pic>
        <p:nvPicPr>
          <p:cNvPr id="28" name="Picture 16" descr="http://3.bp.blogspot.com/_hGJ7YS4uKBU/SMOhF2aSk9I/AAAAAAAAASY/zUXXPSlmUxI/s400/rojas+zorrilla.jpg"/>
          <p:cNvPicPr>
            <a:picLocks noChangeAspect="1" noChangeArrowheads="1"/>
          </p:cNvPicPr>
          <p:nvPr/>
        </p:nvPicPr>
        <p:blipFill>
          <a:blip r:embed="rId9"/>
          <a:srcRect/>
          <a:stretch>
            <a:fillRect/>
          </a:stretch>
        </p:blipFill>
        <p:spPr bwMode="auto">
          <a:xfrm>
            <a:off x="7248528" y="4669433"/>
            <a:ext cx="481013" cy="685800"/>
          </a:xfrm>
          <a:prstGeom prst="rect">
            <a:avLst/>
          </a:prstGeom>
          <a:noFill/>
          <a:effectLst>
            <a:outerShdw blurRad="266700" dist="88900" dir="5400000" algn="ctr" rotWithShape="0">
              <a:schemeClr val="accent4">
                <a:lumMod val="25000"/>
              </a:schemeClr>
            </a:outerShdw>
          </a:effectLst>
          <a:extLst>
            <a:ext uri="{909E8E84-426E-40DD-AFC4-6F175D3DCCD1}">
              <a14:hiddenFill xmlns:a14="http://schemas.microsoft.com/office/drawing/2010/main">
                <a:solidFill>
                  <a:srgbClr val="FFFFFF"/>
                </a:solidFill>
              </a14:hiddenFill>
            </a:ext>
          </a:extLst>
        </p:spPr>
      </p:pic>
      <p:pic>
        <p:nvPicPr>
          <p:cNvPr id="29" name="Picture 14" descr="http://latinhispanicas3y4.files.wordpress.com/2012/05/juanruiz.jpg"/>
          <p:cNvPicPr>
            <a:picLocks noChangeAspect="1" noChangeArrowheads="1"/>
          </p:cNvPicPr>
          <p:nvPr/>
        </p:nvPicPr>
        <p:blipFill>
          <a:blip r:embed="rId10"/>
          <a:srcRect/>
          <a:stretch>
            <a:fillRect/>
          </a:stretch>
        </p:blipFill>
        <p:spPr bwMode="auto">
          <a:xfrm>
            <a:off x="6523039" y="5140920"/>
            <a:ext cx="469900" cy="617539"/>
          </a:xfrm>
          <a:prstGeom prst="rect">
            <a:avLst/>
          </a:prstGeom>
          <a:noFill/>
          <a:effectLst>
            <a:outerShdw blurRad="266700" dist="88900" dir="5400000" algn="ctr" rotWithShape="0">
              <a:schemeClr val="accent4">
                <a:lumMod val="25000"/>
              </a:schemeClr>
            </a:outerShdw>
          </a:effectLst>
          <a:extLst>
            <a:ext uri="{909E8E84-426E-40DD-AFC4-6F175D3DCCD1}">
              <a14:hiddenFill xmlns:a14="http://schemas.microsoft.com/office/drawing/2010/main">
                <a:solidFill>
                  <a:srgbClr val="FFFFFF"/>
                </a:solidFill>
              </a14:hiddenFill>
            </a:ext>
          </a:extLst>
        </p:spPr>
      </p:pic>
      <p:pic>
        <p:nvPicPr>
          <p:cNvPr id="30" name="Picture 14" descr="http://latinhispanicas3y4.files.wordpress.com/2012/05/juanruiz.jpg"/>
          <p:cNvPicPr>
            <a:picLocks noChangeAspect="1" noChangeArrowheads="1"/>
          </p:cNvPicPr>
          <p:nvPr/>
        </p:nvPicPr>
        <p:blipFill>
          <a:blip r:embed="rId10"/>
          <a:srcRect/>
          <a:stretch>
            <a:fillRect/>
          </a:stretch>
        </p:blipFill>
        <p:spPr bwMode="auto">
          <a:xfrm>
            <a:off x="8108951" y="5323485"/>
            <a:ext cx="469900" cy="617537"/>
          </a:xfrm>
          <a:prstGeom prst="rect">
            <a:avLst/>
          </a:prstGeom>
          <a:noFill/>
          <a:effectLst>
            <a:outerShdw blurRad="266700" dist="88900" dir="5400000" algn="ctr" rotWithShape="0">
              <a:schemeClr val="accent4">
                <a:lumMod val="25000"/>
              </a:schemeClr>
            </a:outerShdw>
          </a:effectLst>
          <a:extLst>
            <a:ext uri="{909E8E84-426E-40DD-AFC4-6F175D3DCCD1}">
              <a14:hiddenFill xmlns:a14="http://schemas.microsoft.com/office/drawing/2010/main">
                <a:solidFill>
                  <a:srgbClr val="FFFFFF"/>
                </a:solidFill>
              </a14:hiddenFill>
            </a:ext>
          </a:extLst>
        </p:spPr>
      </p:pic>
      <p:pic>
        <p:nvPicPr>
          <p:cNvPr id="31" name="Picture 14" descr="http://latinhispanicas3y4.files.wordpress.com/2012/05/juanruiz.jpg"/>
          <p:cNvPicPr>
            <a:picLocks noChangeAspect="1" noChangeArrowheads="1"/>
          </p:cNvPicPr>
          <p:nvPr/>
        </p:nvPicPr>
        <p:blipFill>
          <a:blip r:embed="rId10"/>
          <a:srcRect/>
          <a:stretch>
            <a:fillRect/>
          </a:stretch>
        </p:blipFill>
        <p:spPr bwMode="auto">
          <a:xfrm>
            <a:off x="8305803" y="4564660"/>
            <a:ext cx="468313" cy="617537"/>
          </a:xfrm>
          <a:prstGeom prst="rect">
            <a:avLst/>
          </a:prstGeom>
          <a:noFill/>
          <a:effectLst>
            <a:outerShdw blurRad="266700" dist="88900" dir="5400000" algn="ctr" rotWithShape="0">
              <a:schemeClr val="accent4">
                <a:lumMod val="25000"/>
              </a:schemeClr>
            </a:outerShdw>
          </a:effectLst>
          <a:extLst>
            <a:ext uri="{909E8E84-426E-40DD-AFC4-6F175D3DCCD1}">
              <a14:hiddenFill xmlns:a14="http://schemas.microsoft.com/office/drawing/2010/main">
                <a:solidFill>
                  <a:srgbClr val="FFFFFF"/>
                </a:solidFill>
              </a14:hiddenFill>
            </a:ext>
          </a:extLst>
        </p:spPr>
      </p:pic>
      <p:pic>
        <p:nvPicPr>
          <p:cNvPr id="32" name="Picture 14" descr="http://latinhispanicas3y4.files.wordpress.com/2012/05/juanruiz.jpg"/>
          <p:cNvPicPr>
            <a:picLocks noChangeAspect="1" noChangeArrowheads="1"/>
          </p:cNvPicPr>
          <p:nvPr/>
        </p:nvPicPr>
        <p:blipFill>
          <a:blip r:embed="rId10"/>
          <a:srcRect/>
          <a:stretch>
            <a:fillRect/>
          </a:stretch>
        </p:blipFill>
        <p:spPr bwMode="auto">
          <a:xfrm>
            <a:off x="7145339" y="3735984"/>
            <a:ext cx="468312" cy="615951"/>
          </a:xfrm>
          <a:prstGeom prst="rect">
            <a:avLst/>
          </a:prstGeom>
          <a:noFill/>
          <a:effectLst>
            <a:outerShdw blurRad="266700" dist="88900" dir="5400000" algn="ctr" rotWithShape="0">
              <a:schemeClr val="accent4">
                <a:lumMod val="25000"/>
              </a:schemeClr>
            </a:outerShdw>
          </a:effectLst>
          <a:extLst>
            <a:ext uri="{909E8E84-426E-40DD-AFC4-6F175D3DCCD1}">
              <a14:hiddenFill xmlns:a14="http://schemas.microsoft.com/office/drawing/2010/main">
                <a:solidFill>
                  <a:srgbClr val="FFFFFF"/>
                </a:solidFill>
              </a14:hiddenFill>
            </a:ext>
          </a:extLst>
        </p:spPr>
      </p:pic>
      <p:pic>
        <p:nvPicPr>
          <p:cNvPr id="33" name="Picture 16" descr="http://3.bp.blogspot.com/_hGJ7YS4uKBU/SMOhF2aSk9I/AAAAAAAAASY/zUXXPSlmUxI/s400/rojas+zorrilla.jpg"/>
          <p:cNvPicPr>
            <a:picLocks noChangeAspect="1" noChangeArrowheads="1"/>
          </p:cNvPicPr>
          <p:nvPr/>
        </p:nvPicPr>
        <p:blipFill>
          <a:blip r:embed="rId9"/>
          <a:srcRect/>
          <a:stretch>
            <a:fillRect/>
          </a:stretch>
        </p:blipFill>
        <p:spPr bwMode="auto">
          <a:xfrm>
            <a:off x="6654803" y="4482108"/>
            <a:ext cx="481013" cy="684212"/>
          </a:xfrm>
          <a:prstGeom prst="rect">
            <a:avLst/>
          </a:prstGeom>
          <a:noFill/>
          <a:effectLst>
            <a:outerShdw blurRad="266700" dist="88900" dir="5400000" algn="ctr" rotWithShape="0">
              <a:schemeClr val="accent4">
                <a:lumMod val="25000"/>
              </a:schemeClr>
            </a:outerShdw>
          </a:effectLst>
          <a:extLst>
            <a:ext uri="{909E8E84-426E-40DD-AFC4-6F175D3DCCD1}">
              <a14:hiddenFill xmlns:a14="http://schemas.microsoft.com/office/drawing/2010/main">
                <a:solidFill>
                  <a:srgbClr val="FFFFFF"/>
                </a:solidFill>
              </a14:hiddenFill>
            </a:ext>
          </a:extLst>
        </p:spPr>
      </p:pic>
      <p:pic>
        <p:nvPicPr>
          <p:cNvPr id="34" name="Picture 16" descr="http://3.bp.blogspot.com/_hGJ7YS4uKBU/SMOhF2aSk9I/AAAAAAAAASY/zUXXPSlmUxI/s400/rojas+zorrilla.jpg"/>
          <p:cNvPicPr>
            <a:picLocks noChangeAspect="1" noChangeArrowheads="1"/>
          </p:cNvPicPr>
          <p:nvPr/>
        </p:nvPicPr>
        <p:blipFill>
          <a:blip r:embed="rId9"/>
          <a:srcRect/>
          <a:stretch>
            <a:fillRect/>
          </a:stretch>
        </p:blipFill>
        <p:spPr bwMode="auto">
          <a:xfrm>
            <a:off x="7888289" y="4912319"/>
            <a:ext cx="481012" cy="685800"/>
          </a:xfrm>
          <a:prstGeom prst="rect">
            <a:avLst/>
          </a:prstGeom>
          <a:noFill/>
          <a:effectLst>
            <a:outerShdw blurRad="266700" dist="88900" dir="5400000" algn="ctr" rotWithShape="0">
              <a:schemeClr val="accent4">
                <a:lumMod val="25000"/>
              </a:schemeClr>
            </a:outerShdw>
          </a:effectLst>
          <a:extLst>
            <a:ext uri="{909E8E84-426E-40DD-AFC4-6F175D3DCCD1}">
              <a14:hiddenFill xmlns:a14="http://schemas.microsoft.com/office/drawing/2010/main">
                <a:solidFill>
                  <a:srgbClr val="FFFFFF"/>
                </a:solidFill>
              </a14:hiddenFill>
            </a:ext>
          </a:extLst>
        </p:spPr>
      </p:pic>
      <p:pic>
        <p:nvPicPr>
          <p:cNvPr id="35" name="Picture 16" descr="http://3.bp.blogspot.com/_hGJ7YS4uKBU/SMOhF2aSk9I/AAAAAAAAASY/zUXXPSlmUxI/s400/rojas+zorrilla.jpg"/>
          <p:cNvPicPr>
            <a:picLocks noChangeAspect="1" noChangeArrowheads="1"/>
          </p:cNvPicPr>
          <p:nvPr/>
        </p:nvPicPr>
        <p:blipFill>
          <a:blip r:embed="rId9"/>
          <a:srcRect/>
          <a:stretch>
            <a:fillRect/>
          </a:stretch>
        </p:blipFill>
        <p:spPr bwMode="auto">
          <a:xfrm>
            <a:off x="7888289" y="4032847"/>
            <a:ext cx="481012" cy="684213"/>
          </a:xfrm>
          <a:prstGeom prst="rect">
            <a:avLst/>
          </a:prstGeom>
          <a:noFill/>
          <a:effectLst>
            <a:outerShdw blurRad="266700" dist="88900" dir="5400000" algn="ctr" rotWithShape="0">
              <a:schemeClr val="accent4">
                <a:lumMod val="25000"/>
              </a:schemeClr>
            </a:outerShdw>
          </a:effectLst>
          <a:extLst>
            <a:ext uri="{909E8E84-426E-40DD-AFC4-6F175D3DCCD1}">
              <a14:hiddenFill xmlns:a14="http://schemas.microsoft.com/office/drawing/2010/main">
                <a:solidFill>
                  <a:srgbClr val="FFFFFF"/>
                </a:solidFill>
              </a14:hiddenFill>
            </a:ext>
          </a:extLst>
        </p:spPr>
      </p:pic>
      <p:pic>
        <p:nvPicPr>
          <p:cNvPr id="36" name="Picture 22" descr="http://www.uv.es/ivorra/Gongora/gongora.jpg"/>
          <p:cNvPicPr>
            <a:picLocks noChangeAspect="1" noChangeArrowheads="1"/>
          </p:cNvPicPr>
          <p:nvPr/>
        </p:nvPicPr>
        <p:blipFill>
          <a:blip r:embed="rId11"/>
          <a:srcRect/>
          <a:stretch>
            <a:fillRect/>
          </a:stretch>
        </p:blipFill>
        <p:spPr bwMode="auto">
          <a:xfrm>
            <a:off x="7608889" y="3564535"/>
            <a:ext cx="487363" cy="611187"/>
          </a:xfrm>
          <a:prstGeom prst="rect">
            <a:avLst/>
          </a:prstGeom>
          <a:noFill/>
          <a:effectLst>
            <a:outerShdw blurRad="266700" dist="88900" dir="5400000" algn="ctr" rotWithShape="0">
              <a:schemeClr val="accent4">
                <a:lumMod val="25000"/>
              </a:schemeClr>
            </a:outerShdw>
          </a:effectLst>
          <a:extLst>
            <a:ext uri="{909E8E84-426E-40DD-AFC4-6F175D3DCCD1}">
              <a14:hiddenFill xmlns:a14="http://schemas.microsoft.com/office/drawing/2010/main">
                <a:solidFill>
                  <a:srgbClr val="FFFFFF"/>
                </a:solidFill>
              </a14:hiddenFill>
            </a:ext>
          </a:extLst>
        </p:spPr>
      </p:pic>
      <p:pic>
        <p:nvPicPr>
          <p:cNvPr id="37" name="Picture 22" descr="http://www.uv.es/ivorra/Gongora/gongora.jpg"/>
          <p:cNvPicPr>
            <a:picLocks noChangeAspect="1" noChangeArrowheads="1"/>
          </p:cNvPicPr>
          <p:nvPr/>
        </p:nvPicPr>
        <p:blipFill>
          <a:blip r:embed="rId14"/>
          <a:srcRect/>
          <a:stretch>
            <a:fillRect/>
          </a:stretch>
        </p:blipFill>
        <p:spPr bwMode="auto">
          <a:xfrm>
            <a:off x="7200903" y="4158260"/>
            <a:ext cx="468313" cy="585787"/>
          </a:xfrm>
          <a:prstGeom prst="rect">
            <a:avLst/>
          </a:prstGeom>
          <a:noFill/>
          <a:effectLst>
            <a:outerShdw blurRad="266700" dist="88900" dir="5400000" algn="ctr" rotWithShape="0">
              <a:schemeClr val="accent4">
                <a:lumMod val="25000"/>
              </a:schemeClr>
            </a:outerShdw>
          </a:effectLst>
          <a:extLst>
            <a:ext uri="{909E8E84-426E-40DD-AFC4-6F175D3DCCD1}">
              <a14:hiddenFill xmlns:a14="http://schemas.microsoft.com/office/drawing/2010/main">
                <a:solidFill>
                  <a:srgbClr val="FFFFFF"/>
                </a:solidFill>
              </a14:hiddenFill>
            </a:ext>
          </a:extLst>
        </p:spPr>
      </p:pic>
      <p:pic>
        <p:nvPicPr>
          <p:cNvPr id="38" name="Picture 22" descr="http://www.uv.es/ivorra/Gongora/gongora.jpg"/>
          <p:cNvPicPr>
            <a:picLocks noChangeAspect="1" noChangeArrowheads="1"/>
          </p:cNvPicPr>
          <p:nvPr/>
        </p:nvPicPr>
        <p:blipFill>
          <a:blip r:embed="rId13"/>
          <a:srcRect/>
          <a:stretch>
            <a:fillRect/>
          </a:stretch>
        </p:blipFill>
        <p:spPr bwMode="auto">
          <a:xfrm>
            <a:off x="8237539" y="3924894"/>
            <a:ext cx="558800" cy="700088"/>
          </a:xfrm>
          <a:prstGeom prst="rect">
            <a:avLst/>
          </a:prstGeom>
          <a:noFill/>
          <a:effectLst>
            <a:outerShdw blurRad="266700" dist="88900" dir="5400000" algn="ctr" rotWithShape="0">
              <a:schemeClr val="accent4">
                <a:lumMod val="25000"/>
              </a:schemeClr>
            </a:outerShdw>
          </a:effectLst>
          <a:extLst>
            <a:ext uri="{909E8E84-426E-40DD-AFC4-6F175D3DCCD1}">
              <a14:hiddenFill xmlns:a14="http://schemas.microsoft.com/office/drawing/2010/main">
                <a:solidFill>
                  <a:srgbClr val="FFFFFF"/>
                </a:solidFill>
              </a14:hiddenFill>
            </a:ext>
          </a:extLst>
        </p:spPr>
      </p:pic>
      <p:pic>
        <p:nvPicPr>
          <p:cNvPr id="39" name="Picture 22" descr="http://www.uv.es/ivorra/Gongora/gongora.jpg"/>
          <p:cNvPicPr>
            <a:picLocks noChangeAspect="1" noChangeArrowheads="1"/>
          </p:cNvPicPr>
          <p:nvPr/>
        </p:nvPicPr>
        <p:blipFill>
          <a:blip r:embed="rId11"/>
          <a:srcRect/>
          <a:stretch>
            <a:fillRect/>
          </a:stretch>
        </p:blipFill>
        <p:spPr bwMode="auto">
          <a:xfrm>
            <a:off x="7345364" y="5166320"/>
            <a:ext cx="487363" cy="611188"/>
          </a:xfrm>
          <a:prstGeom prst="rect">
            <a:avLst/>
          </a:prstGeom>
          <a:noFill/>
          <a:effectLst>
            <a:outerShdw blurRad="266700" dist="88900" dir="5400000" algn="ctr" rotWithShape="0">
              <a:schemeClr val="accent4">
                <a:lumMod val="25000"/>
              </a:schemeClr>
            </a:outerShdw>
          </a:effectLst>
          <a:extLst>
            <a:ext uri="{909E8E84-426E-40DD-AFC4-6F175D3DCCD1}">
              <a14:hiddenFill xmlns:a14="http://schemas.microsoft.com/office/drawing/2010/main">
                <a:solidFill>
                  <a:srgbClr val="FFFFFF"/>
                </a:solidFill>
              </a14:hiddenFill>
            </a:ext>
          </a:extLst>
        </p:spPr>
      </p:pic>
      <p:pic>
        <p:nvPicPr>
          <p:cNvPr id="40" name="Picture 20" descr="http://3.bp.blogspot.com/_ZvCGSCjzY_A/S5abK0a3r8I/AAAAAAAAZew/28PpMxlQ-e8/s400/migueldecervantes.jpg"/>
          <p:cNvPicPr>
            <a:picLocks noChangeAspect="1" noChangeArrowheads="1"/>
          </p:cNvPicPr>
          <p:nvPr/>
        </p:nvPicPr>
        <p:blipFill>
          <a:blip r:embed="rId8"/>
          <a:srcRect/>
          <a:stretch>
            <a:fillRect/>
          </a:stretch>
        </p:blipFill>
        <p:spPr bwMode="auto">
          <a:xfrm>
            <a:off x="6859589" y="4113811"/>
            <a:ext cx="481012" cy="642937"/>
          </a:xfrm>
          <a:prstGeom prst="rect">
            <a:avLst/>
          </a:prstGeom>
          <a:noFill/>
          <a:effectLst>
            <a:outerShdw blurRad="266700" dist="88900" dir="5400000" algn="ctr" rotWithShape="0">
              <a:schemeClr val="accent4">
                <a:lumMod val="25000"/>
              </a:schemeClr>
            </a:outerShdw>
          </a:effectLst>
          <a:extLst>
            <a:ext uri="{909E8E84-426E-40DD-AFC4-6F175D3DCCD1}">
              <a14:hiddenFill xmlns:a14="http://schemas.microsoft.com/office/drawing/2010/main">
                <a:solidFill>
                  <a:srgbClr val="FFFFFF"/>
                </a:solidFill>
              </a14:hiddenFill>
            </a:ext>
          </a:extLst>
        </p:spPr>
      </p:pic>
      <p:pic>
        <p:nvPicPr>
          <p:cNvPr id="41" name="Picture 16" descr="http://3.bp.blogspot.com/_hGJ7YS4uKBU/SMOhF2aSk9I/AAAAAAAAASY/zUXXPSlmUxI/s400/rojas+zorrilla.jpg"/>
          <p:cNvPicPr>
            <a:picLocks noChangeAspect="1" noChangeArrowheads="1"/>
          </p:cNvPicPr>
          <p:nvPr/>
        </p:nvPicPr>
        <p:blipFill>
          <a:blip r:embed="rId9"/>
          <a:srcRect/>
          <a:stretch>
            <a:fillRect/>
          </a:stretch>
        </p:blipFill>
        <p:spPr bwMode="auto">
          <a:xfrm>
            <a:off x="7596189" y="4952008"/>
            <a:ext cx="481012" cy="684212"/>
          </a:xfrm>
          <a:prstGeom prst="rect">
            <a:avLst/>
          </a:prstGeom>
          <a:noFill/>
          <a:effectLst>
            <a:outerShdw blurRad="266700" dist="88900" dir="5400000" algn="ctr" rotWithShape="0">
              <a:schemeClr val="accent4">
                <a:lumMod val="25000"/>
              </a:schemeClr>
            </a:outerShdw>
          </a:effectLst>
          <a:extLst>
            <a:ext uri="{909E8E84-426E-40DD-AFC4-6F175D3DCCD1}">
              <a14:hiddenFill xmlns:a14="http://schemas.microsoft.com/office/drawing/2010/main">
                <a:solidFill>
                  <a:srgbClr val="FFFFFF"/>
                </a:solidFill>
              </a14:hiddenFill>
            </a:ext>
          </a:extLst>
        </p:spPr>
      </p:pic>
      <p:pic>
        <p:nvPicPr>
          <p:cNvPr id="42" name="Picture 14" descr="http://latinhispanicas3y4.files.wordpress.com/2012/05/juanruiz.jpg"/>
          <p:cNvPicPr>
            <a:picLocks noChangeAspect="1" noChangeArrowheads="1"/>
          </p:cNvPicPr>
          <p:nvPr/>
        </p:nvPicPr>
        <p:blipFill>
          <a:blip r:embed="rId10"/>
          <a:srcRect/>
          <a:stretch>
            <a:fillRect/>
          </a:stretch>
        </p:blipFill>
        <p:spPr bwMode="auto">
          <a:xfrm>
            <a:off x="6872288" y="5620344"/>
            <a:ext cx="468312" cy="617539"/>
          </a:xfrm>
          <a:prstGeom prst="rect">
            <a:avLst/>
          </a:prstGeom>
          <a:noFill/>
          <a:effectLst>
            <a:outerShdw blurRad="266700" dist="88900" dir="5400000" algn="ctr" rotWithShape="0">
              <a:schemeClr val="accent4">
                <a:lumMod val="25000"/>
              </a:schemeClr>
            </a:outerShdw>
          </a:effectLst>
          <a:extLst>
            <a:ext uri="{909E8E84-426E-40DD-AFC4-6F175D3DCCD1}">
              <a14:hiddenFill xmlns:a14="http://schemas.microsoft.com/office/drawing/2010/main">
                <a:solidFill>
                  <a:srgbClr val="FFFFFF"/>
                </a:solidFill>
              </a14:hiddenFill>
            </a:ext>
          </a:extLst>
        </p:spPr>
      </p:pic>
      <p:pic>
        <p:nvPicPr>
          <p:cNvPr id="43" name="Picture 14" descr="http://latinhispanicas3y4.files.wordpress.com/2012/05/juanruiz.jpg"/>
          <p:cNvPicPr>
            <a:picLocks noChangeAspect="1" noChangeArrowheads="1"/>
          </p:cNvPicPr>
          <p:nvPr/>
        </p:nvPicPr>
        <p:blipFill>
          <a:blip r:embed="rId10"/>
          <a:srcRect/>
          <a:stretch>
            <a:fillRect/>
          </a:stretch>
        </p:blipFill>
        <p:spPr bwMode="auto">
          <a:xfrm>
            <a:off x="8586788" y="5634633"/>
            <a:ext cx="468312" cy="615951"/>
          </a:xfrm>
          <a:prstGeom prst="rect">
            <a:avLst/>
          </a:prstGeom>
          <a:noFill/>
          <a:effectLst>
            <a:outerShdw blurRad="266700" dist="88900" dir="5400000" algn="ctr" rotWithShape="0">
              <a:schemeClr val="accent4">
                <a:lumMod val="25000"/>
              </a:schemeClr>
            </a:outerShdw>
          </a:effectLst>
          <a:extLst>
            <a:ext uri="{909E8E84-426E-40DD-AFC4-6F175D3DCCD1}">
              <a14:hiddenFill xmlns:a14="http://schemas.microsoft.com/office/drawing/2010/main">
                <a:solidFill>
                  <a:srgbClr val="FFFFFF"/>
                </a:solidFill>
              </a14:hiddenFill>
            </a:ext>
          </a:extLst>
        </p:spPr>
      </p:pic>
      <p:pic>
        <p:nvPicPr>
          <p:cNvPr id="44" name="Picture 14" descr="http://latinhispanicas3y4.files.wordpress.com/2012/05/juanruiz.jpg"/>
          <p:cNvPicPr>
            <a:picLocks noChangeAspect="1" noChangeArrowheads="1"/>
          </p:cNvPicPr>
          <p:nvPr/>
        </p:nvPicPr>
        <p:blipFill>
          <a:blip r:embed="rId10"/>
          <a:srcRect/>
          <a:stretch>
            <a:fillRect/>
          </a:stretch>
        </p:blipFill>
        <p:spPr bwMode="auto">
          <a:xfrm>
            <a:off x="7493001" y="4229696"/>
            <a:ext cx="469900" cy="615951"/>
          </a:xfrm>
          <a:prstGeom prst="rect">
            <a:avLst/>
          </a:prstGeom>
          <a:noFill/>
          <a:effectLst>
            <a:outerShdw blurRad="266700" dist="88900" dir="5400000" algn="ctr" rotWithShape="0">
              <a:schemeClr val="accent4">
                <a:lumMod val="25000"/>
              </a:schemeClr>
            </a:outerShdw>
          </a:effectLst>
          <a:extLst>
            <a:ext uri="{909E8E84-426E-40DD-AFC4-6F175D3DCCD1}">
              <a14:hiddenFill xmlns:a14="http://schemas.microsoft.com/office/drawing/2010/main">
                <a:solidFill>
                  <a:srgbClr val="FFFFFF"/>
                </a:solidFill>
              </a14:hiddenFill>
            </a:ext>
          </a:extLst>
        </p:spPr>
      </p:pic>
      <p:pic>
        <p:nvPicPr>
          <p:cNvPr id="45" name="Picture 16" descr="http://3.bp.blogspot.com/_hGJ7YS4uKBU/SMOhF2aSk9I/AAAAAAAAASY/zUXXPSlmUxI/s400/rojas+zorrilla.jpg"/>
          <p:cNvPicPr>
            <a:picLocks noChangeAspect="1" noChangeArrowheads="1"/>
          </p:cNvPicPr>
          <p:nvPr/>
        </p:nvPicPr>
        <p:blipFill>
          <a:blip r:embed="rId9"/>
          <a:srcRect/>
          <a:stretch>
            <a:fillRect/>
          </a:stretch>
        </p:blipFill>
        <p:spPr bwMode="auto">
          <a:xfrm>
            <a:off x="7150103" y="5020271"/>
            <a:ext cx="481013" cy="684213"/>
          </a:xfrm>
          <a:prstGeom prst="rect">
            <a:avLst/>
          </a:prstGeom>
          <a:noFill/>
          <a:effectLst>
            <a:outerShdw blurRad="266700" dist="88900" dir="5400000" algn="ctr" rotWithShape="0">
              <a:schemeClr val="accent4">
                <a:lumMod val="25000"/>
              </a:schemeClr>
            </a:outerShdw>
          </a:effectLst>
          <a:extLst>
            <a:ext uri="{909E8E84-426E-40DD-AFC4-6F175D3DCCD1}">
              <a14:hiddenFill xmlns:a14="http://schemas.microsoft.com/office/drawing/2010/main">
                <a:solidFill>
                  <a:srgbClr val="FFFFFF"/>
                </a:solidFill>
              </a14:hiddenFill>
            </a:ext>
          </a:extLst>
        </p:spPr>
      </p:pic>
      <p:pic>
        <p:nvPicPr>
          <p:cNvPr id="46" name="Picture 16" descr="http://3.bp.blogspot.com/_hGJ7YS4uKBU/SMOhF2aSk9I/AAAAAAAAASY/zUXXPSlmUxI/s400/rojas+zorrilla.jpg"/>
          <p:cNvPicPr>
            <a:picLocks noChangeAspect="1" noChangeArrowheads="1"/>
          </p:cNvPicPr>
          <p:nvPr/>
        </p:nvPicPr>
        <p:blipFill>
          <a:blip r:embed="rId9"/>
          <a:srcRect/>
          <a:stretch>
            <a:fillRect/>
          </a:stretch>
        </p:blipFill>
        <p:spPr bwMode="auto">
          <a:xfrm>
            <a:off x="8237539" y="5193307"/>
            <a:ext cx="481012" cy="685800"/>
          </a:xfrm>
          <a:prstGeom prst="rect">
            <a:avLst/>
          </a:prstGeom>
          <a:noFill/>
          <a:effectLst>
            <a:outerShdw blurRad="266700" dist="88900" dir="5400000" algn="ctr" rotWithShape="0">
              <a:schemeClr val="accent4">
                <a:lumMod val="25000"/>
              </a:schemeClr>
            </a:outerShdw>
          </a:effectLst>
          <a:extLst>
            <a:ext uri="{909E8E84-426E-40DD-AFC4-6F175D3DCCD1}">
              <a14:hiddenFill xmlns:a14="http://schemas.microsoft.com/office/drawing/2010/main">
                <a:solidFill>
                  <a:srgbClr val="FFFFFF"/>
                </a:solidFill>
              </a14:hiddenFill>
            </a:ext>
          </a:extLst>
        </p:spPr>
      </p:pic>
      <p:pic>
        <p:nvPicPr>
          <p:cNvPr id="47" name="Picture 16" descr="http://3.bp.blogspot.com/_hGJ7YS4uKBU/SMOhF2aSk9I/AAAAAAAAASY/zUXXPSlmUxI/s400/rojas+zorrilla.jpg"/>
          <p:cNvPicPr>
            <a:picLocks noChangeAspect="1" noChangeArrowheads="1"/>
          </p:cNvPicPr>
          <p:nvPr/>
        </p:nvPicPr>
        <p:blipFill>
          <a:blip r:embed="rId9"/>
          <a:srcRect/>
          <a:stretch>
            <a:fillRect/>
          </a:stretch>
        </p:blipFill>
        <p:spPr bwMode="auto">
          <a:xfrm>
            <a:off x="8237539" y="4313833"/>
            <a:ext cx="481012" cy="684212"/>
          </a:xfrm>
          <a:prstGeom prst="rect">
            <a:avLst/>
          </a:prstGeom>
          <a:noFill/>
          <a:effectLst>
            <a:outerShdw blurRad="266700" dist="88900" dir="5400000" algn="ctr" rotWithShape="0">
              <a:schemeClr val="accent4">
                <a:lumMod val="25000"/>
              </a:schemeClr>
            </a:outerShdw>
          </a:effectLst>
          <a:extLst>
            <a:ext uri="{909E8E84-426E-40DD-AFC4-6F175D3DCCD1}">
              <a14:hiddenFill xmlns:a14="http://schemas.microsoft.com/office/drawing/2010/main">
                <a:solidFill>
                  <a:srgbClr val="FFFFFF"/>
                </a:solidFill>
              </a14:hiddenFill>
            </a:ext>
          </a:extLst>
        </p:spPr>
      </p:pic>
      <p:pic>
        <p:nvPicPr>
          <p:cNvPr id="48" name="Picture 22" descr="http://www.uv.es/ivorra/Gongora/gongora.jpg"/>
          <p:cNvPicPr>
            <a:picLocks noChangeAspect="1" noChangeArrowheads="1"/>
          </p:cNvPicPr>
          <p:nvPr/>
        </p:nvPicPr>
        <p:blipFill>
          <a:blip r:embed="rId11"/>
          <a:srcRect/>
          <a:stretch>
            <a:fillRect/>
          </a:stretch>
        </p:blipFill>
        <p:spPr bwMode="auto">
          <a:xfrm>
            <a:off x="7956553" y="4043961"/>
            <a:ext cx="487363" cy="612775"/>
          </a:xfrm>
          <a:prstGeom prst="rect">
            <a:avLst/>
          </a:prstGeom>
          <a:noFill/>
          <a:effectLst>
            <a:outerShdw blurRad="266700" dist="88900" dir="5400000" algn="ctr" rotWithShape="0">
              <a:schemeClr val="accent4">
                <a:lumMod val="25000"/>
              </a:schemeClr>
            </a:outerShdw>
          </a:effectLst>
          <a:extLst>
            <a:ext uri="{909E8E84-426E-40DD-AFC4-6F175D3DCCD1}">
              <a14:hiddenFill xmlns:a14="http://schemas.microsoft.com/office/drawing/2010/main">
                <a:solidFill>
                  <a:srgbClr val="FFFFFF"/>
                </a:solidFill>
              </a14:hiddenFill>
            </a:ext>
          </a:extLst>
        </p:spPr>
      </p:pic>
      <p:pic>
        <p:nvPicPr>
          <p:cNvPr id="49" name="Picture 22" descr="http://www.uv.es/ivorra/Gongora/gongora.jpg"/>
          <p:cNvPicPr>
            <a:picLocks noChangeAspect="1" noChangeArrowheads="1"/>
          </p:cNvPicPr>
          <p:nvPr/>
        </p:nvPicPr>
        <p:blipFill>
          <a:blip r:embed="rId12"/>
          <a:srcRect/>
          <a:stretch>
            <a:fillRect/>
          </a:stretch>
        </p:blipFill>
        <p:spPr bwMode="auto">
          <a:xfrm>
            <a:off x="7550151" y="4439247"/>
            <a:ext cx="687388" cy="862013"/>
          </a:xfrm>
          <a:prstGeom prst="rect">
            <a:avLst/>
          </a:prstGeom>
          <a:noFill/>
          <a:effectLst>
            <a:outerShdw blurRad="266700" dist="88900" dir="5400000" algn="ctr" rotWithShape="0">
              <a:schemeClr val="accent4">
                <a:lumMod val="25000"/>
              </a:schemeClr>
            </a:outerShdw>
          </a:effectLst>
          <a:extLst>
            <a:ext uri="{909E8E84-426E-40DD-AFC4-6F175D3DCCD1}">
              <a14:hiddenFill xmlns:a14="http://schemas.microsoft.com/office/drawing/2010/main">
                <a:solidFill>
                  <a:srgbClr val="FFFFFF"/>
                </a:solidFill>
              </a14:hiddenFill>
            </a:ext>
          </a:extLst>
        </p:spPr>
      </p:pic>
      <p:pic>
        <p:nvPicPr>
          <p:cNvPr id="50" name="Picture 22" descr="http://www.uv.es/ivorra/Gongora/gongora.jpg"/>
          <p:cNvPicPr>
            <a:picLocks noChangeAspect="1" noChangeArrowheads="1"/>
          </p:cNvPicPr>
          <p:nvPr/>
        </p:nvPicPr>
        <p:blipFill>
          <a:blip r:embed="rId13"/>
          <a:srcRect/>
          <a:stretch>
            <a:fillRect/>
          </a:stretch>
        </p:blipFill>
        <p:spPr bwMode="auto">
          <a:xfrm>
            <a:off x="8586789" y="4205885"/>
            <a:ext cx="557212" cy="700087"/>
          </a:xfrm>
          <a:prstGeom prst="rect">
            <a:avLst/>
          </a:prstGeom>
          <a:noFill/>
          <a:effectLst>
            <a:outerShdw blurRad="266700" dist="88900" dir="5400000" algn="ctr" rotWithShape="0">
              <a:schemeClr val="accent4">
                <a:lumMod val="25000"/>
              </a:schemeClr>
            </a:outerShdw>
          </a:effectLst>
          <a:extLst>
            <a:ext uri="{909E8E84-426E-40DD-AFC4-6F175D3DCCD1}">
              <a14:hiddenFill xmlns:a14="http://schemas.microsoft.com/office/drawing/2010/main">
                <a:solidFill>
                  <a:srgbClr val="FFFFFF"/>
                </a:solidFill>
              </a14:hiddenFill>
            </a:ext>
          </a:extLst>
        </p:spPr>
      </p:pic>
      <p:pic>
        <p:nvPicPr>
          <p:cNvPr id="51" name="Picture 22" descr="http://www.uv.es/ivorra/Gongora/gongora.jpg"/>
          <p:cNvPicPr>
            <a:picLocks noChangeAspect="1" noChangeArrowheads="1"/>
          </p:cNvPicPr>
          <p:nvPr/>
        </p:nvPicPr>
        <p:blipFill>
          <a:blip r:embed="rId12"/>
          <a:srcRect/>
          <a:stretch>
            <a:fillRect/>
          </a:stretch>
        </p:blipFill>
        <p:spPr bwMode="auto">
          <a:xfrm>
            <a:off x="7753351" y="5447308"/>
            <a:ext cx="685800" cy="862012"/>
          </a:xfrm>
          <a:prstGeom prst="rect">
            <a:avLst/>
          </a:prstGeom>
          <a:noFill/>
          <a:effectLst>
            <a:outerShdw blurRad="266700" dist="88900" dir="5400000" algn="ctr" rotWithShape="0">
              <a:schemeClr val="accent4">
                <a:lumMod val="25000"/>
              </a:schemeClr>
            </a:outerShdw>
          </a:effectLst>
          <a:extLst>
            <a:ext uri="{909E8E84-426E-40DD-AFC4-6F175D3DCCD1}">
              <a14:hiddenFill xmlns:a14="http://schemas.microsoft.com/office/drawing/2010/main">
                <a:solidFill>
                  <a:srgbClr val="FFFFFF"/>
                </a:solidFill>
              </a14:hiddenFill>
            </a:ext>
          </a:extLst>
        </p:spPr>
      </p:pic>
      <p:pic>
        <p:nvPicPr>
          <p:cNvPr id="52" name="Picture 20" descr="http://3.bp.blogspot.com/_ZvCGSCjzY_A/S5abK0a3r8I/AAAAAAAAZew/28PpMxlQ-e8/s400/migueldecervantes.jpg"/>
          <p:cNvPicPr>
            <a:picLocks noChangeAspect="1" noChangeArrowheads="1"/>
          </p:cNvPicPr>
          <p:nvPr/>
        </p:nvPicPr>
        <p:blipFill>
          <a:blip r:embed="rId8"/>
          <a:srcRect/>
          <a:stretch>
            <a:fillRect/>
          </a:stretch>
        </p:blipFill>
        <p:spPr bwMode="auto">
          <a:xfrm>
            <a:off x="6675439" y="3766144"/>
            <a:ext cx="481012" cy="642939"/>
          </a:xfrm>
          <a:prstGeom prst="rect">
            <a:avLst/>
          </a:prstGeom>
          <a:noFill/>
          <a:effectLst>
            <a:outerShdw blurRad="266700" dist="88900" dir="5400000" algn="ctr" rotWithShape="0">
              <a:schemeClr val="accent4">
                <a:lumMod val="25000"/>
              </a:schemeClr>
            </a:outerShdw>
          </a:effectLst>
          <a:extLst>
            <a:ext uri="{909E8E84-426E-40DD-AFC4-6F175D3DCCD1}">
              <a14:hiddenFill xmlns:a14="http://schemas.microsoft.com/office/drawing/2010/main">
                <a:solidFill>
                  <a:srgbClr val="FFFFFF"/>
                </a:solidFill>
              </a14:hiddenFill>
            </a:ext>
          </a:extLst>
        </p:spPr>
      </p:pic>
      <p:pic>
        <p:nvPicPr>
          <p:cNvPr id="53" name="Picture 16" descr="http://3.bp.blogspot.com/_hGJ7YS4uKBU/SMOhF2aSk9I/AAAAAAAAASY/zUXXPSlmUxI/s400/rojas+zorrilla.jpg"/>
          <p:cNvPicPr>
            <a:picLocks noChangeAspect="1" noChangeArrowheads="1"/>
          </p:cNvPicPr>
          <p:nvPr/>
        </p:nvPicPr>
        <p:blipFill>
          <a:blip r:embed="rId9"/>
          <a:srcRect/>
          <a:stretch>
            <a:fillRect/>
          </a:stretch>
        </p:blipFill>
        <p:spPr bwMode="auto">
          <a:xfrm>
            <a:off x="7400928" y="4821833"/>
            <a:ext cx="481013" cy="685800"/>
          </a:xfrm>
          <a:prstGeom prst="rect">
            <a:avLst/>
          </a:prstGeom>
          <a:noFill/>
          <a:effectLst>
            <a:outerShdw blurRad="266700" dist="88900" dir="5400000" algn="ctr" rotWithShape="0">
              <a:schemeClr val="accent4">
                <a:lumMod val="25000"/>
              </a:schemeClr>
            </a:outerShdw>
          </a:effectLst>
          <a:extLst>
            <a:ext uri="{909E8E84-426E-40DD-AFC4-6F175D3DCCD1}">
              <a14:hiddenFill xmlns:a14="http://schemas.microsoft.com/office/drawing/2010/main">
                <a:solidFill>
                  <a:srgbClr val="FFFFFF"/>
                </a:solidFill>
              </a14:hiddenFill>
            </a:ext>
          </a:extLst>
        </p:spPr>
      </p:pic>
      <p:pic>
        <p:nvPicPr>
          <p:cNvPr id="54" name="Picture 14" descr="http://latinhispanicas3y4.files.wordpress.com/2012/05/juanruiz.jpg"/>
          <p:cNvPicPr>
            <a:picLocks noChangeAspect="1" noChangeArrowheads="1"/>
          </p:cNvPicPr>
          <p:nvPr/>
        </p:nvPicPr>
        <p:blipFill>
          <a:blip r:embed="rId10"/>
          <a:srcRect/>
          <a:stretch>
            <a:fillRect/>
          </a:stretch>
        </p:blipFill>
        <p:spPr bwMode="auto">
          <a:xfrm>
            <a:off x="6675439" y="5293320"/>
            <a:ext cx="469900" cy="617539"/>
          </a:xfrm>
          <a:prstGeom prst="rect">
            <a:avLst/>
          </a:prstGeom>
          <a:noFill/>
          <a:effectLst>
            <a:outerShdw blurRad="266700" dist="88900" dir="5400000" algn="ctr" rotWithShape="0">
              <a:schemeClr val="accent4">
                <a:lumMod val="25000"/>
              </a:schemeClr>
            </a:outerShdw>
          </a:effectLst>
          <a:extLst>
            <a:ext uri="{909E8E84-426E-40DD-AFC4-6F175D3DCCD1}">
              <a14:hiddenFill xmlns:a14="http://schemas.microsoft.com/office/drawing/2010/main">
                <a:solidFill>
                  <a:srgbClr val="FFFFFF"/>
                </a:solidFill>
              </a14:hiddenFill>
            </a:ext>
          </a:extLst>
        </p:spPr>
      </p:pic>
      <p:pic>
        <p:nvPicPr>
          <p:cNvPr id="55" name="Picture 14" descr="http://latinhispanicas3y4.files.wordpress.com/2012/05/juanruiz.jpg"/>
          <p:cNvPicPr>
            <a:picLocks noChangeAspect="1" noChangeArrowheads="1"/>
          </p:cNvPicPr>
          <p:nvPr/>
        </p:nvPicPr>
        <p:blipFill>
          <a:blip r:embed="rId10"/>
          <a:srcRect/>
          <a:stretch>
            <a:fillRect/>
          </a:stretch>
        </p:blipFill>
        <p:spPr bwMode="auto">
          <a:xfrm>
            <a:off x="8261351" y="5475885"/>
            <a:ext cx="469900" cy="617537"/>
          </a:xfrm>
          <a:prstGeom prst="rect">
            <a:avLst/>
          </a:prstGeom>
          <a:noFill/>
          <a:effectLst>
            <a:outerShdw blurRad="266700" dist="88900" dir="5400000" algn="ctr" rotWithShape="0">
              <a:schemeClr val="accent4">
                <a:lumMod val="25000"/>
              </a:schemeClr>
            </a:outerShdw>
          </a:effectLst>
          <a:extLst>
            <a:ext uri="{909E8E84-426E-40DD-AFC4-6F175D3DCCD1}">
              <a14:hiddenFill xmlns:a14="http://schemas.microsoft.com/office/drawing/2010/main">
                <a:solidFill>
                  <a:srgbClr val="FFFFFF"/>
                </a:solidFill>
              </a14:hiddenFill>
            </a:ext>
          </a:extLst>
        </p:spPr>
      </p:pic>
      <p:pic>
        <p:nvPicPr>
          <p:cNvPr id="56" name="Picture 14" descr="http://latinhispanicas3y4.files.wordpress.com/2012/05/juanruiz.jpg"/>
          <p:cNvPicPr>
            <a:picLocks noChangeAspect="1" noChangeArrowheads="1"/>
          </p:cNvPicPr>
          <p:nvPr/>
        </p:nvPicPr>
        <p:blipFill>
          <a:blip r:embed="rId10"/>
          <a:srcRect/>
          <a:stretch>
            <a:fillRect/>
          </a:stretch>
        </p:blipFill>
        <p:spPr bwMode="auto">
          <a:xfrm>
            <a:off x="8458203" y="4717060"/>
            <a:ext cx="468313" cy="617537"/>
          </a:xfrm>
          <a:prstGeom prst="rect">
            <a:avLst/>
          </a:prstGeom>
          <a:noFill/>
          <a:effectLst>
            <a:outerShdw blurRad="266700" dist="88900" dir="5400000" algn="ctr" rotWithShape="0">
              <a:schemeClr val="accent4">
                <a:lumMod val="25000"/>
              </a:schemeClr>
            </a:outerShdw>
          </a:effectLst>
          <a:extLst>
            <a:ext uri="{909E8E84-426E-40DD-AFC4-6F175D3DCCD1}">
              <a14:hiddenFill xmlns:a14="http://schemas.microsoft.com/office/drawing/2010/main">
                <a:solidFill>
                  <a:srgbClr val="FFFFFF"/>
                </a:solidFill>
              </a14:hiddenFill>
            </a:ext>
          </a:extLst>
        </p:spPr>
      </p:pic>
      <p:pic>
        <p:nvPicPr>
          <p:cNvPr id="57" name="Picture 14" descr="http://latinhispanicas3y4.files.wordpress.com/2012/05/juanruiz.jpg"/>
          <p:cNvPicPr>
            <a:picLocks noChangeAspect="1" noChangeArrowheads="1"/>
          </p:cNvPicPr>
          <p:nvPr/>
        </p:nvPicPr>
        <p:blipFill>
          <a:blip r:embed="rId10"/>
          <a:srcRect/>
          <a:stretch>
            <a:fillRect/>
          </a:stretch>
        </p:blipFill>
        <p:spPr bwMode="auto">
          <a:xfrm>
            <a:off x="7297739" y="3888384"/>
            <a:ext cx="468312" cy="615951"/>
          </a:xfrm>
          <a:prstGeom prst="rect">
            <a:avLst/>
          </a:prstGeom>
          <a:noFill/>
          <a:effectLst>
            <a:outerShdw blurRad="266700" dist="88900" dir="5400000" algn="ctr" rotWithShape="0">
              <a:schemeClr val="accent4">
                <a:lumMod val="25000"/>
              </a:schemeClr>
            </a:outerShdw>
          </a:effectLst>
          <a:extLst>
            <a:ext uri="{909E8E84-426E-40DD-AFC4-6F175D3DCCD1}">
              <a14:hiddenFill xmlns:a14="http://schemas.microsoft.com/office/drawing/2010/main">
                <a:solidFill>
                  <a:srgbClr val="FFFFFF"/>
                </a:solidFill>
              </a14:hiddenFill>
            </a:ext>
          </a:extLst>
        </p:spPr>
      </p:pic>
      <p:pic>
        <p:nvPicPr>
          <p:cNvPr id="58" name="Picture 16" descr="http://3.bp.blogspot.com/_hGJ7YS4uKBU/SMOhF2aSk9I/AAAAAAAAASY/zUXXPSlmUxI/s400/rojas+zorrilla.jpg"/>
          <p:cNvPicPr>
            <a:picLocks noChangeAspect="1" noChangeArrowheads="1"/>
          </p:cNvPicPr>
          <p:nvPr/>
        </p:nvPicPr>
        <p:blipFill>
          <a:blip r:embed="rId9"/>
          <a:srcRect/>
          <a:stretch>
            <a:fillRect/>
          </a:stretch>
        </p:blipFill>
        <p:spPr bwMode="auto">
          <a:xfrm>
            <a:off x="6807203" y="4634508"/>
            <a:ext cx="481013" cy="684212"/>
          </a:xfrm>
          <a:prstGeom prst="rect">
            <a:avLst/>
          </a:prstGeom>
          <a:noFill/>
          <a:effectLst>
            <a:outerShdw blurRad="266700" dist="88900" dir="5400000" algn="ctr" rotWithShape="0">
              <a:schemeClr val="accent4">
                <a:lumMod val="25000"/>
              </a:schemeClr>
            </a:outerShdw>
          </a:effectLst>
          <a:extLst>
            <a:ext uri="{909E8E84-426E-40DD-AFC4-6F175D3DCCD1}">
              <a14:hiddenFill xmlns:a14="http://schemas.microsoft.com/office/drawing/2010/main">
                <a:solidFill>
                  <a:srgbClr val="FFFFFF"/>
                </a:solidFill>
              </a14:hiddenFill>
            </a:ext>
          </a:extLst>
        </p:spPr>
      </p:pic>
      <p:pic>
        <p:nvPicPr>
          <p:cNvPr id="59" name="Picture 16" descr="http://3.bp.blogspot.com/_hGJ7YS4uKBU/SMOhF2aSk9I/AAAAAAAAASY/zUXXPSlmUxI/s400/rojas+zorrilla.jpg"/>
          <p:cNvPicPr>
            <a:picLocks noChangeAspect="1" noChangeArrowheads="1"/>
          </p:cNvPicPr>
          <p:nvPr/>
        </p:nvPicPr>
        <p:blipFill>
          <a:blip r:embed="rId9"/>
          <a:srcRect/>
          <a:stretch>
            <a:fillRect/>
          </a:stretch>
        </p:blipFill>
        <p:spPr bwMode="auto">
          <a:xfrm>
            <a:off x="8040689" y="5064719"/>
            <a:ext cx="481012" cy="685800"/>
          </a:xfrm>
          <a:prstGeom prst="rect">
            <a:avLst/>
          </a:prstGeom>
          <a:noFill/>
          <a:effectLst>
            <a:outerShdw blurRad="266700" dist="88900" dir="5400000" algn="ctr" rotWithShape="0">
              <a:schemeClr val="accent4">
                <a:lumMod val="25000"/>
              </a:schemeClr>
            </a:outerShdw>
          </a:effectLst>
          <a:extLst>
            <a:ext uri="{909E8E84-426E-40DD-AFC4-6F175D3DCCD1}">
              <a14:hiddenFill xmlns:a14="http://schemas.microsoft.com/office/drawing/2010/main">
                <a:solidFill>
                  <a:srgbClr val="FFFFFF"/>
                </a:solidFill>
              </a14:hiddenFill>
            </a:ext>
          </a:extLst>
        </p:spPr>
      </p:pic>
      <p:pic>
        <p:nvPicPr>
          <p:cNvPr id="60" name="Picture 16" descr="http://3.bp.blogspot.com/_hGJ7YS4uKBU/SMOhF2aSk9I/AAAAAAAAASY/zUXXPSlmUxI/s400/rojas+zorrilla.jpg"/>
          <p:cNvPicPr>
            <a:picLocks noChangeAspect="1" noChangeArrowheads="1"/>
          </p:cNvPicPr>
          <p:nvPr/>
        </p:nvPicPr>
        <p:blipFill>
          <a:blip r:embed="rId9"/>
          <a:srcRect/>
          <a:stretch>
            <a:fillRect/>
          </a:stretch>
        </p:blipFill>
        <p:spPr bwMode="auto">
          <a:xfrm>
            <a:off x="8040689" y="4185247"/>
            <a:ext cx="481012" cy="684213"/>
          </a:xfrm>
          <a:prstGeom prst="rect">
            <a:avLst/>
          </a:prstGeom>
          <a:noFill/>
          <a:effectLst>
            <a:outerShdw blurRad="266700" dist="88900" dir="5400000" algn="ctr" rotWithShape="0">
              <a:schemeClr val="accent4">
                <a:lumMod val="25000"/>
              </a:schemeClr>
            </a:outerShdw>
          </a:effectLst>
          <a:extLst>
            <a:ext uri="{909E8E84-426E-40DD-AFC4-6F175D3DCCD1}">
              <a14:hiddenFill xmlns:a14="http://schemas.microsoft.com/office/drawing/2010/main">
                <a:solidFill>
                  <a:srgbClr val="FFFFFF"/>
                </a:solidFill>
              </a14:hiddenFill>
            </a:ext>
          </a:extLst>
        </p:spPr>
      </p:pic>
      <p:pic>
        <p:nvPicPr>
          <p:cNvPr id="61" name="Picture 22" descr="http://www.uv.es/ivorra/Gongora/gongora.jpg"/>
          <p:cNvPicPr>
            <a:picLocks noChangeAspect="1" noChangeArrowheads="1"/>
          </p:cNvPicPr>
          <p:nvPr/>
        </p:nvPicPr>
        <p:blipFill>
          <a:blip r:embed="rId11"/>
          <a:srcRect/>
          <a:stretch>
            <a:fillRect/>
          </a:stretch>
        </p:blipFill>
        <p:spPr bwMode="auto">
          <a:xfrm>
            <a:off x="7761289" y="3716935"/>
            <a:ext cx="487363" cy="611187"/>
          </a:xfrm>
          <a:prstGeom prst="rect">
            <a:avLst/>
          </a:prstGeom>
          <a:noFill/>
          <a:effectLst>
            <a:outerShdw blurRad="266700" dist="88900" dir="5400000" algn="ctr" rotWithShape="0">
              <a:schemeClr val="accent4">
                <a:lumMod val="25000"/>
              </a:schemeClr>
            </a:outerShdw>
          </a:effectLst>
          <a:extLst>
            <a:ext uri="{909E8E84-426E-40DD-AFC4-6F175D3DCCD1}">
              <a14:hiddenFill xmlns:a14="http://schemas.microsoft.com/office/drawing/2010/main">
                <a:solidFill>
                  <a:srgbClr val="FFFFFF"/>
                </a:solidFill>
              </a14:hiddenFill>
            </a:ext>
          </a:extLst>
        </p:spPr>
      </p:pic>
      <p:pic>
        <p:nvPicPr>
          <p:cNvPr id="62" name="Picture 22" descr="http://www.uv.es/ivorra/Gongora/gongora.jpg"/>
          <p:cNvPicPr>
            <a:picLocks noChangeAspect="1" noChangeArrowheads="1"/>
          </p:cNvPicPr>
          <p:nvPr/>
        </p:nvPicPr>
        <p:blipFill>
          <a:blip r:embed="rId14"/>
          <a:srcRect/>
          <a:stretch>
            <a:fillRect/>
          </a:stretch>
        </p:blipFill>
        <p:spPr bwMode="auto">
          <a:xfrm>
            <a:off x="7353303" y="4310660"/>
            <a:ext cx="468313" cy="585787"/>
          </a:xfrm>
          <a:prstGeom prst="rect">
            <a:avLst/>
          </a:prstGeom>
          <a:noFill/>
          <a:effectLst>
            <a:outerShdw blurRad="266700" dist="88900" dir="5400000" algn="ctr" rotWithShape="0">
              <a:schemeClr val="accent4">
                <a:lumMod val="25000"/>
              </a:schemeClr>
            </a:outerShdw>
          </a:effectLst>
          <a:extLst>
            <a:ext uri="{909E8E84-426E-40DD-AFC4-6F175D3DCCD1}">
              <a14:hiddenFill xmlns:a14="http://schemas.microsoft.com/office/drawing/2010/main">
                <a:solidFill>
                  <a:srgbClr val="FFFFFF"/>
                </a:solidFill>
              </a14:hiddenFill>
            </a:ext>
          </a:extLst>
        </p:spPr>
      </p:pic>
      <p:pic>
        <p:nvPicPr>
          <p:cNvPr id="63" name="Picture 22" descr="http://www.uv.es/ivorra/Gongora/gongora.jpg"/>
          <p:cNvPicPr>
            <a:picLocks noChangeAspect="1" noChangeArrowheads="1"/>
          </p:cNvPicPr>
          <p:nvPr/>
        </p:nvPicPr>
        <p:blipFill>
          <a:blip r:embed="rId13"/>
          <a:srcRect/>
          <a:stretch>
            <a:fillRect/>
          </a:stretch>
        </p:blipFill>
        <p:spPr bwMode="auto">
          <a:xfrm>
            <a:off x="8389939" y="4077294"/>
            <a:ext cx="558800" cy="700088"/>
          </a:xfrm>
          <a:prstGeom prst="rect">
            <a:avLst/>
          </a:prstGeom>
          <a:noFill/>
          <a:effectLst>
            <a:outerShdw blurRad="266700" dist="88900" dir="5400000" algn="ctr" rotWithShape="0">
              <a:schemeClr val="accent4">
                <a:lumMod val="25000"/>
              </a:schemeClr>
            </a:outerShdw>
          </a:effectLst>
          <a:extLst>
            <a:ext uri="{909E8E84-426E-40DD-AFC4-6F175D3DCCD1}">
              <a14:hiddenFill xmlns:a14="http://schemas.microsoft.com/office/drawing/2010/main">
                <a:solidFill>
                  <a:srgbClr val="FFFFFF"/>
                </a:solidFill>
              </a14:hiddenFill>
            </a:ext>
          </a:extLst>
        </p:spPr>
      </p:pic>
      <p:pic>
        <p:nvPicPr>
          <p:cNvPr id="64" name="Picture 22" descr="http://www.uv.es/ivorra/Gongora/gongora.jpg"/>
          <p:cNvPicPr>
            <a:picLocks noChangeAspect="1" noChangeArrowheads="1"/>
          </p:cNvPicPr>
          <p:nvPr/>
        </p:nvPicPr>
        <p:blipFill>
          <a:blip r:embed="rId11"/>
          <a:srcRect/>
          <a:stretch>
            <a:fillRect/>
          </a:stretch>
        </p:blipFill>
        <p:spPr bwMode="auto">
          <a:xfrm>
            <a:off x="7497764" y="5318720"/>
            <a:ext cx="487363" cy="611188"/>
          </a:xfrm>
          <a:prstGeom prst="rect">
            <a:avLst/>
          </a:prstGeom>
          <a:noFill/>
          <a:effectLst>
            <a:outerShdw blurRad="266700" dist="88900" dir="5400000" algn="ctr" rotWithShape="0">
              <a:schemeClr val="accent4">
                <a:lumMod val="25000"/>
              </a:schemeClr>
            </a:outerShdw>
          </a:effectLst>
          <a:extLst>
            <a:ext uri="{909E8E84-426E-40DD-AFC4-6F175D3DCCD1}">
              <a14:hiddenFill xmlns:a14="http://schemas.microsoft.com/office/drawing/2010/main">
                <a:solidFill>
                  <a:srgbClr val="FFFFFF"/>
                </a:solidFill>
              </a14:hiddenFill>
            </a:ext>
          </a:extLst>
        </p:spPr>
      </p:pic>
      <p:sp>
        <p:nvSpPr>
          <p:cNvPr id="5182" name="3 Marcador de número de diapositiva"/>
          <p:cNvSpPr>
            <a:spLocks noGrp="1"/>
          </p:cNvSpPr>
          <p:nvPr>
            <p:ph type="sldNum" sz="quarter" idx="12"/>
          </p:nvPr>
        </p:nvSpPr>
        <p:spPr>
          <a:xfrm>
            <a:off x="6553200" y="5699719"/>
            <a:ext cx="2133600" cy="476250"/>
          </a:xfrm>
          <a:noFill/>
        </p:spPr>
        <p:txBody>
          <a:bodyPr/>
          <a:lstStyle>
            <a:lvl1pPr algn="l" eaLnBrk="0" hangingPunct="0">
              <a:spcBef>
                <a:spcPct val="20000"/>
              </a:spcBef>
              <a:buChar char="•"/>
              <a:defRPr sz="3200">
                <a:solidFill>
                  <a:schemeClr val="tx1"/>
                </a:solidFill>
                <a:latin typeface="Arial" charset="0"/>
              </a:defRPr>
            </a:lvl1pPr>
            <a:lvl2pPr marL="742932" indent="-285744" algn="l" eaLnBrk="0" hangingPunct="0">
              <a:spcBef>
                <a:spcPct val="20000"/>
              </a:spcBef>
              <a:buChar char="–"/>
              <a:defRPr sz="2800">
                <a:solidFill>
                  <a:schemeClr val="tx1"/>
                </a:solidFill>
                <a:latin typeface="Arial" charset="0"/>
              </a:defRPr>
            </a:lvl2pPr>
            <a:lvl3pPr marL="1142971" indent="-228594" algn="l" eaLnBrk="0" hangingPunct="0">
              <a:spcBef>
                <a:spcPct val="20000"/>
              </a:spcBef>
              <a:buChar char="•"/>
              <a:defRPr sz="2400">
                <a:solidFill>
                  <a:schemeClr val="tx1"/>
                </a:solidFill>
                <a:latin typeface="Arial" charset="0"/>
              </a:defRPr>
            </a:lvl3pPr>
            <a:lvl4pPr marL="1600160" indent="-228594" algn="l" eaLnBrk="0" hangingPunct="0">
              <a:spcBef>
                <a:spcPct val="20000"/>
              </a:spcBef>
              <a:buChar char="–"/>
              <a:defRPr sz="2000">
                <a:solidFill>
                  <a:schemeClr val="tx1"/>
                </a:solidFill>
                <a:latin typeface="Arial" charset="0"/>
              </a:defRPr>
            </a:lvl4pPr>
            <a:lvl5pPr marL="2057349" indent="-228594" algn="l" eaLnBrk="0" hangingPunct="0">
              <a:spcBef>
                <a:spcPct val="20000"/>
              </a:spcBef>
              <a:buChar char="»"/>
              <a:defRPr sz="2000">
                <a:solidFill>
                  <a:schemeClr val="tx1"/>
                </a:solidFill>
                <a:latin typeface="Arial" charset="0"/>
              </a:defRPr>
            </a:lvl5pPr>
            <a:lvl6pPr marL="2514537" indent="-228594" eaLnBrk="0" fontAlgn="base" hangingPunct="0">
              <a:spcBef>
                <a:spcPct val="20000"/>
              </a:spcBef>
              <a:spcAft>
                <a:spcPct val="0"/>
              </a:spcAft>
              <a:buChar char="»"/>
              <a:defRPr sz="2000">
                <a:solidFill>
                  <a:schemeClr val="tx1"/>
                </a:solidFill>
                <a:latin typeface="Arial" charset="0"/>
              </a:defRPr>
            </a:lvl6pPr>
            <a:lvl7pPr marL="2971726" indent="-228594" eaLnBrk="0" fontAlgn="base" hangingPunct="0">
              <a:spcBef>
                <a:spcPct val="20000"/>
              </a:spcBef>
              <a:spcAft>
                <a:spcPct val="0"/>
              </a:spcAft>
              <a:buChar char="»"/>
              <a:defRPr sz="2000">
                <a:solidFill>
                  <a:schemeClr val="tx1"/>
                </a:solidFill>
                <a:latin typeface="Arial" charset="0"/>
              </a:defRPr>
            </a:lvl7pPr>
            <a:lvl8pPr marL="3428914" indent="-228594" eaLnBrk="0" fontAlgn="base" hangingPunct="0">
              <a:spcBef>
                <a:spcPct val="20000"/>
              </a:spcBef>
              <a:spcAft>
                <a:spcPct val="0"/>
              </a:spcAft>
              <a:buChar char="»"/>
              <a:defRPr sz="2000">
                <a:solidFill>
                  <a:schemeClr val="tx1"/>
                </a:solidFill>
                <a:latin typeface="Arial" charset="0"/>
              </a:defRPr>
            </a:lvl8pPr>
            <a:lvl9pPr marL="3886103" indent="-228594" eaLnBrk="0" fontAlgn="base" hangingPunct="0">
              <a:spcBef>
                <a:spcPct val="20000"/>
              </a:spcBef>
              <a:spcAft>
                <a:spcPct val="0"/>
              </a:spcAft>
              <a:buChar char="»"/>
              <a:defRPr sz="2000">
                <a:solidFill>
                  <a:schemeClr val="tx1"/>
                </a:solidFill>
                <a:latin typeface="Arial" charset="0"/>
              </a:defRPr>
            </a:lvl9pPr>
          </a:lstStyle>
          <a:p>
            <a:pPr algn="r" eaLnBrk="1" hangingPunct="1">
              <a:spcBef>
                <a:spcPct val="0"/>
              </a:spcBef>
              <a:buFontTx/>
              <a:buNone/>
            </a:pPr>
            <a:fld id="{15A25EEC-D387-4192-9EEB-8C6EAE7F7F70}" type="slidenum">
              <a:rPr lang="es-ES" altLang="es-ES" sz="1400"/>
              <a:pPr algn="r" eaLnBrk="1" hangingPunct="1">
                <a:spcBef>
                  <a:spcPct val="0"/>
                </a:spcBef>
                <a:buFontTx/>
                <a:buNone/>
              </a:pPr>
              <a:t>10</a:t>
            </a:fld>
            <a:endParaRPr lang="es-ES" altLang="es-ES" sz="1400"/>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nodeType="afterEffect">
                                  <p:stCondLst>
                                    <p:cond delay="0"/>
                                  </p:stCondLst>
                                  <p:childTnLst>
                                    <p:set>
                                      <p:cBhvr>
                                        <p:cTn id="6" dur="1" fill="hold">
                                          <p:stCondLst>
                                            <p:cond delay="0"/>
                                          </p:stCondLst>
                                        </p:cTn>
                                        <p:tgtEl>
                                          <p:spTgt spid="2050"/>
                                        </p:tgtEl>
                                        <p:attrNameLst>
                                          <p:attrName>style.visibility</p:attrName>
                                        </p:attrNameLst>
                                      </p:cBhvr>
                                      <p:to>
                                        <p:strVal val="visible"/>
                                      </p:to>
                                    </p:set>
                                  </p:childTnLst>
                                </p:cTn>
                              </p:par>
                            </p:childTnLst>
                          </p:cTn>
                        </p:par>
                        <p:par>
                          <p:cTn id="7" fill="hold" nodeType="afterGroup">
                            <p:stCondLst>
                              <p:cond delay="0"/>
                            </p:stCondLst>
                            <p:childTnLst>
                              <p:par>
                                <p:cTn id="8" presetID="1" presetClass="entr" presetSubtype="0" fill="hold" nodeType="afterEffect">
                                  <p:stCondLst>
                                    <p:cond delay="1000"/>
                                  </p:stCondLst>
                                  <p:childTnLst>
                                    <p:set>
                                      <p:cBhvr>
                                        <p:cTn id="9" dur="1" fill="hold">
                                          <p:stCondLst>
                                            <p:cond delay="0"/>
                                          </p:stCondLst>
                                        </p:cTn>
                                        <p:tgtEl>
                                          <p:spTgt spid="2054"/>
                                        </p:tgtEl>
                                        <p:attrNameLst>
                                          <p:attrName>style.visibility</p:attrName>
                                        </p:attrNameLst>
                                      </p:cBhvr>
                                      <p:to>
                                        <p:strVal val="visible"/>
                                      </p:to>
                                    </p:set>
                                  </p:childTnLst>
                                </p:cTn>
                              </p:par>
                            </p:childTnLst>
                          </p:cTn>
                        </p:par>
                        <p:par>
                          <p:cTn id="10" fill="hold" nodeType="afterGroup">
                            <p:stCondLst>
                              <p:cond delay="1000"/>
                            </p:stCondLst>
                            <p:childTnLst>
                              <p:par>
                                <p:cTn id="11" presetID="1" presetClass="entr" presetSubtype="0" fill="hold" nodeType="afterEffect">
                                  <p:stCondLst>
                                    <p:cond delay="1000"/>
                                  </p:stCondLst>
                                  <p:childTnLst>
                                    <p:set>
                                      <p:cBhvr>
                                        <p:cTn id="12" dur="1" fill="hold">
                                          <p:stCondLst>
                                            <p:cond delay="0"/>
                                          </p:stCondLst>
                                        </p:cTn>
                                        <p:tgtEl>
                                          <p:spTgt spid="2052"/>
                                        </p:tgtEl>
                                        <p:attrNameLst>
                                          <p:attrName>style.visibility</p:attrName>
                                        </p:attrNameLst>
                                      </p:cBhvr>
                                      <p:to>
                                        <p:strVal val="visible"/>
                                      </p:to>
                                    </p:set>
                                  </p:childTnLst>
                                </p:cTn>
                              </p:par>
                            </p:childTnLst>
                          </p:cTn>
                        </p:par>
                        <p:par>
                          <p:cTn id="13" fill="hold" nodeType="afterGroup">
                            <p:stCondLst>
                              <p:cond delay="2000"/>
                            </p:stCondLst>
                            <p:childTnLst>
                              <p:par>
                                <p:cTn id="14" presetID="1" presetClass="entr" presetSubtype="0" fill="hold" nodeType="afterEffect">
                                  <p:stCondLst>
                                    <p:cond delay="1000"/>
                                  </p:stCondLst>
                                  <p:childTnLst>
                                    <p:set>
                                      <p:cBhvr>
                                        <p:cTn id="15" dur="1" fill="hold">
                                          <p:stCondLst>
                                            <p:cond delay="0"/>
                                          </p:stCondLst>
                                        </p:cTn>
                                        <p:tgtEl>
                                          <p:spTgt spid="2062"/>
                                        </p:tgtEl>
                                        <p:attrNameLst>
                                          <p:attrName>style.visibility</p:attrName>
                                        </p:attrNameLst>
                                      </p:cBhvr>
                                      <p:to>
                                        <p:strVal val="visible"/>
                                      </p:to>
                                    </p:set>
                                  </p:childTnLst>
                                </p:cTn>
                              </p:par>
                            </p:childTnLst>
                          </p:cTn>
                        </p:par>
                        <p:par>
                          <p:cTn id="16" fill="hold" nodeType="afterGroup">
                            <p:stCondLst>
                              <p:cond delay="3000"/>
                            </p:stCondLst>
                            <p:childTnLst>
                              <p:par>
                                <p:cTn id="17" presetID="1" presetClass="entr" presetSubtype="0" fill="hold" nodeType="afterEffect">
                                  <p:stCondLst>
                                    <p:cond delay="1000"/>
                                  </p:stCondLst>
                                  <p:childTnLst>
                                    <p:set>
                                      <p:cBhvr>
                                        <p:cTn id="18" dur="1" fill="hold">
                                          <p:stCondLst>
                                            <p:cond delay="0"/>
                                          </p:stCondLst>
                                        </p:cTn>
                                        <p:tgtEl>
                                          <p:spTgt spid="2064"/>
                                        </p:tgtEl>
                                        <p:attrNameLst>
                                          <p:attrName>style.visibility</p:attrName>
                                        </p:attrNameLst>
                                      </p:cBhvr>
                                      <p:to>
                                        <p:strVal val="visible"/>
                                      </p:to>
                                    </p:set>
                                  </p:childTnLst>
                                </p:cTn>
                              </p:par>
                            </p:childTnLst>
                          </p:cTn>
                        </p:par>
                        <p:par>
                          <p:cTn id="19" fill="hold" nodeType="afterGroup">
                            <p:stCondLst>
                              <p:cond delay="4000"/>
                            </p:stCondLst>
                            <p:childTnLst>
                              <p:par>
                                <p:cTn id="20" presetID="1" presetClass="entr" presetSubtype="0" fill="hold" nodeType="afterEffect">
                                  <p:stCondLst>
                                    <p:cond delay="1000"/>
                                  </p:stCondLst>
                                  <p:childTnLst>
                                    <p:set>
                                      <p:cBhvr>
                                        <p:cTn id="21" dur="1" fill="hold">
                                          <p:stCondLst>
                                            <p:cond delay="0"/>
                                          </p:stCondLst>
                                        </p:cTn>
                                        <p:tgtEl>
                                          <p:spTgt spid="2066"/>
                                        </p:tgtEl>
                                        <p:attrNameLst>
                                          <p:attrName>style.visibility</p:attrName>
                                        </p:attrNameLst>
                                      </p:cBhvr>
                                      <p:to>
                                        <p:strVal val="visible"/>
                                      </p:to>
                                    </p:set>
                                  </p:childTnLst>
                                </p:cTn>
                              </p:par>
                            </p:childTnLst>
                          </p:cTn>
                        </p:par>
                        <p:par>
                          <p:cTn id="22" fill="hold" nodeType="afterGroup">
                            <p:stCondLst>
                              <p:cond delay="5000"/>
                            </p:stCondLst>
                            <p:childTnLst>
                              <p:par>
                                <p:cTn id="23" presetID="1" presetClass="entr" presetSubtype="0" fill="hold" nodeType="afterEffect">
                                  <p:stCondLst>
                                    <p:cond delay="250"/>
                                  </p:stCondLst>
                                  <p:childTnLst>
                                    <p:set>
                                      <p:cBhvr>
                                        <p:cTn id="24" dur="1" fill="hold">
                                          <p:stCondLst>
                                            <p:cond delay="0"/>
                                          </p:stCondLst>
                                        </p:cTn>
                                        <p:tgtEl>
                                          <p:spTgt spid="27"/>
                                        </p:tgtEl>
                                        <p:attrNameLst>
                                          <p:attrName>style.visibility</p:attrName>
                                        </p:attrNameLst>
                                      </p:cBhvr>
                                      <p:to>
                                        <p:strVal val="visible"/>
                                      </p:to>
                                    </p:set>
                                  </p:childTnLst>
                                </p:cTn>
                              </p:par>
                            </p:childTnLst>
                          </p:cTn>
                        </p:par>
                        <p:par>
                          <p:cTn id="25" fill="hold" nodeType="afterGroup">
                            <p:stCondLst>
                              <p:cond delay="5250"/>
                            </p:stCondLst>
                            <p:childTnLst>
                              <p:par>
                                <p:cTn id="26" presetID="1" presetClass="entr" presetSubtype="0" fill="hold" nodeType="afterEffect">
                                  <p:stCondLst>
                                    <p:cond delay="250"/>
                                  </p:stCondLst>
                                  <p:childTnLst>
                                    <p:set>
                                      <p:cBhvr>
                                        <p:cTn id="27" dur="1" fill="hold">
                                          <p:stCondLst>
                                            <p:cond delay="0"/>
                                          </p:stCondLst>
                                        </p:cTn>
                                        <p:tgtEl>
                                          <p:spTgt spid="28"/>
                                        </p:tgtEl>
                                        <p:attrNameLst>
                                          <p:attrName>style.visibility</p:attrName>
                                        </p:attrNameLst>
                                      </p:cBhvr>
                                      <p:to>
                                        <p:strVal val="visible"/>
                                      </p:to>
                                    </p:set>
                                  </p:childTnLst>
                                </p:cTn>
                              </p:par>
                            </p:childTnLst>
                          </p:cTn>
                        </p:par>
                        <p:par>
                          <p:cTn id="28" fill="hold" nodeType="afterGroup">
                            <p:stCondLst>
                              <p:cond delay="5500"/>
                            </p:stCondLst>
                            <p:childTnLst>
                              <p:par>
                                <p:cTn id="29" presetID="1" presetClass="entr" presetSubtype="0" fill="hold" nodeType="afterEffect">
                                  <p:stCondLst>
                                    <p:cond delay="250"/>
                                  </p:stCondLst>
                                  <p:childTnLst>
                                    <p:set>
                                      <p:cBhvr>
                                        <p:cTn id="30" dur="1" fill="hold">
                                          <p:stCondLst>
                                            <p:cond delay="0"/>
                                          </p:stCondLst>
                                        </p:cTn>
                                        <p:tgtEl>
                                          <p:spTgt spid="18"/>
                                        </p:tgtEl>
                                        <p:attrNameLst>
                                          <p:attrName>style.visibility</p:attrName>
                                        </p:attrNameLst>
                                      </p:cBhvr>
                                      <p:to>
                                        <p:strVal val="visible"/>
                                      </p:to>
                                    </p:set>
                                  </p:childTnLst>
                                </p:cTn>
                              </p:par>
                            </p:childTnLst>
                          </p:cTn>
                        </p:par>
                        <p:par>
                          <p:cTn id="31" fill="hold" nodeType="afterGroup">
                            <p:stCondLst>
                              <p:cond delay="5750"/>
                            </p:stCondLst>
                            <p:childTnLst>
                              <p:par>
                                <p:cTn id="32" presetID="1" presetClass="entr" presetSubtype="0" fill="hold" nodeType="afterEffect">
                                  <p:stCondLst>
                                    <p:cond delay="250"/>
                                  </p:stCondLst>
                                  <p:childTnLst>
                                    <p:set>
                                      <p:cBhvr>
                                        <p:cTn id="33" dur="1" fill="hold">
                                          <p:stCondLst>
                                            <p:cond delay="0"/>
                                          </p:stCondLst>
                                        </p:cTn>
                                        <p:tgtEl>
                                          <p:spTgt spid="2068"/>
                                        </p:tgtEl>
                                        <p:attrNameLst>
                                          <p:attrName>style.visibility</p:attrName>
                                        </p:attrNameLst>
                                      </p:cBhvr>
                                      <p:to>
                                        <p:strVal val="visible"/>
                                      </p:to>
                                    </p:set>
                                  </p:childTnLst>
                                </p:cTn>
                              </p:par>
                            </p:childTnLst>
                          </p:cTn>
                        </p:par>
                        <p:par>
                          <p:cTn id="34" fill="hold" nodeType="afterGroup">
                            <p:stCondLst>
                              <p:cond delay="6000"/>
                            </p:stCondLst>
                            <p:childTnLst>
                              <p:par>
                                <p:cTn id="35" presetID="1" presetClass="entr" presetSubtype="0" fill="hold" nodeType="afterEffect">
                                  <p:stCondLst>
                                    <p:cond delay="250"/>
                                  </p:stCondLst>
                                  <p:childTnLst>
                                    <p:set>
                                      <p:cBhvr>
                                        <p:cTn id="36" dur="1" fill="hold">
                                          <p:stCondLst>
                                            <p:cond delay="0"/>
                                          </p:stCondLst>
                                        </p:cTn>
                                        <p:tgtEl>
                                          <p:spTgt spid="15"/>
                                        </p:tgtEl>
                                        <p:attrNameLst>
                                          <p:attrName>style.visibility</p:attrName>
                                        </p:attrNameLst>
                                      </p:cBhvr>
                                      <p:to>
                                        <p:strVal val="visible"/>
                                      </p:to>
                                    </p:set>
                                  </p:childTnLst>
                                </p:cTn>
                              </p:par>
                            </p:childTnLst>
                          </p:cTn>
                        </p:par>
                        <p:par>
                          <p:cTn id="37" fill="hold" nodeType="afterGroup">
                            <p:stCondLst>
                              <p:cond delay="6250"/>
                            </p:stCondLst>
                            <p:childTnLst>
                              <p:par>
                                <p:cTn id="38" presetID="1" presetClass="entr" presetSubtype="0" fill="hold" nodeType="afterEffect">
                                  <p:stCondLst>
                                    <p:cond delay="250"/>
                                  </p:stCondLst>
                                  <p:childTnLst>
                                    <p:set>
                                      <p:cBhvr>
                                        <p:cTn id="39" dur="1" fill="hold">
                                          <p:stCondLst>
                                            <p:cond delay="0"/>
                                          </p:stCondLst>
                                        </p:cTn>
                                        <p:tgtEl>
                                          <p:spTgt spid="16"/>
                                        </p:tgtEl>
                                        <p:attrNameLst>
                                          <p:attrName>style.visibility</p:attrName>
                                        </p:attrNameLst>
                                      </p:cBhvr>
                                      <p:to>
                                        <p:strVal val="visible"/>
                                      </p:to>
                                    </p:set>
                                  </p:childTnLst>
                                </p:cTn>
                              </p:par>
                            </p:childTnLst>
                          </p:cTn>
                        </p:par>
                        <p:par>
                          <p:cTn id="40" fill="hold" nodeType="afterGroup">
                            <p:stCondLst>
                              <p:cond delay="6500"/>
                            </p:stCondLst>
                            <p:childTnLst>
                              <p:par>
                                <p:cTn id="41" presetID="1" presetClass="entr" presetSubtype="0" fill="hold" nodeType="afterEffect">
                                  <p:stCondLst>
                                    <p:cond delay="250"/>
                                  </p:stCondLst>
                                  <p:childTnLst>
                                    <p:set>
                                      <p:cBhvr>
                                        <p:cTn id="42" dur="1" fill="hold">
                                          <p:stCondLst>
                                            <p:cond delay="0"/>
                                          </p:stCondLst>
                                        </p:cTn>
                                        <p:tgtEl>
                                          <p:spTgt spid="17"/>
                                        </p:tgtEl>
                                        <p:attrNameLst>
                                          <p:attrName>style.visibility</p:attrName>
                                        </p:attrNameLst>
                                      </p:cBhvr>
                                      <p:to>
                                        <p:strVal val="visible"/>
                                      </p:to>
                                    </p:set>
                                  </p:childTnLst>
                                </p:cTn>
                              </p:par>
                            </p:childTnLst>
                          </p:cTn>
                        </p:par>
                        <p:par>
                          <p:cTn id="43" fill="hold" nodeType="afterGroup">
                            <p:stCondLst>
                              <p:cond delay="6750"/>
                            </p:stCondLst>
                            <p:childTnLst>
                              <p:par>
                                <p:cTn id="44" presetID="1" presetClass="entr" presetSubtype="0" fill="hold" nodeType="afterEffect">
                                  <p:stCondLst>
                                    <p:cond delay="250"/>
                                  </p:stCondLst>
                                  <p:childTnLst>
                                    <p:set>
                                      <p:cBhvr>
                                        <p:cTn id="45" dur="1" fill="hold">
                                          <p:stCondLst>
                                            <p:cond delay="0"/>
                                          </p:stCondLst>
                                        </p:cTn>
                                        <p:tgtEl>
                                          <p:spTgt spid="19"/>
                                        </p:tgtEl>
                                        <p:attrNameLst>
                                          <p:attrName>style.visibility</p:attrName>
                                        </p:attrNameLst>
                                      </p:cBhvr>
                                      <p:to>
                                        <p:strVal val="visible"/>
                                      </p:to>
                                    </p:set>
                                  </p:childTnLst>
                                </p:cTn>
                              </p:par>
                            </p:childTnLst>
                          </p:cTn>
                        </p:par>
                        <p:par>
                          <p:cTn id="46" fill="hold" nodeType="afterGroup">
                            <p:stCondLst>
                              <p:cond delay="7000"/>
                            </p:stCondLst>
                            <p:childTnLst>
                              <p:par>
                                <p:cTn id="47" presetID="1" presetClass="entr" presetSubtype="0" fill="hold" nodeType="afterEffect">
                                  <p:stCondLst>
                                    <p:cond delay="250"/>
                                  </p:stCondLst>
                                  <p:childTnLst>
                                    <p:set>
                                      <p:cBhvr>
                                        <p:cTn id="48" dur="1" fill="hold">
                                          <p:stCondLst>
                                            <p:cond delay="0"/>
                                          </p:stCondLst>
                                        </p:cTn>
                                        <p:tgtEl>
                                          <p:spTgt spid="20"/>
                                        </p:tgtEl>
                                        <p:attrNameLst>
                                          <p:attrName>style.visibility</p:attrName>
                                        </p:attrNameLst>
                                      </p:cBhvr>
                                      <p:to>
                                        <p:strVal val="visible"/>
                                      </p:to>
                                    </p:set>
                                  </p:childTnLst>
                                </p:cTn>
                              </p:par>
                            </p:childTnLst>
                          </p:cTn>
                        </p:par>
                        <p:par>
                          <p:cTn id="49" fill="hold" nodeType="afterGroup">
                            <p:stCondLst>
                              <p:cond delay="7250"/>
                            </p:stCondLst>
                            <p:childTnLst>
                              <p:par>
                                <p:cTn id="50" presetID="1" presetClass="entr" presetSubtype="0" fill="hold" nodeType="afterEffect">
                                  <p:stCondLst>
                                    <p:cond delay="250"/>
                                  </p:stCondLst>
                                  <p:childTnLst>
                                    <p:set>
                                      <p:cBhvr>
                                        <p:cTn id="51" dur="1" fill="hold">
                                          <p:stCondLst>
                                            <p:cond delay="0"/>
                                          </p:stCondLst>
                                        </p:cTn>
                                        <p:tgtEl>
                                          <p:spTgt spid="21"/>
                                        </p:tgtEl>
                                        <p:attrNameLst>
                                          <p:attrName>style.visibility</p:attrName>
                                        </p:attrNameLst>
                                      </p:cBhvr>
                                      <p:to>
                                        <p:strVal val="visible"/>
                                      </p:to>
                                    </p:set>
                                  </p:childTnLst>
                                </p:cTn>
                              </p:par>
                            </p:childTnLst>
                          </p:cTn>
                        </p:par>
                        <p:par>
                          <p:cTn id="52" fill="hold" nodeType="afterGroup">
                            <p:stCondLst>
                              <p:cond delay="7500"/>
                            </p:stCondLst>
                            <p:childTnLst>
                              <p:par>
                                <p:cTn id="53" presetID="1" presetClass="entr" presetSubtype="0" fill="hold" nodeType="afterEffect">
                                  <p:stCondLst>
                                    <p:cond delay="250"/>
                                  </p:stCondLst>
                                  <p:childTnLst>
                                    <p:set>
                                      <p:cBhvr>
                                        <p:cTn id="54" dur="1" fill="hold">
                                          <p:stCondLst>
                                            <p:cond delay="0"/>
                                          </p:stCondLst>
                                        </p:cTn>
                                        <p:tgtEl>
                                          <p:spTgt spid="22"/>
                                        </p:tgtEl>
                                        <p:attrNameLst>
                                          <p:attrName>style.visibility</p:attrName>
                                        </p:attrNameLst>
                                      </p:cBhvr>
                                      <p:to>
                                        <p:strVal val="visible"/>
                                      </p:to>
                                    </p:set>
                                  </p:childTnLst>
                                </p:cTn>
                              </p:par>
                            </p:childTnLst>
                          </p:cTn>
                        </p:par>
                        <p:par>
                          <p:cTn id="55" fill="hold" nodeType="afterGroup">
                            <p:stCondLst>
                              <p:cond delay="7750"/>
                            </p:stCondLst>
                            <p:childTnLst>
                              <p:par>
                                <p:cTn id="56" presetID="1" presetClass="entr" presetSubtype="0" fill="hold" nodeType="afterEffect">
                                  <p:stCondLst>
                                    <p:cond delay="250"/>
                                  </p:stCondLst>
                                  <p:childTnLst>
                                    <p:set>
                                      <p:cBhvr>
                                        <p:cTn id="57" dur="1" fill="hold">
                                          <p:stCondLst>
                                            <p:cond delay="0"/>
                                          </p:stCondLst>
                                        </p:cTn>
                                        <p:tgtEl>
                                          <p:spTgt spid="2070"/>
                                        </p:tgtEl>
                                        <p:attrNameLst>
                                          <p:attrName>style.visibility</p:attrName>
                                        </p:attrNameLst>
                                      </p:cBhvr>
                                      <p:to>
                                        <p:strVal val="visible"/>
                                      </p:to>
                                    </p:set>
                                  </p:childTnLst>
                                </p:cTn>
                              </p:par>
                            </p:childTnLst>
                          </p:cTn>
                        </p:par>
                        <p:par>
                          <p:cTn id="58" fill="hold" nodeType="afterGroup">
                            <p:stCondLst>
                              <p:cond delay="8000"/>
                            </p:stCondLst>
                            <p:childTnLst>
                              <p:par>
                                <p:cTn id="59" presetID="1" presetClass="entr" presetSubtype="0" fill="hold" nodeType="afterEffect">
                                  <p:stCondLst>
                                    <p:cond delay="250"/>
                                  </p:stCondLst>
                                  <p:childTnLst>
                                    <p:set>
                                      <p:cBhvr>
                                        <p:cTn id="60" dur="1" fill="hold">
                                          <p:stCondLst>
                                            <p:cond delay="0"/>
                                          </p:stCondLst>
                                        </p:cTn>
                                        <p:tgtEl>
                                          <p:spTgt spid="24"/>
                                        </p:tgtEl>
                                        <p:attrNameLst>
                                          <p:attrName>style.visibility</p:attrName>
                                        </p:attrNameLst>
                                      </p:cBhvr>
                                      <p:to>
                                        <p:strVal val="visible"/>
                                      </p:to>
                                    </p:set>
                                  </p:childTnLst>
                                </p:cTn>
                              </p:par>
                            </p:childTnLst>
                          </p:cTn>
                        </p:par>
                        <p:par>
                          <p:cTn id="61" fill="hold" nodeType="afterGroup">
                            <p:stCondLst>
                              <p:cond delay="8250"/>
                            </p:stCondLst>
                            <p:childTnLst>
                              <p:par>
                                <p:cTn id="62" presetID="1" presetClass="entr" presetSubtype="0" fill="hold" nodeType="afterEffect">
                                  <p:stCondLst>
                                    <p:cond delay="250"/>
                                  </p:stCondLst>
                                  <p:childTnLst>
                                    <p:set>
                                      <p:cBhvr>
                                        <p:cTn id="63" dur="1" fill="hold">
                                          <p:stCondLst>
                                            <p:cond delay="0"/>
                                          </p:stCondLst>
                                        </p:cTn>
                                        <p:tgtEl>
                                          <p:spTgt spid="26"/>
                                        </p:tgtEl>
                                        <p:attrNameLst>
                                          <p:attrName>style.visibility</p:attrName>
                                        </p:attrNameLst>
                                      </p:cBhvr>
                                      <p:to>
                                        <p:strVal val="visible"/>
                                      </p:to>
                                    </p:set>
                                  </p:childTnLst>
                                </p:cTn>
                              </p:par>
                            </p:childTnLst>
                          </p:cTn>
                        </p:par>
                        <p:par>
                          <p:cTn id="64" fill="hold" nodeType="afterGroup">
                            <p:stCondLst>
                              <p:cond delay="8500"/>
                            </p:stCondLst>
                            <p:childTnLst>
                              <p:par>
                                <p:cTn id="65" presetID="1" presetClass="entr" presetSubtype="0" fill="hold" nodeType="afterEffect">
                                  <p:stCondLst>
                                    <p:cond delay="250"/>
                                  </p:stCondLst>
                                  <p:childTnLst>
                                    <p:set>
                                      <p:cBhvr>
                                        <p:cTn id="66" dur="1" fill="hold">
                                          <p:stCondLst>
                                            <p:cond delay="0"/>
                                          </p:stCondLst>
                                        </p:cTn>
                                        <p:tgtEl>
                                          <p:spTgt spid="30"/>
                                        </p:tgtEl>
                                        <p:attrNameLst>
                                          <p:attrName>style.visibility</p:attrName>
                                        </p:attrNameLst>
                                      </p:cBhvr>
                                      <p:to>
                                        <p:strVal val="visible"/>
                                      </p:to>
                                    </p:set>
                                  </p:childTnLst>
                                </p:cTn>
                              </p:par>
                            </p:childTnLst>
                          </p:cTn>
                        </p:par>
                        <p:par>
                          <p:cTn id="67" fill="hold" nodeType="afterGroup">
                            <p:stCondLst>
                              <p:cond delay="8750"/>
                            </p:stCondLst>
                            <p:childTnLst>
                              <p:par>
                                <p:cTn id="68" presetID="1" presetClass="entr" presetSubtype="0" fill="hold" nodeType="afterEffect">
                                  <p:stCondLst>
                                    <p:cond delay="250"/>
                                  </p:stCondLst>
                                  <p:childTnLst>
                                    <p:set>
                                      <p:cBhvr>
                                        <p:cTn id="69" dur="1" fill="hold">
                                          <p:stCondLst>
                                            <p:cond delay="0"/>
                                          </p:stCondLst>
                                        </p:cTn>
                                        <p:tgtEl>
                                          <p:spTgt spid="31"/>
                                        </p:tgtEl>
                                        <p:attrNameLst>
                                          <p:attrName>style.visibility</p:attrName>
                                        </p:attrNameLst>
                                      </p:cBhvr>
                                      <p:to>
                                        <p:strVal val="visible"/>
                                      </p:to>
                                    </p:set>
                                  </p:childTnLst>
                                </p:cTn>
                              </p:par>
                            </p:childTnLst>
                          </p:cTn>
                        </p:par>
                        <p:par>
                          <p:cTn id="70" fill="hold" nodeType="afterGroup">
                            <p:stCondLst>
                              <p:cond delay="9000"/>
                            </p:stCondLst>
                            <p:childTnLst>
                              <p:par>
                                <p:cTn id="71" presetID="1" presetClass="entr" presetSubtype="0" fill="hold" nodeType="afterEffect">
                                  <p:stCondLst>
                                    <p:cond delay="250"/>
                                  </p:stCondLst>
                                  <p:childTnLst>
                                    <p:set>
                                      <p:cBhvr>
                                        <p:cTn id="72" dur="1" fill="hold">
                                          <p:stCondLst>
                                            <p:cond delay="0"/>
                                          </p:stCondLst>
                                        </p:cTn>
                                        <p:tgtEl>
                                          <p:spTgt spid="32"/>
                                        </p:tgtEl>
                                        <p:attrNameLst>
                                          <p:attrName>style.visibility</p:attrName>
                                        </p:attrNameLst>
                                      </p:cBhvr>
                                      <p:to>
                                        <p:strVal val="visible"/>
                                      </p:to>
                                    </p:set>
                                  </p:childTnLst>
                                </p:cTn>
                              </p:par>
                            </p:childTnLst>
                          </p:cTn>
                        </p:par>
                        <p:par>
                          <p:cTn id="73" fill="hold" nodeType="afterGroup">
                            <p:stCondLst>
                              <p:cond delay="9250"/>
                            </p:stCondLst>
                            <p:childTnLst>
                              <p:par>
                                <p:cTn id="74" presetID="1" presetClass="entr" presetSubtype="0" fill="hold" nodeType="afterEffect">
                                  <p:stCondLst>
                                    <p:cond delay="250"/>
                                  </p:stCondLst>
                                  <p:childTnLst>
                                    <p:set>
                                      <p:cBhvr>
                                        <p:cTn id="75" dur="1" fill="hold">
                                          <p:stCondLst>
                                            <p:cond delay="0"/>
                                          </p:stCondLst>
                                        </p:cTn>
                                        <p:tgtEl>
                                          <p:spTgt spid="33"/>
                                        </p:tgtEl>
                                        <p:attrNameLst>
                                          <p:attrName>style.visibility</p:attrName>
                                        </p:attrNameLst>
                                      </p:cBhvr>
                                      <p:to>
                                        <p:strVal val="visible"/>
                                      </p:to>
                                    </p:set>
                                  </p:childTnLst>
                                </p:cTn>
                              </p:par>
                            </p:childTnLst>
                          </p:cTn>
                        </p:par>
                        <p:par>
                          <p:cTn id="76" fill="hold" nodeType="afterGroup">
                            <p:stCondLst>
                              <p:cond delay="9500"/>
                            </p:stCondLst>
                            <p:childTnLst>
                              <p:par>
                                <p:cTn id="77" presetID="1" presetClass="entr" presetSubtype="0" fill="hold" nodeType="afterEffect">
                                  <p:stCondLst>
                                    <p:cond delay="250"/>
                                  </p:stCondLst>
                                  <p:childTnLst>
                                    <p:set>
                                      <p:cBhvr>
                                        <p:cTn id="78" dur="1" fill="hold">
                                          <p:stCondLst>
                                            <p:cond delay="0"/>
                                          </p:stCondLst>
                                        </p:cTn>
                                        <p:tgtEl>
                                          <p:spTgt spid="34"/>
                                        </p:tgtEl>
                                        <p:attrNameLst>
                                          <p:attrName>style.visibility</p:attrName>
                                        </p:attrNameLst>
                                      </p:cBhvr>
                                      <p:to>
                                        <p:strVal val="visible"/>
                                      </p:to>
                                    </p:set>
                                  </p:childTnLst>
                                </p:cTn>
                              </p:par>
                            </p:childTnLst>
                          </p:cTn>
                        </p:par>
                        <p:par>
                          <p:cTn id="79" fill="hold" nodeType="afterGroup">
                            <p:stCondLst>
                              <p:cond delay="9750"/>
                            </p:stCondLst>
                            <p:childTnLst>
                              <p:par>
                                <p:cTn id="80" presetID="1" presetClass="entr" presetSubtype="0" fill="hold" nodeType="afterEffect">
                                  <p:stCondLst>
                                    <p:cond delay="250"/>
                                  </p:stCondLst>
                                  <p:childTnLst>
                                    <p:set>
                                      <p:cBhvr>
                                        <p:cTn id="81" dur="1" fill="hold">
                                          <p:stCondLst>
                                            <p:cond delay="0"/>
                                          </p:stCondLst>
                                        </p:cTn>
                                        <p:tgtEl>
                                          <p:spTgt spid="35"/>
                                        </p:tgtEl>
                                        <p:attrNameLst>
                                          <p:attrName>style.visibility</p:attrName>
                                        </p:attrNameLst>
                                      </p:cBhvr>
                                      <p:to>
                                        <p:strVal val="visible"/>
                                      </p:to>
                                    </p:set>
                                  </p:childTnLst>
                                </p:cTn>
                              </p:par>
                            </p:childTnLst>
                          </p:cTn>
                        </p:par>
                        <p:par>
                          <p:cTn id="82" fill="hold" nodeType="afterGroup">
                            <p:stCondLst>
                              <p:cond delay="10000"/>
                            </p:stCondLst>
                            <p:childTnLst>
                              <p:par>
                                <p:cTn id="83" presetID="1" presetClass="entr" presetSubtype="0" fill="hold" nodeType="afterEffect">
                                  <p:stCondLst>
                                    <p:cond delay="250"/>
                                  </p:stCondLst>
                                  <p:childTnLst>
                                    <p:set>
                                      <p:cBhvr>
                                        <p:cTn id="84" dur="1" fill="hold">
                                          <p:stCondLst>
                                            <p:cond delay="0"/>
                                          </p:stCondLst>
                                        </p:cTn>
                                        <p:tgtEl>
                                          <p:spTgt spid="37"/>
                                        </p:tgtEl>
                                        <p:attrNameLst>
                                          <p:attrName>style.visibility</p:attrName>
                                        </p:attrNameLst>
                                      </p:cBhvr>
                                      <p:to>
                                        <p:strVal val="visible"/>
                                      </p:to>
                                    </p:set>
                                  </p:childTnLst>
                                </p:cTn>
                              </p:par>
                            </p:childTnLst>
                          </p:cTn>
                        </p:par>
                        <p:par>
                          <p:cTn id="85" fill="hold" nodeType="afterGroup">
                            <p:stCondLst>
                              <p:cond delay="10250"/>
                            </p:stCondLst>
                            <p:childTnLst>
                              <p:par>
                                <p:cTn id="86" presetID="1" presetClass="entr" presetSubtype="0" fill="hold" nodeType="afterEffect">
                                  <p:stCondLst>
                                    <p:cond delay="250"/>
                                  </p:stCondLst>
                                  <p:childTnLst>
                                    <p:set>
                                      <p:cBhvr>
                                        <p:cTn id="87" dur="1" fill="hold">
                                          <p:stCondLst>
                                            <p:cond delay="0"/>
                                          </p:stCondLst>
                                        </p:cTn>
                                        <p:tgtEl>
                                          <p:spTgt spid="38"/>
                                        </p:tgtEl>
                                        <p:attrNameLst>
                                          <p:attrName>style.visibility</p:attrName>
                                        </p:attrNameLst>
                                      </p:cBhvr>
                                      <p:to>
                                        <p:strVal val="visible"/>
                                      </p:to>
                                    </p:set>
                                  </p:childTnLst>
                                </p:cTn>
                              </p:par>
                            </p:childTnLst>
                          </p:cTn>
                        </p:par>
                        <p:par>
                          <p:cTn id="88" fill="hold" nodeType="afterGroup">
                            <p:stCondLst>
                              <p:cond delay="10500"/>
                            </p:stCondLst>
                            <p:childTnLst>
                              <p:par>
                                <p:cTn id="89" presetID="1" presetClass="entr" presetSubtype="0" fill="hold" nodeType="afterEffect">
                                  <p:stCondLst>
                                    <p:cond delay="250"/>
                                  </p:stCondLst>
                                  <p:childTnLst>
                                    <p:set>
                                      <p:cBhvr>
                                        <p:cTn id="90" dur="1" fill="hold">
                                          <p:stCondLst>
                                            <p:cond delay="0"/>
                                          </p:stCondLst>
                                        </p:cTn>
                                        <p:tgtEl>
                                          <p:spTgt spid="39"/>
                                        </p:tgtEl>
                                        <p:attrNameLst>
                                          <p:attrName>style.visibility</p:attrName>
                                        </p:attrNameLst>
                                      </p:cBhvr>
                                      <p:to>
                                        <p:strVal val="visible"/>
                                      </p:to>
                                    </p:set>
                                  </p:childTnLst>
                                </p:cTn>
                              </p:par>
                            </p:childTnLst>
                          </p:cTn>
                        </p:par>
                        <p:par>
                          <p:cTn id="91" fill="hold" nodeType="afterGroup">
                            <p:stCondLst>
                              <p:cond delay="10750"/>
                            </p:stCondLst>
                            <p:childTnLst>
                              <p:par>
                                <p:cTn id="92" presetID="1" presetClass="entr" presetSubtype="0" fill="hold" nodeType="afterEffect">
                                  <p:stCondLst>
                                    <p:cond delay="250"/>
                                  </p:stCondLst>
                                  <p:childTnLst>
                                    <p:set>
                                      <p:cBhvr>
                                        <p:cTn id="93" dur="1" fill="hold">
                                          <p:stCondLst>
                                            <p:cond delay="0"/>
                                          </p:stCondLst>
                                        </p:cTn>
                                        <p:tgtEl>
                                          <p:spTgt spid="25"/>
                                        </p:tgtEl>
                                        <p:attrNameLst>
                                          <p:attrName>style.visibility</p:attrName>
                                        </p:attrNameLst>
                                      </p:cBhvr>
                                      <p:to>
                                        <p:strVal val="visible"/>
                                      </p:to>
                                    </p:set>
                                  </p:childTnLst>
                                </p:cTn>
                              </p:par>
                            </p:childTnLst>
                          </p:cTn>
                        </p:par>
                        <p:par>
                          <p:cTn id="94" fill="hold" nodeType="afterGroup">
                            <p:stCondLst>
                              <p:cond delay="11000"/>
                            </p:stCondLst>
                            <p:childTnLst>
                              <p:par>
                                <p:cTn id="95" presetID="1" presetClass="entr" presetSubtype="0" fill="hold" nodeType="afterEffect">
                                  <p:stCondLst>
                                    <p:cond delay="250"/>
                                  </p:stCondLst>
                                  <p:childTnLst>
                                    <p:set>
                                      <p:cBhvr>
                                        <p:cTn id="96" dur="1" fill="hold">
                                          <p:stCondLst>
                                            <p:cond delay="0"/>
                                          </p:stCondLst>
                                        </p:cTn>
                                        <p:tgtEl>
                                          <p:spTgt spid="29"/>
                                        </p:tgtEl>
                                        <p:attrNameLst>
                                          <p:attrName>style.visibility</p:attrName>
                                        </p:attrNameLst>
                                      </p:cBhvr>
                                      <p:to>
                                        <p:strVal val="visible"/>
                                      </p:to>
                                    </p:set>
                                  </p:childTnLst>
                                </p:cTn>
                              </p:par>
                            </p:childTnLst>
                          </p:cTn>
                        </p:par>
                        <p:par>
                          <p:cTn id="97" fill="hold" nodeType="afterGroup">
                            <p:stCondLst>
                              <p:cond delay="11250"/>
                            </p:stCondLst>
                            <p:childTnLst>
                              <p:par>
                                <p:cTn id="98" presetID="1" presetClass="entr" presetSubtype="0" fill="hold" nodeType="afterEffect">
                                  <p:stCondLst>
                                    <p:cond delay="250"/>
                                  </p:stCondLst>
                                  <p:childTnLst>
                                    <p:set>
                                      <p:cBhvr>
                                        <p:cTn id="99" dur="1" fill="hold">
                                          <p:stCondLst>
                                            <p:cond delay="0"/>
                                          </p:stCondLst>
                                        </p:cTn>
                                        <p:tgtEl>
                                          <p:spTgt spid="36"/>
                                        </p:tgtEl>
                                        <p:attrNameLst>
                                          <p:attrName>style.visibility</p:attrName>
                                        </p:attrNameLst>
                                      </p:cBhvr>
                                      <p:to>
                                        <p:strVal val="visible"/>
                                      </p:to>
                                    </p:set>
                                  </p:childTnLst>
                                </p:cTn>
                              </p:par>
                            </p:childTnLst>
                          </p:cTn>
                        </p:par>
                        <p:par>
                          <p:cTn id="100" fill="hold" nodeType="afterGroup">
                            <p:stCondLst>
                              <p:cond delay="11500"/>
                            </p:stCondLst>
                            <p:childTnLst>
                              <p:par>
                                <p:cTn id="101" presetID="1" presetClass="entr" presetSubtype="0" fill="hold" nodeType="afterEffect">
                                  <p:stCondLst>
                                    <p:cond delay="250"/>
                                  </p:stCondLst>
                                  <p:childTnLst>
                                    <p:set>
                                      <p:cBhvr>
                                        <p:cTn id="102" dur="1" fill="hold">
                                          <p:stCondLst>
                                            <p:cond delay="0"/>
                                          </p:stCondLst>
                                        </p:cTn>
                                        <p:tgtEl>
                                          <p:spTgt spid="52"/>
                                        </p:tgtEl>
                                        <p:attrNameLst>
                                          <p:attrName>style.visibility</p:attrName>
                                        </p:attrNameLst>
                                      </p:cBhvr>
                                      <p:to>
                                        <p:strVal val="visible"/>
                                      </p:to>
                                    </p:set>
                                  </p:childTnLst>
                                </p:cTn>
                              </p:par>
                            </p:childTnLst>
                          </p:cTn>
                        </p:par>
                        <p:par>
                          <p:cTn id="103" fill="hold" nodeType="afterGroup">
                            <p:stCondLst>
                              <p:cond delay="11750"/>
                            </p:stCondLst>
                            <p:childTnLst>
                              <p:par>
                                <p:cTn id="104" presetID="1" presetClass="entr" presetSubtype="0" fill="hold" nodeType="afterEffect">
                                  <p:stCondLst>
                                    <p:cond delay="250"/>
                                  </p:stCondLst>
                                  <p:childTnLst>
                                    <p:set>
                                      <p:cBhvr>
                                        <p:cTn id="105" dur="1" fill="hold">
                                          <p:stCondLst>
                                            <p:cond delay="0"/>
                                          </p:stCondLst>
                                        </p:cTn>
                                        <p:tgtEl>
                                          <p:spTgt spid="53"/>
                                        </p:tgtEl>
                                        <p:attrNameLst>
                                          <p:attrName>style.visibility</p:attrName>
                                        </p:attrNameLst>
                                      </p:cBhvr>
                                      <p:to>
                                        <p:strVal val="visible"/>
                                      </p:to>
                                    </p:set>
                                  </p:childTnLst>
                                </p:cTn>
                              </p:par>
                            </p:childTnLst>
                          </p:cTn>
                        </p:par>
                        <p:par>
                          <p:cTn id="106" fill="hold" nodeType="afterGroup">
                            <p:stCondLst>
                              <p:cond delay="12000"/>
                            </p:stCondLst>
                            <p:childTnLst>
                              <p:par>
                                <p:cTn id="107" presetID="1" presetClass="entr" presetSubtype="0" fill="hold" nodeType="afterEffect">
                                  <p:stCondLst>
                                    <p:cond delay="250"/>
                                  </p:stCondLst>
                                  <p:childTnLst>
                                    <p:set>
                                      <p:cBhvr>
                                        <p:cTn id="108" dur="1" fill="hold">
                                          <p:stCondLst>
                                            <p:cond delay="0"/>
                                          </p:stCondLst>
                                        </p:cTn>
                                        <p:tgtEl>
                                          <p:spTgt spid="40"/>
                                        </p:tgtEl>
                                        <p:attrNameLst>
                                          <p:attrName>style.visibility</p:attrName>
                                        </p:attrNameLst>
                                      </p:cBhvr>
                                      <p:to>
                                        <p:strVal val="visible"/>
                                      </p:to>
                                    </p:set>
                                  </p:childTnLst>
                                </p:cTn>
                              </p:par>
                            </p:childTnLst>
                          </p:cTn>
                        </p:par>
                        <p:par>
                          <p:cTn id="109" fill="hold" nodeType="afterGroup">
                            <p:stCondLst>
                              <p:cond delay="12250"/>
                            </p:stCondLst>
                            <p:childTnLst>
                              <p:par>
                                <p:cTn id="110" presetID="1" presetClass="entr" presetSubtype="0" fill="hold" nodeType="afterEffect">
                                  <p:stCondLst>
                                    <p:cond delay="250"/>
                                  </p:stCondLst>
                                  <p:childTnLst>
                                    <p:set>
                                      <p:cBhvr>
                                        <p:cTn id="111" dur="1" fill="hold">
                                          <p:stCondLst>
                                            <p:cond delay="0"/>
                                          </p:stCondLst>
                                        </p:cTn>
                                        <p:tgtEl>
                                          <p:spTgt spid="41"/>
                                        </p:tgtEl>
                                        <p:attrNameLst>
                                          <p:attrName>style.visibility</p:attrName>
                                        </p:attrNameLst>
                                      </p:cBhvr>
                                      <p:to>
                                        <p:strVal val="visible"/>
                                      </p:to>
                                    </p:set>
                                  </p:childTnLst>
                                </p:cTn>
                              </p:par>
                            </p:childTnLst>
                          </p:cTn>
                        </p:par>
                        <p:par>
                          <p:cTn id="112" fill="hold" nodeType="afterGroup">
                            <p:stCondLst>
                              <p:cond delay="12500"/>
                            </p:stCondLst>
                            <p:childTnLst>
                              <p:par>
                                <p:cTn id="113" presetID="1" presetClass="entr" presetSubtype="0" fill="hold" nodeType="afterEffect">
                                  <p:stCondLst>
                                    <p:cond delay="250"/>
                                  </p:stCondLst>
                                  <p:childTnLst>
                                    <p:set>
                                      <p:cBhvr>
                                        <p:cTn id="114" dur="1" fill="hold">
                                          <p:stCondLst>
                                            <p:cond delay="0"/>
                                          </p:stCondLst>
                                        </p:cTn>
                                        <p:tgtEl>
                                          <p:spTgt spid="42"/>
                                        </p:tgtEl>
                                        <p:attrNameLst>
                                          <p:attrName>style.visibility</p:attrName>
                                        </p:attrNameLst>
                                      </p:cBhvr>
                                      <p:to>
                                        <p:strVal val="visible"/>
                                      </p:to>
                                    </p:set>
                                  </p:childTnLst>
                                </p:cTn>
                              </p:par>
                            </p:childTnLst>
                          </p:cTn>
                        </p:par>
                        <p:par>
                          <p:cTn id="115" fill="hold" nodeType="afterGroup">
                            <p:stCondLst>
                              <p:cond delay="12750"/>
                            </p:stCondLst>
                            <p:childTnLst>
                              <p:par>
                                <p:cTn id="116" presetID="1" presetClass="entr" presetSubtype="0" fill="hold" nodeType="afterEffect">
                                  <p:stCondLst>
                                    <p:cond delay="250"/>
                                  </p:stCondLst>
                                  <p:childTnLst>
                                    <p:set>
                                      <p:cBhvr>
                                        <p:cTn id="117" dur="1" fill="hold">
                                          <p:stCondLst>
                                            <p:cond delay="0"/>
                                          </p:stCondLst>
                                        </p:cTn>
                                        <p:tgtEl>
                                          <p:spTgt spid="43"/>
                                        </p:tgtEl>
                                        <p:attrNameLst>
                                          <p:attrName>style.visibility</p:attrName>
                                        </p:attrNameLst>
                                      </p:cBhvr>
                                      <p:to>
                                        <p:strVal val="visible"/>
                                      </p:to>
                                    </p:set>
                                  </p:childTnLst>
                                </p:cTn>
                              </p:par>
                            </p:childTnLst>
                          </p:cTn>
                        </p:par>
                        <p:par>
                          <p:cTn id="118" fill="hold" nodeType="afterGroup">
                            <p:stCondLst>
                              <p:cond delay="13000"/>
                            </p:stCondLst>
                            <p:childTnLst>
                              <p:par>
                                <p:cTn id="119" presetID="1" presetClass="entr" presetSubtype="0" fill="hold" nodeType="afterEffect">
                                  <p:stCondLst>
                                    <p:cond delay="250"/>
                                  </p:stCondLst>
                                  <p:childTnLst>
                                    <p:set>
                                      <p:cBhvr>
                                        <p:cTn id="120" dur="1" fill="hold">
                                          <p:stCondLst>
                                            <p:cond delay="0"/>
                                          </p:stCondLst>
                                        </p:cTn>
                                        <p:tgtEl>
                                          <p:spTgt spid="44"/>
                                        </p:tgtEl>
                                        <p:attrNameLst>
                                          <p:attrName>style.visibility</p:attrName>
                                        </p:attrNameLst>
                                      </p:cBhvr>
                                      <p:to>
                                        <p:strVal val="visible"/>
                                      </p:to>
                                    </p:set>
                                  </p:childTnLst>
                                </p:cTn>
                              </p:par>
                            </p:childTnLst>
                          </p:cTn>
                        </p:par>
                        <p:par>
                          <p:cTn id="121" fill="hold" nodeType="afterGroup">
                            <p:stCondLst>
                              <p:cond delay="13250"/>
                            </p:stCondLst>
                            <p:childTnLst>
                              <p:par>
                                <p:cTn id="122" presetID="1" presetClass="entr" presetSubtype="0" fill="hold" nodeType="afterEffect">
                                  <p:stCondLst>
                                    <p:cond delay="250"/>
                                  </p:stCondLst>
                                  <p:childTnLst>
                                    <p:set>
                                      <p:cBhvr>
                                        <p:cTn id="123" dur="1" fill="hold">
                                          <p:stCondLst>
                                            <p:cond delay="0"/>
                                          </p:stCondLst>
                                        </p:cTn>
                                        <p:tgtEl>
                                          <p:spTgt spid="45"/>
                                        </p:tgtEl>
                                        <p:attrNameLst>
                                          <p:attrName>style.visibility</p:attrName>
                                        </p:attrNameLst>
                                      </p:cBhvr>
                                      <p:to>
                                        <p:strVal val="visible"/>
                                      </p:to>
                                    </p:set>
                                  </p:childTnLst>
                                </p:cTn>
                              </p:par>
                            </p:childTnLst>
                          </p:cTn>
                        </p:par>
                        <p:par>
                          <p:cTn id="124" fill="hold" nodeType="afterGroup">
                            <p:stCondLst>
                              <p:cond delay="13500"/>
                            </p:stCondLst>
                            <p:childTnLst>
                              <p:par>
                                <p:cTn id="125" presetID="1" presetClass="entr" presetSubtype="0" fill="hold" nodeType="afterEffect">
                                  <p:stCondLst>
                                    <p:cond delay="250"/>
                                  </p:stCondLst>
                                  <p:childTnLst>
                                    <p:set>
                                      <p:cBhvr>
                                        <p:cTn id="126" dur="1" fill="hold">
                                          <p:stCondLst>
                                            <p:cond delay="0"/>
                                          </p:stCondLst>
                                        </p:cTn>
                                        <p:tgtEl>
                                          <p:spTgt spid="46"/>
                                        </p:tgtEl>
                                        <p:attrNameLst>
                                          <p:attrName>style.visibility</p:attrName>
                                        </p:attrNameLst>
                                      </p:cBhvr>
                                      <p:to>
                                        <p:strVal val="visible"/>
                                      </p:to>
                                    </p:set>
                                  </p:childTnLst>
                                </p:cTn>
                              </p:par>
                            </p:childTnLst>
                          </p:cTn>
                        </p:par>
                        <p:par>
                          <p:cTn id="127" fill="hold" nodeType="afterGroup">
                            <p:stCondLst>
                              <p:cond delay="13750"/>
                            </p:stCondLst>
                            <p:childTnLst>
                              <p:par>
                                <p:cTn id="128" presetID="1" presetClass="entr" presetSubtype="0" fill="hold" nodeType="afterEffect">
                                  <p:stCondLst>
                                    <p:cond delay="250"/>
                                  </p:stCondLst>
                                  <p:childTnLst>
                                    <p:set>
                                      <p:cBhvr>
                                        <p:cTn id="129" dur="1" fill="hold">
                                          <p:stCondLst>
                                            <p:cond delay="0"/>
                                          </p:stCondLst>
                                        </p:cTn>
                                        <p:tgtEl>
                                          <p:spTgt spid="47"/>
                                        </p:tgtEl>
                                        <p:attrNameLst>
                                          <p:attrName>style.visibility</p:attrName>
                                        </p:attrNameLst>
                                      </p:cBhvr>
                                      <p:to>
                                        <p:strVal val="visible"/>
                                      </p:to>
                                    </p:set>
                                  </p:childTnLst>
                                </p:cTn>
                              </p:par>
                            </p:childTnLst>
                          </p:cTn>
                        </p:par>
                        <p:par>
                          <p:cTn id="130" fill="hold" nodeType="afterGroup">
                            <p:stCondLst>
                              <p:cond delay="14000"/>
                            </p:stCondLst>
                            <p:childTnLst>
                              <p:par>
                                <p:cTn id="131" presetID="1" presetClass="entr" presetSubtype="0" fill="hold" nodeType="afterEffect">
                                  <p:stCondLst>
                                    <p:cond delay="250"/>
                                  </p:stCondLst>
                                  <p:childTnLst>
                                    <p:set>
                                      <p:cBhvr>
                                        <p:cTn id="132" dur="1" fill="hold">
                                          <p:stCondLst>
                                            <p:cond delay="0"/>
                                          </p:stCondLst>
                                        </p:cTn>
                                        <p:tgtEl>
                                          <p:spTgt spid="48"/>
                                        </p:tgtEl>
                                        <p:attrNameLst>
                                          <p:attrName>style.visibility</p:attrName>
                                        </p:attrNameLst>
                                      </p:cBhvr>
                                      <p:to>
                                        <p:strVal val="visible"/>
                                      </p:to>
                                    </p:set>
                                  </p:childTnLst>
                                </p:cTn>
                              </p:par>
                            </p:childTnLst>
                          </p:cTn>
                        </p:par>
                        <p:par>
                          <p:cTn id="133" fill="hold" nodeType="afterGroup">
                            <p:stCondLst>
                              <p:cond delay="14250"/>
                            </p:stCondLst>
                            <p:childTnLst>
                              <p:par>
                                <p:cTn id="134" presetID="1" presetClass="entr" presetSubtype="0" fill="hold" nodeType="afterEffect">
                                  <p:stCondLst>
                                    <p:cond delay="250"/>
                                  </p:stCondLst>
                                  <p:childTnLst>
                                    <p:set>
                                      <p:cBhvr>
                                        <p:cTn id="135" dur="1" fill="hold">
                                          <p:stCondLst>
                                            <p:cond delay="0"/>
                                          </p:stCondLst>
                                        </p:cTn>
                                        <p:tgtEl>
                                          <p:spTgt spid="49"/>
                                        </p:tgtEl>
                                        <p:attrNameLst>
                                          <p:attrName>style.visibility</p:attrName>
                                        </p:attrNameLst>
                                      </p:cBhvr>
                                      <p:to>
                                        <p:strVal val="visible"/>
                                      </p:to>
                                    </p:set>
                                  </p:childTnLst>
                                </p:cTn>
                              </p:par>
                            </p:childTnLst>
                          </p:cTn>
                        </p:par>
                        <p:par>
                          <p:cTn id="136" fill="hold" nodeType="afterGroup">
                            <p:stCondLst>
                              <p:cond delay="14500"/>
                            </p:stCondLst>
                            <p:childTnLst>
                              <p:par>
                                <p:cTn id="137" presetID="1" presetClass="entr" presetSubtype="0" fill="hold" nodeType="afterEffect">
                                  <p:stCondLst>
                                    <p:cond delay="250"/>
                                  </p:stCondLst>
                                  <p:childTnLst>
                                    <p:set>
                                      <p:cBhvr>
                                        <p:cTn id="138" dur="1" fill="hold">
                                          <p:stCondLst>
                                            <p:cond delay="0"/>
                                          </p:stCondLst>
                                        </p:cTn>
                                        <p:tgtEl>
                                          <p:spTgt spid="51"/>
                                        </p:tgtEl>
                                        <p:attrNameLst>
                                          <p:attrName>style.visibility</p:attrName>
                                        </p:attrNameLst>
                                      </p:cBhvr>
                                      <p:to>
                                        <p:strVal val="visible"/>
                                      </p:to>
                                    </p:set>
                                  </p:childTnLst>
                                </p:cTn>
                              </p:par>
                            </p:childTnLst>
                          </p:cTn>
                        </p:par>
                        <p:par>
                          <p:cTn id="139" fill="hold" nodeType="afterGroup">
                            <p:stCondLst>
                              <p:cond delay="14750"/>
                            </p:stCondLst>
                            <p:childTnLst>
                              <p:par>
                                <p:cTn id="140" presetID="1" presetClass="entr" presetSubtype="0" fill="hold" nodeType="afterEffect">
                                  <p:stCondLst>
                                    <p:cond delay="250"/>
                                  </p:stCondLst>
                                  <p:childTnLst>
                                    <p:set>
                                      <p:cBhvr>
                                        <p:cTn id="141" dur="1" fill="hold">
                                          <p:stCondLst>
                                            <p:cond delay="0"/>
                                          </p:stCondLst>
                                        </p:cTn>
                                        <p:tgtEl>
                                          <p:spTgt spid="55"/>
                                        </p:tgtEl>
                                        <p:attrNameLst>
                                          <p:attrName>style.visibility</p:attrName>
                                        </p:attrNameLst>
                                      </p:cBhvr>
                                      <p:to>
                                        <p:strVal val="visible"/>
                                      </p:to>
                                    </p:set>
                                  </p:childTnLst>
                                </p:cTn>
                              </p:par>
                            </p:childTnLst>
                          </p:cTn>
                        </p:par>
                        <p:par>
                          <p:cTn id="142" fill="hold" nodeType="afterGroup">
                            <p:stCondLst>
                              <p:cond delay="15000"/>
                            </p:stCondLst>
                            <p:childTnLst>
                              <p:par>
                                <p:cTn id="143" presetID="1" presetClass="entr" presetSubtype="0" fill="hold" nodeType="afterEffect">
                                  <p:stCondLst>
                                    <p:cond delay="250"/>
                                  </p:stCondLst>
                                  <p:childTnLst>
                                    <p:set>
                                      <p:cBhvr>
                                        <p:cTn id="144" dur="1" fill="hold">
                                          <p:stCondLst>
                                            <p:cond delay="0"/>
                                          </p:stCondLst>
                                        </p:cTn>
                                        <p:tgtEl>
                                          <p:spTgt spid="56"/>
                                        </p:tgtEl>
                                        <p:attrNameLst>
                                          <p:attrName>style.visibility</p:attrName>
                                        </p:attrNameLst>
                                      </p:cBhvr>
                                      <p:to>
                                        <p:strVal val="visible"/>
                                      </p:to>
                                    </p:set>
                                  </p:childTnLst>
                                </p:cTn>
                              </p:par>
                            </p:childTnLst>
                          </p:cTn>
                        </p:par>
                        <p:par>
                          <p:cTn id="145" fill="hold" nodeType="afterGroup">
                            <p:stCondLst>
                              <p:cond delay="15250"/>
                            </p:stCondLst>
                            <p:childTnLst>
                              <p:par>
                                <p:cTn id="146" presetID="1" presetClass="entr" presetSubtype="0" fill="hold" nodeType="afterEffect">
                                  <p:stCondLst>
                                    <p:cond delay="250"/>
                                  </p:stCondLst>
                                  <p:childTnLst>
                                    <p:set>
                                      <p:cBhvr>
                                        <p:cTn id="147" dur="1" fill="hold">
                                          <p:stCondLst>
                                            <p:cond delay="0"/>
                                          </p:stCondLst>
                                        </p:cTn>
                                        <p:tgtEl>
                                          <p:spTgt spid="57"/>
                                        </p:tgtEl>
                                        <p:attrNameLst>
                                          <p:attrName>style.visibility</p:attrName>
                                        </p:attrNameLst>
                                      </p:cBhvr>
                                      <p:to>
                                        <p:strVal val="visible"/>
                                      </p:to>
                                    </p:set>
                                  </p:childTnLst>
                                </p:cTn>
                              </p:par>
                            </p:childTnLst>
                          </p:cTn>
                        </p:par>
                        <p:par>
                          <p:cTn id="148" fill="hold" nodeType="afterGroup">
                            <p:stCondLst>
                              <p:cond delay="15500"/>
                            </p:stCondLst>
                            <p:childTnLst>
                              <p:par>
                                <p:cTn id="149" presetID="1" presetClass="entr" presetSubtype="0" fill="hold" nodeType="afterEffect">
                                  <p:stCondLst>
                                    <p:cond delay="250"/>
                                  </p:stCondLst>
                                  <p:childTnLst>
                                    <p:set>
                                      <p:cBhvr>
                                        <p:cTn id="150" dur="1" fill="hold">
                                          <p:stCondLst>
                                            <p:cond delay="0"/>
                                          </p:stCondLst>
                                        </p:cTn>
                                        <p:tgtEl>
                                          <p:spTgt spid="58"/>
                                        </p:tgtEl>
                                        <p:attrNameLst>
                                          <p:attrName>style.visibility</p:attrName>
                                        </p:attrNameLst>
                                      </p:cBhvr>
                                      <p:to>
                                        <p:strVal val="visible"/>
                                      </p:to>
                                    </p:set>
                                  </p:childTnLst>
                                </p:cTn>
                              </p:par>
                            </p:childTnLst>
                          </p:cTn>
                        </p:par>
                        <p:par>
                          <p:cTn id="151" fill="hold" nodeType="afterGroup">
                            <p:stCondLst>
                              <p:cond delay="15750"/>
                            </p:stCondLst>
                            <p:childTnLst>
                              <p:par>
                                <p:cTn id="152" presetID="1" presetClass="entr" presetSubtype="0" fill="hold" nodeType="afterEffect">
                                  <p:stCondLst>
                                    <p:cond delay="250"/>
                                  </p:stCondLst>
                                  <p:childTnLst>
                                    <p:set>
                                      <p:cBhvr>
                                        <p:cTn id="153" dur="1" fill="hold">
                                          <p:stCondLst>
                                            <p:cond delay="0"/>
                                          </p:stCondLst>
                                        </p:cTn>
                                        <p:tgtEl>
                                          <p:spTgt spid="59"/>
                                        </p:tgtEl>
                                        <p:attrNameLst>
                                          <p:attrName>style.visibility</p:attrName>
                                        </p:attrNameLst>
                                      </p:cBhvr>
                                      <p:to>
                                        <p:strVal val="visible"/>
                                      </p:to>
                                    </p:set>
                                  </p:childTnLst>
                                </p:cTn>
                              </p:par>
                            </p:childTnLst>
                          </p:cTn>
                        </p:par>
                        <p:par>
                          <p:cTn id="154" fill="hold" nodeType="afterGroup">
                            <p:stCondLst>
                              <p:cond delay="16000"/>
                            </p:stCondLst>
                            <p:childTnLst>
                              <p:par>
                                <p:cTn id="155" presetID="1" presetClass="entr" presetSubtype="0" fill="hold" nodeType="afterEffect">
                                  <p:stCondLst>
                                    <p:cond delay="250"/>
                                  </p:stCondLst>
                                  <p:childTnLst>
                                    <p:set>
                                      <p:cBhvr>
                                        <p:cTn id="156" dur="1" fill="hold">
                                          <p:stCondLst>
                                            <p:cond delay="0"/>
                                          </p:stCondLst>
                                        </p:cTn>
                                        <p:tgtEl>
                                          <p:spTgt spid="60"/>
                                        </p:tgtEl>
                                        <p:attrNameLst>
                                          <p:attrName>style.visibility</p:attrName>
                                        </p:attrNameLst>
                                      </p:cBhvr>
                                      <p:to>
                                        <p:strVal val="visible"/>
                                      </p:to>
                                    </p:set>
                                  </p:childTnLst>
                                </p:cTn>
                              </p:par>
                            </p:childTnLst>
                          </p:cTn>
                        </p:par>
                        <p:par>
                          <p:cTn id="157" fill="hold" nodeType="afterGroup">
                            <p:stCondLst>
                              <p:cond delay="16250"/>
                            </p:stCondLst>
                            <p:childTnLst>
                              <p:par>
                                <p:cTn id="158" presetID="1" presetClass="entr" presetSubtype="0" fill="hold" nodeType="afterEffect">
                                  <p:stCondLst>
                                    <p:cond delay="250"/>
                                  </p:stCondLst>
                                  <p:childTnLst>
                                    <p:set>
                                      <p:cBhvr>
                                        <p:cTn id="159" dur="1" fill="hold">
                                          <p:stCondLst>
                                            <p:cond delay="0"/>
                                          </p:stCondLst>
                                        </p:cTn>
                                        <p:tgtEl>
                                          <p:spTgt spid="62"/>
                                        </p:tgtEl>
                                        <p:attrNameLst>
                                          <p:attrName>style.visibility</p:attrName>
                                        </p:attrNameLst>
                                      </p:cBhvr>
                                      <p:to>
                                        <p:strVal val="visible"/>
                                      </p:to>
                                    </p:set>
                                  </p:childTnLst>
                                </p:cTn>
                              </p:par>
                            </p:childTnLst>
                          </p:cTn>
                        </p:par>
                        <p:par>
                          <p:cTn id="160" fill="hold" nodeType="afterGroup">
                            <p:stCondLst>
                              <p:cond delay="16500"/>
                            </p:stCondLst>
                            <p:childTnLst>
                              <p:par>
                                <p:cTn id="161" presetID="1" presetClass="entr" presetSubtype="0" fill="hold" nodeType="afterEffect">
                                  <p:stCondLst>
                                    <p:cond delay="250"/>
                                  </p:stCondLst>
                                  <p:childTnLst>
                                    <p:set>
                                      <p:cBhvr>
                                        <p:cTn id="162" dur="1" fill="hold">
                                          <p:stCondLst>
                                            <p:cond delay="0"/>
                                          </p:stCondLst>
                                        </p:cTn>
                                        <p:tgtEl>
                                          <p:spTgt spid="63"/>
                                        </p:tgtEl>
                                        <p:attrNameLst>
                                          <p:attrName>style.visibility</p:attrName>
                                        </p:attrNameLst>
                                      </p:cBhvr>
                                      <p:to>
                                        <p:strVal val="visible"/>
                                      </p:to>
                                    </p:set>
                                  </p:childTnLst>
                                </p:cTn>
                              </p:par>
                            </p:childTnLst>
                          </p:cTn>
                        </p:par>
                        <p:par>
                          <p:cTn id="163" fill="hold" nodeType="afterGroup">
                            <p:stCondLst>
                              <p:cond delay="16750"/>
                            </p:stCondLst>
                            <p:childTnLst>
                              <p:par>
                                <p:cTn id="164" presetID="1" presetClass="entr" presetSubtype="0" fill="hold" nodeType="afterEffect">
                                  <p:stCondLst>
                                    <p:cond delay="250"/>
                                  </p:stCondLst>
                                  <p:childTnLst>
                                    <p:set>
                                      <p:cBhvr>
                                        <p:cTn id="165" dur="1" fill="hold">
                                          <p:stCondLst>
                                            <p:cond delay="0"/>
                                          </p:stCondLst>
                                        </p:cTn>
                                        <p:tgtEl>
                                          <p:spTgt spid="64"/>
                                        </p:tgtEl>
                                        <p:attrNameLst>
                                          <p:attrName>style.visibility</p:attrName>
                                        </p:attrNameLst>
                                      </p:cBhvr>
                                      <p:to>
                                        <p:strVal val="visible"/>
                                      </p:to>
                                    </p:set>
                                  </p:childTnLst>
                                </p:cTn>
                              </p:par>
                            </p:childTnLst>
                          </p:cTn>
                        </p:par>
                        <p:par>
                          <p:cTn id="166" fill="hold" nodeType="afterGroup">
                            <p:stCondLst>
                              <p:cond delay="17000"/>
                            </p:stCondLst>
                            <p:childTnLst>
                              <p:par>
                                <p:cTn id="167" presetID="1" presetClass="entr" presetSubtype="0" fill="hold" nodeType="afterEffect">
                                  <p:stCondLst>
                                    <p:cond delay="250"/>
                                  </p:stCondLst>
                                  <p:childTnLst>
                                    <p:set>
                                      <p:cBhvr>
                                        <p:cTn id="168" dur="1" fill="hold">
                                          <p:stCondLst>
                                            <p:cond delay="0"/>
                                          </p:stCondLst>
                                        </p:cTn>
                                        <p:tgtEl>
                                          <p:spTgt spid="50"/>
                                        </p:tgtEl>
                                        <p:attrNameLst>
                                          <p:attrName>style.visibility</p:attrName>
                                        </p:attrNameLst>
                                      </p:cBhvr>
                                      <p:to>
                                        <p:strVal val="visible"/>
                                      </p:to>
                                    </p:set>
                                  </p:childTnLst>
                                </p:cTn>
                              </p:par>
                            </p:childTnLst>
                          </p:cTn>
                        </p:par>
                        <p:par>
                          <p:cTn id="169" fill="hold" nodeType="afterGroup">
                            <p:stCondLst>
                              <p:cond delay="17250"/>
                            </p:stCondLst>
                            <p:childTnLst>
                              <p:par>
                                <p:cTn id="170" presetID="1" presetClass="entr" presetSubtype="0" fill="hold" nodeType="afterEffect">
                                  <p:stCondLst>
                                    <p:cond delay="250"/>
                                  </p:stCondLst>
                                  <p:childTnLst>
                                    <p:set>
                                      <p:cBhvr>
                                        <p:cTn id="171" dur="1" fill="hold">
                                          <p:stCondLst>
                                            <p:cond delay="0"/>
                                          </p:stCondLst>
                                        </p:cTn>
                                        <p:tgtEl>
                                          <p:spTgt spid="54"/>
                                        </p:tgtEl>
                                        <p:attrNameLst>
                                          <p:attrName>style.visibility</p:attrName>
                                        </p:attrNameLst>
                                      </p:cBhvr>
                                      <p:to>
                                        <p:strVal val="visible"/>
                                      </p:to>
                                    </p:set>
                                  </p:childTnLst>
                                </p:cTn>
                              </p:par>
                            </p:childTnLst>
                          </p:cTn>
                        </p:par>
                        <p:par>
                          <p:cTn id="172" fill="hold" nodeType="afterGroup">
                            <p:stCondLst>
                              <p:cond delay="17500"/>
                            </p:stCondLst>
                            <p:childTnLst>
                              <p:par>
                                <p:cTn id="173" presetID="1" presetClass="entr" presetSubtype="0" fill="hold" nodeType="afterEffect">
                                  <p:stCondLst>
                                    <p:cond delay="250"/>
                                  </p:stCondLst>
                                  <p:childTnLst>
                                    <p:set>
                                      <p:cBhvr>
                                        <p:cTn id="174" dur="1" fill="hold">
                                          <p:stCondLst>
                                            <p:cond delay="0"/>
                                          </p:stCondLst>
                                        </p:cTn>
                                        <p:tgtEl>
                                          <p:spTgt spid="6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6146" name="AutoShape 8" descr="data:image/jpeg;base64,/9j/4AAQSkZJRgABAQAAAQABAAD/2wCEAAkGBhMSERUUExQWFRUWFxoYFxgXFxcWGBUaGBgXGBoYGBwYGyYeGBokGxccHy8gJScpLCwsGB4yNTAqNSYrLCkBCQoKDgwOFA8PFCkcHBwpKSkpKSkpKSkpKSkpKSkpKSksKSkpLCkpKSkpKSkpKSkpKSwpLCkpKSksKTYpLCksKf/AABEIAQEAxAMBIgACEQEDEQH/xAAcAAABBQEBAQAAAAAAAAAAAAAFAQIDBAYABwj/xAA9EAABAgQDBgQGAgIBBAAHAAABAhEAAyExBEFRBRJhcYHwBiKRoRMyscHR4QfxQlIUI2JyohUXJDOCktL/xAAYAQEBAQEBAAAAAAAAAAAAAAAAAQIDBP/EAB8RAQEBAQEBAAIDAQAAAAAAAAABEQIhMRKBA0FRYf/aAAwDAQACEQMRAD8A9lWmGACHzBDGjyOjmhGEKmESIB27CNDt6IpkwJDkt3aAkAhk2clIqQOZgZjtspSCEl1Z5BPMnPhUwBmTCreck6PX1/fpFkTWlm7WljjxFvU3inO25fdTbX9f1xgThpJd3PXOjc8+FocpHdO39TxjWQ1Zm7VmEUVc/wCKQSOXaoqTdqTTZRP/AOoyueoewiptbbMjDI35ywl7UJKm/wC0OVdX6Rkp/wDLWFTRMqcsGjlKQ/QqrGpP+Jrcox03NfIDTr+IsjGqcMtTcVGvs+Vo8t25/I61IaWFSnA/1CzxLOE00ryjKy/E+KSXTNmsbgkktwJvF/E19BDai6+Y9eltPUxZkbbILKDx4FsvxliZRf4iik1ZXmGv+QJHQiPRfDP8gSMRuomkS5p8rV3ScmLUJ0MS8D07D4tCwGPQ91iZUZlKiC7trdqxZw+02AdTelc2AjnijgEc0QYfEhYpy9OMSlMZU+OAhsK0A6OSI5oXdghwjoa8LEES3hheHrBhrRpTWjgIUiKOIxwT3YUYn160gJp2LCfw4pxOg4wCx2OK1Fj5XYNQm9m+grqREeJm7z1oTTVRFHfNXGycogXW5tm9OA4C7AVN43IyRKqEZUDZZ0p9B6w4JArRxTl9W6esNFP1f9crxMlL3oz277zijgABW3Hv9xhPFv8AJcuU8vDNMWPKVv5EFsj/AJq5U+kU/wCQfGJL4eQaBxMWD/6AjKteNNY8+TKLW5cOWUb55/1EuL2tNmqUtaitStamnsOAHpGv8G/xTNxQEyaoy5ZqwNVVF+F4g8AeF0z5vxJoBQgihso0pyj37CSkpSAkADQWHKJ31nxYzuyv46wWHSyZCCTdSnUcqjedoi2z4Tw0ynwkBhYJA1yjWlFICbTX5iARZupJ9I5y1qvPsd/HUpT7jXzf8xktr+D1SS4cFOYNP1HrRmbqqnjU31596wL2zLBGrjPQ9Y6zplV8I+M0zEJkYhQTOAYKJZM1swT/AJNcdY1M5CtRbLvhHje1MIAoprehrTiOMbz+PNvLxElcmYXmSWBLfMk/Kfr7ROuc9g02BxSkLFWfX068oP4XaAVcgHnxZ+Vozc9FQwsbn0/MJ8QhTPQDLK3UxjNGv3X74xJuwH2bteoQt3tUN1ezU7qAZEYsaIAYUwrQhiIVMdDGMdAwqiYaYkUYjikRTlMk9lzpqYzOLxJs9sirS9dQLrsMqwW2lizvFLKDB3sFODRJ0AHmVkLVNApSkF7JLPRqitssmSbUJclo1CmKFHI4ANSld1sktZOf+UIFChr9sq89T6R00uHbP2+vHU3MclFD36/iwjSHlm776esCvGO2xhcMpQ+dflRzL1pkAH/uDAT1ev779I86/kzF72Kly3I3Jb9VP9AP7iybRk8NgN5ClKd3B0uXPUPDMZhAKiwTvV51PRj6RbViS4A8xs2pNKgZM2WZhwkCYEpSvzBKiygxBqVJNRR95jcb0dRovBU8IlpGvdI9N2LtEihqI8a8MzzvboLiv2+5j1LYs52zblwMY7g1OJxRagpn2YAzB5usHpkobj8OX1gVNFI4xaCbUnFJcejd2gZisSySSaN0ygztFDjJoBzcOpYVSmsdeUY3aM0qUTR39Yn8K7bGEx0tavknD4S+Bcbqq6E+kdtfZplm+fXKAW2ioIQoXSsceV+MdbNg96UOEU56WqbWGnCJNj44TsPJmAvvy0nq1fcGJ54oBb2zyjzAXPwxNmCkuxuwH16/qNhs7EFSAS+Qr5noKvo8ZlJryrQPlXPrF7Y+JMuaEO6Vh6EFiwr3bjeF9itLDYcmOMcwhTHQ6FgGKMR78PMRkiNALtQqBdvmJuXtbhxAsLly0ClHeLmrcT5cyz31e54RPi8VvTFKqQ7JFaa8v7iuo+/WOkQ1aQ3006xzndYd/kiGTZgGXD7nlxJ+0M/5gSN4bvSlGAuctMzASCasCoApZxex/vnHlv8AIU3/AOtcmhQkh6ZM3UgxtsRtLRRe4/JHDIZNrGU8c4ETEJnJBdA3TxSTc9W9Y3zBk5U1iMyLsNeUWMbiBuhSXCwfNqXd/ZrQGKyDwryiZMx6E99O7xsGfDayZ4Nb1vmw9Hj1Tw5NYkcNPzGI8GbGZ5hHLJjwaNnhpKpciapN2YHTJ71Av0jPQf4h/ks4dRkSJZnTEhlMWCf/ACNhGZ/+ZmMSfNhpRGgWQc83P0intGbJlAS94oS2/MW28s8f+5ZNshyEZ2did9SvhypoSA+8Vgm923QODQnMGyxH8ly5qdz4MxEzmDUcYLbM208liLXcVqPaPPdlYGat1JBWE1JALjmDY09o3suXvyt5OafQtaLZIMht7xInfKN0ltACfq0Asfjt6Wobihx5MYhmEqmqBCyd4hkgOGLZxewWyZuJWJEoKVvXcVS3zb2gH3jQ9e/j2Wr/AOHSN538xHIrUR00g5OTllanGI8FhBh5MuUKhCEpfkGJ+phZ08H8V/HOPPfaIPiUP9RYw7GrGgBYA0AO9Rv9W1v6Gug8Wyy7/vhDhPG+DoCC4ccCaXziK1mHmOkcunrErwH2AssoKJu6cw3NmrQ9bCsGI53wdHR0dEESiIr4xW6hZZ2SaC9onWmBu3Vj4JFiqg+v2joM/h1A1bth6/eIcVOG89qU70hJNEtSlq/nlAzHz3NwKB2PGl/YdY6IWbjd53Zsmzd78dALZwNxGLJzz1fJup4w1RO6Uj91v/ebRERZ/wBdI1IhiphyFuGcTtvAggEEMQagvQgwxSBa3b/qFKgkctI0oLJ8O4JZMgoUma28JhUSkPZB/wBQzDe1Z4ye09jmRM3Q5BdnuCCxTzBHuI3crEplnELYKUZQKQWKXKikvqBvOYH4zYCv+N51BUyYkTZZqWIJdNLq3d1214QgLeG5wVLQBpHo2xMGlSGIFsx9eseL+FNr7iglVnblHr+xtsAMzFxYXjHcHbR8Ny2O6kBWZIBvzFqWjBbUwMyWTKly5aQq/wAOSkE9QKR6lO2lLUKu/eekUETgFOwoc/WMc9WKqeE9gJweG3Vj/qTVb0x60qAk8h9TFzA7MlBakMAFjqCLGtixMRbU2slPnJo3WmkRYQL3fjbweim0BuHfKJ79Hl/inZn/ABcfMAAAV5klmNaKy1r1gx/HO6nEzVUf4YD2Z1B/VhF/+XMIkqlzA28AAbVBf8CAXg9Z31kf6sTzNtP6jtPeUemfGG8K5077tEc1mH2gQnGHXvhl31iWdiSa1DaWdmFTbvrzwX5A42vyyzhxmsa2v3WppeIsKp++As30hkxNBmx59IgM4LEBPn3hUpSA+Ybo7NUt6MQdkzAQDGPnE/CIQnzByGalteItkz6vqsAslAJufTpwjHSrMLCPHRkRKTAPb6wyQ9a/b0/uDpTaM5tdbrahA0FaZE55+sbhoPPSzgsMzp7dmAGJWFOQaOakM5JdkjLib5OIJ7bWyaBiTSoDtY8/oA8BVAWvQN7NTL9vwjrEKgaPln20KuXQH04mkKAGrFbEqIo1++p/NjGw4kagHpwihPxFamg6d1hs6eeR4vx76xPhdkpmIC1zCh1brBLszE51oYBUbJmnzo3FFn3Ff5Aj5S4ao1gjs7awXLICVSwFbq07rpSRRQD1SW4+kNOz5aQlO8CQGT8XellTUooFhQZgZRn9tbUmYOYFSd+WqZRaVHeBIoFpVmkjna8T6KG0MOPjzAP9jwvGg8OY9YG6S7W+3OMrh8cpanWDvkuq/wAx0Fzl6xqNhkEEVBeoIZu9I1fg1cjapapc5/dvxF5GMBRvH01gSiSmn9DvOH7QVuylHJIKlNRwkP8Ab2jngdiFyFy1KxK9xBcJAUyvMCHHHTlGMxu1Jckq3Z+MXkl5iZaUj/xAJV1aA2P22sr+PMIWtXyS/wDQA+UAWan0gfMkTJhKl7yjR0oBUU0pvEUTG5yL+L2+rELSZ61MB5SQGJ4lOjm8abwph6TFakD6nlnGG2nJSAn4YmboFd9LB2FAc66mNd4BxAMlaSapU7FnYgM49feLfg1KRWnfCLaS5vnRrhv1FaWreDguNbu0She73oc2jAI4ZQSWNLmlaXp+eJ5xYnS2SwJ6NRtPyYConOb/ALv05/3BiWXSHbvvu8YolwswEvo1xxFu6cng/sQgILf7GjvU1p9W1eM6EgFzkfR7Rews/dLAByH4DdZsr3H/AOR4RizVjSmOhiKgF6EOOUJGDD1xlsY5maADMuXq7+0ahUZzGp3ZhKgwfLnm8bgA7WLgg0oBqTyF8s7nJhABd/39/vnBza02jFt7MOaDic3tTlZzGYxm1UJHl8xravo1NPXlHWIuHlFDFTK174UygPjttTCPm3OCWJaueXfOM5i8aVXUpVhcxuDXlClqCUJUpRNEpBUrplb6Rcm4EiWZc5C5KVkFG+y2LM5DszgJPEpgD/GeORL2lK3yahSEVstSSEvkXPl5tHo8rZCsXj5pnuqSmUkpQflJVvJYaHeQpRztEtwCdkzgqbN+IUqlFI8qWUQpVA3lt5VUOo0iht3w+jEIJklaDKZYQpJUlibsgqUgGzhLGkbvw3srDy0GSlAlzk7xVSqq/OCfmSxA4O1M6nhvZiBjMaFEqmkJo1AhYctxCmSeCU6xn8vqh/8AHWyUfEXN3QFSgEbz+ZRKXJrRKWqGDs1bvD/J+Ply1yFiYkzQSPh03lS1B98sXCUqSwJ/3LQc2bKGHxPw/wDGamnNIVnmAPTe0AEUdlbEGIxM4LE1O6tRmuQASpEtCJdCd5IShRY0ZTZxN90B9n48KRvAPQuOcUMfh58v4nwx8WXMQU7pX5pZYg/M+8GOumkP8S+HZuzlhctXxMPMXuIuVpUXIQoZ/KWUKlrPeCdtiZLA+LKmIJZt9KkvqzgPG578TFDw/wCE5ZBmT0lasklwAK3zaH7T8XLwYKMOlKEnLd3ecafZe0kTEuD0PJjGO8YS5appA/xSVHMk2A5NWLPb6KCdqzMQPM2bgCg7eCuw9iIUAQpSFH5txRTvB7egEANn4qolpsflN7NT0/Ea7ApCU+ZRSNMz940CSJwlL3LJoQNA1hF1NQ/tFObh0KSSEkqAJBZRVYmr3pDMDiizHm5L/wBRkX0li8EMPXUcuL1H1/uBsr68esW8OWb10oOz0eM2Avh1H0yi1hwCWIfhwtY5RUkTHHEs7P8Aen5ghs5I3qlwB6tXr+o5Ug5hC6E3sL1txz5x0PTHRyaPXGc28shCligBZ2sHLnUk5NqLRolm0AsfJXMQtIV/iCkAM1a1JPmcaUd46RHmPiDHrJZiHcj2cWDKr9LNGRmYs7pAAGYc60s1++W72tshzuTKNVJGWRNa7vO5L5xm9oeHVIG8fMGo1XLgegsWB9KR3iMxOC1VJBBP765dtFGYcgK907/u3iJu8Tu01L8hl9frDVSN2g1r9Of9jnGhXkSCx1ehBsexHon8Z+OTLxExOMnKUJiEpQuapwlSCogKUflB3jU584whlg1yvTQ/Ud5xEuW9HAJ7vmKcYlmj6bVgETt2ZVJA8q5aiCxBsoXDHjeBp8EYbe3pYmomVPxEz5wU5NVElRBc3cEHQx5x/HX8mIwkj/jYlKghJUZcwAqACi+6pIqmpcM98rxvNl/yBLxE0SpCVL3gT8QjcSGt5T52yq1cmqOV5sUH8QbKxkuejFKWZyJTEhKQCgMXLJop8yBDdnePpUiWtIStc9UxS5gKSgBSi+6d4BRYMmwtaNjtrEqCpSEuVrNEvdI+Z+GvWAXjzYslOGnTfhhU9gr4hHm8hcsMhTd6wllzYAScZP2hiZSmUkIcIQCBJdW8N8i5WAo+lxUHaY7D4SRIKZ/w/hKIC1TSkJUeO9mLhrNGL2N4zkSEAIlzFLJbyS1KVWwDhhpn1h20tp4rEzZQn4cycP8AECQqagH4ahZbEuFVYOGJLF41Z7/hGc8RSThMQsykqGGUoCUsuUl0hRQ6i7gks9xreMvtDaG8VEEXqLXz1arR7LjZCVS50uX5U4chMtTuorUlEyZMUq5WpKiHv5lHOgL+R/ByVqkmUhSpiip2BWoIADlVyQFFLE/7EaNrnr+h5psjDqM53sSSfYN0+0bnZmGLhW+lJ43I55dIpbK2MrDuoAivmUGJTe4uLxudkLSQ6t1SQCVFQoE3KvQReriKcnE7iVLK2CRVg5L2AD1JJbrGcm4s/FWbeclsqklveLEqemYVMoHfWVkhJQiWhBJAAIDPQtVgzkmw1eKEyaopokmj0dgA/Ms/WLAbwuJGt8yM6074QRRiCwBt37wEwVRXI6taCkpVMwT33ziWAvs6aQa6UO7TM9OxB3BHM0LUL6EE8qd1jMyp3kZ+ltK0gzgZ++GBLgGt82evM+8ceoRo5a1MKKPQfmOiEYwJABBs9lG//iDHRyytLyoqTiEpUaWPOsW5mUZnxl4kGFlFvmVQaB8+JpaNT1GW8U4yXKXvlVRU68B9gOZ0jzvaniGbiFbkvyS7UoSHFBoKV+sVdrbUViFly43i6nu+nCH4OQw00Gmo/P5FPRJiK0rDFma34FB6GuTRJ8KoBz/XTrF4ymDUZsyOxx01yhgQKvZude+3eNCl8Pu2gdu7xGQ+QbIMM+Yb1z5wQWi4yzqad/eI2rp0776QUOmyjpTLPW+md/zBrwx42xGzyQhKZqCDuoW6dw5lJAdqklNuVYqiXZ7Zdt+/u2dIpTU26fq34dZqN+jxJs/aUoYjF4hOHnSwR8PeYgivkBqoFgXHK4jS+GJqcXs+U6zMCt9KnJLMpQ3FcQlr8OEeJLwgVlU2PQadLajhDcLNnyDvSJsyUo/6qUl+e7e7Rm8j6G2R4ZlyihbVS+6X1p9CfWM94yxk2fO/4sooTK3mmKVunfWR5kjeFEoTVRDMxcigPmkn+UdppSJa5xUkMCrdSFlJZ3WA4p/lcZGNn4O8ZbKTImGZMKFlJSsTEbroIJ3JbKVvCrULl7ARj8bPaum47ETDimwSvi4cATPhp+ZW4QSkFXmUA4UE2uBYQSV41SMXLnIIXLmS0SFoPlVKWFFRBTcHzONQOEd4MRLmb+IQpO7IQNwA/MAneWpZ1LFPThURtxaZ61/FMn44H/3JajhyNQFqDTBTO4zNCNfbgO7ElTZswTJkz4it5W8zFKUpUUlm/wAcgnO9LmhtnbClqnycNKHwSd1UxJKt7/YIHygG1HcDjTGydpYaQmYmZPWtAvKQVELIa6X3ABq7e0UNqeOJit5OGT/x5amql/iFtVAsl9EgUasXPUFfEu3P+NMEhCQEqlgrP+ZC7itqZXrk8Q7PxaF/Kb5WMZKUd5yslT3JJKlHVzUmHMZanfkdOekdIPRcKq1jl7+0FpC6Meffq0YvY22gS0y9PNkeYjY4cmjinLtsolFiSS/0MFdhUmNkoEUqATYH7GBksVe/5i9s0+dKgaj3zbjZ2vpaOXQ3cgndFupY/SFiHCzTuuA71pCRw1UuPxSZctS1kBKAVEnIAR8+eMPEysZPUpyzkJDnypdsqOW9Gjbfzd4mCZaMLLPmWd6YxDbosk8zXpWPKcIWFiX53OXf0jt/HP7FuTIYU9uTd8ovSJSWLcqXpz9OvMRDLQL19Hv/AFeJ0IIFa6Pb11/MdQu5TWw0t7RAoka09OWfLt4fvHdzu79c+PeiYcB29O/ty8oRA2Jz4w4Glbat7Qw0NRnR8uBIz71dzEt0rp1gE3c3tfrrCJ4CndPr27yS+Dn2fgPakcmwvbNqHj6/eKIxL4X7/Pd1VJfnl9/rnx1LzMHFPW7/AJp3ksxJ4Nx66V76AKisI9+3cX6+/HzUpmzRoeYIbnw17eDCU1bs8+69WiNcu2h+vS/edyApRMTLUhEyYlCj5wFlKVMDRSR83X+opM6aofC3plgAjeLGtEs+sF5sihry9qUyoK0sOBTVXhyFGrFQYF8xUe4/rIKeI2aZYqUnIgF255ehaI9wgv8ASn0tFrdOtDcOaF7EHiON4kRhbcvalYCCUlsntag/vOJ96ny83b1zyiUShbPK9LemkIUOXJsCM6/aKITIKaioOj+X9RpdgeIFoIlq8ySRc2vn6esA0pP5MX9jYUmakA+p5Z92gPRZP2zyoIs4VX/UDAlzlc1q1bvlrUMb1wPN3plEiZZoUllAljlT/E8wKco5VG/2eQqWkglm7yjojwgCkhRKg9WsevGOjzeNPnr+QcWJ205+iDu8zc/XPjFXD4dwHDZC3Tux4GDfizZW7tCef9lkkVJNSL5uwOd+ULKwaWAbhzFe68I9U+IHy8KU5F7voRlqLdv5pJaQaXFWtx6G3L7XMRI5+9dK9f7tESEACzN7++mb5itjFVUXL6e9y36/NRDUSacOtD68jf7GLSpQ6fa/0z/e6zdAypn2evu+b0QGUKg1Bs/t9enCoDJJYbqqlN/sa+nThSyseaj/AIp+rnSv+UV9oghpgFR5SAKkevTrzgJ5UmhL0e1mtfpzoYeZPD7tb+uw8ezpyVMoDmBnxH19Ytboqze3R6W4fY0CD4TVzPTT17u4dEDImtq6636dOTWRMyArnrnwtf36snIpqTypl321EASOeXLXpX39YlTdWfrn3/dzYUzWIqPpmdW+uVYiUkG17d9/YAhJM0ZsOHfHP6/5Nm4ZCkkUqNfx3/6mFmYPMjq3pw79aWJw0wW7v31OsUV5JUnfCxVBZ6HeSQ6eBsebw8zy/wArPUONWAIeEwh3lLBDrSUqYvUIJcEdXbP6qrHLmlphUwrXeAf/ALXAvSg09AnQl/03LMd9YVaadB33xMQrm1FxQfqnL2h4VlX9N+KesBI1L+v57z0h+HUQoF/2HGXp7Q0DT29KfSHhJbvm3evGKNrs7G/EHFvX80+og5g5BIJqaDeAq4qQocQR1rGO2LiDvJBqBUNfiHaleNxHoezJZLGhCi5I4i4bWhPGOXfgNYDEK+GN3d6nWtHNmIjosyMP5fKn3DPwcZ36x0edWC/k3Y4StM8BteIJrzYl+pjPSMKSkqGXUl6v7R6h4w2OnESSFBwAXa7G5HEM/rGBwOAMomWrKgVQOC5Ht3eOvN8QJXLr+ornBMTfdqb2vT3d3u/UvtLB7hBepB9nHfOKnwbjt+X2jYFGXzvllbKmYHGlKgtCuWRxGQ4U06V5cADP/FCqljlqTw4AxDiJKSflLWe93OuYPo5s8VQhdC/Xn3w9w0T/AAgpJFgqnIcPp7amFxEhqsf7YevfLpCb5aWHZ7tFAfBL3FtxY52MFySG0yLXfLk/09Bs9ICzxrmaxdkEtu3zD5jTjT9aRRbCrNetb6ada59IhMyuYbiM+lm7IYQ5Ml7hxS9a3H0Pv/3CE+GMjQE87ZEcu2pEPSN4Nc++objm173q1SbJIDv+f2O862goBjy7OlB/62YB5Al6ZvmH/o9nUUUBOLEH+zr9fUw8q0NHc8+eX9QkzBuaEXfs99bxVmoUk0BbPh28UJtLA743id1SflUKEHv6UitiFb6UrsVprpvJLKAPMP14RLM2nQu3I0+sdJky5hG+oplpSCN0OpalVLPQVL8OsQUAoDXThk1sosSwTa+v09GJ6GJE4BLqAJKXo4Dm2lOv6h6SElh+mp9Yols2Raxy0fkG9IdLTvfvu2cOCX41Hv8Av6RakyXz53rSp4e0UEtkSWFfz/Tu/wCI9E8OB0ICa3IrnV0/gxh8LIZFXcHvLJ/WNX4TxRSooyYKB0IbvoY5fyewbeQhW7UkHhnx5/iOidCgQCM46PLqkmB6H9RkNqbECFFj5bgPX8kC0bIxTxkkLSRnlzjcuDz3auC8ovQ88iX4XbpAz/jGh1DdY2eP2cXVRkjPU1HWKR2SSCxer0DF6/1G5UZUyiOHPu0VF4Y377/PSNNtDAMLNRwLPYF9WP1gduB7UMdJQIxWC8l7VY/vh6t1IpCSFAUcHnR7d6xp1VDQJxmGellC3EPl3rFgEYmR/wBSoFRTTlZj+s3h8uW4en4Oj5i3tEmKUosXao5O5/Mc1qF/qeHqa/uKqRILVD/UWrx/rmHrNtQNeVuLsW4iloXdpvWeoy45930eGpkO9OlOVzzsbVtmHLQM+HfekQz5hDF6DlbQ9584kVIdVjevD2pYd/KmLwwT3TvPt4oeiecqG9B6/b24AKqYC79R6+h71MUUeUsadm4HPt4mRiw4Hq+dhVu+YYQxDMVsRE18iRwr3TjaBqNm7oElYql/hqB+ZLlRFbmp8ub84LicHJDjPl+c+3IrYle8kg3FuBDV5ghxzEBTmI3Esj1NSeev2anFcMKB6E3y1p6xNiWuGrkPX7w1IBZz177vrFEstBZ/p7W76QWwuGKQKZaPajDIEk/XSK2Fluwa5Bz196xpcNg2Q5FDQcbU9NIlodgMOwAN27t11jR7BwCviP0bUs7Vt+4H7GwqlEFnL93zjd7O2eJaQ7lVyT30jj31guS0gADQNHQ4GOjgrjEZMPeGkRRXn4RK2BFrHjA5WDVvlKUlgRVmFQ9OUGY4RdAafsyh3khuFaRm8bsvyltOt7vyjfQI2jsq5T8uYZ2/I4RZ0jztSa074xFicIFilxUVeuhjRY7ZdHFYDS6KYjNi8dpRmsalw1QTQhtH+8RYOpzpYajhf80zq5jbGEbzDrdjev2gWJRBJD2f9fuNi4Jb1Fz9WJLVY2+hrQwokKA6egNba983SVOHcj7uQa959YtKL304v3fusBRnYclmHp7jvhbOOdJcMQbnWnpm+X1yurcfU5/f3/uGzDTzHst239QAdckF6eXs99mIJ2EoeD/Vs62I/Twc+C9b/wBv+866m0cuQ7t7U7/HByboAuoGhar905v/AFCBRUW1vyzzp3lB9WyHa9NcuHethaOXsNQqACaU1/GnKGgBiJaSje3vNQ7rUDi2896j3rnF3Y+E3ldHA1yzDWc+kGsFsuUQFbtQbF2FNH16RewmDSlt31qbt7U9oaKmCwY3rPpzNTzuzxr5uA3kIS1BXlZ7QP2RgnWk5B66mNtI2VZ3A51P/wDP9xx76EGwtn7tSN3hx45waMNlpSAyWpkMu3h0cLdUsdHQsBGTDIVUNMVT3hAYYDCvAP3o54ZCwA7G7PupNeDVvaAGI2ehZfdY8MmjXxXnYJKqsx1/OsalxMY3FbMKkFJNci1+/sIy6tnmWpiCz+3W+Rj0nEbFVcKfhUQA2xshW9vbid4moUPmYZax056TGRmy1BgECl615jWrw7DbyUjeaga9GDa90jRr8NhTKT5FG6We9+MKfDQSwUBwLN6CNflAESgE0pXj61+sRzsLSlK/b3+2rUg8NgkF3BD6t2YSfsU5V+14flAGk4UCvsLcIl+ECPlz5RfRshQy96N39IuStmsQ9Bm/SF6ApMqv55RKZW7ccH46QcGxnG8EkhsnNfvFpGxF2CG4kjnXvKM3uDLy8IVbxQCbOAOdecGtmbEUSneSSdOrV4axopexgJbA1LOftRtTF6RhwgMMubnnGL2uK2A2UmWBQOLNYcovvDYaDHP60mBjiYYBClMRDnjoZHQMKqIzEy4iMaDY4wrQkFI8KTCNCPAOhYbHGAUwikAhiKcaxBj0rMqYJZaYUqCKgMojylzS8D1/8wJO78NRdRTvGrbzpBIID7tCeV6wwXzs9Dg1BGhaLECsQcSJqigJKHQACoWG8Vqya4DV+V84WQrElwtKB/01bpSa77+W6jQitqEQF2ZgkKqUj6fSITsmWTn0JijLTjAACEqOZdIPyg5H/YtnY6iJphxRQghKN7eJUHADA+UXNCLmp0Gl/Ytp2XLs3/sr8w//AOGy6OhJbUP6veKs44lpe6lLsfiVTcpIG65PyqYm9KVhiJmLr5EUJYuDvDygWWKsVHJ2Ao8T9golIAYU4Q4QNkzcR8QBSE7hKt4hQcBvK1bPSxNcoItECmOJhpeFaA7rHCEaOAgHvD0xFCoVAJvR0P5x0QSKiNUdHRYhIbl3rHR0VXH8fSOTHR0Av6hpjo6IGpvDl2jo6EHQ1Vo6OhQg/EPT36wsdAONjCGOjoBFQsdHQDh9oYnv3hY6IOMdCx0B0cPtHR0AsdHR0Uf/2Q=="/>
          <p:cNvSpPr>
            <a:spLocks noChangeAspect="1" noChangeArrowheads="1"/>
          </p:cNvSpPr>
          <p:nvPr/>
        </p:nvSpPr>
        <p:spPr bwMode="auto">
          <a:xfrm>
            <a:off x="-15875" y="-1277938"/>
            <a:ext cx="1866900" cy="2447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s-ES" altLang="es-ES" sz="1400">
              <a:solidFill>
                <a:schemeClr val="tx2"/>
              </a:solidFill>
            </a:endParaRPr>
          </a:p>
        </p:txBody>
      </p:sp>
      <p:graphicFrame>
        <p:nvGraphicFramePr>
          <p:cNvPr id="4" name="3 Tabla"/>
          <p:cNvGraphicFramePr>
            <a:graphicFrameLocks noGrp="1"/>
          </p:cNvGraphicFramePr>
          <p:nvPr>
            <p:extLst>
              <p:ext uri="{D42A27DB-BD31-4B8C-83A1-F6EECF244321}">
                <p14:modId xmlns:p14="http://schemas.microsoft.com/office/powerpoint/2010/main" val="1281586643"/>
              </p:ext>
            </p:extLst>
          </p:nvPr>
        </p:nvGraphicFramePr>
        <p:xfrm>
          <a:off x="2908139" y="1829040"/>
          <a:ext cx="3456384" cy="3159943"/>
        </p:xfrm>
        <a:graphic>
          <a:graphicData uri="http://schemas.openxmlformats.org/drawingml/2006/table">
            <a:tbl>
              <a:tblPr firstRow="1" firstCol="1" bandRow="1">
                <a:effectLst>
                  <a:outerShdw blurRad="139700" dist="139700" dir="4200000" algn="ctr" rotWithShape="0">
                    <a:schemeClr val="bg2">
                      <a:lumMod val="75000"/>
                    </a:schemeClr>
                  </a:outerShdw>
                </a:effectLst>
                <a:tableStyleId>{5C22544A-7EE6-4342-B048-85BDC9FD1C3A}</a:tableStyleId>
              </a:tblPr>
              <a:tblGrid>
                <a:gridCol w="1084356">
                  <a:extLst>
                    <a:ext uri="{9D8B030D-6E8A-4147-A177-3AD203B41FA5}">
                      <a16:colId xmlns:a16="http://schemas.microsoft.com/office/drawing/2014/main" xmlns="" val="405652791"/>
                    </a:ext>
                  </a:extLst>
                </a:gridCol>
                <a:gridCol w="2372028">
                  <a:extLst>
                    <a:ext uri="{9D8B030D-6E8A-4147-A177-3AD203B41FA5}">
                      <a16:colId xmlns:a16="http://schemas.microsoft.com/office/drawing/2014/main" xmlns="" val="20000"/>
                    </a:ext>
                  </a:extLst>
                </a:gridCol>
              </a:tblGrid>
              <a:tr h="1220153">
                <a:tc gridSpan="2">
                  <a:txBody>
                    <a:bodyPr/>
                    <a:lstStyle/>
                    <a:p>
                      <a:pPr marL="0" marR="0" lvl="0" indent="0" algn="ctr" defTabSz="914400" rtl="0" eaLnBrk="1" fontAlgn="auto" latinLnBrk="0" hangingPunct="1">
                        <a:lnSpc>
                          <a:spcPct val="130000"/>
                        </a:lnSpc>
                        <a:spcBef>
                          <a:spcPts val="0"/>
                        </a:spcBef>
                        <a:spcAft>
                          <a:spcPts val="0"/>
                        </a:spcAft>
                        <a:buClrTx/>
                        <a:buSzTx/>
                        <a:buFontTx/>
                        <a:buNone/>
                        <a:tabLst>
                          <a:tab pos="-694690" algn="l"/>
                          <a:tab pos="-457200" algn="l"/>
                          <a:tab pos="273050" algn="l"/>
                          <a:tab pos="914400" algn="l"/>
                        </a:tabLst>
                        <a:defRPr/>
                      </a:pPr>
                      <a:r>
                        <a:rPr lang="es-ES_tradnl" sz="1600" dirty="0">
                          <a:effectLst/>
                        </a:rPr>
                        <a:t>Obras conservadas de  </a:t>
                      </a:r>
                      <a:r>
                        <a:rPr lang="es-ES_tradnl" sz="2400" dirty="0">
                          <a:solidFill>
                            <a:srgbClr val="FF0000"/>
                          </a:solidFill>
                          <a:effectLst/>
                        </a:rPr>
                        <a:t>dramaturgos españoles</a:t>
                      </a:r>
                      <a:endParaRPr lang="es-ES" sz="2400" dirty="0">
                        <a:solidFill>
                          <a:srgbClr val="FF0000"/>
                        </a:solidFill>
                        <a:effectLst/>
                        <a:latin typeface="Times New Roman"/>
                        <a:ea typeface="Times New Roman"/>
                      </a:endParaRPr>
                    </a:p>
                  </a:txBody>
                  <a:tcPr marL="68580" marR="68580" marT="0" marB="0">
                    <a:solidFill>
                      <a:schemeClr val="tx1"/>
                    </a:solidFill>
                  </a:tcPr>
                </a:tc>
                <a:tc hMerge="1">
                  <a:txBody>
                    <a:bodyPr/>
                    <a:lstStyle/>
                    <a:p>
                      <a:pPr algn="ctr">
                        <a:lnSpc>
                          <a:spcPct val="130000"/>
                        </a:lnSpc>
                        <a:spcAft>
                          <a:spcPts val="0"/>
                        </a:spcAft>
                        <a:tabLst>
                          <a:tab pos="-694690" algn="l"/>
                          <a:tab pos="-457200" algn="l"/>
                          <a:tab pos="273050" algn="l"/>
                          <a:tab pos="914400" algn="l"/>
                        </a:tabLst>
                      </a:pPr>
                      <a:endParaRPr lang="es-ES" sz="2400" dirty="0">
                        <a:solidFill>
                          <a:schemeClr val="accent1">
                            <a:lumMod val="60000"/>
                            <a:lumOff val="40000"/>
                          </a:schemeClr>
                        </a:solidFill>
                        <a:effectLst/>
                        <a:latin typeface="Times New Roman"/>
                        <a:ea typeface="Times New Roman"/>
                      </a:endParaRPr>
                    </a:p>
                  </a:txBody>
                  <a:tcPr marL="68580" marR="68580" marT="0" marB="0">
                    <a:solidFill>
                      <a:srgbClr val="21A0FF"/>
                    </a:solidFill>
                  </a:tcPr>
                </a:tc>
                <a:extLst>
                  <a:ext uri="{0D108BD9-81ED-4DB2-BD59-A6C34878D82A}">
                    <a16:rowId xmlns:a16="http://schemas.microsoft.com/office/drawing/2014/main" xmlns="" val="10000"/>
                  </a:ext>
                </a:extLst>
              </a:tr>
              <a:tr h="451815">
                <a:tc>
                  <a:txBody>
                    <a:bodyPr/>
                    <a:lstStyle/>
                    <a:p>
                      <a:pPr marL="0" marR="0" lvl="0" indent="0" algn="just" defTabSz="914400" rtl="0" eaLnBrk="1" fontAlgn="auto" latinLnBrk="0" hangingPunct="1">
                        <a:lnSpc>
                          <a:spcPct val="130000"/>
                        </a:lnSpc>
                        <a:spcBef>
                          <a:spcPts val="0"/>
                        </a:spcBef>
                        <a:spcAft>
                          <a:spcPts val="0"/>
                        </a:spcAft>
                        <a:buClrTx/>
                        <a:buSzTx/>
                        <a:buFontTx/>
                        <a:buNone/>
                        <a:tabLst>
                          <a:tab pos="-694690" algn="l"/>
                          <a:tab pos="-457200" algn="l"/>
                          <a:tab pos="273050" algn="l"/>
                          <a:tab pos="914400" algn="l"/>
                        </a:tabLst>
                        <a:defRPr/>
                      </a:pPr>
                      <a:r>
                        <a:rPr lang="es-ES_tradnl" sz="1900" b="1" dirty="0">
                          <a:effectLst/>
                        </a:rPr>
                        <a:t>360</a:t>
                      </a:r>
                      <a:endParaRPr lang="es-ES" sz="1900" dirty="0">
                        <a:effectLst/>
                        <a:latin typeface="Times New Roman"/>
                        <a:ea typeface="Times New Roman"/>
                      </a:endParaRPr>
                    </a:p>
                  </a:txBody>
                  <a:tcPr marL="68580" marR="68580" marT="0" marB="0">
                    <a:solidFill>
                      <a:srgbClr val="FF0000"/>
                    </a:solidFill>
                  </a:tcPr>
                </a:tc>
                <a:tc>
                  <a:txBody>
                    <a:bodyPr/>
                    <a:lstStyle/>
                    <a:p>
                      <a:pPr algn="just">
                        <a:lnSpc>
                          <a:spcPct val="130000"/>
                        </a:lnSpc>
                        <a:spcAft>
                          <a:spcPts val="0"/>
                        </a:spcAft>
                        <a:tabLst>
                          <a:tab pos="-694690" algn="l"/>
                          <a:tab pos="-457200" algn="l"/>
                          <a:tab pos="273050" algn="l"/>
                          <a:tab pos="914400" algn="l"/>
                        </a:tabLst>
                      </a:pPr>
                      <a:r>
                        <a:rPr lang="es-ES_tradnl" sz="1900" b="1" dirty="0">
                          <a:effectLst/>
                        </a:rPr>
                        <a:t>Lope de Vega</a:t>
                      </a:r>
                      <a:endParaRPr lang="es-ES" sz="1900" b="1" dirty="0">
                        <a:effectLst/>
                        <a:latin typeface="Times New Roman"/>
                        <a:ea typeface="Times New Roman"/>
                      </a:endParaRPr>
                    </a:p>
                  </a:txBody>
                  <a:tcPr marL="68580" marR="68580" marT="0" marB="0">
                    <a:solidFill>
                      <a:srgbClr val="FF0000"/>
                    </a:solidFill>
                  </a:tcPr>
                </a:tc>
                <a:extLst>
                  <a:ext uri="{0D108BD9-81ED-4DB2-BD59-A6C34878D82A}">
                    <a16:rowId xmlns:a16="http://schemas.microsoft.com/office/drawing/2014/main" xmlns="" val="10001"/>
                  </a:ext>
                </a:extLst>
              </a:tr>
              <a:tr h="504056">
                <a:tc>
                  <a:txBody>
                    <a:bodyPr/>
                    <a:lstStyle/>
                    <a:p>
                      <a:pPr marL="0" marR="0" lvl="0" indent="0" algn="just" defTabSz="914400" rtl="0" eaLnBrk="1" fontAlgn="auto" latinLnBrk="0" hangingPunct="1">
                        <a:lnSpc>
                          <a:spcPct val="130000"/>
                        </a:lnSpc>
                        <a:spcBef>
                          <a:spcPts val="0"/>
                        </a:spcBef>
                        <a:spcAft>
                          <a:spcPts val="0"/>
                        </a:spcAft>
                        <a:buClrTx/>
                        <a:buSzTx/>
                        <a:buFontTx/>
                        <a:buNone/>
                        <a:tabLst>
                          <a:tab pos="-694690" algn="l"/>
                          <a:tab pos="-457200" algn="l"/>
                          <a:tab pos="273050" algn="l"/>
                          <a:tab pos="914400" algn="l"/>
                        </a:tabLst>
                        <a:defRPr/>
                      </a:pPr>
                      <a:r>
                        <a:rPr lang="es-ES_tradnl" sz="1900" b="1" dirty="0">
                          <a:effectLst/>
                        </a:rPr>
                        <a:t>200</a:t>
                      </a:r>
                      <a:endParaRPr lang="es-ES" sz="1900" dirty="0">
                        <a:effectLst/>
                        <a:latin typeface="Times New Roman"/>
                        <a:ea typeface="Times New Roman"/>
                      </a:endParaRPr>
                    </a:p>
                  </a:txBody>
                  <a:tcPr marL="68580" marR="68580" marT="0" marB="0">
                    <a:solidFill>
                      <a:srgbClr val="FF0000"/>
                    </a:solidFill>
                  </a:tcPr>
                </a:tc>
                <a:tc>
                  <a:txBody>
                    <a:bodyPr/>
                    <a:lstStyle/>
                    <a:p>
                      <a:pPr algn="just">
                        <a:lnSpc>
                          <a:spcPct val="130000"/>
                        </a:lnSpc>
                        <a:spcAft>
                          <a:spcPts val="0"/>
                        </a:spcAft>
                        <a:tabLst>
                          <a:tab pos="-694690" algn="l"/>
                          <a:tab pos="-457200" algn="l"/>
                          <a:tab pos="273050" algn="l"/>
                          <a:tab pos="914400" algn="l"/>
                        </a:tabLst>
                      </a:pPr>
                      <a:r>
                        <a:rPr lang="es-ES_tradnl" sz="1900" b="1" dirty="0">
                          <a:effectLst/>
                        </a:rPr>
                        <a:t>Calderón</a:t>
                      </a:r>
                      <a:endParaRPr lang="es-ES" sz="1900" b="1" dirty="0">
                        <a:effectLst/>
                        <a:latin typeface="Times New Roman"/>
                        <a:ea typeface="Times New Roman"/>
                      </a:endParaRPr>
                    </a:p>
                  </a:txBody>
                  <a:tcPr marL="68580" marR="68580" marT="0" marB="0">
                    <a:solidFill>
                      <a:srgbClr val="FF0000"/>
                    </a:solidFill>
                  </a:tcPr>
                </a:tc>
                <a:extLst>
                  <a:ext uri="{0D108BD9-81ED-4DB2-BD59-A6C34878D82A}">
                    <a16:rowId xmlns:a16="http://schemas.microsoft.com/office/drawing/2014/main" xmlns="" val="10002"/>
                  </a:ext>
                </a:extLst>
              </a:tr>
              <a:tr h="504056">
                <a:tc>
                  <a:txBody>
                    <a:bodyPr/>
                    <a:lstStyle/>
                    <a:p>
                      <a:pPr marL="0" marR="0" lvl="0" indent="0" algn="just" defTabSz="914400" rtl="0" eaLnBrk="1" fontAlgn="auto" latinLnBrk="0" hangingPunct="1">
                        <a:lnSpc>
                          <a:spcPct val="130000"/>
                        </a:lnSpc>
                        <a:spcBef>
                          <a:spcPts val="0"/>
                        </a:spcBef>
                        <a:spcAft>
                          <a:spcPts val="0"/>
                        </a:spcAft>
                        <a:buClrTx/>
                        <a:buSzTx/>
                        <a:buFontTx/>
                        <a:buNone/>
                        <a:tabLst>
                          <a:tab pos="-694690" algn="l"/>
                          <a:tab pos="-457200" algn="l"/>
                          <a:tab pos="273050" algn="l"/>
                          <a:tab pos="914400" algn="l"/>
                        </a:tabLst>
                        <a:defRPr/>
                      </a:pPr>
                      <a:r>
                        <a:rPr lang="es-ES_tradnl" sz="1900" b="1" dirty="0">
                          <a:effectLst/>
                        </a:rPr>
                        <a:t>90</a:t>
                      </a:r>
                      <a:endParaRPr lang="es-ES" sz="1900" dirty="0">
                        <a:effectLst/>
                        <a:latin typeface="Times New Roman"/>
                        <a:ea typeface="Times New Roman"/>
                      </a:endParaRPr>
                    </a:p>
                  </a:txBody>
                  <a:tcPr marL="68580" marR="68580" marT="0" marB="0">
                    <a:solidFill>
                      <a:srgbClr val="FF0000"/>
                    </a:solidFill>
                  </a:tcPr>
                </a:tc>
                <a:tc>
                  <a:txBody>
                    <a:bodyPr/>
                    <a:lstStyle/>
                    <a:p>
                      <a:pPr algn="just">
                        <a:lnSpc>
                          <a:spcPct val="130000"/>
                        </a:lnSpc>
                        <a:spcAft>
                          <a:spcPts val="0"/>
                        </a:spcAft>
                        <a:tabLst>
                          <a:tab pos="-694690" algn="l"/>
                          <a:tab pos="-457200" algn="l"/>
                          <a:tab pos="273050" algn="l"/>
                          <a:tab pos="914400" algn="l"/>
                        </a:tabLst>
                      </a:pPr>
                      <a:r>
                        <a:rPr lang="es-ES_tradnl" sz="1900" b="1" dirty="0">
                          <a:effectLst/>
                        </a:rPr>
                        <a:t>Luis Vélez</a:t>
                      </a:r>
                      <a:endParaRPr lang="es-ES" sz="1900" b="1" dirty="0">
                        <a:effectLst/>
                        <a:latin typeface="Times New Roman"/>
                        <a:ea typeface="Times New Roman"/>
                      </a:endParaRPr>
                    </a:p>
                  </a:txBody>
                  <a:tcPr marL="68580" marR="68580" marT="0" marB="0">
                    <a:solidFill>
                      <a:srgbClr val="FF0000"/>
                    </a:solidFill>
                  </a:tcPr>
                </a:tc>
                <a:extLst>
                  <a:ext uri="{0D108BD9-81ED-4DB2-BD59-A6C34878D82A}">
                    <a16:rowId xmlns:a16="http://schemas.microsoft.com/office/drawing/2014/main" xmlns="" val="10003"/>
                  </a:ext>
                </a:extLst>
              </a:tr>
              <a:tr h="432048">
                <a:tc>
                  <a:txBody>
                    <a:bodyPr/>
                    <a:lstStyle/>
                    <a:p>
                      <a:pPr marL="0" marR="0" lvl="0" indent="0" algn="just" defTabSz="914400" rtl="0" eaLnBrk="1" fontAlgn="auto" latinLnBrk="0" hangingPunct="1">
                        <a:lnSpc>
                          <a:spcPct val="130000"/>
                        </a:lnSpc>
                        <a:spcBef>
                          <a:spcPts val="0"/>
                        </a:spcBef>
                        <a:spcAft>
                          <a:spcPts val="0"/>
                        </a:spcAft>
                        <a:buClrTx/>
                        <a:buSzTx/>
                        <a:buFontTx/>
                        <a:buNone/>
                        <a:tabLst>
                          <a:tab pos="-694690" algn="l"/>
                          <a:tab pos="-457200" algn="l"/>
                          <a:tab pos="273050" algn="l"/>
                          <a:tab pos="914400" algn="l"/>
                        </a:tabLst>
                        <a:defRPr/>
                      </a:pPr>
                      <a:r>
                        <a:rPr lang="es-ES_tradnl" sz="1900" b="1" dirty="0">
                          <a:effectLst/>
                        </a:rPr>
                        <a:t>70</a:t>
                      </a:r>
                      <a:endParaRPr lang="es-ES" sz="1900" dirty="0">
                        <a:effectLst/>
                        <a:latin typeface="Times New Roman"/>
                        <a:ea typeface="Times New Roman"/>
                      </a:endParaRPr>
                    </a:p>
                  </a:txBody>
                  <a:tcPr marL="68580" marR="68580" marT="0" marB="0">
                    <a:solidFill>
                      <a:srgbClr val="FF0000"/>
                    </a:solidFill>
                  </a:tcPr>
                </a:tc>
                <a:tc>
                  <a:txBody>
                    <a:bodyPr/>
                    <a:lstStyle/>
                    <a:p>
                      <a:pPr algn="just">
                        <a:lnSpc>
                          <a:spcPct val="130000"/>
                        </a:lnSpc>
                        <a:spcAft>
                          <a:spcPts val="0"/>
                        </a:spcAft>
                        <a:tabLst>
                          <a:tab pos="-694690" algn="l"/>
                          <a:tab pos="-457200" algn="l"/>
                          <a:tab pos="273050" algn="l"/>
                          <a:tab pos="914400" algn="l"/>
                        </a:tabLst>
                      </a:pPr>
                      <a:r>
                        <a:rPr lang="es-ES_tradnl" sz="1900" b="1" dirty="0">
                          <a:effectLst/>
                        </a:rPr>
                        <a:t>Tirso de Molina</a:t>
                      </a:r>
                      <a:endParaRPr lang="es-ES" sz="1900" b="1" dirty="0">
                        <a:effectLst/>
                        <a:latin typeface="Times New Roman"/>
                        <a:ea typeface="Times New Roman"/>
                      </a:endParaRPr>
                    </a:p>
                  </a:txBody>
                  <a:tcPr marL="68580" marR="68580" marT="0" marB="0">
                    <a:solidFill>
                      <a:srgbClr val="FF0000"/>
                    </a:solidFill>
                  </a:tcPr>
                </a:tc>
                <a:extLst>
                  <a:ext uri="{0D108BD9-81ED-4DB2-BD59-A6C34878D82A}">
                    <a16:rowId xmlns:a16="http://schemas.microsoft.com/office/drawing/2014/main" xmlns="" val="10004"/>
                  </a:ext>
                </a:extLst>
              </a:tr>
            </a:tbl>
          </a:graphicData>
        </a:graphic>
      </p:graphicFrame>
      <p:graphicFrame>
        <p:nvGraphicFramePr>
          <p:cNvPr id="7" name="6 Tabla"/>
          <p:cNvGraphicFramePr>
            <a:graphicFrameLocks noGrp="1"/>
          </p:cNvGraphicFramePr>
          <p:nvPr>
            <p:extLst>
              <p:ext uri="{D42A27DB-BD31-4B8C-83A1-F6EECF244321}">
                <p14:modId xmlns:p14="http://schemas.microsoft.com/office/powerpoint/2010/main" val="1985235035"/>
              </p:ext>
            </p:extLst>
          </p:nvPr>
        </p:nvGraphicFramePr>
        <p:xfrm>
          <a:off x="2908137" y="1862107"/>
          <a:ext cx="3456386" cy="3181600"/>
        </p:xfrm>
        <a:graphic>
          <a:graphicData uri="http://schemas.openxmlformats.org/drawingml/2006/table">
            <a:tbl>
              <a:tblPr firstRow="1" firstCol="1" bandRow="1">
                <a:effectLst>
                  <a:outerShdw blurRad="266700" dist="88900" dir="5400000" algn="ctr" rotWithShape="0">
                    <a:schemeClr val="bg2">
                      <a:lumMod val="50000"/>
                    </a:schemeClr>
                  </a:outerShdw>
                </a:effectLst>
                <a:tableStyleId>{5C22544A-7EE6-4342-B048-85BDC9FD1C3A}</a:tableStyleId>
              </a:tblPr>
              <a:tblGrid>
                <a:gridCol w="2151415">
                  <a:extLst>
                    <a:ext uri="{9D8B030D-6E8A-4147-A177-3AD203B41FA5}">
                      <a16:colId xmlns:a16="http://schemas.microsoft.com/office/drawing/2014/main" xmlns="" val="20000"/>
                    </a:ext>
                  </a:extLst>
                </a:gridCol>
                <a:gridCol w="1304971">
                  <a:extLst>
                    <a:ext uri="{9D8B030D-6E8A-4147-A177-3AD203B41FA5}">
                      <a16:colId xmlns:a16="http://schemas.microsoft.com/office/drawing/2014/main" xmlns="" val="20001"/>
                    </a:ext>
                  </a:extLst>
                </a:gridCol>
              </a:tblGrid>
              <a:tr h="1220153">
                <a:tc gridSpan="2">
                  <a:txBody>
                    <a:bodyPr/>
                    <a:lstStyle/>
                    <a:p>
                      <a:pPr algn="ctr">
                        <a:lnSpc>
                          <a:spcPct val="130000"/>
                        </a:lnSpc>
                        <a:spcAft>
                          <a:spcPts val="0"/>
                        </a:spcAft>
                        <a:tabLst>
                          <a:tab pos="-694690" algn="l"/>
                          <a:tab pos="-457200" algn="l"/>
                          <a:tab pos="273050" algn="l"/>
                          <a:tab pos="914400" algn="l"/>
                        </a:tabLst>
                      </a:pPr>
                      <a:r>
                        <a:rPr lang="es-ES_tradnl" sz="1600" dirty="0">
                          <a:solidFill>
                            <a:schemeClr val="bg1">
                              <a:lumMod val="75000"/>
                            </a:schemeClr>
                          </a:solidFill>
                          <a:effectLst/>
                        </a:rPr>
                        <a:t>Obras conservadas de  </a:t>
                      </a:r>
                      <a:r>
                        <a:rPr lang="es-ES_tradnl" sz="2400" dirty="0">
                          <a:solidFill>
                            <a:srgbClr val="00B0F0"/>
                          </a:solidFill>
                          <a:effectLst/>
                        </a:rPr>
                        <a:t>dramaturgos extranjeros</a:t>
                      </a:r>
                      <a:endParaRPr lang="es-ES" sz="2400" dirty="0">
                        <a:solidFill>
                          <a:srgbClr val="00B0F0"/>
                        </a:solidFill>
                        <a:effectLst/>
                        <a:latin typeface="Times New Roman"/>
                        <a:ea typeface="Times New Roman"/>
                      </a:endParaRPr>
                    </a:p>
                  </a:txBody>
                  <a:tcPr marL="68580" marR="68580" marT="0" marB="0">
                    <a:solidFill>
                      <a:schemeClr val="tx1"/>
                    </a:solidFill>
                  </a:tcPr>
                </a:tc>
                <a:tc hMerge="1">
                  <a:txBody>
                    <a:bodyPr/>
                    <a:lstStyle/>
                    <a:p>
                      <a:endParaRPr lang="es-ES"/>
                    </a:p>
                  </a:txBody>
                  <a:tcPr/>
                </a:tc>
                <a:extLst>
                  <a:ext uri="{0D108BD9-81ED-4DB2-BD59-A6C34878D82A}">
                    <a16:rowId xmlns:a16="http://schemas.microsoft.com/office/drawing/2014/main" xmlns="" val="10000"/>
                  </a:ext>
                </a:extLst>
              </a:tr>
              <a:tr h="478408">
                <a:tc>
                  <a:txBody>
                    <a:bodyPr/>
                    <a:lstStyle/>
                    <a:p>
                      <a:pPr algn="just">
                        <a:lnSpc>
                          <a:spcPct val="130000"/>
                        </a:lnSpc>
                        <a:spcAft>
                          <a:spcPts val="0"/>
                        </a:spcAft>
                        <a:tabLst>
                          <a:tab pos="-694690" algn="l"/>
                          <a:tab pos="-457200" algn="l"/>
                          <a:tab pos="273050" algn="l"/>
                          <a:tab pos="914400" algn="l"/>
                        </a:tabLst>
                      </a:pPr>
                      <a:r>
                        <a:rPr lang="es-ES_tradnl" sz="1900">
                          <a:effectLst/>
                        </a:rPr>
                        <a:t>Shakespeare </a:t>
                      </a:r>
                      <a:endParaRPr lang="es-ES" sz="1900">
                        <a:effectLst/>
                        <a:latin typeface="Times New Roman"/>
                        <a:ea typeface="Times New Roman"/>
                      </a:endParaRPr>
                    </a:p>
                  </a:txBody>
                  <a:tcPr marL="68580" marR="68580" marT="0" marB="0">
                    <a:solidFill>
                      <a:srgbClr val="0070C0"/>
                    </a:solidFill>
                  </a:tcPr>
                </a:tc>
                <a:tc>
                  <a:txBody>
                    <a:bodyPr/>
                    <a:lstStyle/>
                    <a:p>
                      <a:pPr algn="just">
                        <a:lnSpc>
                          <a:spcPct val="130000"/>
                        </a:lnSpc>
                        <a:spcAft>
                          <a:spcPts val="0"/>
                        </a:spcAft>
                        <a:tabLst>
                          <a:tab pos="-694690" algn="l"/>
                          <a:tab pos="-457200" algn="l"/>
                          <a:tab pos="273050" algn="l"/>
                          <a:tab pos="914400" algn="l"/>
                        </a:tabLst>
                      </a:pPr>
                      <a:r>
                        <a:rPr lang="es-ES_tradnl" sz="2000" b="1" dirty="0">
                          <a:solidFill>
                            <a:srgbClr val="B5A1AB"/>
                          </a:solidFill>
                          <a:effectLst/>
                        </a:rPr>
                        <a:t>37</a:t>
                      </a:r>
                      <a:endParaRPr lang="es-ES" sz="2000" b="1" dirty="0">
                        <a:solidFill>
                          <a:srgbClr val="B5A1AB"/>
                        </a:solidFill>
                        <a:effectLst/>
                        <a:latin typeface="Times New Roman"/>
                        <a:ea typeface="Times New Roman"/>
                      </a:endParaRPr>
                    </a:p>
                  </a:txBody>
                  <a:tcPr marL="68580" marR="68580" marT="0" marB="0">
                    <a:solidFill>
                      <a:srgbClr val="0070C0"/>
                    </a:solidFill>
                  </a:tcPr>
                </a:tc>
                <a:extLst>
                  <a:ext uri="{0D108BD9-81ED-4DB2-BD59-A6C34878D82A}">
                    <a16:rowId xmlns:a16="http://schemas.microsoft.com/office/drawing/2014/main" xmlns="" val="10001"/>
                  </a:ext>
                </a:extLst>
              </a:tr>
              <a:tr h="478408">
                <a:tc>
                  <a:txBody>
                    <a:bodyPr/>
                    <a:lstStyle/>
                    <a:p>
                      <a:pPr algn="just">
                        <a:lnSpc>
                          <a:spcPct val="130000"/>
                        </a:lnSpc>
                        <a:spcAft>
                          <a:spcPts val="0"/>
                        </a:spcAft>
                        <a:tabLst>
                          <a:tab pos="-694690" algn="l"/>
                          <a:tab pos="-457200" algn="l"/>
                          <a:tab pos="273050" algn="l"/>
                          <a:tab pos="914400" algn="l"/>
                        </a:tabLst>
                      </a:pPr>
                      <a:r>
                        <a:rPr lang="es-ES_tradnl" sz="1900" dirty="0" err="1">
                          <a:effectLst/>
                        </a:rPr>
                        <a:t>Corneille</a:t>
                      </a:r>
                      <a:endParaRPr lang="es-ES" sz="1900" dirty="0">
                        <a:effectLst/>
                        <a:latin typeface="Times New Roman"/>
                        <a:ea typeface="Times New Roman"/>
                      </a:endParaRPr>
                    </a:p>
                  </a:txBody>
                  <a:tcPr marL="68580" marR="68580" marT="0" marB="0">
                    <a:solidFill>
                      <a:srgbClr val="0070C0"/>
                    </a:solidFill>
                  </a:tcPr>
                </a:tc>
                <a:tc>
                  <a:txBody>
                    <a:bodyPr/>
                    <a:lstStyle/>
                    <a:p>
                      <a:pPr algn="just">
                        <a:lnSpc>
                          <a:spcPct val="130000"/>
                        </a:lnSpc>
                        <a:spcAft>
                          <a:spcPts val="0"/>
                        </a:spcAft>
                        <a:tabLst>
                          <a:tab pos="-694690" algn="l"/>
                          <a:tab pos="-457200" algn="l"/>
                          <a:tab pos="273050" algn="l"/>
                          <a:tab pos="914400" algn="l"/>
                        </a:tabLst>
                      </a:pPr>
                      <a:r>
                        <a:rPr lang="es-ES_tradnl" sz="2000" b="1" dirty="0">
                          <a:solidFill>
                            <a:srgbClr val="B5A1AB"/>
                          </a:solidFill>
                          <a:effectLst/>
                        </a:rPr>
                        <a:t>36</a:t>
                      </a:r>
                      <a:endParaRPr lang="es-ES" sz="2000" b="1" dirty="0">
                        <a:solidFill>
                          <a:srgbClr val="B5A1AB"/>
                        </a:solidFill>
                        <a:effectLst/>
                        <a:latin typeface="Times New Roman"/>
                        <a:ea typeface="Times New Roman"/>
                      </a:endParaRPr>
                    </a:p>
                  </a:txBody>
                  <a:tcPr marL="68580" marR="68580" marT="0" marB="0">
                    <a:solidFill>
                      <a:srgbClr val="0070C0"/>
                    </a:solidFill>
                  </a:tcPr>
                </a:tc>
                <a:extLst>
                  <a:ext uri="{0D108BD9-81ED-4DB2-BD59-A6C34878D82A}">
                    <a16:rowId xmlns:a16="http://schemas.microsoft.com/office/drawing/2014/main" xmlns="" val="10002"/>
                  </a:ext>
                </a:extLst>
              </a:tr>
              <a:tr h="478408">
                <a:tc>
                  <a:txBody>
                    <a:bodyPr/>
                    <a:lstStyle/>
                    <a:p>
                      <a:pPr algn="just">
                        <a:lnSpc>
                          <a:spcPct val="130000"/>
                        </a:lnSpc>
                        <a:spcAft>
                          <a:spcPts val="0"/>
                        </a:spcAft>
                        <a:tabLst>
                          <a:tab pos="-694690" algn="l"/>
                          <a:tab pos="-457200" algn="l"/>
                          <a:tab pos="273050" algn="l"/>
                          <a:tab pos="914400" algn="l"/>
                        </a:tabLst>
                      </a:pPr>
                      <a:r>
                        <a:rPr lang="es-ES_tradnl" sz="1900">
                          <a:effectLst/>
                        </a:rPr>
                        <a:t>Molière</a:t>
                      </a:r>
                      <a:endParaRPr lang="es-ES" sz="1900">
                        <a:effectLst/>
                        <a:latin typeface="Times New Roman"/>
                        <a:ea typeface="Times New Roman"/>
                      </a:endParaRPr>
                    </a:p>
                  </a:txBody>
                  <a:tcPr marL="68580" marR="68580" marT="0" marB="0">
                    <a:solidFill>
                      <a:srgbClr val="0070C0"/>
                    </a:solidFill>
                  </a:tcPr>
                </a:tc>
                <a:tc>
                  <a:txBody>
                    <a:bodyPr/>
                    <a:lstStyle/>
                    <a:p>
                      <a:pPr algn="just">
                        <a:lnSpc>
                          <a:spcPct val="130000"/>
                        </a:lnSpc>
                        <a:spcAft>
                          <a:spcPts val="0"/>
                        </a:spcAft>
                        <a:tabLst>
                          <a:tab pos="-694690" algn="l"/>
                          <a:tab pos="-457200" algn="l"/>
                          <a:tab pos="273050" algn="l"/>
                          <a:tab pos="914400" algn="l"/>
                        </a:tabLst>
                      </a:pPr>
                      <a:r>
                        <a:rPr lang="es-ES_tradnl" sz="2000" b="1" dirty="0">
                          <a:solidFill>
                            <a:srgbClr val="B5A1AB"/>
                          </a:solidFill>
                          <a:effectLst/>
                        </a:rPr>
                        <a:t>24</a:t>
                      </a:r>
                      <a:endParaRPr lang="es-ES" sz="2000" b="1" dirty="0">
                        <a:solidFill>
                          <a:srgbClr val="B5A1AB"/>
                        </a:solidFill>
                        <a:effectLst/>
                        <a:latin typeface="Times New Roman"/>
                        <a:ea typeface="Times New Roman"/>
                      </a:endParaRPr>
                    </a:p>
                  </a:txBody>
                  <a:tcPr marL="68580" marR="68580" marT="0" marB="0">
                    <a:solidFill>
                      <a:srgbClr val="0070C0"/>
                    </a:solidFill>
                  </a:tcPr>
                </a:tc>
                <a:extLst>
                  <a:ext uri="{0D108BD9-81ED-4DB2-BD59-A6C34878D82A}">
                    <a16:rowId xmlns:a16="http://schemas.microsoft.com/office/drawing/2014/main" xmlns="" val="10003"/>
                  </a:ext>
                </a:extLst>
              </a:tr>
              <a:tr h="478408">
                <a:tc>
                  <a:txBody>
                    <a:bodyPr/>
                    <a:lstStyle/>
                    <a:p>
                      <a:pPr algn="just">
                        <a:lnSpc>
                          <a:spcPct val="130000"/>
                        </a:lnSpc>
                        <a:spcAft>
                          <a:spcPts val="0"/>
                        </a:spcAft>
                        <a:tabLst>
                          <a:tab pos="-694690" algn="l"/>
                          <a:tab pos="-457200" algn="l"/>
                          <a:tab pos="273050" algn="l"/>
                          <a:tab pos="914400" algn="l"/>
                        </a:tabLst>
                      </a:pPr>
                      <a:r>
                        <a:rPr lang="es-ES_tradnl" sz="1900" dirty="0">
                          <a:effectLst/>
                        </a:rPr>
                        <a:t>Racine</a:t>
                      </a:r>
                      <a:endParaRPr lang="es-ES" sz="1900" dirty="0">
                        <a:effectLst/>
                        <a:latin typeface="Times New Roman"/>
                        <a:ea typeface="Times New Roman"/>
                      </a:endParaRPr>
                    </a:p>
                  </a:txBody>
                  <a:tcPr marL="68580" marR="68580" marT="0" marB="0">
                    <a:solidFill>
                      <a:srgbClr val="0070C0"/>
                    </a:solidFill>
                  </a:tcPr>
                </a:tc>
                <a:tc>
                  <a:txBody>
                    <a:bodyPr/>
                    <a:lstStyle/>
                    <a:p>
                      <a:pPr algn="just">
                        <a:lnSpc>
                          <a:spcPct val="130000"/>
                        </a:lnSpc>
                        <a:spcAft>
                          <a:spcPts val="0"/>
                        </a:spcAft>
                        <a:tabLst>
                          <a:tab pos="-694690" algn="l"/>
                          <a:tab pos="-457200" algn="l"/>
                          <a:tab pos="273050" algn="l"/>
                          <a:tab pos="914400" algn="l"/>
                        </a:tabLst>
                      </a:pPr>
                      <a:r>
                        <a:rPr lang="es-ES_tradnl" sz="2000" b="1" dirty="0">
                          <a:solidFill>
                            <a:srgbClr val="B5A1AB"/>
                          </a:solidFill>
                          <a:effectLst/>
                        </a:rPr>
                        <a:t>11</a:t>
                      </a:r>
                      <a:endParaRPr lang="es-ES" sz="2000" b="1" dirty="0">
                        <a:solidFill>
                          <a:srgbClr val="B5A1AB"/>
                        </a:solidFill>
                        <a:effectLst/>
                        <a:latin typeface="Times New Roman"/>
                        <a:ea typeface="Times New Roman"/>
                      </a:endParaRPr>
                    </a:p>
                  </a:txBody>
                  <a:tcPr marL="68580" marR="68580" marT="0" marB="0">
                    <a:solidFill>
                      <a:srgbClr val="0070C0"/>
                    </a:solidFill>
                  </a:tcPr>
                </a:tc>
                <a:extLst>
                  <a:ext uri="{0D108BD9-81ED-4DB2-BD59-A6C34878D82A}">
                    <a16:rowId xmlns:a16="http://schemas.microsoft.com/office/drawing/2014/main" xmlns="" val="10004"/>
                  </a:ext>
                </a:extLst>
              </a:tr>
            </a:tbl>
          </a:graphicData>
        </a:graphic>
      </p:graphicFrame>
    </p:spTree>
    <p:extLst>
      <p:ext uri="{BB962C8B-B14F-4D97-AF65-F5344CB8AC3E}">
        <p14:creationId xmlns:p14="http://schemas.microsoft.com/office/powerpoint/2010/main" val="32363010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nodeType="clickEffect">
                                  <p:stCondLst>
                                    <p:cond delay="0"/>
                                  </p:stCondLst>
                                  <p:childTnLst>
                                    <p:animMotion origin="layout" path="M 0.04601 0.00231 L -0.19722 0.00463 " pathEditMode="relative" rAng="0" ptsTypes="AA">
                                      <p:cBhvr>
                                        <p:cTn id="6" dur="2000" fill="hold"/>
                                        <p:tgtEl>
                                          <p:spTgt spid="7"/>
                                        </p:tgtEl>
                                        <p:attrNameLst>
                                          <p:attrName>ppt_x</p:attrName>
                                          <p:attrName>ppt_y</p:attrName>
                                        </p:attrNameLst>
                                      </p:cBhvr>
                                      <p:rCtr x="-12170" y="116"/>
                                    </p:animMotion>
                                  </p:childTnLst>
                                </p:cTn>
                              </p:par>
                              <p:par>
                                <p:cTn id="7" presetID="42" presetClass="path" presetSubtype="0" accel="50000" decel="50000" fill="hold" nodeType="withEffect">
                                  <p:stCondLst>
                                    <p:cond delay="0"/>
                                  </p:stCondLst>
                                  <p:childTnLst>
                                    <p:animMotion origin="layout" path="M -4.44444E-6 1.48148E-6 L 0.18907 0.00648 " pathEditMode="relative" rAng="0" ptsTypes="AA">
                                      <p:cBhvr>
                                        <p:cTn id="8" dur="2000" fill="hold"/>
                                        <p:tgtEl>
                                          <p:spTgt spid="4"/>
                                        </p:tgtEl>
                                        <p:attrNameLst>
                                          <p:attrName>ppt_x</p:attrName>
                                          <p:attrName>ppt_y</p:attrName>
                                        </p:attrNameLst>
                                      </p:cBhvr>
                                      <p:rCtr x="9444" y="324"/>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3314" name="Rectangle 2"/>
          <p:cNvSpPr>
            <a:spLocks noChangeArrowheads="1"/>
          </p:cNvSpPr>
          <p:nvPr/>
        </p:nvSpPr>
        <p:spPr bwMode="auto">
          <a:xfrm>
            <a:off x="2015838" y="2973391"/>
            <a:ext cx="184730"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l" eaLnBrk="0" hangingPunct="0">
              <a:spcBef>
                <a:spcPct val="20000"/>
              </a:spcBef>
              <a:buChar char="•"/>
              <a:defRPr sz="3200">
                <a:solidFill>
                  <a:schemeClr val="tx1"/>
                </a:solidFill>
                <a:latin typeface="Arial" charset="0"/>
              </a:defRPr>
            </a:lvl1pPr>
            <a:lvl2pPr marL="742950" indent="-285750" algn="l" eaLnBrk="0" hangingPunct="0">
              <a:spcBef>
                <a:spcPct val="20000"/>
              </a:spcBef>
              <a:buChar char="–"/>
              <a:defRPr sz="2800">
                <a:solidFill>
                  <a:schemeClr val="tx1"/>
                </a:solidFill>
                <a:latin typeface="Arial" charset="0"/>
              </a:defRPr>
            </a:lvl2pPr>
            <a:lvl3pPr marL="1143000" indent="-228600" algn="l" eaLnBrk="0" hangingPunct="0">
              <a:spcBef>
                <a:spcPct val="20000"/>
              </a:spcBef>
              <a:buChar char="•"/>
              <a:defRPr sz="2400">
                <a:solidFill>
                  <a:schemeClr val="tx1"/>
                </a:solidFill>
                <a:latin typeface="Arial" charset="0"/>
              </a:defRPr>
            </a:lvl3pPr>
            <a:lvl4pPr marL="1600200" indent="-228600" algn="l" eaLnBrk="0" hangingPunct="0">
              <a:spcBef>
                <a:spcPct val="20000"/>
              </a:spcBef>
              <a:buChar char="–"/>
              <a:defRPr sz="2000">
                <a:solidFill>
                  <a:schemeClr val="tx1"/>
                </a:solidFill>
                <a:latin typeface="Arial" charset="0"/>
              </a:defRPr>
            </a:lvl4pPr>
            <a:lvl5pPr marL="2057400" indent="-228600" algn="l"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50000"/>
              </a:spcBef>
              <a:buFontTx/>
              <a:buNone/>
            </a:pPr>
            <a:endParaRPr lang="es-ES" altLang="es-ES" sz="1400">
              <a:solidFill>
                <a:schemeClr val="tx2"/>
              </a:solidFill>
            </a:endParaRPr>
          </a:p>
        </p:txBody>
      </p:sp>
      <p:pic>
        <p:nvPicPr>
          <p:cNvPr id="13315" name="Picture 13" descr="Sequence 2 of 1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75656" y="1035761"/>
            <a:ext cx="6120680" cy="5613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4 CuadroTexto"/>
          <p:cNvSpPr txBox="1"/>
          <p:nvPr/>
        </p:nvSpPr>
        <p:spPr>
          <a:xfrm>
            <a:off x="1475656" y="472172"/>
            <a:ext cx="6120680" cy="276999"/>
          </a:xfrm>
          <a:prstGeom prst="rect">
            <a:avLst/>
          </a:prstGeom>
          <a:solidFill>
            <a:schemeClr val="bg1"/>
          </a:solidFill>
          <a:ln>
            <a:solidFill>
              <a:schemeClr val="accent1"/>
            </a:solidFill>
          </a:ln>
          <a:effectLst>
            <a:outerShdw blurRad="279400" dist="88900" dir="5400000" algn="ctr" rotWithShape="0">
              <a:schemeClr val="accent4">
                <a:lumMod val="25000"/>
              </a:schemeClr>
            </a:outerShdw>
          </a:effectLst>
        </p:spPr>
        <p:txBody>
          <a:bodyPr wrap="square">
            <a:spAutoFit/>
          </a:bodyPr>
          <a:lstStyle/>
          <a:p>
            <a:pPr>
              <a:defRPr/>
            </a:pPr>
            <a:r>
              <a:rPr lang="es-ES" sz="1200" b="1" dirty="0">
                <a:solidFill>
                  <a:schemeClr val="tx1"/>
                </a:solidFill>
                <a:latin typeface="Arial" pitchFamily="34" charset="0"/>
              </a:rPr>
              <a:t>Implicación de todas las artes y las nuevas tecnologías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7" name="Rectangle 3"/>
          <p:cNvSpPr>
            <a:spLocks noChangeArrowheads="1"/>
          </p:cNvSpPr>
          <p:nvPr/>
        </p:nvSpPr>
        <p:spPr bwMode="auto">
          <a:xfrm>
            <a:off x="2015838" y="3556003"/>
            <a:ext cx="184730"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Lst>
        </p:spPr>
        <p:txBody>
          <a:bodyPr wrap="none">
            <a:spAutoFit/>
          </a:bodyPr>
          <a:lstStyle/>
          <a:p>
            <a:pPr>
              <a:defRPr/>
            </a:pPr>
            <a:endParaRPr lang="es-ES">
              <a:solidFill>
                <a:schemeClr val="bg1"/>
              </a:solidFill>
              <a:latin typeface="Arial" pitchFamily="34" charset="0"/>
            </a:endParaRPr>
          </a:p>
        </p:txBody>
      </p:sp>
      <p:sp>
        <p:nvSpPr>
          <p:cNvPr id="8" name="Rectangle 42"/>
          <p:cNvSpPr>
            <a:spLocks noChangeArrowheads="1"/>
          </p:cNvSpPr>
          <p:nvPr/>
        </p:nvSpPr>
        <p:spPr bwMode="auto">
          <a:xfrm>
            <a:off x="2124075" y="5019678"/>
            <a:ext cx="4572000"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Lst>
        </p:spPr>
        <p:txBody>
          <a:bodyPr>
            <a:spAutoFit/>
          </a:bodyPr>
          <a:lstStyle/>
          <a:p>
            <a:pPr>
              <a:spcBef>
                <a:spcPts val="0"/>
              </a:spcBef>
              <a:defRPr/>
            </a:pPr>
            <a:r>
              <a:rPr lang="es-ES_tradnl" sz="1800" b="1" dirty="0">
                <a:solidFill>
                  <a:schemeClr val="bg1"/>
                </a:solidFill>
                <a:latin typeface="Arial" pitchFamily="34" charset="0"/>
              </a:rPr>
              <a:t>Calderón de la Barca </a:t>
            </a:r>
          </a:p>
          <a:p>
            <a:pPr>
              <a:spcBef>
                <a:spcPts val="0"/>
              </a:spcBef>
              <a:defRPr/>
            </a:pPr>
            <a:r>
              <a:rPr lang="es-ES_tradnl" sz="1800" b="1" i="1" dirty="0">
                <a:solidFill>
                  <a:srgbClr val="FF0000"/>
                </a:solidFill>
                <a:latin typeface="Arial" pitchFamily="34" charset="0"/>
              </a:rPr>
              <a:t>El gran teatro del mundo</a:t>
            </a:r>
            <a:endParaRPr lang="es-ES" sz="1800" b="1" dirty="0">
              <a:solidFill>
                <a:srgbClr val="FF0000"/>
              </a:solidFill>
              <a:latin typeface="Arial" pitchFamily="34" charset="0"/>
            </a:endParaRPr>
          </a:p>
        </p:txBody>
      </p:sp>
      <p:sp>
        <p:nvSpPr>
          <p:cNvPr id="9" name="Text Box 47"/>
          <p:cNvSpPr txBox="1">
            <a:spLocks noChangeArrowheads="1"/>
          </p:cNvSpPr>
          <p:nvPr/>
        </p:nvSpPr>
        <p:spPr bwMode="auto">
          <a:xfrm>
            <a:off x="1042989" y="1563690"/>
            <a:ext cx="3529012" cy="299774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4925" cap="rnd" algn="ctr">
                <a:solidFill>
                  <a:srgbClr val="FF0000"/>
                </a:solidFill>
                <a:miter lim="800000"/>
                <a:headEnd/>
                <a:tailEnd/>
              </a14:hiddenLine>
            </a:ext>
          </a:extLst>
        </p:spPr>
        <p:txBody>
          <a:bodyPr>
            <a:spAutoFit/>
          </a:bodyPr>
          <a:lstStyle>
            <a:lvl1pPr eaLnBrk="0" hangingPunct="0">
              <a:defRPr sz="1400">
                <a:solidFill>
                  <a:schemeClr val="tx2"/>
                </a:solidFill>
                <a:latin typeface="Arial" pitchFamily="34" charset="0"/>
              </a:defRPr>
            </a:lvl1pPr>
            <a:lvl2pPr marL="742950" indent="-285750" eaLnBrk="0" hangingPunct="0">
              <a:defRPr sz="1400">
                <a:solidFill>
                  <a:schemeClr val="tx2"/>
                </a:solidFill>
                <a:latin typeface="Arial" pitchFamily="34" charset="0"/>
              </a:defRPr>
            </a:lvl2pPr>
            <a:lvl3pPr marL="1143000" indent="-228600" eaLnBrk="0" hangingPunct="0">
              <a:defRPr sz="1400">
                <a:solidFill>
                  <a:schemeClr val="tx2"/>
                </a:solidFill>
                <a:latin typeface="Arial" pitchFamily="34" charset="0"/>
              </a:defRPr>
            </a:lvl3pPr>
            <a:lvl4pPr marL="1600200" indent="-228600" eaLnBrk="0" hangingPunct="0">
              <a:defRPr sz="1400">
                <a:solidFill>
                  <a:schemeClr val="tx2"/>
                </a:solidFill>
                <a:latin typeface="Arial" pitchFamily="34" charset="0"/>
              </a:defRPr>
            </a:lvl4pPr>
            <a:lvl5pPr marL="2057400" indent="-228600" eaLnBrk="0" hangingPunct="0">
              <a:defRPr sz="1400">
                <a:solidFill>
                  <a:schemeClr val="tx2"/>
                </a:solidFill>
                <a:latin typeface="Arial" pitchFamily="34" charset="0"/>
              </a:defRPr>
            </a:lvl5pPr>
            <a:lvl6pPr marL="2514600" indent="-228600" algn="ctr" eaLnBrk="0" fontAlgn="base" hangingPunct="0">
              <a:spcBef>
                <a:spcPct val="0"/>
              </a:spcBef>
              <a:spcAft>
                <a:spcPct val="0"/>
              </a:spcAft>
              <a:defRPr sz="1400">
                <a:solidFill>
                  <a:schemeClr val="tx2"/>
                </a:solidFill>
                <a:latin typeface="Arial" pitchFamily="34" charset="0"/>
              </a:defRPr>
            </a:lvl6pPr>
            <a:lvl7pPr marL="2971800" indent="-228600" algn="ctr" eaLnBrk="0" fontAlgn="base" hangingPunct="0">
              <a:spcBef>
                <a:spcPct val="0"/>
              </a:spcBef>
              <a:spcAft>
                <a:spcPct val="0"/>
              </a:spcAft>
              <a:defRPr sz="1400">
                <a:solidFill>
                  <a:schemeClr val="tx2"/>
                </a:solidFill>
                <a:latin typeface="Arial" pitchFamily="34" charset="0"/>
              </a:defRPr>
            </a:lvl7pPr>
            <a:lvl8pPr marL="3429000" indent="-228600" algn="ctr" eaLnBrk="0" fontAlgn="base" hangingPunct="0">
              <a:spcBef>
                <a:spcPct val="0"/>
              </a:spcBef>
              <a:spcAft>
                <a:spcPct val="0"/>
              </a:spcAft>
              <a:defRPr sz="1400">
                <a:solidFill>
                  <a:schemeClr val="tx2"/>
                </a:solidFill>
                <a:latin typeface="Arial" pitchFamily="34" charset="0"/>
              </a:defRPr>
            </a:lvl8pPr>
            <a:lvl9pPr marL="3886200" indent="-228600" algn="ctr" eaLnBrk="0" fontAlgn="base" hangingPunct="0">
              <a:spcBef>
                <a:spcPct val="0"/>
              </a:spcBef>
              <a:spcAft>
                <a:spcPct val="0"/>
              </a:spcAft>
              <a:defRPr sz="1400">
                <a:solidFill>
                  <a:schemeClr val="tx2"/>
                </a:solidFill>
                <a:latin typeface="Arial" pitchFamily="34" charset="0"/>
              </a:defRPr>
            </a:lvl9pPr>
          </a:lstStyle>
          <a:p>
            <a:pPr algn="l" eaLnBrk="1" hangingPunct="1">
              <a:spcBef>
                <a:spcPct val="20000"/>
              </a:spcBef>
              <a:defRPr/>
            </a:pPr>
            <a:r>
              <a:rPr lang="es-ES_tradnl" sz="1600" b="1" dirty="0">
                <a:solidFill>
                  <a:schemeClr val="bg1"/>
                </a:solidFill>
              </a:rPr>
              <a:t>En la representación</a:t>
            </a:r>
          </a:p>
          <a:p>
            <a:pPr algn="l" eaLnBrk="1" hangingPunct="1">
              <a:spcBef>
                <a:spcPct val="20000"/>
              </a:spcBef>
              <a:defRPr/>
            </a:pPr>
            <a:r>
              <a:rPr lang="es-ES_tradnl" sz="1600" b="1" dirty="0">
                <a:solidFill>
                  <a:schemeClr val="bg1"/>
                </a:solidFill>
              </a:rPr>
              <a:t>igualmente satisface</a:t>
            </a:r>
          </a:p>
          <a:p>
            <a:pPr algn="l" eaLnBrk="1" hangingPunct="1">
              <a:spcBef>
                <a:spcPct val="20000"/>
              </a:spcBef>
              <a:defRPr/>
            </a:pPr>
            <a:r>
              <a:rPr lang="es-ES_tradnl" sz="1600" b="1" dirty="0">
                <a:solidFill>
                  <a:schemeClr val="bg1"/>
                </a:solidFill>
              </a:rPr>
              <a:t>el que bien al pobre hace</a:t>
            </a:r>
          </a:p>
          <a:p>
            <a:pPr algn="l" eaLnBrk="1" hangingPunct="1">
              <a:spcBef>
                <a:spcPct val="20000"/>
              </a:spcBef>
              <a:defRPr/>
            </a:pPr>
            <a:r>
              <a:rPr lang="es-ES_tradnl" sz="1600" b="1" dirty="0">
                <a:solidFill>
                  <a:schemeClr val="bg1"/>
                </a:solidFill>
              </a:rPr>
              <a:t>con afecto, alma y acción,</a:t>
            </a:r>
          </a:p>
          <a:p>
            <a:pPr algn="l" eaLnBrk="1" hangingPunct="1">
              <a:spcBef>
                <a:spcPct val="20000"/>
              </a:spcBef>
              <a:defRPr/>
            </a:pPr>
            <a:r>
              <a:rPr lang="es-ES_tradnl" sz="1600" b="1" dirty="0">
                <a:solidFill>
                  <a:schemeClr val="bg1"/>
                </a:solidFill>
              </a:rPr>
              <a:t>como el que hace al rey, y son</a:t>
            </a:r>
          </a:p>
          <a:p>
            <a:pPr algn="l" eaLnBrk="1" hangingPunct="1">
              <a:spcBef>
                <a:spcPct val="20000"/>
              </a:spcBef>
              <a:defRPr/>
            </a:pPr>
            <a:r>
              <a:rPr lang="es-ES_tradnl" sz="1600" b="1" dirty="0">
                <a:solidFill>
                  <a:schemeClr val="bg1"/>
                </a:solidFill>
              </a:rPr>
              <a:t>iguales éste y aquel</a:t>
            </a:r>
          </a:p>
          <a:p>
            <a:pPr algn="l" eaLnBrk="1" hangingPunct="1">
              <a:spcBef>
                <a:spcPct val="20000"/>
              </a:spcBef>
              <a:defRPr/>
            </a:pPr>
            <a:r>
              <a:rPr lang="es-ES_tradnl" sz="1600" b="1" dirty="0">
                <a:solidFill>
                  <a:schemeClr val="bg1"/>
                </a:solidFill>
              </a:rPr>
              <a:t>en acabando el papel.</a:t>
            </a:r>
          </a:p>
          <a:p>
            <a:pPr algn="l" eaLnBrk="1" hangingPunct="1">
              <a:spcBef>
                <a:spcPct val="20000"/>
              </a:spcBef>
              <a:defRPr/>
            </a:pPr>
            <a:r>
              <a:rPr lang="es-ES_tradnl" sz="1600" b="1" dirty="0">
                <a:solidFill>
                  <a:schemeClr val="bg1"/>
                </a:solidFill>
              </a:rPr>
              <a:t>Haz tú bien el tuyo, y piensa</a:t>
            </a:r>
          </a:p>
          <a:p>
            <a:pPr algn="l" eaLnBrk="1" hangingPunct="1">
              <a:spcBef>
                <a:spcPct val="20000"/>
              </a:spcBef>
              <a:defRPr/>
            </a:pPr>
            <a:r>
              <a:rPr lang="es-ES_tradnl" sz="1600" b="1" dirty="0">
                <a:solidFill>
                  <a:schemeClr val="bg1"/>
                </a:solidFill>
              </a:rPr>
              <a:t>que para la recompensa</a:t>
            </a:r>
          </a:p>
          <a:p>
            <a:pPr algn="l" eaLnBrk="1" hangingPunct="1">
              <a:spcBef>
                <a:spcPct val="20000"/>
              </a:spcBef>
              <a:defRPr/>
            </a:pPr>
            <a:r>
              <a:rPr lang="es-ES_tradnl" sz="1600" b="1" dirty="0">
                <a:solidFill>
                  <a:schemeClr val="bg1"/>
                </a:solidFill>
              </a:rPr>
              <a:t>yo te igualaré con él.</a:t>
            </a:r>
          </a:p>
        </p:txBody>
      </p:sp>
      <p:sp>
        <p:nvSpPr>
          <p:cNvPr id="10" name="Text Box 47"/>
          <p:cNvSpPr txBox="1">
            <a:spLocks noChangeArrowheads="1"/>
          </p:cNvSpPr>
          <p:nvPr/>
        </p:nvSpPr>
        <p:spPr bwMode="auto">
          <a:xfrm>
            <a:off x="4356103" y="1557339"/>
            <a:ext cx="3529013" cy="299774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4925" cap="rnd" algn="ctr">
                <a:solidFill>
                  <a:srgbClr val="FF0000"/>
                </a:solidFill>
                <a:miter lim="800000"/>
                <a:headEnd/>
                <a:tailEnd/>
              </a14:hiddenLine>
            </a:ext>
          </a:extLst>
        </p:spPr>
        <p:txBody>
          <a:bodyPr>
            <a:spAutoFit/>
          </a:bodyPr>
          <a:lstStyle>
            <a:lvl1pPr eaLnBrk="0" hangingPunct="0">
              <a:defRPr sz="1400">
                <a:solidFill>
                  <a:schemeClr val="tx2"/>
                </a:solidFill>
                <a:latin typeface="Arial" pitchFamily="34" charset="0"/>
              </a:defRPr>
            </a:lvl1pPr>
            <a:lvl2pPr marL="742950" indent="-285750" eaLnBrk="0" hangingPunct="0">
              <a:defRPr sz="1400">
                <a:solidFill>
                  <a:schemeClr val="tx2"/>
                </a:solidFill>
                <a:latin typeface="Arial" pitchFamily="34" charset="0"/>
              </a:defRPr>
            </a:lvl2pPr>
            <a:lvl3pPr marL="1143000" indent="-228600" eaLnBrk="0" hangingPunct="0">
              <a:defRPr sz="1400">
                <a:solidFill>
                  <a:schemeClr val="tx2"/>
                </a:solidFill>
                <a:latin typeface="Arial" pitchFamily="34" charset="0"/>
              </a:defRPr>
            </a:lvl3pPr>
            <a:lvl4pPr marL="1600200" indent="-228600" eaLnBrk="0" hangingPunct="0">
              <a:defRPr sz="1400">
                <a:solidFill>
                  <a:schemeClr val="tx2"/>
                </a:solidFill>
                <a:latin typeface="Arial" pitchFamily="34" charset="0"/>
              </a:defRPr>
            </a:lvl4pPr>
            <a:lvl5pPr marL="2057400" indent="-228600" eaLnBrk="0" hangingPunct="0">
              <a:defRPr sz="1400">
                <a:solidFill>
                  <a:schemeClr val="tx2"/>
                </a:solidFill>
                <a:latin typeface="Arial" pitchFamily="34" charset="0"/>
              </a:defRPr>
            </a:lvl5pPr>
            <a:lvl6pPr marL="2514600" indent="-228600" algn="ctr" eaLnBrk="0" fontAlgn="base" hangingPunct="0">
              <a:spcBef>
                <a:spcPct val="0"/>
              </a:spcBef>
              <a:spcAft>
                <a:spcPct val="0"/>
              </a:spcAft>
              <a:defRPr sz="1400">
                <a:solidFill>
                  <a:schemeClr val="tx2"/>
                </a:solidFill>
                <a:latin typeface="Arial" pitchFamily="34" charset="0"/>
              </a:defRPr>
            </a:lvl6pPr>
            <a:lvl7pPr marL="2971800" indent="-228600" algn="ctr" eaLnBrk="0" fontAlgn="base" hangingPunct="0">
              <a:spcBef>
                <a:spcPct val="0"/>
              </a:spcBef>
              <a:spcAft>
                <a:spcPct val="0"/>
              </a:spcAft>
              <a:defRPr sz="1400">
                <a:solidFill>
                  <a:schemeClr val="tx2"/>
                </a:solidFill>
                <a:latin typeface="Arial" pitchFamily="34" charset="0"/>
              </a:defRPr>
            </a:lvl7pPr>
            <a:lvl8pPr marL="3429000" indent="-228600" algn="ctr" eaLnBrk="0" fontAlgn="base" hangingPunct="0">
              <a:spcBef>
                <a:spcPct val="0"/>
              </a:spcBef>
              <a:spcAft>
                <a:spcPct val="0"/>
              </a:spcAft>
              <a:defRPr sz="1400">
                <a:solidFill>
                  <a:schemeClr val="tx2"/>
                </a:solidFill>
                <a:latin typeface="Arial" pitchFamily="34" charset="0"/>
              </a:defRPr>
            </a:lvl8pPr>
            <a:lvl9pPr marL="3886200" indent="-228600" algn="ctr" eaLnBrk="0" fontAlgn="base" hangingPunct="0">
              <a:spcBef>
                <a:spcPct val="0"/>
              </a:spcBef>
              <a:spcAft>
                <a:spcPct val="0"/>
              </a:spcAft>
              <a:defRPr sz="1400">
                <a:solidFill>
                  <a:schemeClr val="tx2"/>
                </a:solidFill>
                <a:latin typeface="Arial" pitchFamily="34" charset="0"/>
              </a:defRPr>
            </a:lvl9pPr>
          </a:lstStyle>
          <a:p>
            <a:pPr algn="l" eaLnBrk="1" hangingPunct="1">
              <a:spcBef>
                <a:spcPct val="20000"/>
              </a:spcBef>
              <a:defRPr/>
            </a:pPr>
            <a:r>
              <a:rPr lang="es-ES_tradnl" sz="1600" b="1" dirty="0">
                <a:solidFill>
                  <a:schemeClr val="bg1"/>
                </a:solidFill>
              </a:rPr>
              <a:t>No porque pena te sobre,</a:t>
            </a:r>
          </a:p>
          <a:p>
            <a:pPr algn="l" eaLnBrk="1" hangingPunct="1">
              <a:spcBef>
                <a:spcPct val="20000"/>
              </a:spcBef>
              <a:defRPr/>
            </a:pPr>
            <a:r>
              <a:rPr lang="es-ES_tradnl" sz="1600" b="1" dirty="0">
                <a:solidFill>
                  <a:schemeClr val="bg1"/>
                </a:solidFill>
              </a:rPr>
              <a:t>siendo pobre, es en mi ley</a:t>
            </a:r>
          </a:p>
          <a:p>
            <a:pPr algn="l" eaLnBrk="1" hangingPunct="1">
              <a:spcBef>
                <a:spcPct val="20000"/>
              </a:spcBef>
              <a:defRPr/>
            </a:pPr>
            <a:r>
              <a:rPr lang="es-ES_tradnl" sz="1600" b="1" dirty="0">
                <a:solidFill>
                  <a:schemeClr val="bg1"/>
                </a:solidFill>
              </a:rPr>
              <a:t>mejor papel el de rey</a:t>
            </a:r>
          </a:p>
          <a:p>
            <a:pPr algn="l" eaLnBrk="1" hangingPunct="1">
              <a:spcBef>
                <a:spcPct val="20000"/>
              </a:spcBef>
              <a:defRPr/>
            </a:pPr>
            <a:r>
              <a:rPr lang="es-ES_tradnl" sz="1600" b="1" dirty="0">
                <a:solidFill>
                  <a:schemeClr val="bg1"/>
                </a:solidFill>
              </a:rPr>
              <a:t>si hace bien el suyo el pobre;</a:t>
            </a:r>
          </a:p>
          <a:p>
            <a:pPr algn="l" eaLnBrk="1" hangingPunct="1">
              <a:spcBef>
                <a:spcPct val="20000"/>
              </a:spcBef>
              <a:defRPr/>
            </a:pPr>
            <a:r>
              <a:rPr lang="es-ES_tradnl" sz="1600" b="1" dirty="0">
                <a:solidFill>
                  <a:schemeClr val="bg1"/>
                </a:solidFill>
              </a:rPr>
              <a:t>uno y otro de mí cobre</a:t>
            </a:r>
          </a:p>
          <a:p>
            <a:pPr algn="l" eaLnBrk="1" hangingPunct="1">
              <a:spcBef>
                <a:spcPct val="20000"/>
              </a:spcBef>
              <a:defRPr/>
            </a:pPr>
            <a:r>
              <a:rPr lang="es-ES_tradnl" sz="1600" b="1" dirty="0">
                <a:solidFill>
                  <a:schemeClr val="bg1"/>
                </a:solidFill>
              </a:rPr>
              <a:t>todo el salario después</a:t>
            </a:r>
          </a:p>
          <a:p>
            <a:pPr algn="l" eaLnBrk="1" hangingPunct="1">
              <a:spcBef>
                <a:spcPct val="20000"/>
              </a:spcBef>
              <a:defRPr/>
            </a:pPr>
            <a:r>
              <a:rPr lang="es-ES_tradnl" sz="1600" b="1" dirty="0">
                <a:solidFill>
                  <a:schemeClr val="bg1"/>
                </a:solidFill>
              </a:rPr>
              <a:t>que haya merecido, pues</a:t>
            </a:r>
          </a:p>
          <a:p>
            <a:pPr algn="l" eaLnBrk="1" hangingPunct="1">
              <a:spcBef>
                <a:spcPct val="20000"/>
              </a:spcBef>
              <a:defRPr/>
            </a:pPr>
            <a:r>
              <a:rPr lang="es-ES_tradnl" sz="1600" b="1" dirty="0">
                <a:solidFill>
                  <a:schemeClr val="bg1"/>
                </a:solidFill>
              </a:rPr>
              <a:t>en cualquier papel se gana,</a:t>
            </a:r>
          </a:p>
          <a:p>
            <a:pPr algn="l" eaLnBrk="1" hangingPunct="1">
              <a:spcBef>
                <a:spcPct val="20000"/>
              </a:spcBef>
              <a:defRPr/>
            </a:pPr>
            <a:r>
              <a:rPr lang="es-ES_tradnl" sz="1600" b="1" dirty="0">
                <a:solidFill>
                  <a:schemeClr val="bg1"/>
                </a:solidFill>
              </a:rPr>
              <a:t>que toda la vida humana</a:t>
            </a:r>
          </a:p>
          <a:p>
            <a:pPr algn="l" eaLnBrk="1" hangingPunct="1">
              <a:spcBef>
                <a:spcPct val="20000"/>
              </a:spcBef>
              <a:defRPr/>
            </a:pPr>
            <a:r>
              <a:rPr lang="es-ES_tradnl" sz="1600" b="1" dirty="0">
                <a:solidFill>
                  <a:schemeClr val="bg1"/>
                </a:solidFill>
              </a:rPr>
              <a:t>representaciones es.</a:t>
            </a:r>
            <a:r>
              <a:rPr lang="es-ES_tradnl" sz="1100" dirty="0">
                <a:solidFill>
                  <a:schemeClr val="bg1"/>
                </a:solidFill>
              </a:rPr>
              <a:t>	</a:t>
            </a:r>
            <a:endParaRPr lang="es-ES_tradnl" sz="800" dirty="0">
              <a:solidFill>
                <a:schemeClr val="bg1"/>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7" name="Rectangle 3"/>
          <p:cNvSpPr>
            <a:spLocks noChangeArrowheads="1"/>
          </p:cNvSpPr>
          <p:nvPr/>
        </p:nvSpPr>
        <p:spPr bwMode="auto">
          <a:xfrm>
            <a:off x="2015838" y="3315973"/>
            <a:ext cx="184730"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Lst>
        </p:spPr>
        <p:txBody>
          <a:bodyPr wrap="none">
            <a:spAutoFit/>
          </a:bodyPr>
          <a:lstStyle/>
          <a:p>
            <a:pPr>
              <a:defRPr/>
            </a:pPr>
            <a:endParaRPr lang="es-ES">
              <a:solidFill>
                <a:schemeClr val="tx1"/>
              </a:solidFill>
              <a:latin typeface="Arial" pitchFamily="34" charset="0"/>
            </a:endParaRPr>
          </a:p>
        </p:txBody>
      </p:sp>
      <p:sp>
        <p:nvSpPr>
          <p:cNvPr id="10" name="Text Box 47"/>
          <p:cNvSpPr txBox="1">
            <a:spLocks noChangeArrowheads="1"/>
          </p:cNvSpPr>
          <p:nvPr/>
        </p:nvSpPr>
        <p:spPr bwMode="auto">
          <a:xfrm>
            <a:off x="1242851" y="548680"/>
            <a:ext cx="7217583" cy="145886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4925" cap="rnd" algn="ctr">
                <a:solidFill>
                  <a:srgbClr val="FF0000"/>
                </a:solidFill>
                <a:miter lim="800000"/>
                <a:headEnd/>
                <a:tailEnd/>
              </a14:hiddenLine>
            </a:ext>
          </a:extLst>
        </p:spPr>
        <p:txBody>
          <a:bodyPr wrap="square">
            <a:spAutoFit/>
          </a:bodyPr>
          <a:lstStyle>
            <a:lvl1pPr eaLnBrk="0" hangingPunct="0">
              <a:defRPr sz="1400">
                <a:solidFill>
                  <a:schemeClr val="tx2"/>
                </a:solidFill>
                <a:latin typeface="Arial" pitchFamily="34" charset="0"/>
              </a:defRPr>
            </a:lvl1pPr>
            <a:lvl2pPr marL="742950" indent="-285750" eaLnBrk="0" hangingPunct="0">
              <a:defRPr sz="1400">
                <a:solidFill>
                  <a:schemeClr val="tx2"/>
                </a:solidFill>
                <a:latin typeface="Arial" pitchFamily="34" charset="0"/>
              </a:defRPr>
            </a:lvl2pPr>
            <a:lvl3pPr marL="1143000" indent="-228600" eaLnBrk="0" hangingPunct="0">
              <a:defRPr sz="1400">
                <a:solidFill>
                  <a:schemeClr val="tx2"/>
                </a:solidFill>
                <a:latin typeface="Arial" pitchFamily="34" charset="0"/>
              </a:defRPr>
            </a:lvl3pPr>
            <a:lvl4pPr marL="1600200" indent="-228600" eaLnBrk="0" hangingPunct="0">
              <a:defRPr sz="1400">
                <a:solidFill>
                  <a:schemeClr val="tx2"/>
                </a:solidFill>
                <a:latin typeface="Arial" pitchFamily="34" charset="0"/>
              </a:defRPr>
            </a:lvl4pPr>
            <a:lvl5pPr marL="2057400" indent="-228600" eaLnBrk="0" hangingPunct="0">
              <a:defRPr sz="1400">
                <a:solidFill>
                  <a:schemeClr val="tx2"/>
                </a:solidFill>
                <a:latin typeface="Arial" pitchFamily="34" charset="0"/>
              </a:defRPr>
            </a:lvl5pPr>
            <a:lvl6pPr marL="2514600" indent="-228600" algn="ctr" eaLnBrk="0" fontAlgn="base" hangingPunct="0">
              <a:spcBef>
                <a:spcPct val="0"/>
              </a:spcBef>
              <a:spcAft>
                <a:spcPct val="0"/>
              </a:spcAft>
              <a:defRPr sz="1400">
                <a:solidFill>
                  <a:schemeClr val="tx2"/>
                </a:solidFill>
                <a:latin typeface="Arial" pitchFamily="34" charset="0"/>
              </a:defRPr>
            </a:lvl6pPr>
            <a:lvl7pPr marL="2971800" indent="-228600" algn="ctr" eaLnBrk="0" fontAlgn="base" hangingPunct="0">
              <a:spcBef>
                <a:spcPct val="0"/>
              </a:spcBef>
              <a:spcAft>
                <a:spcPct val="0"/>
              </a:spcAft>
              <a:defRPr sz="1400">
                <a:solidFill>
                  <a:schemeClr val="tx2"/>
                </a:solidFill>
                <a:latin typeface="Arial" pitchFamily="34" charset="0"/>
              </a:defRPr>
            </a:lvl7pPr>
            <a:lvl8pPr marL="3429000" indent="-228600" algn="ctr" eaLnBrk="0" fontAlgn="base" hangingPunct="0">
              <a:spcBef>
                <a:spcPct val="0"/>
              </a:spcBef>
              <a:spcAft>
                <a:spcPct val="0"/>
              </a:spcAft>
              <a:defRPr sz="1400">
                <a:solidFill>
                  <a:schemeClr val="tx2"/>
                </a:solidFill>
                <a:latin typeface="Arial" pitchFamily="34" charset="0"/>
              </a:defRPr>
            </a:lvl8pPr>
            <a:lvl9pPr marL="3886200" indent="-228600" algn="ctr" eaLnBrk="0" fontAlgn="base" hangingPunct="0">
              <a:spcBef>
                <a:spcPct val="0"/>
              </a:spcBef>
              <a:spcAft>
                <a:spcPct val="0"/>
              </a:spcAft>
              <a:defRPr sz="1400">
                <a:solidFill>
                  <a:schemeClr val="tx2"/>
                </a:solidFill>
                <a:latin typeface="Arial" pitchFamily="34" charset="0"/>
              </a:defRPr>
            </a:lvl9pPr>
          </a:lstStyle>
          <a:p>
            <a:pPr algn="l" eaLnBrk="1" hangingPunct="1">
              <a:spcBef>
                <a:spcPct val="20000"/>
              </a:spcBef>
              <a:defRPr/>
            </a:pPr>
            <a:r>
              <a:rPr lang="es-ES" sz="1600" b="1" dirty="0">
                <a:solidFill>
                  <a:schemeClr val="bg1"/>
                </a:solidFill>
              </a:rPr>
              <a:t>La vida es una comedia; el mundo, un teatro; los hombres representantes; Dios el autor; a Él le toca repartir los papeles, y a los hombres representarlos bien.</a:t>
            </a:r>
          </a:p>
          <a:p>
            <a:pPr algn="l" eaLnBrk="1" hangingPunct="1">
              <a:spcBef>
                <a:spcPct val="20000"/>
              </a:spcBef>
              <a:defRPr/>
            </a:pPr>
            <a:endParaRPr lang="es-ES" sz="1600" b="1" dirty="0">
              <a:solidFill>
                <a:schemeClr val="tx1"/>
              </a:solidFill>
            </a:endParaRPr>
          </a:p>
          <a:p>
            <a:pPr algn="l" eaLnBrk="1" hangingPunct="1">
              <a:spcBef>
                <a:spcPct val="20000"/>
              </a:spcBef>
              <a:defRPr/>
            </a:pPr>
            <a:r>
              <a:rPr lang="es-ES_tradnl" sz="1000" dirty="0">
                <a:solidFill>
                  <a:srgbClr val="FF0000"/>
                </a:solidFill>
              </a:rPr>
              <a:t>(Francisco de Quevedo, </a:t>
            </a:r>
            <a:r>
              <a:rPr lang="es-ES_tradnl" sz="1000" i="1" dirty="0" err="1">
                <a:solidFill>
                  <a:srgbClr val="FF0000"/>
                </a:solidFill>
              </a:rPr>
              <a:t>Epicteto</a:t>
            </a:r>
            <a:r>
              <a:rPr lang="es-ES_tradnl" sz="1000" i="1" dirty="0">
                <a:solidFill>
                  <a:srgbClr val="FF0000"/>
                </a:solidFill>
              </a:rPr>
              <a:t> y </a:t>
            </a:r>
            <a:r>
              <a:rPr lang="es-ES_tradnl" sz="1000" i="1" dirty="0" err="1">
                <a:solidFill>
                  <a:srgbClr val="FF0000"/>
                </a:solidFill>
              </a:rPr>
              <a:t>Focílides</a:t>
            </a:r>
            <a:r>
              <a:rPr lang="es-ES_tradnl" sz="1000" i="1" dirty="0">
                <a:solidFill>
                  <a:srgbClr val="FF0000"/>
                </a:solidFill>
              </a:rPr>
              <a:t> en español con consonantes</a:t>
            </a:r>
            <a:r>
              <a:rPr lang="es-ES_tradnl" sz="1000" dirty="0">
                <a:solidFill>
                  <a:srgbClr val="FF0000"/>
                </a:solidFill>
              </a:rPr>
              <a:t>, 1635)</a:t>
            </a:r>
            <a:endParaRPr lang="es-ES" sz="1000" dirty="0">
              <a:solidFill>
                <a:srgbClr val="FF0000"/>
              </a:solidFill>
            </a:endParaRPr>
          </a:p>
          <a:p>
            <a:pPr algn="l" eaLnBrk="1" hangingPunct="1">
              <a:spcBef>
                <a:spcPct val="20000"/>
              </a:spcBef>
              <a:defRPr/>
            </a:pPr>
            <a:endParaRPr lang="es-ES_tradnl" sz="800" dirty="0">
              <a:solidFill>
                <a:schemeClr val="tx1"/>
              </a:solidFill>
            </a:endParaRPr>
          </a:p>
        </p:txBody>
      </p:sp>
      <p:sp>
        <p:nvSpPr>
          <p:cNvPr id="2" name="1 Rectángulo"/>
          <p:cNvSpPr/>
          <p:nvPr/>
        </p:nvSpPr>
        <p:spPr>
          <a:xfrm>
            <a:off x="1242851" y="2065587"/>
            <a:ext cx="7217583" cy="2123658"/>
          </a:xfrm>
          <a:prstGeom prst="rect">
            <a:avLst/>
          </a:prstGeom>
          <a:effectLst/>
        </p:spPr>
        <p:txBody>
          <a:bodyPr wrap="square">
            <a:spAutoFit/>
          </a:bodyPr>
          <a:lstStyle/>
          <a:p>
            <a:pPr algn="l"/>
            <a:r>
              <a:rPr lang="es-ES_tradnl" sz="1600" b="1" dirty="0">
                <a:solidFill>
                  <a:schemeClr val="bg1"/>
                </a:solidFill>
              </a:rPr>
              <a:t>Es la tierra el teatro en que se representan las farsas humanas. Permanece firme. Ésta se queda como la casa de las comedias. Pasa una generación y viene otra, como diferentes compañías de representantes. </a:t>
            </a:r>
            <a:r>
              <a:rPr lang="es-ES_tradnl" sz="1600" b="1" dirty="0">
                <a:solidFill>
                  <a:schemeClr val="bg1"/>
                </a:solidFill>
                <a:sym typeface="WP TypographicSymbols"/>
              </a:rPr>
              <a:t>¿</a:t>
            </a:r>
            <a:r>
              <a:rPr lang="es-ES_tradnl" sz="1600" b="1" dirty="0">
                <a:solidFill>
                  <a:schemeClr val="bg1"/>
                </a:solidFill>
              </a:rPr>
              <a:t>Qué es un </a:t>
            </a:r>
            <a:r>
              <a:rPr lang="es-ES_tradnl" sz="1600" b="1" dirty="0" err="1">
                <a:solidFill>
                  <a:schemeClr val="bg1"/>
                </a:solidFill>
              </a:rPr>
              <a:t>perso</a:t>
            </a:r>
            <a:r>
              <a:rPr lang="es-ES_tradnl" sz="1600" b="1" dirty="0">
                <a:solidFill>
                  <a:schemeClr val="bg1"/>
                </a:solidFill>
              </a:rPr>
              <a:t>-aje de rey en una comedia? </a:t>
            </a:r>
            <a:r>
              <a:rPr lang="es-ES_tradnl" sz="1600" b="1" dirty="0">
                <a:solidFill>
                  <a:schemeClr val="bg1"/>
                </a:solidFill>
                <a:sym typeface="WP TypographicSymbols"/>
              </a:rPr>
              <a:t>¡</a:t>
            </a:r>
            <a:r>
              <a:rPr lang="es-ES_tradnl" sz="1600" b="1" dirty="0">
                <a:solidFill>
                  <a:schemeClr val="bg1"/>
                </a:solidFill>
              </a:rPr>
              <a:t>Qué acompañado, que servido, qué aderezado! Acabada la farsa es un hombre bajo de por ahí.</a:t>
            </a:r>
            <a:endParaRPr lang="es-ES" sz="1600" b="1" dirty="0">
              <a:solidFill>
                <a:schemeClr val="bg1"/>
              </a:solidFill>
            </a:endParaRPr>
          </a:p>
          <a:p>
            <a:r>
              <a:rPr lang="es-ES_tradnl" dirty="0"/>
              <a:t> </a:t>
            </a:r>
            <a:endParaRPr lang="es-ES" dirty="0"/>
          </a:p>
          <a:p>
            <a:pPr algn="l"/>
            <a:r>
              <a:rPr lang="es-ES_tradnl" sz="1000" dirty="0">
                <a:solidFill>
                  <a:srgbClr val="FF0000"/>
                </a:solidFill>
              </a:rPr>
              <a:t>(Fray Alonso de Cabrera, </a:t>
            </a:r>
            <a:r>
              <a:rPr lang="es-ES_tradnl" sz="1000" i="1" dirty="0">
                <a:solidFill>
                  <a:srgbClr val="FF0000"/>
                </a:solidFill>
              </a:rPr>
              <a:t>Sermón fúnebre</a:t>
            </a:r>
            <a:r>
              <a:rPr lang="es-ES_tradnl" sz="1000" dirty="0">
                <a:solidFill>
                  <a:srgbClr val="FF0000"/>
                </a:solidFill>
              </a:rPr>
              <a:t>)</a:t>
            </a:r>
            <a:endParaRPr lang="es-ES" sz="1000" dirty="0">
              <a:solidFill>
                <a:srgbClr val="FF0000"/>
              </a:solidFill>
            </a:endParaRPr>
          </a:p>
        </p:txBody>
      </p:sp>
      <p:sp>
        <p:nvSpPr>
          <p:cNvPr id="3" name="2 Rectángulo"/>
          <p:cNvSpPr/>
          <p:nvPr/>
        </p:nvSpPr>
        <p:spPr>
          <a:xfrm>
            <a:off x="1242851" y="4420081"/>
            <a:ext cx="7001559" cy="2215991"/>
          </a:xfrm>
          <a:prstGeom prst="rect">
            <a:avLst/>
          </a:prstGeom>
          <a:effectLst/>
        </p:spPr>
        <p:txBody>
          <a:bodyPr wrap="square">
            <a:spAutoFit/>
          </a:bodyPr>
          <a:lstStyle/>
          <a:p>
            <a:pPr algn="l"/>
            <a:r>
              <a:rPr lang="es-ES_tradnl" sz="1600" b="1" dirty="0">
                <a:solidFill>
                  <a:schemeClr val="bg1"/>
                </a:solidFill>
              </a:rPr>
              <a:t>No es posible que comiera con tanto gusto y tanto olvido de que las fortunas se trastornan y dan vueltas sus ruedas... Qué de mudanzas de éstas y qué poca providencia de ellas </a:t>
            </a:r>
            <a:r>
              <a:rPr lang="es-ES_tradnl" sz="1600" b="1" dirty="0" err="1">
                <a:solidFill>
                  <a:schemeClr val="bg1"/>
                </a:solidFill>
              </a:rPr>
              <a:t>habemos</a:t>
            </a:r>
            <a:r>
              <a:rPr lang="es-ES_tradnl" sz="1600" b="1" dirty="0">
                <a:solidFill>
                  <a:schemeClr val="bg1"/>
                </a:solidFill>
              </a:rPr>
              <a:t> visto en las comedias que nos representan en el teatro de este mundo, donde el mismo que ayer representa un rey, hoy representa un cautivo aherrojado en una mazmorra majando esparto.</a:t>
            </a:r>
            <a:endParaRPr lang="es-ES" sz="1600" b="1" dirty="0">
              <a:solidFill>
                <a:schemeClr val="bg1"/>
              </a:solidFill>
            </a:endParaRPr>
          </a:p>
          <a:p>
            <a:r>
              <a:rPr lang="es-ES_tradnl" dirty="0"/>
              <a:t> </a:t>
            </a:r>
            <a:endParaRPr lang="es-ES" dirty="0"/>
          </a:p>
          <a:p>
            <a:pPr algn="l"/>
            <a:r>
              <a:rPr lang="es-ES_tradnl" dirty="0">
                <a:solidFill>
                  <a:srgbClr val="FF0000"/>
                </a:solidFill>
              </a:rPr>
              <a:t>(Pedro de Valderrama,</a:t>
            </a:r>
            <a:r>
              <a:rPr lang="es-ES_tradnl" i="1" dirty="0">
                <a:solidFill>
                  <a:srgbClr val="FF0000"/>
                </a:solidFill>
              </a:rPr>
              <a:t> </a:t>
            </a:r>
            <a:r>
              <a:rPr lang="es-ES_tradnl" i="1" dirty="0" err="1">
                <a:solidFill>
                  <a:srgbClr val="FF0000"/>
                </a:solidFill>
              </a:rPr>
              <a:t>Exercicios</a:t>
            </a:r>
            <a:r>
              <a:rPr lang="es-ES_tradnl" i="1" dirty="0">
                <a:solidFill>
                  <a:srgbClr val="FF0000"/>
                </a:solidFill>
              </a:rPr>
              <a:t> espirituales</a:t>
            </a:r>
            <a:r>
              <a:rPr lang="es-ES_tradnl" dirty="0">
                <a:solidFill>
                  <a:srgbClr val="FF0000"/>
                </a:solidFill>
              </a:rPr>
              <a:t>)</a:t>
            </a:r>
            <a:endParaRPr lang="es-ES" dirty="0">
              <a:solidFill>
                <a:srgbClr val="FF0000"/>
              </a:solidFill>
            </a:endParaRPr>
          </a:p>
        </p:txBody>
      </p:sp>
    </p:spTree>
    <p:extLst>
      <p:ext uri="{BB962C8B-B14F-4D97-AF65-F5344CB8AC3E}">
        <p14:creationId xmlns:p14="http://schemas.microsoft.com/office/powerpoint/2010/main" val="8923897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3 Rectángulo"/>
          <p:cNvSpPr/>
          <p:nvPr/>
        </p:nvSpPr>
        <p:spPr>
          <a:xfrm>
            <a:off x="899592" y="2359480"/>
            <a:ext cx="7128792" cy="2139047"/>
          </a:xfrm>
          <a:prstGeom prst="rect">
            <a:avLst/>
          </a:prstGeom>
        </p:spPr>
        <p:txBody>
          <a:bodyPr wrap="square">
            <a:spAutoFit/>
          </a:bodyPr>
          <a:lstStyle/>
          <a:p>
            <a:pPr algn="l"/>
            <a:r>
              <a:rPr lang="es-ES_tradnl" sz="1600" b="1" dirty="0">
                <a:solidFill>
                  <a:schemeClr val="bg1"/>
                </a:solidFill>
              </a:rPr>
              <a:t>...Y todos nuestros ayeres han alumbrado, locos, el camino a la polvorienta muerte...</a:t>
            </a:r>
            <a:endParaRPr lang="es-ES" sz="1600" b="1" dirty="0">
              <a:solidFill>
                <a:schemeClr val="bg1"/>
              </a:solidFill>
            </a:endParaRPr>
          </a:p>
          <a:p>
            <a:pPr algn="l"/>
            <a:r>
              <a:rPr lang="es-ES_tradnl" sz="1600" b="1" dirty="0">
                <a:solidFill>
                  <a:schemeClr val="bg1"/>
                </a:solidFill>
              </a:rPr>
              <a:t>La vida es sólo una sombra fugitiva; un mal actor que se pavonea y se agita por la escena, y luego no se le oye más: es un cuento contado por un idiota, lleno de ruido y furia, que no significa nada...</a:t>
            </a:r>
            <a:endParaRPr lang="es-ES" sz="1600" b="1" dirty="0">
              <a:solidFill>
                <a:schemeClr val="bg1"/>
              </a:solidFill>
            </a:endParaRPr>
          </a:p>
          <a:p>
            <a:pPr algn="l"/>
            <a:r>
              <a:rPr lang="es-ES_tradnl" sz="1600" b="1" dirty="0">
                <a:solidFill>
                  <a:schemeClr val="bg1"/>
                </a:solidFill>
              </a:rPr>
              <a:t> </a:t>
            </a:r>
            <a:endParaRPr lang="es-ES" sz="1600" b="1" dirty="0">
              <a:solidFill>
                <a:schemeClr val="bg1"/>
              </a:solidFill>
            </a:endParaRPr>
          </a:p>
          <a:p>
            <a:pPr algn="l"/>
            <a:r>
              <a:rPr lang="es-ES_tradnl" dirty="0">
                <a:solidFill>
                  <a:srgbClr val="FF0000"/>
                </a:solidFill>
              </a:rPr>
              <a:t>(William Shakespeare, </a:t>
            </a:r>
            <a:r>
              <a:rPr lang="es-ES_tradnl" i="1" dirty="0">
                <a:solidFill>
                  <a:srgbClr val="FF0000"/>
                </a:solidFill>
              </a:rPr>
              <a:t>Macbeth</a:t>
            </a:r>
            <a:r>
              <a:rPr lang="es-ES_tradnl" dirty="0">
                <a:solidFill>
                  <a:srgbClr val="FF0000"/>
                </a:solidFill>
              </a:rPr>
              <a:t>)</a:t>
            </a:r>
            <a:endParaRPr lang="es-ES" dirty="0">
              <a:solidFill>
                <a:srgbClr val="FF0000"/>
              </a:solidFill>
            </a:endParaRPr>
          </a:p>
        </p:txBody>
      </p:sp>
    </p:spTree>
    <p:extLst>
      <p:ext uri="{BB962C8B-B14F-4D97-AF65-F5344CB8AC3E}">
        <p14:creationId xmlns:p14="http://schemas.microsoft.com/office/powerpoint/2010/main" val="41467225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3554" name="1 CuadroTexto"/>
          <p:cNvSpPr txBox="1">
            <a:spLocks noChangeArrowheads="1"/>
          </p:cNvSpPr>
          <p:nvPr/>
        </p:nvSpPr>
        <p:spPr bwMode="auto">
          <a:xfrm>
            <a:off x="684214" y="1592267"/>
            <a:ext cx="8064500" cy="45550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spcBef>
                <a:spcPct val="20000"/>
              </a:spcBef>
              <a:buChar char="•"/>
              <a:defRPr sz="3200">
                <a:solidFill>
                  <a:schemeClr val="tx1"/>
                </a:solidFill>
                <a:latin typeface="Arial" charset="0"/>
              </a:defRPr>
            </a:lvl1pPr>
            <a:lvl2pPr marL="742950" indent="-285750" algn="l" eaLnBrk="0" hangingPunct="0">
              <a:spcBef>
                <a:spcPct val="20000"/>
              </a:spcBef>
              <a:buChar char="–"/>
              <a:defRPr sz="2800">
                <a:solidFill>
                  <a:schemeClr val="tx1"/>
                </a:solidFill>
                <a:latin typeface="Arial" charset="0"/>
              </a:defRPr>
            </a:lvl2pPr>
            <a:lvl3pPr marL="1143000" indent="-228600" algn="l" eaLnBrk="0" hangingPunct="0">
              <a:spcBef>
                <a:spcPct val="20000"/>
              </a:spcBef>
              <a:buChar char="•"/>
              <a:defRPr sz="2400">
                <a:solidFill>
                  <a:schemeClr val="tx1"/>
                </a:solidFill>
                <a:latin typeface="Arial" charset="0"/>
              </a:defRPr>
            </a:lvl3pPr>
            <a:lvl4pPr marL="1600200" indent="-228600" algn="l" eaLnBrk="0" hangingPunct="0">
              <a:spcBef>
                <a:spcPct val="20000"/>
              </a:spcBef>
              <a:buChar char="–"/>
              <a:defRPr sz="2000">
                <a:solidFill>
                  <a:schemeClr val="tx1"/>
                </a:solidFill>
                <a:latin typeface="Arial" charset="0"/>
              </a:defRPr>
            </a:lvl4pPr>
            <a:lvl5pPr marL="2057400" indent="-228600" algn="l"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s-ES" altLang="es-ES" sz="1600" b="1" dirty="0">
                <a:solidFill>
                  <a:schemeClr val="bg1"/>
                </a:solidFill>
              </a:rPr>
              <a:t>Y </a:t>
            </a:r>
            <a:r>
              <a:rPr lang="es-ES" altLang="es-ES" sz="1600" b="1" dirty="0" err="1">
                <a:solidFill>
                  <a:schemeClr val="bg1"/>
                </a:solidFill>
              </a:rPr>
              <a:t>súbese</a:t>
            </a:r>
            <a:r>
              <a:rPr lang="es-ES" altLang="es-ES" sz="1600" b="1" dirty="0">
                <a:solidFill>
                  <a:schemeClr val="bg1"/>
                </a:solidFill>
              </a:rPr>
              <a:t> por la calle arriba con tan gentil semblante y continente, que quien no le </a:t>
            </a:r>
            <a:r>
              <a:rPr lang="es-ES" altLang="es-ES" sz="1600" b="1" dirty="0" err="1">
                <a:solidFill>
                  <a:schemeClr val="bg1"/>
                </a:solidFill>
              </a:rPr>
              <a:t>conosciera</a:t>
            </a:r>
            <a:r>
              <a:rPr lang="es-ES" altLang="es-ES" sz="1600" b="1" dirty="0">
                <a:solidFill>
                  <a:schemeClr val="bg1"/>
                </a:solidFill>
              </a:rPr>
              <a:t> pensara ser muy cercano pariente al conde de Arcos, o, al menos, camarero que le daba de vestir.</a:t>
            </a:r>
          </a:p>
          <a:p>
            <a:pPr eaLnBrk="1" hangingPunct="1">
              <a:spcBef>
                <a:spcPct val="50000"/>
              </a:spcBef>
              <a:buFontTx/>
              <a:buNone/>
            </a:pPr>
            <a:r>
              <a:rPr lang="es-ES" altLang="es-ES" sz="1600" b="1" dirty="0">
                <a:solidFill>
                  <a:schemeClr val="bg1"/>
                </a:solidFill>
              </a:rPr>
              <a:t>«¡Bendito seáis vos, Señor, quedé yo diciendo, que dais la enfermedad y ponéis el remedio! ¿Quién encontrará a aquel mi señor que no piense, según el contento de sí lleva, haber anoche bien cenado y dormido en buena cama, y, aunque </a:t>
            </a:r>
            <a:r>
              <a:rPr lang="es-ES" altLang="es-ES" sz="1600" b="1" dirty="0" err="1">
                <a:solidFill>
                  <a:schemeClr val="bg1"/>
                </a:solidFill>
              </a:rPr>
              <a:t>agora</a:t>
            </a:r>
            <a:r>
              <a:rPr lang="es-ES" altLang="es-ES" sz="1600" b="1" dirty="0">
                <a:solidFill>
                  <a:schemeClr val="bg1"/>
                </a:solidFill>
              </a:rPr>
              <a:t> es de mañana, no le cuenten por bien almorzado? ¡Grandes secretos son, Señor, los que vos hacéis y las gentes ignoran! ¿A quién no engañará aquella buena disposición y razonable capa y sayo? ¿Y quién pensará que aquel gentil hombre se pasó ayer todo el día con aquel mendrugo de pan que su criado Lázaro trujo un día y una noche en el arca de su seno, do no se le podía pegar mucha limpieza; y hoy, lavándose las manos y cara, a falta de paño de manos, se hacía servir de la halda del sayo? Nadie por cierto lo sospechará. ¡Oh Señor, y cuántos de </a:t>
            </a:r>
            <a:r>
              <a:rPr lang="es-ES" altLang="es-ES" sz="1600" b="1" dirty="0" err="1">
                <a:solidFill>
                  <a:schemeClr val="bg1"/>
                </a:solidFill>
              </a:rPr>
              <a:t>aquéstos</a:t>
            </a:r>
            <a:r>
              <a:rPr lang="es-ES" altLang="es-ES" sz="1600" b="1" dirty="0">
                <a:solidFill>
                  <a:schemeClr val="bg1"/>
                </a:solidFill>
              </a:rPr>
              <a:t> debéis vos tener por el mundo derramados, que </a:t>
            </a:r>
            <a:r>
              <a:rPr lang="es-ES" altLang="es-ES" sz="1600" b="1" dirty="0" err="1">
                <a:solidFill>
                  <a:schemeClr val="bg1"/>
                </a:solidFill>
              </a:rPr>
              <a:t>padescen</a:t>
            </a:r>
            <a:r>
              <a:rPr lang="es-ES" altLang="es-ES" sz="1600" b="1" dirty="0">
                <a:solidFill>
                  <a:schemeClr val="bg1"/>
                </a:solidFill>
              </a:rPr>
              <a:t> por la negra que llaman honra lo que por vos no sufrirían!»</a:t>
            </a:r>
          </a:p>
          <a:p>
            <a:pPr eaLnBrk="1" hangingPunct="1">
              <a:spcBef>
                <a:spcPct val="50000"/>
              </a:spcBef>
              <a:buFontTx/>
              <a:buNone/>
            </a:pPr>
            <a:endParaRPr lang="es-ES" altLang="es-ES" sz="1600" b="1" dirty="0">
              <a:solidFill>
                <a:schemeClr val="bg1"/>
              </a:solidFill>
            </a:endParaRPr>
          </a:p>
          <a:p>
            <a:pPr eaLnBrk="1" hangingPunct="1">
              <a:spcBef>
                <a:spcPct val="50000"/>
              </a:spcBef>
              <a:buFontTx/>
              <a:buNone/>
            </a:pPr>
            <a:r>
              <a:rPr lang="es-ES" altLang="es-ES" sz="1200" dirty="0">
                <a:solidFill>
                  <a:srgbClr val="005654"/>
                </a:solidFill>
              </a:rPr>
              <a:t>					</a:t>
            </a:r>
            <a:r>
              <a:rPr lang="es-ES" altLang="es-ES" sz="1200" b="1" dirty="0">
                <a:solidFill>
                  <a:srgbClr val="FF0000"/>
                </a:solidFill>
              </a:rPr>
              <a:t>(</a:t>
            </a:r>
            <a:r>
              <a:rPr lang="es-ES" altLang="es-ES" sz="1200" b="1" i="1" dirty="0">
                <a:solidFill>
                  <a:srgbClr val="FF0000"/>
                </a:solidFill>
              </a:rPr>
              <a:t>Lazarillo de Tormes</a:t>
            </a:r>
            <a:r>
              <a:rPr lang="es-ES" altLang="es-ES" sz="1200" b="1" dirty="0">
                <a:solidFill>
                  <a:srgbClr val="FF0000"/>
                </a:solidFill>
              </a:rPr>
              <a:t>, tratado III)</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4578" name="Rectangle 2"/>
          <p:cNvSpPr>
            <a:spLocks noChangeArrowheads="1"/>
          </p:cNvSpPr>
          <p:nvPr/>
        </p:nvSpPr>
        <p:spPr bwMode="auto">
          <a:xfrm>
            <a:off x="2015838" y="3738566"/>
            <a:ext cx="184730"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l" eaLnBrk="0" hangingPunct="0">
              <a:spcBef>
                <a:spcPct val="20000"/>
              </a:spcBef>
              <a:buChar char="•"/>
              <a:defRPr sz="3200">
                <a:solidFill>
                  <a:schemeClr val="tx1"/>
                </a:solidFill>
                <a:latin typeface="Arial" charset="0"/>
              </a:defRPr>
            </a:lvl1pPr>
            <a:lvl2pPr marL="742950" indent="-285750" algn="l" eaLnBrk="0" hangingPunct="0">
              <a:spcBef>
                <a:spcPct val="20000"/>
              </a:spcBef>
              <a:buChar char="–"/>
              <a:defRPr sz="2800">
                <a:solidFill>
                  <a:schemeClr val="tx1"/>
                </a:solidFill>
                <a:latin typeface="Arial" charset="0"/>
              </a:defRPr>
            </a:lvl2pPr>
            <a:lvl3pPr marL="1143000" indent="-228600" algn="l" eaLnBrk="0" hangingPunct="0">
              <a:spcBef>
                <a:spcPct val="20000"/>
              </a:spcBef>
              <a:buChar char="•"/>
              <a:defRPr sz="2400">
                <a:solidFill>
                  <a:schemeClr val="tx1"/>
                </a:solidFill>
                <a:latin typeface="Arial" charset="0"/>
              </a:defRPr>
            </a:lvl3pPr>
            <a:lvl4pPr marL="1600200" indent="-228600" algn="l" eaLnBrk="0" hangingPunct="0">
              <a:spcBef>
                <a:spcPct val="20000"/>
              </a:spcBef>
              <a:buChar char="–"/>
              <a:defRPr sz="2000">
                <a:solidFill>
                  <a:schemeClr val="tx1"/>
                </a:solidFill>
                <a:latin typeface="Arial" charset="0"/>
              </a:defRPr>
            </a:lvl4pPr>
            <a:lvl5pPr marL="2057400" indent="-228600" algn="l"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50000"/>
              </a:spcBef>
              <a:buFontTx/>
              <a:buNone/>
            </a:pPr>
            <a:endParaRPr lang="es-ES" altLang="es-ES" sz="1400"/>
          </a:p>
        </p:txBody>
      </p:sp>
      <p:sp>
        <p:nvSpPr>
          <p:cNvPr id="24579" name="7 CuadroTexto"/>
          <p:cNvSpPr txBox="1">
            <a:spLocks noChangeArrowheads="1"/>
          </p:cNvSpPr>
          <p:nvPr/>
        </p:nvSpPr>
        <p:spPr bwMode="auto">
          <a:xfrm>
            <a:off x="939802" y="2033590"/>
            <a:ext cx="7127875" cy="31239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spcBef>
                <a:spcPct val="20000"/>
              </a:spcBef>
              <a:buChar char="•"/>
              <a:defRPr sz="3200">
                <a:solidFill>
                  <a:schemeClr val="tx1"/>
                </a:solidFill>
                <a:latin typeface="Arial" charset="0"/>
              </a:defRPr>
            </a:lvl1pPr>
            <a:lvl2pPr marL="742950" indent="-285750" algn="l" eaLnBrk="0" hangingPunct="0">
              <a:spcBef>
                <a:spcPct val="20000"/>
              </a:spcBef>
              <a:buChar char="–"/>
              <a:defRPr sz="2800">
                <a:solidFill>
                  <a:schemeClr val="tx1"/>
                </a:solidFill>
                <a:latin typeface="Arial" charset="0"/>
              </a:defRPr>
            </a:lvl2pPr>
            <a:lvl3pPr marL="1143000" indent="-228600" algn="l" eaLnBrk="0" hangingPunct="0">
              <a:spcBef>
                <a:spcPct val="20000"/>
              </a:spcBef>
              <a:buChar char="•"/>
              <a:defRPr sz="2400">
                <a:solidFill>
                  <a:schemeClr val="tx1"/>
                </a:solidFill>
                <a:latin typeface="Arial" charset="0"/>
              </a:defRPr>
            </a:lvl3pPr>
            <a:lvl4pPr marL="1600200" indent="-228600" algn="l" eaLnBrk="0" hangingPunct="0">
              <a:spcBef>
                <a:spcPct val="20000"/>
              </a:spcBef>
              <a:buChar char="–"/>
              <a:defRPr sz="2000">
                <a:solidFill>
                  <a:schemeClr val="tx1"/>
                </a:solidFill>
                <a:latin typeface="Arial" charset="0"/>
              </a:defRPr>
            </a:lvl4pPr>
            <a:lvl5pPr marL="2057400" indent="-228600" algn="l"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s-ES" altLang="es-ES" sz="1600" b="1" dirty="0">
                <a:solidFill>
                  <a:schemeClr val="bg1"/>
                </a:solidFill>
              </a:rPr>
              <a:t>Primeramente pido y suplico a la persona o personas que piadosas me asistan, que luego que mi alma, separada de mi cuerpo, le desampare, dejándosele a la tierra, bien como restituida prenda suya, sea interiormente vestido del hábito de mi seráfico padre San Francisco, ceñido con su cuerda, y con la correa de mi también padre San Agustín, y habiéndole puesto al pecho el escapulario de Nuestra Señora del Carmen, y sobre ambos sayales, sacerdotales vestiduras [...] Y suplico así al señor capellán y capellanes como a los señores albaceas […] dispongan mi entierro, llevándome descubierto, por si mereciese satisfacer en parte las públicas vanidades de mi malgastada vida con públicos desengaños de mi muerte.</a:t>
            </a:r>
          </a:p>
          <a:p>
            <a:pPr eaLnBrk="1" hangingPunct="1">
              <a:spcBef>
                <a:spcPct val="50000"/>
              </a:spcBef>
              <a:buFontTx/>
              <a:buNone/>
            </a:pPr>
            <a:r>
              <a:rPr lang="es-ES" altLang="es-ES" sz="1200" dirty="0">
                <a:solidFill>
                  <a:srgbClr val="005654"/>
                </a:solidFill>
              </a:rPr>
              <a:t>	</a:t>
            </a:r>
            <a:r>
              <a:rPr lang="es-ES" altLang="es-ES" sz="1400" b="1" dirty="0">
                <a:solidFill>
                  <a:srgbClr val="FF0000"/>
                </a:solidFill>
              </a:rPr>
              <a:t>(Pedro Calderón de la Barca, </a:t>
            </a:r>
            <a:r>
              <a:rPr lang="es-ES" altLang="es-ES" sz="1400" b="1" i="1" dirty="0">
                <a:solidFill>
                  <a:srgbClr val="FF0000"/>
                </a:solidFill>
              </a:rPr>
              <a:t>Testamento, 20 de mayo de 1681</a:t>
            </a:r>
            <a:r>
              <a:rPr lang="es-ES" altLang="es-ES" sz="1400" b="1" dirty="0">
                <a:solidFill>
                  <a:srgbClr val="FF0000"/>
                </a:solidFill>
              </a:rPr>
              <a: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5602" name="Rectangle 4"/>
          <p:cNvSpPr>
            <a:spLocks noChangeArrowheads="1"/>
          </p:cNvSpPr>
          <p:nvPr/>
        </p:nvSpPr>
        <p:spPr bwMode="auto">
          <a:xfrm>
            <a:off x="971553" y="1993854"/>
            <a:ext cx="7096125" cy="23083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lgn="l" eaLnBrk="0" hangingPunct="0">
              <a:spcBef>
                <a:spcPct val="20000"/>
              </a:spcBef>
              <a:buChar char="•"/>
              <a:tabLst>
                <a:tab pos="-661988" algn="l"/>
                <a:tab pos="-387350" algn="l"/>
                <a:tab pos="-112713" algn="l"/>
                <a:tab pos="274638" algn="l"/>
                <a:tab pos="549275" algn="l"/>
                <a:tab pos="822325" algn="l"/>
                <a:tab pos="1096963" algn="l"/>
                <a:tab pos="1371600" algn="l"/>
                <a:tab pos="1646238" algn="l"/>
                <a:tab pos="1920875" algn="l"/>
                <a:tab pos="2193925" algn="l"/>
                <a:tab pos="2468563" algn="l"/>
                <a:tab pos="2743200" algn="l"/>
                <a:tab pos="3017838" algn="l"/>
                <a:tab pos="3292475" algn="l"/>
                <a:tab pos="3565525" algn="l"/>
                <a:tab pos="3840163" algn="l"/>
                <a:tab pos="4114800" algn="l"/>
                <a:tab pos="4389438" algn="l"/>
                <a:tab pos="4664075" algn="l"/>
                <a:tab pos="4937125" algn="l"/>
                <a:tab pos="5211763" algn="l"/>
                <a:tab pos="5486400" algn="l"/>
                <a:tab pos="6035675" algn="l"/>
              </a:tabLst>
              <a:defRPr sz="3200">
                <a:solidFill>
                  <a:schemeClr val="tx1"/>
                </a:solidFill>
                <a:latin typeface="Arial" charset="0"/>
              </a:defRPr>
            </a:lvl1pPr>
            <a:lvl2pPr marL="742950" indent="-285750" algn="l" eaLnBrk="0" hangingPunct="0">
              <a:spcBef>
                <a:spcPct val="20000"/>
              </a:spcBef>
              <a:buChar char="–"/>
              <a:tabLst>
                <a:tab pos="-661988" algn="l"/>
                <a:tab pos="-387350" algn="l"/>
                <a:tab pos="-112713" algn="l"/>
                <a:tab pos="274638" algn="l"/>
                <a:tab pos="549275" algn="l"/>
                <a:tab pos="822325" algn="l"/>
                <a:tab pos="1096963" algn="l"/>
                <a:tab pos="1371600" algn="l"/>
                <a:tab pos="1646238" algn="l"/>
                <a:tab pos="1920875" algn="l"/>
                <a:tab pos="2193925" algn="l"/>
                <a:tab pos="2468563" algn="l"/>
                <a:tab pos="2743200" algn="l"/>
                <a:tab pos="3017838" algn="l"/>
                <a:tab pos="3292475" algn="l"/>
                <a:tab pos="3565525" algn="l"/>
                <a:tab pos="3840163" algn="l"/>
                <a:tab pos="4114800" algn="l"/>
                <a:tab pos="4389438" algn="l"/>
                <a:tab pos="4664075" algn="l"/>
                <a:tab pos="4937125" algn="l"/>
                <a:tab pos="5211763" algn="l"/>
                <a:tab pos="5486400" algn="l"/>
                <a:tab pos="6035675" algn="l"/>
              </a:tabLst>
              <a:defRPr sz="2800">
                <a:solidFill>
                  <a:schemeClr val="tx1"/>
                </a:solidFill>
                <a:latin typeface="Arial" charset="0"/>
              </a:defRPr>
            </a:lvl2pPr>
            <a:lvl3pPr marL="1143000" indent="-228600" algn="l" eaLnBrk="0" hangingPunct="0">
              <a:spcBef>
                <a:spcPct val="20000"/>
              </a:spcBef>
              <a:buChar char="•"/>
              <a:tabLst>
                <a:tab pos="-661988" algn="l"/>
                <a:tab pos="-387350" algn="l"/>
                <a:tab pos="-112713" algn="l"/>
                <a:tab pos="274638" algn="l"/>
                <a:tab pos="549275" algn="l"/>
                <a:tab pos="822325" algn="l"/>
                <a:tab pos="1096963" algn="l"/>
                <a:tab pos="1371600" algn="l"/>
                <a:tab pos="1646238" algn="l"/>
                <a:tab pos="1920875" algn="l"/>
                <a:tab pos="2193925" algn="l"/>
                <a:tab pos="2468563" algn="l"/>
                <a:tab pos="2743200" algn="l"/>
                <a:tab pos="3017838" algn="l"/>
                <a:tab pos="3292475" algn="l"/>
                <a:tab pos="3565525" algn="l"/>
                <a:tab pos="3840163" algn="l"/>
                <a:tab pos="4114800" algn="l"/>
                <a:tab pos="4389438" algn="l"/>
                <a:tab pos="4664075" algn="l"/>
                <a:tab pos="4937125" algn="l"/>
                <a:tab pos="5211763" algn="l"/>
                <a:tab pos="5486400" algn="l"/>
                <a:tab pos="6035675" algn="l"/>
              </a:tabLst>
              <a:defRPr sz="2400">
                <a:solidFill>
                  <a:schemeClr val="tx1"/>
                </a:solidFill>
                <a:latin typeface="Arial" charset="0"/>
              </a:defRPr>
            </a:lvl3pPr>
            <a:lvl4pPr marL="1600200" indent="-228600" algn="l" eaLnBrk="0" hangingPunct="0">
              <a:spcBef>
                <a:spcPct val="20000"/>
              </a:spcBef>
              <a:buChar char="–"/>
              <a:tabLst>
                <a:tab pos="-661988" algn="l"/>
                <a:tab pos="-387350" algn="l"/>
                <a:tab pos="-112713" algn="l"/>
                <a:tab pos="274638" algn="l"/>
                <a:tab pos="549275" algn="l"/>
                <a:tab pos="822325" algn="l"/>
                <a:tab pos="1096963" algn="l"/>
                <a:tab pos="1371600" algn="l"/>
                <a:tab pos="1646238" algn="l"/>
                <a:tab pos="1920875" algn="l"/>
                <a:tab pos="2193925" algn="l"/>
                <a:tab pos="2468563" algn="l"/>
                <a:tab pos="2743200" algn="l"/>
                <a:tab pos="3017838" algn="l"/>
                <a:tab pos="3292475" algn="l"/>
                <a:tab pos="3565525" algn="l"/>
                <a:tab pos="3840163" algn="l"/>
                <a:tab pos="4114800" algn="l"/>
                <a:tab pos="4389438" algn="l"/>
                <a:tab pos="4664075" algn="l"/>
                <a:tab pos="4937125" algn="l"/>
                <a:tab pos="5211763" algn="l"/>
                <a:tab pos="5486400" algn="l"/>
                <a:tab pos="6035675" algn="l"/>
              </a:tabLst>
              <a:defRPr sz="2000">
                <a:solidFill>
                  <a:schemeClr val="tx1"/>
                </a:solidFill>
                <a:latin typeface="Arial" charset="0"/>
              </a:defRPr>
            </a:lvl4pPr>
            <a:lvl5pPr marL="2057400" indent="-228600" algn="l" eaLnBrk="0" hangingPunct="0">
              <a:spcBef>
                <a:spcPct val="20000"/>
              </a:spcBef>
              <a:buChar char="»"/>
              <a:tabLst>
                <a:tab pos="-661988" algn="l"/>
                <a:tab pos="-387350" algn="l"/>
                <a:tab pos="-112713" algn="l"/>
                <a:tab pos="274638" algn="l"/>
                <a:tab pos="549275" algn="l"/>
                <a:tab pos="822325" algn="l"/>
                <a:tab pos="1096963" algn="l"/>
                <a:tab pos="1371600" algn="l"/>
                <a:tab pos="1646238" algn="l"/>
                <a:tab pos="1920875" algn="l"/>
                <a:tab pos="2193925" algn="l"/>
                <a:tab pos="2468563" algn="l"/>
                <a:tab pos="2743200" algn="l"/>
                <a:tab pos="3017838" algn="l"/>
                <a:tab pos="3292475" algn="l"/>
                <a:tab pos="3565525" algn="l"/>
                <a:tab pos="3840163" algn="l"/>
                <a:tab pos="4114800" algn="l"/>
                <a:tab pos="4389438" algn="l"/>
                <a:tab pos="4664075" algn="l"/>
                <a:tab pos="4937125" algn="l"/>
                <a:tab pos="5211763" algn="l"/>
                <a:tab pos="5486400" algn="l"/>
                <a:tab pos="6035675" algn="l"/>
              </a:tabLst>
              <a:defRPr sz="2000">
                <a:solidFill>
                  <a:schemeClr val="tx1"/>
                </a:solidFill>
                <a:latin typeface="Arial" charset="0"/>
              </a:defRPr>
            </a:lvl5pPr>
            <a:lvl6pPr marL="2514600" indent="-228600" eaLnBrk="0" fontAlgn="base" hangingPunct="0">
              <a:spcBef>
                <a:spcPct val="20000"/>
              </a:spcBef>
              <a:spcAft>
                <a:spcPct val="0"/>
              </a:spcAft>
              <a:buChar char="»"/>
              <a:tabLst>
                <a:tab pos="-661988" algn="l"/>
                <a:tab pos="-387350" algn="l"/>
                <a:tab pos="-112713" algn="l"/>
                <a:tab pos="274638" algn="l"/>
                <a:tab pos="549275" algn="l"/>
                <a:tab pos="822325" algn="l"/>
                <a:tab pos="1096963" algn="l"/>
                <a:tab pos="1371600" algn="l"/>
                <a:tab pos="1646238" algn="l"/>
                <a:tab pos="1920875" algn="l"/>
                <a:tab pos="2193925" algn="l"/>
                <a:tab pos="2468563" algn="l"/>
                <a:tab pos="2743200" algn="l"/>
                <a:tab pos="3017838" algn="l"/>
                <a:tab pos="3292475" algn="l"/>
                <a:tab pos="3565525" algn="l"/>
                <a:tab pos="3840163" algn="l"/>
                <a:tab pos="4114800" algn="l"/>
                <a:tab pos="4389438" algn="l"/>
                <a:tab pos="4664075" algn="l"/>
                <a:tab pos="4937125" algn="l"/>
                <a:tab pos="5211763" algn="l"/>
                <a:tab pos="5486400" algn="l"/>
                <a:tab pos="6035675" algn="l"/>
              </a:tabLst>
              <a:defRPr sz="2000">
                <a:solidFill>
                  <a:schemeClr val="tx1"/>
                </a:solidFill>
                <a:latin typeface="Arial" charset="0"/>
              </a:defRPr>
            </a:lvl6pPr>
            <a:lvl7pPr marL="2971800" indent="-228600" eaLnBrk="0" fontAlgn="base" hangingPunct="0">
              <a:spcBef>
                <a:spcPct val="20000"/>
              </a:spcBef>
              <a:spcAft>
                <a:spcPct val="0"/>
              </a:spcAft>
              <a:buChar char="»"/>
              <a:tabLst>
                <a:tab pos="-661988" algn="l"/>
                <a:tab pos="-387350" algn="l"/>
                <a:tab pos="-112713" algn="l"/>
                <a:tab pos="274638" algn="l"/>
                <a:tab pos="549275" algn="l"/>
                <a:tab pos="822325" algn="l"/>
                <a:tab pos="1096963" algn="l"/>
                <a:tab pos="1371600" algn="l"/>
                <a:tab pos="1646238" algn="l"/>
                <a:tab pos="1920875" algn="l"/>
                <a:tab pos="2193925" algn="l"/>
                <a:tab pos="2468563" algn="l"/>
                <a:tab pos="2743200" algn="l"/>
                <a:tab pos="3017838" algn="l"/>
                <a:tab pos="3292475" algn="l"/>
                <a:tab pos="3565525" algn="l"/>
                <a:tab pos="3840163" algn="l"/>
                <a:tab pos="4114800" algn="l"/>
                <a:tab pos="4389438" algn="l"/>
                <a:tab pos="4664075" algn="l"/>
                <a:tab pos="4937125" algn="l"/>
                <a:tab pos="5211763" algn="l"/>
                <a:tab pos="5486400" algn="l"/>
                <a:tab pos="6035675" algn="l"/>
              </a:tabLst>
              <a:defRPr sz="2000">
                <a:solidFill>
                  <a:schemeClr val="tx1"/>
                </a:solidFill>
                <a:latin typeface="Arial" charset="0"/>
              </a:defRPr>
            </a:lvl7pPr>
            <a:lvl8pPr marL="3429000" indent="-228600" eaLnBrk="0" fontAlgn="base" hangingPunct="0">
              <a:spcBef>
                <a:spcPct val="20000"/>
              </a:spcBef>
              <a:spcAft>
                <a:spcPct val="0"/>
              </a:spcAft>
              <a:buChar char="»"/>
              <a:tabLst>
                <a:tab pos="-661988" algn="l"/>
                <a:tab pos="-387350" algn="l"/>
                <a:tab pos="-112713" algn="l"/>
                <a:tab pos="274638" algn="l"/>
                <a:tab pos="549275" algn="l"/>
                <a:tab pos="822325" algn="l"/>
                <a:tab pos="1096963" algn="l"/>
                <a:tab pos="1371600" algn="l"/>
                <a:tab pos="1646238" algn="l"/>
                <a:tab pos="1920875" algn="l"/>
                <a:tab pos="2193925" algn="l"/>
                <a:tab pos="2468563" algn="l"/>
                <a:tab pos="2743200" algn="l"/>
                <a:tab pos="3017838" algn="l"/>
                <a:tab pos="3292475" algn="l"/>
                <a:tab pos="3565525" algn="l"/>
                <a:tab pos="3840163" algn="l"/>
                <a:tab pos="4114800" algn="l"/>
                <a:tab pos="4389438" algn="l"/>
                <a:tab pos="4664075" algn="l"/>
                <a:tab pos="4937125" algn="l"/>
                <a:tab pos="5211763" algn="l"/>
                <a:tab pos="5486400" algn="l"/>
                <a:tab pos="6035675" algn="l"/>
              </a:tabLst>
              <a:defRPr sz="2000">
                <a:solidFill>
                  <a:schemeClr val="tx1"/>
                </a:solidFill>
                <a:latin typeface="Arial" charset="0"/>
              </a:defRPr>
            </a:lvl8pPr>
            <a:lvl9pPr marL="3886200" indent="-228600" eaLnBrk="0" fontAlgn="base" hangingPunct="0">
              <a:spcBef>
                <a:spcPct val="20000"/>
              </a:spcBef>
              <a:spcAft>
                <a:spcPct val="0"/>
              </a:spcAft>
              <a:buChar char="»"/>
              <a:tabLst>
                <a:tab pos="-661988" algn="l"/>
                <a:tab pos="-387350" algn="l"/>
                <a:tab pos="-112713" algn="l"/>
                <a:tab pos="274638" algn="l"/>
                <a:tab pos="549275" algn="l"/>
                <a:tab pos="822325" algn="l"/>
                <a:tab pos="1096963" algn="l"/>
                <a:tab pos="1371600" algn="l"/>
                <a:tab pos="1646238" algn="l"/>
                <a:tab pos="1920875" algn="l"/>
                <a:tab pos="2193925" algn="l"/>
                <a:tab pos="2468563" algn="l"/>
                <a:tab pos="2743200" algn="l"/>
                <a:tab pos="3017838" algn="l"/>
                <a:tab pos="3292475" algn="l"/>
                <a:tab pos="3565525" algn="l"/>
                <a:tab pos="3840163" algn="l"/>
                <a:tab pos="4114800" algn="l"/>
                <a:tab pos="4389438" algn="l"/>
                <a:tab pos="4664075" algn="l"/>
                <a:tab pos="4937125" algn="l"/>
                <a:tab pos="5211763" algn="l"/>
                <a:tab pos="5486400" algn="l"/>
                <a:tab pos="6035675" algn="l"/>
              </a:tabLst>
              <a:defRPr sz="2000">
                <a:solidFill>
                  <a:schemeClr val="tx1"/>
                </a:solidFill>
                <a:latin typeface="Arial" charset="0"/>
              </a:defRPr>
            </a:lvl9pPr>
          </a:lstStyle>
          <a:p>
            <a:pPr eaLnBrk="1" hangingPunct="1">
              <a:spcBef>
                <a:spcPct val="0"/>
              </a:spcBef>
              <a:buFontTx/>
              <a:buNone/>
            </a:pPr>
            <a:r>
              <a:rPr lang="es-ES_tradnl" altLang="es-ES" sz="1800" b="1" dirty="0">
                <a:solidFill>
                  <a:schemeClr val="bg1"/>
                </a:solidFill>
              </a:rPr>
              <a:t>Si alza los ojos a los altares ve las imágenes de muchos santos, </a:t>
            </a:r>
            <a:r>
              <a:rPr lang="es-ES_tradnl" altLang="es-ES" sz="1800" b="1" dirty="0" err="1">
                <a:solidFill>
                  <a:schemeClr val="bg1"/>
                </a:solidFill>
              </a:rPr>
              <a:t>quédase</a:t>
            </a:r>
            <a:r>
              <a:rPr lang="es-ES_tradnl" altLang="es-ES" sz="1800" b="1" dirty="0">
                <a:solidFill>
                  <a:schemeClr val="bg1"/>
                </a:solidFill>
              </a:rPr>
              <a:t> mirándolos a ellos en ellos, y ellos con la acción, en que están figurados, representan vivísimamente muchas de sus virtudes. El Templo se le vuelve teatro, y teatro del cielo. No entiende bien de teatros, quien no deja por el templo el de las comedias.</a:t>
            </a:r>
          </a:p>
          <a:p>
            <a:pPr eaLnBrk="1" hangingPunct="1">
              <a:spcBef>
                <a:spcPct val="0"/>
              </a:spcBef>
              <a:buFontTx/>
              <a:buNone/>
            </a:pPr>
            <a:endParaRPr lang="es-ES_tradnl" altLang="es-ES" sz="1800" b="1" dirty="0">
              <a:solidFill>
                <a:schemeClr val="bg1"/>
              </a:solidFill>
            </a:endParaRPr>
          </a:p>
          <a:p>
            <a:pPr algn="r" eaLnBrk="1" hangingPunct="1">
              <a:spcBef>
                <a:spcPct val="0"/>
              </a:spcBef>
              <a:buFontTx/>
              <a:buNone/>
            </a:pPr>
            <a:r>
              <a:rPr lang="es-ES_tradnl" altLang="es-ES" sz="1800" b="1" dirty="0">
                <a:solidFill>
                  <a:srgbClr val="FF0000"/>
                </a:solidFill>
              </a:rPr>
              <a:t>(Juan de Zabaleta, </a:t>
            </a:r>
            <a:r>
              <a:rPr lang="es-ES_tradnl" altLang="es-ES" sz="1800" b="1" i="1" dirty="0">
                <a:solidFill>
                  <a:srgbClr val="FF0000"/>
                </a:solidFill>
              </a:rPr>
              <a:t>El día de fiesta por la tarde</a:t>
            </a:r>
            <a:r>
              <a:rPr lang="es-ES_tradnl" altLang="es-ES" sz="1800" b="1" dirty="0">
                <a:solidFill>
                  <a:srgbClr val="FF0000"/>
                </a:solidFill>
              </a:rPr>
              <a:t>)</a:t>
            </a:r>
            <a:endParaRPr lang="es-ES" altLang="es-ES" sz="1800" b="1" dirty="0">
              <a:solidFill>
                <a:srgbClr val="FF0000"/>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6626" name="1 Rectángulo"/>
          <p:cNvSpPr>
            <a:spLocks noChangeArrowheads="1"/>
          </p:cNvSpPr>
          <p:nvPr/>
        </p:nvSpPr>
        <p:spPr bwMode="auto">
          <a:xfrm>
            <a:off x="1009653" y="1484315"/>
            <a:ext cx="7127875" cy="3939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spcBef>
                <a:spcPct val="20000"/>
              </a:spcBef>
              <a:buChar char="•"/>
              <a:defRPr sz="3200">
                <a:solidFill>
                  <a:schemeClr val="tx1"/>
                </a:solidFill>
                <a:latin typeface="Arial" charset="0"/>
              </a:defRPr>
            </a:lvl1pPr>
            <a:lvl2pPr marL="742950" indent="-285750" algn="l" eaLnBrk="0" hangingPunct="0">
              <a:spcBef>
                <a:spcPct val="20000"/>
              </a:spcBef>
              <a:buChar char="–"/>
              <a:defRPr sz="2800">
                <a:solidFill>
                  <a:schemeClr val="tx1"/>
                </a:solidFill>
                <a:latin typeface="Arial" charset="0"/>
              </a:defRPr>
            </a:lvl2pPr>
            <a:lvl3pPr marL="1143000" indent="-228600" algn="l" eaLnBrk="0" hangingPunct="0">
              <a:spcBef>
                <a:spcPct val="20000"/>
              </a:spcBef>
              <a:buChar char="•"/>
              <a:defRPr sz="2400">
                <a:solidFill>
                  <a:schemeClr val="tx1"/>
                </a:solidFill>
                <a:latin typeface="Arial" charset="0"/>
              </a:defRPr>
            </a:lvl3pPr>
            <a:lvl4pPr marL="1600200" indent="-228600" algn="l" eaLnBrk="0" hangingPunct="0">
              <a:spcBef>
                <a:spcPct val="20000"/>
              </a:spcBef>
              <a:buChar char="–"/>
              <a:defRPr sz="2000">
                <a:solidFill>
                  <a:schemeClr val="tx1"/>
                </a:solidFill>
                <a:latin typeface="Arial" charset="0"/>
              </a:defRPr>
            </a:lvl4pPr>
            <a:lvl5pPr marL="2057400" indent="-228600" algn="l"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50000"/>
              </a:spcBef>
              <a:buFontTx/>
              <a:buNone/>
            </a:pPr>
            <a:r>
              <a:rPr lang="es-ES" altLang="es-ES" sz="1600" b="1" dirty="0">
                <a:solidFill>
                  <a:schemeClr val="bg1"/>
                </a:solidFill>
              </a:rPr>
              <a:t>Vemos, así, cómo el predicador acude a un verdadero montaje técnico de espectáculo teatral, incluso utilizando a un ingeniero italiano conocedor de maquinaria escénica, y con el complemento de los efectos musicales de trompetas y coros distribuidos en determinados lugares del templo, para hacerles intervenir eficazmente en el momento culminante de conmoción sensorial y sentimental de su complejo auditorio. Pero dentro de ese gran espectáculo cuenta decisivamente -y no sólo como organizador- el actuar como verdadero comediante el propio predicador que se comporta con pleno sentido dramático, con sus voces, gestos y movimientos, cual si estuviese representando, y teniendo junto a él como personaje real al propio Crucificado a cuyos pies, besándole los clavos quedó rogando por el alma de los fieles que le escuchaban.</a:t>
            </a:r>
          </a:p>
          <a:p>
            <a:pPr eaLnBrk="1" hangingPunct="1">
              <a:spcBef>
                <a:spcPct val="50000"/>
              </a:spcBef>
              <a:buFontTx/>
              <a:buNone/>
            </a:pPr>
            <a:r>
              <a:rPr lang="es-ES" altLang="es-ES" sz="1200" dirty="0">
                <a:solidFill>
                  <a:schemeClr val="tx2"/>
                </a:solidFill>
              </a:rPr>
              <a:t>		</a:t>
            </a:r>
            <a:r>
              <a:rPr lang="es-ES" altLang="es-ES" sz="1200" b="1" dirty="0">
                <a:solidFill>
                  <a:srgbClr val="C00000"/>
                </a:solidFill>
              </a:rPr>
              <a:t>(Emilio Orozco Díaz, “Sobre la teatralización del templo…”, p. 188)</a:t>
            </a:r>
          </a:p>
          <a:p>
            <a:pPr eaLnBrk="1" hangingPunct="1">
              <a:spcBef>
                <a:spcPct val="50000"/>
              </a:spcBef>
              <a:buFontTx/>
              <a:buNone/>
            </a:pPr>
            <a:endParaRPr lang="es-ES" altLang="es-ES" sz="1600" b="1" dirty="0">
              <a:solidFill>
                <a:schemeClr val="tx2"/>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1 Rectángulo"/>
          <p:cNvSpPr/>
          <p:nvPr/>
        </p:nvSpPr>
        <p:spPr>
          <a:xfrm>
            <a:off x="1009653" y="981077"/>
            <a:ext cx="7127875" cy="4847481"/>
          </a:xfrm>
          <a:prstGeom prst="rect">
            <a:avLst/>
          </a:prstGeom>
        </p:spPr>
        <p:txBody>
          <a:bodyPr>
            <a:spAutoFit/>
          </a:bodyPr>
          <a:lstStyle/>
          <a:p>
            <a:pPr algn="l">
              <a:defRPr/>
            </a:pPr>
            <a:r>
              <a:rPr lang="es-ES" dirty="0">
                <a:solidFill>
                  <a:schemeClr val="bg1"/>
                </a:solidFill>
              </a:rPr>
              <a:t>El catálogo de </a:t>
            </a:r>
            <a:r>
              <a:rPr lang="es-ES" dirty="0" err="1">
                <a:solidFill>
                  <a:schemeClr val="bg1"/>
                </a:solidFill>
              </a:rPr>
              <a:t>Alenda</a:t>
            </a:r>
            <a:r>
              <a:rPr lang="es-ES" dirty="0">
                <a:solidFill>
                  <a:schemeClr val="bg1"/>
                </a:solidFill>
              </a:rPr>
              <a:t> y Mira recoge y ordena 1.076 relaciones de solemnidades y fiestas públicas celebradas en España durante el siglo XVII. Como ejemplo de una de las más lucidas, así resume dicho autor la que se celebró en Madrid para festejar, en 1649, las bodas de Felipe IV y de su segunda esposa, Mariana de Austria:</a:t>
            </a:r>
          </a:p>
          <a:p>
            <a:pPr algn="l">
              <a:defRPr/>
            </a:pPr>
            <a:endParaRPr lang="es-ES" dirty="0">
              <a:solidFill>
                <a:schemeClr val="bg1"/>
              </a:solidFill>
            </a:endParaRPr>
          </a:p>
          <a:p>
            <a:pPr algn="l">
              <a:defRPr/>
            </a:pPr>
            <a:r>
              <a:rPr lang="es-ES" sz="1600" b="1" dirty="0">
                <a:solidFill>
                  <a:schemeClr val="bg1"/>
                </a:solidFill>
              </a:rPr>
              <a:t>Hace luego [el autor de la relación, Diego Francisco de </a:t>
            </a:r>
            <a:r>
              <a:rPr lang="es-ES" sz="1600" b="1" dirty="0" err="1">
                <a:solidFill>
                  <a:schemeClr val="bg1"/>
                </a:solidFill>
              </a:rPr>
              <a:t>Andosilla</a:t>
            </a:r>
            <a:r>
              <a:rPr lang="es-ES" sz="1600" b="1" dirty="0">
                <a:solidFill>
                  <a:schemeClr val="bg1"/>
                </a:solidFill>
              </a:rPr>
              <a:t>] una reseña general del monte Parnaso, fuentes, arcos y demás adornos de la carrera, sin olvidar los treinta y seis teatros que se levantaban en los extremos de las calles para los comediantes y las danzas [.... ] [Confiesa] </a:t>
            </a:r>
            <a:r>
              <a:rPr lang="es-ES" sz="1600" b="1" dirty="0" err="1">
                <a:solidFill>
                  <a:schemeClr val="bg1"/>
                </a:solidFill>
              </a:rPr>
              <a:t>Andosilla</a:t>
            </a:r>
            <a:r>
              <a:rPr lang="es-ES" sz="1600" b="1" dirty="0">
                <a:solidFill>
                  <a:schemeClr val="bg1"/>
                </a:solidFill>
              </a:rPr>
              <a:t> la imposibilidad de dar justa noticia de los motes, figuras de los arcos y de las columnas, letras, jeroglíficos [...] Una vez descrito el ornato de las calles del tránsito, habla el autor de la entrada de la Reina [...] Después de ocho días de fuegos artificiales, tuvo lugar la encamisada dispuesta por el Rey [...] Se nombran a continuación los ocho ilustres personajes que capitaneaban las cuadrillas, indicándose en último lugar los puntos donde hizo sus carreras esta máscara, una de las más grandiosas del siglo </a:t>
            </a:r>
            <a:r>
              <a:rPr lang="es-ES" sz="1600" b="1" cap="small" dirty="0">
                <a:solidFill>
                  <a:schemeClr val="bg1"/>
                </a:solidFill>
              </a:rPr>
              <a:t>xvii</a:t>
            </a:r>
            <a:r>
              <a:rPr lang="es-ES" sz="1600" b="1" dirty="0">
                <a:solidFill>
                  <a:schemeClr val="bg1"/>
                </a:solidFill>
              </a:rPr>
              <a:t>, tanto por los sujetos que la componían y el lujo de sus vestidos y concierto, como por haber sido su caudillo el mismo soberano.</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0723" name="1 Elipse"/>
          <p:cNvSpPr>
            <a:spLocks noChangeArrowheads="1"/>
          </p:cNvSpPr>
          <p:nvPr/>
        </p:nvSpPr>
        <p:spPr bwMode="auto">
          <a:xfrm>
            <a:off x="1692279" y="1592263"/>
            <a:ext cx="2735263" cy="432792"/>
          </a:xfrm>
          <a:prstGeom prst="ellipse">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0" algn="ctr">
                <a:solidFill>
                  <a:srgbClr val="197693"/>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eaLnBrk="0" hangingPunct="0">
              <a:spcBef>
                <a:spcPct val="20000"/>
              </a:spcBef>
              <a:buChar char="•"/>
              <a:defRPr sz="3200">
                <a:solidFill>
                  <a:schemeClr val="tx1"/>
                </a:solidFill>
                <a:latin typeface="Arial" charset="0"/>
              </a:defRPr>
            </a:lvl1pPr>
            <a:lvl2pPr marL="742950" indent="-285750" algn="l" eaLnBrk="0" hangingPunct="0">
              <a:spcBef>
                <a:spcPct val="20000"/>
              </a:spcBef>
              <a:buChar char="–"/>
              <a:defRPr sz="2800">
                <a:solidFill>
                  <a:schemeClr val="tx1"/>
                </a:solidFill>
                <a:latin typeface="Arial" charset="0"/>
              </a:defRPr>
            </a:lvl2pPr>
            <a:lvl3pPr marL="1143000" indent="-228600" algn="l" eaLnBrk="0" hangingPunct="0">
              <a:spcBef>
                <a:spcPct val="20000"/>
              </a:spcBef>
              <a:buChar char="•"/>
              <a:defRPr sz="2400">
                <a:solidFill>
                  <a:schemeClr val="tx1"/>
                </a:solidFill>
                <a:latin typeface="Arial" charset="0"/>
              </a:defRPr>
            </a:lvl3pPr>
            <a:lvl4pPr marL="1600200" indent="-228600" algn="l" eaLnBrk="0" hangingPunct="0">
              <a:spcBef>
                <a:spcPct val="20000"/>
              </a:spcBef>
              <a:buChar char="–"/>
              <a:defRPr sz="2000">
                <a:solidFill>
                  <a:schemeClr val="tx1"/>
                </a:solidFill>
                <a:latin typeface="Arial" charset="0"/>
              </a:defRPr>
            </a:lvl4pPr>
            <a:lvl5pPr marL="2057400" indent="-228600" algn="l"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50000"/>
              </a:spcBef>
              <a:buFontTx/>
              <a:buNone/>
            </a:pPr>
            <a:endParaRPr lang="es-ES" altLang="es-ES" sz="1400">
              <a:solidFill>
                <a:schemeClr val="tx2"/>
              </a:solidFill>
            </a:endParaRPr>
          </a:p>
        </p:txBody>
      </p:sp>
      <p:sp>
        <p:nvSpPr>
          <p:cNvPr id="6" name="5 Elipse"/>
          <p:cNvSpPr/>
          <p:nvPr/>
        </p:nvSpPr>
        <p:spPr bwMode="auto">
          <a:xfrm>
            <a:off x="1619253" y="1304929"/>
            <a:ext cx="5400675" cy="5280065"/>
          </a:xfrm>
          <a:prstGeom prst="ellipse">
            <a:avLst/>
          </a:prstGeom>
          <a:solidFill>
            <a:schemeClr val="accent1">
              <a:lumMod val="60000"/>
              <a:lumOff val="40000"/>
            </a:schemeClr>
          </a:solidFill>
          <a:ln>
            <a:noFill/>
          </a:ln>
          <a:effectLst/>
        </p:spPr>
        <p:txBody>
          <a:bodyPr>
            <a:spAutoFit/>
          </a:bodyPr>
          <a:lstStyle/>
          <a:p>
            <a:pPr>
              <a:defRPr/>
            </a:pPr>
            <a:endParaRPr lang="es-ES_tradnl" dirty="0"/>
          </a:p>
          <a:p>
            <a:pPr>
              <a:defRPr/>
            </a:pPr>
            <a:endParaRPr lang="es-ES_tradnl" dirty="0"/>
          </a:p>
          <a:p>
            <a:pPr>
              <a:defRPr/>
            </a:pPr>
            <a:endParaRPr lang="es-ES_tradnl" dirty="0"/>
          </a:p>
          <a:p>
            <a:pPr>
              <a:defRPr/>
            </a:pPr>
            <a:endParaRPr lang="es-ES_tradnl" dirty="0"/>
          </a:p>
          <a:p>
            <a:pPr>
              <a:defRPr/>
            </a:pPr>
            <a:endParaRPr lang="es-ES_tradnl" dirty="0"/>
          </a:p>
          <a:p>
            <a:pPr>
              <a:defRPr/>
            </a:pPr>
            <a:endParaRPr lang="es-ES_tradnl" dirty="0"/>
          </a:p>
          <a:p>
            <a:pPr>
              <a:defRPr/>
            </a:pPr>
            <a:endParaRPr lang="es-ES_tradnl" dirty="0"/>
          </a:p>
          <a:p>
            <a:pPr>
              <a:defRPr/>
            </a:pPr>
            <a:endParaRPr lang="es-ES_tradnl" dirty="0"/>
          </a:p>
          <a:p>
            <a:pPr>
              <a:defRPr/>
            </a:pPr>
            <a:endParaRPr lang="es-ES_tradnl" dirty="0"/>
          </a:p>
          <a:p>
            <a:pPr>
              <a:defRPr/>
            </a:pPr>
            <a:endParaRPr lang="es-ES_tradnl" dirty="0"/>
          </a:p>
          <a:p>
            <a:pPr>
              <a:defRPr/>
            </a:pPr>
            <a:r>
              <a:rPr lang="es-ES_tradnl" b="1" dirty="0">
                <a:solidFill>
                  <a:schemeClr val="bg2">
                    <a:lumMod val="50000"/>
                  </a:schemeClr>
                </a:solidFill>
              </a:rPr>
              <a:t>Mascaradas, carros festivos, ceremonias, misereres, villancicos, etc</a:t>
            </a:r>
            <a:r>
              <a:rPr lang="es-ES_tradnl" b="1" dirty="0"/>
              <a:t>.</a:t>
            </a:r>
            <a:endParaRPr lang="es-ES" b="1" dirty="0">
              <a:latin typeface="Arial" pitchFamily="34" charset="0"/>
            </a:endParaRPr>
          </a:p>
        </p:txBody>
      </p:sp>
      <p:sp>
        <p:nvSpPr>
          <p:cNvPr id="4" name="3 Elipse"/>
          <p:cNvSpPr/>
          <p:nvPr/>
        </p:nvSpPr>
        <p:spPr bwMode="auto">
          <a:xfrm>
            <a:off x="2339976" y="1412877"/>
            <a:ext cx="4032251" cy="3765292"/>
          </a:xfrm>
          <a:prstGeom prst="ellipse">
            <a:avLst/>
          </a:prstGeom>
          <a:solidFill>
            <a:schemeClr val="accent1">
              <a:lumMod val="40000"/>
              <a:lumOff val="60000"/>
            </a:schemeClr>
          </a:solidFill>
          <a:ln>
            <a:noFill/>
          </a:ln>
          <a:effectLst/>
        </p:spPr>
        <p:txBody>
          <a:bodyPr>
            <a:spAutoFit/>
          </a:bodyPr>
          <a:lstStyle/>
          <a:p>
            <a:pPr>
              <a:defRPr/>
            </a:pPr>
            <a:endParaRPr lang="es-ES_tradnl" dirty="0"/>
          </a:p>
          <a:p>
            <a:pPr>
              <a:defRPr/>
            </a:pPr>
            <a:endParaRPr lang="es-ES_tradnl" dirty="0"/>
          </a:p>
          <a:p>
            <a:pPr>
              <a:defRPr/>
            </a:pPr>
            <a:endParaRPr lang="es-ES_tradnl" dirty="0"/>
          </a:p>
          <a:p>
            <a:pPr>
              <a:defRPr/>
            </a:pPr>
            <a:endParaRPr lang="es-ES_tradnl" dirty="0"/>
          </a:p>
          <a:p>
            <a:pPr>
              <a:defRPr/>
            </a:pPr>
            <a:endParaRPr lang="es-ES_tradnl" dirty="0"/>
          </a:p>
          <a:p>
            <a:pPr>
              <a:defRPr/>
            </a:pPr>
            <a:endParaRPr lang="es-ES_tradnl" dirty="0"/>
          </a:p>
          <a:p>
            <a:pPr>
              <a:defRPr/>
            </a:pPr>
            <a:r>
              <a:rPr lang="es-ES_tradnl" b="1" dirty="0">
                <a:solidFill>
                  <a:schemeClr val="bg2">
                    <a:lumMod val="50000"/>
                  </a:schemeClr>
                </a:solidFill>
              </a:rPr>
              <a:t>Diálogos, bodas, tonos, juguetes teatrales, danzas, pastoradas</a:t>
            </a:r>
            <a:endParaRPr lang="es-ES" b="1" dirty="0">
              <a:solidFill>
                <a:schemeClr val="bg2">
                  <a:lumMod val="50000"/>
                </a:schemeClr>
              </a:solidFill>
              <a:latin typeface="Arial" pitchFamily="34" charset="0"/>
            </a:endParaRPr>
          </a:p>
        </p:txBody>
      </p:sp>
      <p:sp>
        <p:nvSpPr>
          <p:cNvPr id="30726" name="2 Elipse"/>
          <p:cNvSpPr>
            <a:spLocks noChangeArrowheads="1"/>
          </p:cNvSpPr>
          <p:nvPr/>
        </p:nvSpPr>
        <p:spPr bwMode="auto">
          <a:xfrm>
            <a:off x="3203578" y="1581152"/>
            <a:ext cx="2424113" cy="220724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spAutoFit/>
          </a:bodyPr>
          <a:lstStyle>
            <a:lvl1pPr algn="l" eaLnBrk="0" hangingPunct="0">
              <a:spcBef>
                <a:spcPct val="20000"/>
              </a:spcBef>
              <a:buChar char="•"/>
              <a:defRPr sz="3200">
                <a:solidFill>
                  <a:schemeClr val="tx1"/>
                </a:solidFill>
                <a:latin typeface="Arial" charset="0"/>
              </a:defRPr>
            </a:lvl1pPr>
            <a:lvl2pPr marL="742950" indent="-285750" algn="l" eaLnBrk="0" hangingPunct="0">
              <a:spcBef>
                <a:spcPct val="20000"/>
              </a:spcBef>
              <a:buChar char="–"/>
              <a:defRPr sz="2800">
                <a:solidFill>
                  <a:schemeClr val="tx1"/>
                </a:solidFill>
                <a:latin typeface="Arial" charset="0"/>
              </a:defRPr>
            </a:lvl2pPr>
            <a:lvl3pPr marL="1143000" indent="-228600" algn="l" eaLnBrk="0" hangingPunct="0">
              <a:spcBef>
                <a:spcPct val="20000"/>
              </a:spcBef>
              <a:buChar char="•"/>
              <a:defRPr sz="2400">
                <a:solidFill>
                  <a:schemeClr val="tx1"/>
                </a:solidFill>
                <a:latin typeface="Arial" charset="0"/>
              </a:defRPr>
            </a:lvl3pPr>
            <a:lvl4pPr marL="1600200" indent="-228600" algn="l" eaLnBrk="0" hangingPunct="0">
              <a:spcBef>
                <a:spcPct val="20000"/>
              </a:spcBef>
              <a:buChar char="–"/>
              <a:defRPr sz="2000">
                <a:solidFill>
                  <a:schemeClr val="tx1"/>
                </a:solidFill>
                <a:latin typeface="Arial" charset="0"/>
              </a:defRPr>
            </a:lvl4pPr>
            <a:lvl5pPr marL="2057400" indent="-228600" algn="l"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50000"/>
              </a:spcBef>
              <a:buFontTx/>
              <a:buNone/>
            </a:pPr>
            <a:r>
              <a:rPr lang="es-ES_tradnl" altLang="es-ES" sz="1600" b="1">
                <a:solidFill>
                  <a:schemeClr val="tx2"/>
                </a:solidFill>
              </a:rPr>
              <a:t>Comedias,  autos, entremeses, jácaras, bailes, mojigangas, loas</a:t>
            </a:r>
          </a:p>
        </p:txBody>
      </p:sp>
      <p:sp>
        <p:nvSpPr>
          <p:cNvPr id="7" name="6 CuadroTexto"/>
          <p:cNvSpPr txBox="1"/>
          <p:nvPr/>
        </p:nvSpPr>
        <p:spPr>
          <a:xfrm>
            <a:off x="1150939" y="703265"/>
            <a:ext cx="6553200" cy="369332"/>
          </a:xfrm>
          <a:prstGeom prst="rect">
            <a:avLst/>
          </a:prstGeom>
          <a:noFill/>
        </p:spPr>
        <p:txBody>
          <a:bodyPr>
            <a:spAutoFit/>
          </a:bodyPr>
          <a:lstStyle/>
          <a:p>
            <a:pPr>
              <a:defRPr/>
            </a:pPr>
            <a:r>
              <a:rPr lang="es-ES" sz="1800" b="1" dirty="0">
                <a:solidFill>
                  <a:schemeClr val="bg1"/>
                </a:solidFill>
              </a:rPr>
              <a:t>Círculos concéntricos de la teatralidad barroca</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4"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8" name="Picture 2" descr="http://2.bp.blogspot.com/-mPn_PtaWPKU/T0va9nCRnHI/AAAAAAAACHk/S1WKJYz0PN4/s1600/lope-de-vega.png"/>
          <p:cNvPicPr>
            <a:picLocks noChangeAspect="1" noChangeArrowheads="1"/>
          </p:cNvPicPr>
          <p:nvPr/>
        </p:nvPicPr>
        <p:blipFill>
          <a:blip r:embed="rId2"/>
          <a:srcRect/>
          <a:stretch>
            <a:fillRect/>
          </a:stretch>
        </p:blipFill>
        <p:spPr bwMode="auto">
          <a:xfrm>
            <a:off x="1004889" y="881063"/>
            <a:ext cx="2127251" cy="2692400"/>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9" name="Picture 4" descr="http://www.xn--espaaescultura-tnb.es/export/sites/cultura/multimedia/galerias/autores/Tirso_de_Molina_21769.jpg_1306973099.jpg"/>
          <p:cNvPicPr>
            <a:picLocks noChangeAspect="1" noChangeArrowheads="1"/>
          </p:cNvPicPr>
          <p:nvPr/>
        </p:nvPicPr>
        <p:blipFill rotWithShape="1">
          <a:blip r:embed="rId3"/>
          <a:srcRect l="28337" t="23" r="22264" b="570"/>
          <a:stretch/>
        </p:blipFill>
        <p:spPr bwMode="auto">
          <a:xfrm>
            <a:off x="6011865" y="908051"/>
            <a:ext cx="2179637" cy="2552700"/>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10" name="Picture 6" descr="http://upload.wikimedia.org/wikipedia/commons/thumb/b/b1/Pedro_Calder%C3%B3n_de_la_Barca_01.jpg/220px-Pedro_Calder%C3%B3n_de_la_Barca_01.jpg"/>
          <p:cNvPicPr>
            <a:picLocks noChangeAspect="1" noChangeArrowheads="1"/>
          </p:cNvPicPr>
          <p:nvPr/>
        </p:nvPicPr>
        <p:blipFill rotWithShape="1">
          <a:blip r:embed="rId4"/>
          <a:srcRect l="11087" t="-1" r="12022" b="29641"/>
          <a:stretch/>
        </p:blipFill>
        <p:spPr bwMode="auto">
          <a:xfrm>
            <a:off x="3465516" y="908053"/>
            <a:ext cx="2185987" cy="2665413"/>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31749" name="Picture 3" descr="C:\Users\USUARIO\Dropbox\Castellon 2012\Cervantes.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95363" y="3860803"/>
            <a:ext cx="2057400" cy="2746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50" name="Picture 4" descr="C:\Users\USUARIO\Dropbox\Castellon 2012\Quevedo.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983289" y="4287842"/>
            <a:ext cx="2208212" cy="20208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51" name="Picture 5" descr="C:\Users\USUARIO\Dropbox\Castellon 2012\Gongora.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451228" y="3883027"/>
            <a:ext cx="2200275" cy="276383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13 CuadroTexto"/>
          <p:cNvSpPr txBox="1"/>
          <p:nvPr/>
        </p:nvSpPr>
        <p:spPr>
          <a:xfrm>
            <a:off x="1023939" y="3213103"/>
            <a:ext cx="2108200" cy="307777"/>
          </a:xfrm>
          <a:prstGeom prst="rect">
            <a:avLst/>
          </a:prstGeom>
          <a:noFill/>
          <a:ln>
            <a:solidFill>
              <a:srgbClr val="FFC000"/>
            </a:solidFill>
          </a:ln>
          <a:effectLst/>
        </p:spPr>
        <p:txBody>
          <a:bodyPr>
            <a:spAutoFit/>
          </a:bodyPr>
          <a:lstStyle/>
          <a:p>
            <a:pPr>
              <a:defRPr/>
            </a:pPr>
            <a:r>
              <a:rPr lang="es-ES" b="1" dirty="0">
                <a:solidFill>
                  <a:schemeClr val="tx1"/>
                </a:solidFill>
                <a:latin typeface="Arial" pitchFamily="34" charset="0"/>
              </a:rPr>
              <a:t>Lope de Vega</a:t>
            </a:r>
          </a:p>
        </p:txBody>
      </p:sp>
      <p:sp>
        <p:nvSpPr>
          <p:cNvPr id="15" name="14 CuadroTexto"/>
          <p:cNvSpPr txBox="1"/>
          <p:nvPr/>
        </p:nvSpPr>
        <p:spPr>
          <a:xfrm>
            <a:off x="3492500" y="3192466"/>
            <a:ext cx="2108200" cy="307777"/>
          </a:xfrm>
          <a:prstGeom prst="rect">
            <a:avLst/>
          </a:prstGeom>
          <a:noFill/>
          <a:ln>
            <a:solidFill>
              <a:srgbClr val="FFC000"/>
            </a:solidFill>
          </a:ln>
          <a:effectLst/>
        </p:spPr>
        <p:txBody>
          <a:bodyPr>
            <a:spAutoFit/>
          </a:bodyPr>
          <a:lstStyle/>
          <a:p>
            <a:pPr>
              <a:defRPr/>
            </a:pPr>
            <a:r>
              <a:rPr lang="es-ES" b="1" dirty="0">
                <a:solidFill>
                  <a:schemeClr val="tx1"/>
                </a:solidFill>
                <a:latin typeface="Arial" pitchFamily="34" charset="0"/>
              </a:rPr>
              <a:t>Pedro Calderón</a:t>
            </a:r>
          </a:p>
        </p:txBody>
      </p:sp>
      <p:sp>
        <p:nvSpPr>
          <p:cNvPr id="17" name="16 CuadroTexto"/>
          <p:cNvSpPr txBox="1"/>
          <p:nvPr/>
        </p:nvSpPr>
        <p:spPr>
          <a:xfrm>
            <a:off x="971553" y="6237290"/>
            <a:ext cx="2081213" cy="307777"/>
          </a:xfrm>
          <a:prstGeom prst="rect">
            <a:avLst/>
          </a:prstGeom>
          <a:noFill/>
          <a:ln>
            <a:solidFill>
              <a:srgbClr val="FFC000"/>
            </a:solidFill>
          </a:ln>
          <a:effectLst/>
        </p:spPr>
        <p:txBody>
          <a:bodyPr>
            <a:spAutoFit/>
          </a:bodyPr>
          <a:lstStyle/>
          <a:p>
            <a:pPr>
              <a:defRPr/>
            </a:pPr>
            <a:r>
              <a:rPr lang="es-ES" b="1" dirty="0">
                <a:solidFill>
                  <a:schemeClr val="tx1"/>
                </a:solidFill>
                <a:latin typeface="Arial" pitchFamily="34" charset="0"/>
              </a:rPr>
              <a:t>Miguel de Cervantes</a:t>
            </a:r>
          </a:p>
        </p:txBody>
      </p:sp>
      <p:sp>
        <p:nvSpPr>
          <p:cNvPr id="18" name="17 CuadroTexto"/>
          <p:cNvSpPr txBox="1"/>
          <p:nvPr/>
        </p:nvSpPr>
        <p:spPr>
          <a:xfrm>
            <a:off x="3492500" y="6289677"/>
            <a:ext cx="2108200" cy="307777"/>
          </a:xfrm>
          <a:prstGeom prst="rect">
            <a:avLst/>
          </a:prstGeom>
          <a:noFill/>
          <a:ln>
            <a:solidFill>
              <a:srgbClr val="FFC000"/>
            </a:solidFill>
          </a:ln>
          <a:effectLst/>
        </p:spPr>
        <p:txBody>
          <a:bodyPr>
            <a:spAutoFit/>
          </a:bodyPr>
          <a:lstStyle/>
          <a:p>
            <a:pPr>
              <a:defRPr/>
            </a:pPr>
            <a:r>
              <a:rPr lang="es-ES" b="1" dirty="0">
                <a:solidFill>
                  <a:schemeClr val="tx1"/>
                </a:solidFill>
                <a:latin typeface="Arial" pitchFamily="34" charset="0"/>
              </a:rPr>
              <a:t>Luis de Góngora</a:t>
            </a:r>
          </a:p>
        </p:txBody>
      </p:sp>
      <p:sp>
        <p:nvSpPr>
          <p:cNvPr id="21" name="20 CuadroTexto"/>
          <p:cNvSpPr txBox="1"/>
          <p:nvPr/>
        </p:nvSpPr>
        <p:spPr>
          <a:xfrm>
            <a:off x="5983289" y="6235702"/>
            <a:ext cx="2208212" cy="307777"/>
          </a:xfrm>
          <a:prstGeom prst="rect">
            <a:avLst/>
          </a:prstGeom>
          <a:solidFill>
            <a:schemeClr val="bg2">
              <a:lumMod val="10000"/>
            </a:schemeClr>
          </a:solidFill>
          <a:ln>
            <a:solidFill>
              <a:srgbClr val="FFC000"/>
            </a:solidFill>
          </a:ln>
          <a:effectLst/>
        </p:spPr>
        <p:txBody>
          <a:bodyPr>
            <a:spAutoFit/>
          </a:bodyPr>
          <a:lstStyle/>
          <a:p>
            <a:pPr>
              <a:defRPr/>
            </a:pPr>
            <a:r>
              <a:rPr lang="es-ES" b="1" dirty="0">
                <a:solidFill>
                  <a:schemeClr val="tx1"/>
                </a:solidFill>
                <a:latin typeface="Arial" pitchFamily="34" charset="0"/>
              </a:rPr>
              <a:t>Francisco de </a:t>
            </a:r>
            <a:r>
              <a:rPr lang="es-ES" b="1" dirty="0" err="1">
                <a:solidFill>
                  <a:schemeClr val="tx1"/>
                </a:solidFill>
                <a:latin typeface="Arial" pitchFamily="34" charset="0"/>
              </a:rPr>
              <a:t>Quvedo</a:t>
            </a:r>
            <a:endParaRPr lang="es-ES" b="1" dirty="0">
              <a:solidFill>
                <a:schemeClr val="tx1"/>
              </a:solidFill>
              <a:latin typeface="Arial" pitchFamily="34" charset="0"/>
            </a:endParaRPr>
          </a:p>
        </p:txBody>
      </p:sp>
      <p:sp>
        <p:nvSpPr>
          <p:cNvPr id="22" name="21 CuadroTexto"/>
          <p:cNvSpPr txBox="1"/>
          <p:nvPr/>
        </p:nvSpPr>
        <p:spPr>
          <a:xfrm>
            <a:off x="5983289" y="3352803"/>
            <a:ext cx="2208212" cy="307777"/>
          </a:xfrm>
          <a:prstGeom prst="rect">
            <a:avLst/>
          </a:prstGeom>
          <a:solidFill>
            <a:schemeClr val="bg2">
              <a:lumMod val="10000"/>
            </a:schemeClr>
          </a:solidFill>
          <a:ln>
            <a:solidFill>
              <a:srgbClr val="FFC000"/>
            </a:solidFill>
          </a:ln>
          <a:effectLst/>
        </p:spPr>
        <p:txBody>
          <a:bodyPr>
            <a:spAutoFit/>
          </a:bodyPr>
          <a:lstStyle/>
          <a:p>
            <a:pPr>
              <a:defRPr/>
            </a:pPr>
            <a:r>
              <a:rPr lang="es-ES" b="1" dirty="0">
                <a:solidFill>
                  <a:schemeClr val="tx1"/>
                </a:solidFill>
                <a:latin typeface="Arial" pitchFamily="34" charset="0"/>
              </a:rPr>
              <a:t>Tirso de Molina</a:t>
            </a:r>
          </a:p>
        </p:txBody>
      </p:sp>
      <p:sp>
        <p:nvSpPr>
          <p:cNvPr id="16" name="15 CuadroTexto"/>
          <p:cNvSpPr txBox="1"/>
          <p:nvPr/>
        </p:nvSpPr>
        <p:spPr>
          <a:xfrm>
            <a:off x="971551" y="468316"/>
            <a:ext cx="7219951" cy="276999"/>
          </a:xfrm>
          <a:prstGeom prst="rect">
            <a:avLst/>
          </a:prstGeom>
          <a:solidFill>
            <a:schemeClr val="bg1">
              <a:lumMod val="75000"/>
            </a:schemeClr>
          </a:solidFill>
          <a:ln>
            <a:solidFill>
              <a:schemeClr val="accent1"/>
            </a:solidFill>
          </a:ln>
          <a:effectLst/>
        </p:spPr>
        <p:txBody>
          <a:bodyPr wrap="square">
            <a:spAutoFit/>
          </a:bodyPr>
          <a:lstStyle/>
          <a:p>
            <a:pPr>
              <a:defRPr/>
            </a:pPr>
            <a:r>
              <a:rPr lang="es-ES" sz="1200" b="1" dirty="0">
                <a:solidFill>
                  <a:schemeClr val="tx1"/>
                </a:solidFill>
                <a:latin typeface="Arial" pitchFamily="34" charset="0"/>
              </a:rPr>
              <a:t>La implicación  teatral de los grandes de la literatura del Siglo de Oro</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xmlns="" id="{8D0F3CDA-FE59-4680-9501-69CA6DF5C75C}"/>
              </a:ext>
            </a:extLst>
          </p:cNvPr>
          <p:cNvSpPr/>
          <p:nvPr/>
        </p:nvSpPr>
        <p:spPr>
          <a:xfrm>
            <a:off x="1259632" y="2305615"/>
            <a:ext cx="7056783" cy="2246769"/>
          </a:xfrm>
          <a:prstGeom prst="rect">
            <a:avLst/>
          </a:prstGeom>
          <a:ln w="6350">
            <a:solidFill>
              <a:schemeClr val="bg1"/>
            </a:solidFill>
          </a:ln>
        </p:spPr>
        <p:txBody>
          <a:bodyPr wrap="square">
            <a:spAutoFit/>
          </a:bodyPr>
          <a:lstStyle/>
          <a:p>
            <a:pPr marL="285744" indent="-285744" algn="l">
              <a:spcAft>
                <a:spcPts val="0"/>
              </a:spcAft>
              <a:buFont typeface="Wingdings" panose="05000000000000000000" pitchFamily="2" charset="2"/>
              <a:buChar char="v"/>
            </a:pPr>
            <a:endParaRPr lang="es-ES_tradnl"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algn="l">
              <a:spcAft>
                <a:spcPts val="0"/>
              </a:spcAft>
            </a:pPr>
            <a:endParaRPr lang="es-ES_tradnl" b="1" dirty="0">
              <a:solidFill>
                <a:srgbClr val="C00000"/>
              </a:solidFill>
              <a:latin typeface="Calibri" panose="020F0502020204030204" pitchFamily="34" charset="0"/>
              <a:ea typeface="Calibri" panose="020F0502020204030204" pitchFamily="34" charset="0"/>
              <a:cs typeface="Times New Roman" panose="02020603050405020304" pitchFamily="18" charset="0"/>
            </a:endParaRPr>
          </a:p>
          <a:p>
            <a:pPr marL="285744" indent="-285744" algn="l">
              <a:spcAft>
                <a:spcPts val="0"/>
              </a:spcAft>
              <a:buFont typeface="Wingdings" panose="05000000000000000000" pitchFamily="2" charset="2"/>
              <a:buChar char="v"/>
            </a:pPr>
            <a:r>
              <a:rPr lang="es-ES" sz="2400" b="1" dirty="0">
                <a:solidFill>
                  <a:srgbClr val="C00000"/>
                </a:solidFill>
                <a:latin typeface="Calibri" panose="020F0502020204030204" pitchFamily="34" charset="0"/>
                <a:ea typeface="Times New Roman" panose="02020603050405020304" pitchFamily="18" charset="0"/>
                <a:cs typeface="Times New Roman" panose="02020603050405020304" pitchFamily="18" charset="0"/>
              </a:rPr>
              <a:t>Más allá de su tiempo y su espacio. Historia y personajes de alcance universal: Don Juan y  Fuenteovejuna</a:t>
            </a:r>
            <a:endParaRPr lang="es-ES_tradnl" sz="16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algn="l">
              <a:spcAft>
                <a:spcPts val="0"/>
              </a:spcAft>
            </a:pPr>
            <a:endParaRPr lang="es-ES_tradnl"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63980692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6" name="15 CuadroTexto"/>
          <p:cNvSpPr txBox="1"/>
          <p:nvPr/>
        </p:nvSpPr>
        <p:spPr>
          <a:xfrm>
            <a:off x="298051" y="548680"/>
            <a:ext cx="8710167" cy="738664"/>
          </a:xfrm>
          <a:prstGeom prst="rect">
            <a:avLst/>
          </a:prstGeom>
          <a:solidFill>
            <a:schemeClr val="bg1">
              <a:lumMod val="75000"/>
            </a:schemeClr>
          </a:solidFill>
          <a:ln>
            <a:solidFill>
              <a:schemeClr val="accent1"/>
            </a:solidFill>
          </a:ln>
          <a:effectLst/>
        </p:spPr>
        <p:txBody>
          <a:bodyPr wrap="square">
            <a:spAutoFit/>
          </a:bodyPr>
          <a:lstStyle/>
          <a:p>
            <a:pPr>
              <a:defRPr/>
            </a:pPr>
            <a:r>
              <a:rPr lang="es-ES" sz="1200" b="1" dirty="0">
                <a:solidFill>
                  <a:schemeClr val="tx1"/>
                </a:solidFill>
                <a:latin typeface="Arial" pitchFamily="34" charset="0"/>
              </a:rPr>
              <a:t>Más allá de su tiempo y su espacio. Historia y personajes de alcance universal: </a:t>
            </a:r>
          </a:p>
          <a:p>
            <a:pPr>
              <a:defRPr/>
            </a:pPr>
            <a:r>
              <a:rPr lang="es-ES" sz="2000" b="1" dirty="0">
                <a:solidFill>
                  <a:schemeClr val="tx1"/>
                </a:solidFill>
                <a:latin typeface="Arial" pitchFamily="34" charset="0"/>
              </a:rPr>
              <a:t>Don Juan y  Fuenteovejuna</a:t>
            </a:r>
          </a:p>
        </p:txBody>
      </p:sp>
      <p:pic>
        <p:nvPicPr>
          <p:cNvPr id="3" name="Imagen 2">
            <a:hlinkClick r:id="rId2"/>
            <a:extLst>
              <a:ext uri="{FF2B5EF4-FFF2-40B4-BE49-F238E27FC236}">
                <a16:creationId xmlns:a16="http://schemas.microsoft.com/office/drawing/2014/main" xmlns="" id="{227A0A27-BF61-468B-8A29-F2B6AE11E939}"/>
              </a:ext>
            </a:extLst>
          </p:cNvPr>
          <p:cNvPicPr>
            <a:picLocks noChangeAspect="1"/>
          </p:cNvPicPr>
          <p:nvPr/>
        </p:nvPicPr>
        <p:blipFill>
          <a:blip r:embed="rId3"/>
          <a:stretch>
            <a:fillRect/>
          </a:stretch>
        </p:blipFill>
        <p:spPr>
          <a:xfrm>
            <a:off x="4708452" y="1822512"/>
            <a:ext cx="4299766" cy="3334680"/>
          </a:xfrm>
          <a:prstGeom prst="rect">
            <a:avLst/>
          </a:prstGeom>
          <a:effectLst>
            <a:outerShdw blurRad="152400" dist="152400" dir="5400000" algn="ctr" rotWithShape="0">
              <a:schemeClr val="bg1"/>
            </a:outerShdw>
          </a:effectLst>
        </p:spPr>
      </p:pic>
      <p:pic>
        <p:nvPicPr>
          <p:cNvPr id="4" name="Imagen 3">
            <a:hlinkClick r:id="rId4"/>
            <a:extLst>
              <a:ext uri="{FF2B5EF4-FFF2-40B4-BE49-F238E27FC236}">
                <a16:creationId xmlns:a16="http://schemas.microsoft.com/office/drawing/2014/main" xmlns="" id="{B9F2383F-161E-48D7-89B2-9661562D76FE}"/>
              </a:ext>
            </a:extLst>
          </p:cNvPr>
          <p:cNvPicPr>
            <a:picLocks noChangeAspect="1"/>
          </p:cNvPicPr>
          <p:nvPr/>
        </p:nvPicPr>
        <p:blipFill>
          <a:blip r:embed="rId5"/>
          <a:stretch>
            <a:fillRect/>
          </a:stretch>
        </p:blipFill>
        <p:spPr>
          <a:xfrm>
            <a:off x="298051" y="1822512"/>
            <a:ext cx="4109526" cy="3334680"/>
          </a:xfrm>
          <a:prstGeom prst="rect">
            <a:avLst/>
          </a:prstGeom>
          <a:effectLst>
            <a:outerShdw blurRad="152400" dist="152400" dir="5400000" algn="ctr" rotWithShape="0">
              <a:schemeClr val="bg1"/>
            </a:outerShdw>
          </a:effectLst>
        </p:spPr>
      </p:pic>
    </p:spTree>
    <p:extLst>
      <p:ext uri="{BB962C8B-B14F-4D97-AF65-F5344CB8AC3E}">
        <p14:creationId xmlns:p14="http://schemas.microsoft.com/office/powerpoint/2010/main" val="386403703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xmlns="" id="{8D0F3CDA-FE59-4680-9501-69CA6DF5C75C}"/>
              </a:ext>
            </a:extLst>
          </p:cNvPr>
          <p:cNvSpPr/>
          <p:nvPr/>
        </p:nvSpPr>
        <p:spPr>
          <a:xfrm>
            <a:off x="1259632" y="2305615"/>
            <a:ext cx="7056783" cy="2246769"/>
          </a:xfrm>
          <a:prstGeom prst="rect">
            <a:avLst/>
          </a:prstGeom>
          <a:ln w="6350">
            <a:solidFill>
              <a:schemeClr val="bg1"/>
            </a:solidFill>
          </a:ln>
        </p:spPr>
        <p:txBody>
          <a:bodyPr wrap="square">
            <a:spAutoFit/>
          </a:bodyPr>
          <a:lstStyle/>
          <a:p>
            <a:pPr marL="285744" indent="-285744" algn="l">
              <a:spcAft>
                <a:spcPts val="0"/>
              </a:spcAft>
              <a:buFont typeface="Wingdings" panose="05000000000000000000" pitchFamily="2" charset="2"/>
              <a:buChar char="v"/>
            </a:pPr>
            <a:endParaRPr lang="es-ES_tradnl"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algn="l">
              <a:spcAft>
                <a:spcPts val="0"/>
              </a:spcAft>
            </a:pPr>
            <a:endParaRPr lang="es-ES_tradnl" b="1" dirty="0">
              <a:solidFill>
                <a:srgbClr val="C00000"/>
              </a:solidFill>
              <a:latin typeface="Calibri" panose="020F0502020204030204" pitchFamily="34" charset="0"/>
              <a:ea typeface="Calibri" panose="020F0502020204030204" pitchFamily="34" charset="0"/>
              <a:cs typeface="Times New Roman" panose="02020603050405020304" pitchFamily="18" charset="0"/>
            </a:endParaRPr>
          </a:p>
          <a:p>
            <a:pPr marL="285744" indent="-285744" algn="l">
              <a:spcAft>
                <a:spcPts val="0"/>
              </a:spcAft>
              <a:buFont typeface="Wingdings" panose="05000000000000000000" pitchFamily="2" charset="2"/>
              <a:buChar char="v"/>
            </a:pPr>
            <a:r>
              <a:rPr lang="es-ES" sz="2400" b="1" i="1" dirty="0">
                <a:solidFill>
                  <a:srgbClr val="C00000"/>
                </a:solidFill>
                <a:latin typeface="Calibri" panose="020F0502020204030204" pitchFamily="34" charset="0"/>
                <a:ea typeface="Times New Roman" panose="02020603050405020304" pitchFamily="18" charset="0"/>
                <a:cs typeface="Times New Roman" panose="02020603050405020304" pitchFamily="18" charset="0"/>
              </a:rPr>
              <a:t>La dama boba </a:t>
            </a:r>
            <a:r>
              <a:rPr lang="es-ES" sz="2400" b="1" dirty="0">
                <a:solidFill>
                  <a:srgbClr val="C00000"/>
                </a:solidFill>
                <a:latin typeface="Calibri" panose="020F0502020204030204" pitchFamily="34" charset="0"/>
                <a:ea typeface="Times New Roman" panose="02020603050405020304" pitchFamily="18" charset="0"/>
                <a:cs typeface="Times New Roman" panose="02020603050405020304" pitchFamily="18" charset="0"/>
              </a:rPr>
              <a:t>de Lope de Vega para viajar con los alumnos por la historia del teatro español del Siglo de Oro</a:t>
            </a:r>
          </a:p>
          <a:p>
            <a:pPr algn="l">
              <a:spcAft>
                <a:spcPts val="0"/>
              </a:spcAft>
            </a:pPr>
            <a:endParaRPr lang="es-ES_tradnl"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71309941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6" name="15 CuadroTexto"/>
          <p:cNvSpPr txBox="1"/>
          <p:nvPr/>
        </p:nvSpPr>
        <p:spPr>
          <a:xfrm>
            <a:off x="352782" y="548680"/>
            <a:ext cx="8566292" cy="276999"/>
          </a:xfrm>
          <a:prstGeom prst="rect">
            <a:avLst/>
          </a:prstGeom>
          <a:solidFill>
            <a:schemeClr val="bg1">
              <a:lumMod val="75000"/>
            </a:schemeClr>
          </a:solidFill>
          <a:ln>
            <a:solidFill>
              <a:schemeClr val="accent1"/>
            </a:solidFill>
          </a:ln>
          <a:effectLst/>
        </p:spPr>
        <p:txBody>
          <a:bodyPr wrap="square">
            <a:spAutoFit/>
          </a:bodyPr>
          <a:lstStyle/>
          <a:p>
            <a:pPr>
              <a:defRPr/>
            </a:pPr>
            <a:r>
              <a:rPr lang="es-ES" sz="1200" b="1" i="1" dirty="0">
                <a:solidFill>
                  <a:schemeClr val="tx1"/>
                </a:solidFill>
                <a:latin typeface="Arial" pitchFamily="34" charset="0"/>
              </a:rPr>
              <a:t>La dama boba </a:t>
            </a:r>
            <a:r>
              <a:rPr lang="es-ES" sz="1200" b="1" dirty="0">
                <a:solidFill>
                  <a:schemeClr val="tx1"/>
                </a:solidFill>
                <a:latin typeface="Arial" pitchFamily="34" charset="0"/>
              </a:rPr>
              <a:t>de Lope de Vega para viajar con los alumnos por la historia del teatro español del Siglo de Oro</a:t>
            </a:r>
            <a:endParaRPr lang="es-ES" sz="2000" b="1" dirty="0">
              <a:solidFill>
                <a:schemeClr val="tx1"/>
              </a:solidFill>
              <a:latin typeface="Arial" pitchFamily="34" charset="0"/>
            </a:endParaRPr>
          </a:p>
        </p:txBody>
      </p:sp>
      <p:pic>
        <p:nvPicPr>
          <p:cNvPr id="2" name="Imagen 1">
            <a:hlinkClick r:id="rId2"/>
            <a:extLst>
              <a:ext uri="{FF2B5EF4-FFF2-40B4-BE49-F238E27FC236}">
                <a16:creationId xmlns:a16="http://schemas.microsoft.com/office/drawing/2014/main" xmlns="" id="{B2757DC9-7EE8-42DC-B284-76B0C937A3C0}"/>
              </a:ext>
            </a:extLst>
          </p:cNvPr>
          <p:cNvPicPr>
            <a:picLocks noChangeAspect="1"/>
          </p:cNvPicPr>
          <p:nvPr/>
        </p:nvPicPr>
        <p:blipFill>
          <a:blip r:embed="rId3"/>
          <a:stretch>
            <a:fillRect/>
          </a:stretch>
        </p:blipFill>
        <p:spPr>
          <a:xfrm>
            <a:off x="352781" y="1052736"/>
            <a:ext cx="8566292" cy="4824536"/>
          </a:xfrm>
          <a:prstGeom prst="rect">
            <a:avLst/>
          </a:prstGeom>
        </p:spPr>
      </p:pic>
    </p:spTree>
    <p:extLst>
      <p:ext uri="{BB962C8B-B14F-4D97-AF65-F5344CB8AC3E}">
        <p14:creationId xmlns:p14="http://schemas.microsoft.com/office/powerpoint/2010/main" val="162321129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xmlns="" id="{8D0F3CDA-FE59-4680-9501-69CA6DF5C75C}"/>
              </a:ext>
            </a:extLst>
          </p:cNvPr>
          <p:cNvSpPr/>
          <p:nvPr/>
        </p:nvSpPr>
        <p:spPr>
          <a:xfrm>
            <a:off x="1259632" y="2305615"/>
            <a:ext cx="7056783" cy="2616101"/>
          </a:xfrm>
          <a:prstGeom prst="rect">
            <a:avLst/>
          </a:prstGeom>
          <a:ln w="6350">
            <a:solidFill>
              <a:schemeClr val="bg1"/>
            </a:solidFill>
          </a:ln>
        </p:spPr>
        <p:txBody>
          <a:bodyPr wrap="square">
            <a:spAutoFit/>
          </a:bodyPr>
          <a:lstStyle/>
          <a:p>
            <a:pPr marL="285744" indent="-285744" algn="l">
              <a:spcAft>
                <a:spcPts val="0"/>
              </a:spcAft>
              <a:buFont typeface="Wingdings" panose="05000000000000000000" pitchFamily="2" charset="2"/>
              <a:buChar char="v"/>
            </a:pPr>
            <a:endParaRPr lang="es-ES_tradnl"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algn="l">
              <a:spcAft>
                <a:spcPts val="0"/>
              </a:spcAft>
            </a:pPr>
            <a:endParaRPr lang="es-ES_tradnl" b="1" dirty="0">
              <a:solidFill>
                <a:srgbClr val="C00000"/>
              </a:solidFill>
              <a:latin typeface="Calibri" panose="020F0502020204030204" pitchFamily="34" charset="0"/>
              <a:ea typeface="Calibri" panose="020F0502020204030204" pitchFamily="34" charset="0"/>
              <a:cs typeface="Times New Roman" panose="02020603050405020304" pitchFamily="18" charset="0"/>
            </a:endParaRPr>
          </a:p>
          <a:p>
            <a:pPr marL="285744" indent="-285744" algn="l">
              <a:spcAft>
                <a:spcPts val="0"/>
              </a:spcAft>
              <a:buFont typeface="Wingdings" panose="05000000000000000000" pitchFamily="2" charset="2"/>
              <a:buChar char="v"/>
            </a:pPr>
            <a:r>
              <a:rPr lang="es-ES" sz="2400" b="1" dirty="0">
                <a:solidFill>
                  <a:srgbClr val="C00000"/>
                </a:solidFill>
                <a:latin typeface="Calibri" panose="020F0502020204030204" pitchFamily="34" charset="0"/>
                <a:ea typeface="Times New Roman" panose="02020603050405020304" pitchFamily="18" charset="0"/>
                <a:cs typeface="Times New Roman" panose="02020603050405020304" pitchFamily="18" charset="0"/>
              </a:rPr>
              <a:t>El teatro clásico en la era digital. Materiales para el aula en Internet, un almacén extraordinario de recursos. Textos. Reconstrucciones virtuales de espacios. Vídeos de espectáculos</a:t>
            </a:r>
          </a:p>
          <a:p>
            <a:pPr algn="l">
              <a:spcAft>
                <a:spcPts val="0"/>
              </a:spcAft>
            </a:pPr>
            <a:endParaRPr lang="es-ES_tradnl"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3" name="Rectángulo 2">
            <a:extLst>
              <a:ext uri="{FF2B5EF4-FFF2-40B4-BE49-F238E27FC236}">
                <a16:creationId xmlns:a16="http://schemas.microsoft.com/office/drawing/2014/main" xmlns="" id="{50E2D97E-5C47-4AE0-922B-A88E70A32070}"/>
              </a:ext>
            </a:extLst>
          </p:cNvPr>
          <p:cNvSpPr/>
          <p:nvPr/>
        </p:nvSpPr>
        <p:spPr>
          <a:xfrm>
            <a:off x="1259632" y="466802"/>
            <a:ext cx="7056783" cy="307777"/>
          </a:xfrm>
          <a:prstGeom prst="rect">
            <a:avLst/>
          </a:prstGeom>
          <a:ln w="3175">
            <a:solidFill>
              <a:schemeClr val="bg1"/>
            </a:solidFill>
          </a:ln>
        </p:spPr>
        <p:txBody>
          <a:bodyPr wrap="square">
            <a:spAutoFit/>
          </a:bodyPr>
          <a:lstStyle/>
          <a:p>
            <a:r>
              <a:rPr lang="es-ES" dirty="0">
                <a:solidFill>
                  <a:schemeClr val="bg1"/>
                </a:solidFill>
                <a:latin typeface="Calibri" panose="020F0502020204030204" pitchFamily="34" charset="0"/>
              </a:rPr>
              <a:t>Curso · EL TEATRO COMO HERRAMIENTA EDUCATIVA ·  </a:t>
            </a:r>
            <a:r>
              <a:rPr lang="es-ES" dirty="0" err="1">
                <a:solidFill>
                  <a:schemeClr val="bg1"/>
                </a:solidFill>
                <a:latin typeface="Calibri" panose="020F0502020204030204" pitchFamily="34" charset="0"/>
              </a:rPr>
              <a:t>CFIE</a:t>
            </a:r>
            <a:r>
              <a:rPr lang="es-ES" dirty="0">
                <a:solidFill>
                  <a:schemeClr val="bg1"/>
                </a:solidFill>
                <a:latin typeface="Calibri" panose="020F0502020204030204" pitchFamily="34" charset="0"/>
              </a:rPr>
              <a:t> Salamanca  · 2022 </a:t>
            </a:r>
            <a:endParaRPr lang="es-ES_tradnl" dirty="0">
              <a:solidFill>
                <a:schemeClr val="bg1"/>
              </a:solidFill>
            </a:endParaRPr>
          </a:p>
        </p:txBody>
      </p:sp>
    </p:spTree>
    <p:extLst>
      <p:ext uri="{BB962C8B-B14F-4D97-AF65-F5344CB8AC3E}">
        <p14:creationId xmlns:p14="http://schemas.microsoft.com/office/powerpoint/2010/main" val="191067511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Imagen 1">
            <a:hlinkClick r:id="rId2"/>
            <a:extLst>
              <a:ext uri="{FF2B5EF4-FFF2-40B4-BE49-F238E27FC236}">
                <a16:creationId xmlns:a16="http://schemas.microsoft.com/office/drawing/2014/main" xmlns="" id="{D4FF6B59-64F5-4740-9931-CF269973A9F4}"/>
              </a:ext>
            </a:extLst>
          </p:cNvPr>
          <p:cNvPicPr>
            <a:picLocks noChangeAspect="1"/>
          </p:cNvPicPr>
          <p:nvPr/>
        </p:nvPicPr>
        <p:blipFill>
          <a:blip r:embed="rId3"/>
          <a:stretch>
            <a:fillRect/>
          </a:stretch>
        </p:blipFill>
        <p:spPr>
          <a:xfrm>
            <a:off x="0" y="452115"/>
            <a:ext cx="9144000" cy="5953775"/>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xmlns="" id="{B5C19906-98E8-42A6-87B9-9115D48F54CF}"/>
              </a:ext>
            </a:extLst>
          </p:cNvPr>
          <p:cNvPicPr>
            <a:picLocks noChangeAspect="1"/>
          </p:cNvPicPr>
          <p:nvPr/>
        </p:nvPicPr>
        <p:blipFill>
          <a:blip r:embed="rId2"/>
          <a:stretch>
            <a:fillRect/>
          </a:stretch>
        </p:blipFill>
        <p:spPr>
          <a:xfrm>
            <a:off x="71268" y="450576"/>
            <a:ext cx="9001467" cy="5956853"/>
          </a:xfrm>
          <a:prstGeom prst="rect">
            <a:avLst/>
          </a:prstGeom>
        </p:spPr>
      </p:pic>
    </p:spTree>
    <p:extLst>
      <p:ext uri="{BB962C8B-B14F-4D97-AF65-F5344CB8AC3E}">
        <p14:creationId xmlns:p14="http://schemas.microsoft.com/office/powerpoint/2010/main" val="866039440"/>
      </p:ext>
    </p:extLst>
  </p:cSld>
  <p:clrMapOvr>
    <a:masterClrMapping/>
  </p:clrMapOvr>
</p:sld>
</file>

<file path=ppt/theme/theme1.xml><?xml version="1.0" encoding="utf-8"?>
<a:theme xmlns:a="http://schemas.openxmlformats.org/drawingml/2006/main" name="Diseño predeterminado">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Diseño predeterminado">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0" cap="flat" cmpd="sng" algn="ctr">
              <a:solidFill>
                <a:srgbClr val="197693"/>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ctr" defTabSz="914400" rtl="0" eaLnBrk="1" fontAlgn="base" latinLnBrk="0" hangingPunct="1">
          <a:lnSpc>
            <a:spcPct val="100000"/>
          </a:lnSpc>
          <a:spcBef>
            <a:spcPct val="50000"/>
          </a:spcBef>
          <a:spcAft>
            <a:spcPct val="0"/>
          </a:spcAft>
          <a:buClrTx/>
          <a:buSzTx/>
          <a:buFontTx/>
          <a:buNone/>
          <a:tabLst/>
          <a:defRPr kumimoji="0" lang="es-ES" sz="1400" b="0" i="0" u="none" strike="noStrike" cap="none" normalizeH="0" baseline="0" smtClean="0">
            <a:ln>
              <a:noFill/>
            </a:ln>
            <a:solidFill>
              <a:schemeClr val="tx2"/>
            </a:solidFill>
            <a:effectLst/>
            <a:latin typeface="Arial" pitchFamily="34"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0" cap="flat" cmpd="sng" algn="ctr">
              <a:solidFill>
                <a:srgbClr val="197693"/>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ctr" defTabSz="914400" rtl="0" eaLnBrk="1" fontAlgn="base" latinLnBrk="0" hangingPunct="1">
          <a:lnSpc>
            <a:spcPct val="100000"/>
          </a:lnSpc>
          <a:spcBef>
            <a:spcPct val="50000"/>
          </a:spcBef>
          <a:spcAft>
            <a:spcPct val="0"/>
          </a:spcAft>
          <a:buClrTx/>
          <a:buSzTx/>
          <a:buFontTx/>
          <a:buNone/>
          <a:tabLst/>
          <a:defRPr kumimoji="0" lang="es-ES" sz="1400" b="0" i="0" u="none" strike="noStrike" cap="none" normalizeH="0" baseline="0" smtClean="0">
            <a:ln>
              <a:noFill/>
            </a:ln>
            <a:solidFill>
              <a:schemeClr val="tx2"/>
            </a:solidFill>
            <a:effectLst/>
            <a:latin typeface="Arial" pitchFamily="34" charset="0"/>
          </a:defRPr>
        </a:defPPr>
      </a:lstStyle>
    </a:lnDef>
  </a:objectDefaults>
  <a:extraClrSchemeLst>
    <a:extraClrScheme>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iseño predeterminad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iseño predeterminad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iseño predeterminad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iseño predeterminado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iseño predeterminad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iseño predeterminad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iseño predeterminad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iseño predeterminad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iseño predeterminad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2521</TotalTime>
  <Words>1815</Words>
  <Application>Microsoft Office PowerPoint</Application>
  <PresentationFormat>Presentación en pantalla (4:3)</PresentationFormat>
  <Paragraphs>147</Paragraphs>
  <Slides>29</Slides>
  <Notes>1</Notes>
  <HiddenSlides>0</HiddenSlides>
  <MMClips>0</MMClips>
  <ScaleCrop>false</ScaleCrop>
  <HeadingPairs>
    <vt:vector size="4" baseType="variant">
      <vt:variant>
        <vt:lpstr>Tema</vt:lpstr>
      </vt:variant>
      <vt:variant>
        <vt:i4>1</vt:i4>
      </vt:variant>
      <vt:variant>
        <vt:lpstr>Títulos de diapositiva</vt:lpstr>
      </vt:variant>
      <vt:variant>
        <vt:i4>29</vt:i4>
      </vt:variant>
    </vt:vector>
  </HeadingPairs>
  <TitlesOfParts>
    <vt:vector size="30" baseType="lpstr">
      <vt:lpstr>Diseño predeterminado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Germán Vega García-Luengos</dc:title>
  <dc:creator>Germán Vega García-Luengos</dc:creator>
  <cp:lastModifiedBy>CFIE</cp:lastModifiedBy>
  <cp:revision>382</cp:revision>
  <cp:lastPrinted>2022-05-15T22:17:58Z</cp:lastPrinted>
  <dcterms:created xsi:type="dcterms:W3CDTF">2008-05-22T06:29:57Z</dcterms:created>
  <dcterms:modified xsi:type="dcterms:W3CDTF">2022-05-20T10:43:24Z</dcterms:modified>
</cp:coreProperties>
</file>