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3" r:id="rId20"/>
    <p:sldId id="274" r:id="rId21"/>
    <p:sldId id="276" r:id="rId22"/>
    <p:sldId id="275" r:id="rId23"/>
    <p:sldId id="278" r:id="rId24"/>
    <p:sldId id="277" r:id="rId25"/>
    <p:sldId id="279" r:id="rId26"/>
    <p:sldId id="280" r:id="rId27"/>
    <p:sldId id="281" r:id="rId28"/>
    <p:sldId id="282" r:id="rId29"/>
    <p:sldId id="284" r:id="rId30"/>
    <p:sldId id="285" r:id="rId31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0EB944-113C-4EDF-80A3-624C4F5E061E}" v="565" dt="2023-11-06T12:36:10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4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418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86C71DCA-E3DA-4F38-A66A-D6DB45F0C9C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4C53BD0-D319-41A6-B459-C68B317BD6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1B6AC-BE30-4A1E-B1C2-11C0D3586F34}" type="datetimeFigureOut">
              <a:rPr lang="es-ES" smtClean="0"/>
              <a:t>14/11/2023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E3A32A-00CD-463B-9515-9F088BA6E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EEAC487-B3FF-486A-8793-9041C4C172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7ED90-78F1-43EB-ADB3-A6697A0B12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72778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E260D-A2CB-4A60-B964-B0EAAC469890}" type="datetimeFigureOut">
              <a:rPr lang="es-ES" noProof="0" smtClean="0"/>
              <a:t>14/11/2023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47650-F839-47EB-BD66-81FAD4E86810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724566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47650-F839-47EB-BD66-81FAD4E8681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8441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F4E480B-94D6-46F9-A2B6-B98D311FDC19}"/>
              </a:ext>
            </a:extLst>
          </p:cNvPr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183CDE-91A1-40C3-8E80-66F89E1C2D53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6756515-F9AA-46BD-8DD2-AA15BA492A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BA365E2-8B71-408B-9092-0104216AC7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EDB8D7A-1BF6-4CDB-B93A-7736955F504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AACD774-5167-46C7-8A62-6E2FE4BE9469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6E0F2D8-452E-48F9-9912-C47EAEAE1802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1FBBF95-430B-427C-A6E8-DB899217FC00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EE64698-3ED2-4395-B7FC-65248E437E0A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E20B1E1-CE09-4C2A-A3FB-DB8026C54E98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CB2405B-A907-48B3-906A-FB3573C0B28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DC8E2D9-6729-4614-8667-C1016D3182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CEEBB1-1A1F-4A2C-B805-719CF98F6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540000"/>
            <a:ext cx="11090273" cy="3798000"/>
          </a:xfrm>
        </p:spPr>
        <p:txBody>
          <a:bodyPr anchor="b"/>
          <a:lstStyle>
            <a:lvl1pPr algn="l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6CC87B-ED2D-4303-BD40-E7AF14C03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8500"/>
            <a:ext cx="7345362" cy="1800224"/>
          </a:xfrm>
        </p:spPr>
        <p:txBody>
          <a:bodyPr/>
          <a:lstStyle>
            <a:lvl1pPr marL="0" indent="0" algn="l">
              <a:buNone/>
              <a:defRPr sz="16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880B4-5679-491C-963F-EC47B048C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65D6D-3F98-4BE8-A069-B9640990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CD51D-8E06-4959-88C9-647415079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67416F32-9D98-4340-82E8-E90CE00AD2AC}"/>
              </a:ext>
            </a:extLst>
          </p:cNvPr>
          <p:cNvGrpSpPr/>
          <p:nvPr/>
        </p:nvGrpSpPr>
        <p:grpSpPr>
          <a:xfrm flipV="1">
            <a:off x="0" y="-1"/>
            <a:ext cx="12191999" cy="6861601"/>
            <a:chOff x="0" y="-1"/>
            <a:chExt cx="12191999" cy="686160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6375AB4-82BB-418F-A50F-6180F68724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FDD54B2-4A3F-4BFE-8FF0-82CA73F4AE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50280" y="2148106"/>
              <a:ext cx="4320000" cy="4320000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0876F96-77AB-4E72-B1D2-FA45F4E3C0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6347046" cy="6347046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B08A2E9-6518-449E-940B-8518A1D850BB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0" y="-1"/>
              <a:ext cx="10800000" cy="6858000"/>
              <a:chOff x="2328000" y="0"/>
              <a:chExt cx="2880000" cy="14400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0A86BE0-76B3-4EA0-BA2D-05266013A814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BA13564-810C-4398-AA63-67B020811FCB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555E1EF-6216-47FA-BBCA-7C0C8C2DAB8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6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D8D85657-6A77-4466-887F-EE948B9CD2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D35498-B0C3-40BD-9407-6D0C0587E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2F85E-0893-4D8C-816A-5193CC6DC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70000">
              <a:defRPr/>
            </a:lvl1pPr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46A9C-9655-49F5-85B3-A8A37F4F5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F896C-71D7-487F-A1B9-CBBE6DF4D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228E8-7B8A-4153-BEB2-BD5A69F25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6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E54407D-DBA4-414C-ACA5-30D7B87C652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BD518BC-8E44-4DAA-A8B9-2CFBD91DCDCD}"/>
                </a:ext>
              </a:extLst>
            </p:cNvPr>
            <p:cNvSpPr/>
            <p:nvPr/>
          </p:nvSpPr>
          <p:spPr>
            <a:xfrm rot="10800000" flipH="1">
              <a:off x="0" y="2019649"/>
              <a:ext cx="4838350" cy="483835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67C3660-39CD-431D-8E64-37508FFEAC9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03875" y="0"/>
              <a:ext cx="6521820" cy="3260910"/>
              <a:chOff x="0" y="0"/>
              <a:chExt cx="2880000" cy="1440000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4CCE569-E461-438A-A235-B96A542AF82F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3F9DF1F-1F74-476C-AD41-22AC3F8A65A0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E49ED5-9713-43D1-AE9E-3F9FE557407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21A2854-1482-4441-85EA-D7B9F3EF56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4887" y="2538000"/>
              <a:ext cx="4320000" cy="4320000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ED36A6D-894D-44DA-851C-345A414F3F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36F1DF-CD42-4695-A7D0-2F5B1930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7345362" cy="5768725"/>
          </a:xfrm>
        </p:spPr>
        <p:txBody>
          <a:bodyPr anchor="t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49160-0F86-4FCA-8718-6980E99C7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5612" y="540000"/>
            <a:ext cx="3565523" cy="5768725"/>
          </a:xfrm>
        </p:spPr>
        <p:txBody>
          <a:bodyPr anchor="t"/>
          <a:lstStyle>
            <a:lvl1pPr marL="0" indent="0">
              <a:buNone/>
              <a:defRPr sz="18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C6CBB-DABA-4F2E-8574-46747E15E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F86BC-9ECC-439C-BF2E-F0B7EF193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42552-C4C9-44EE-B7CB-5A652393B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3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774299-531D-4CAC-881D-7EB68BC99FCC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 useBgFill="1">
          <p:nvSpPr>
            <p:cNvPr id="9" name="Rectangle 8">
              <a:extLst>
                <a:ext uri="{FF2B5EF4-FFF2-40B4-BE49-F238E27FC236}">
                  <a16:creationId xmlns:a16="http://schemas.microsoft.com/office/drawing/2014/main" id="{A17676CF-DDCC-48C1-AC68-CDA0B9E47FD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052D363-F6F5-455B-A2F2-A12B30CEE5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0C396B8-00CA-4AE9-A0A5-B4E2B2A2AC07}"/>
                  </a:ext>
                </a:extLst>
              </p:cNvPr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660166-3107-4058-A259-59B0527306BD}"/>
                  </a:ext>
                </a:extLst>
              </p:cNvPr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2BE934E-3063-4D0F-AFDE-68D58D336CB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39660FA-744A-4CB3-9BED-C59793E3BF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E313EEC-733B-4019-8A0B-3FA768B8DB7A}"/>
                </a:ext>
              </a:extLst>
            </p:cNvPr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21FE91F-780C-4ABD-ADE8-0EFDB7196A10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09EA389-EE78-4475-A390-5EDED23C2D68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E492A94-8867-4C62-9D40-4023C41E0AF8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A3DAD7C5-BA12-4557-8BC4-72C69B0D59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412EC-56C0-4009-B2E3-D63F9EECB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39999"/>
            <a:ext cx="11090275" cy="12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0C84F-F3B7-4BF4-A328-BCF5ADD32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929600"/>
            <a:ext cx="5437186" cy="438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19CD5-DBB4-4749-980D-B5B40ECB6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929600"/>
            <a:ext cx="5437186" cy="438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FC378-6572-43DF-8344-59DE8122C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67A14-246A-4DDF-865C-68F6E169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74B6D-E110-478C-94B9-2F8199E58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443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130F7E5-A40E-4C9C-8E4F-3935B9182C4A}"/>
              </a:ext>
            </a:extLst>
          </p:cNvPr>
          <p:cNvGrpSpPr/>
          <p:nvPr/>
        </p:nvGrpSpPr>
        <p:grpSpPr>
          <a:xfrm>
            <a:off x="0" y="-2"/>
            <a:ext cx="12191999" cy="6858001"/>
            <a:chOff x="0" y="-2"/>
            <a:chExt cx="12191999" cy="685800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E67B504-02A7-4203-87D0-07D333D71917}"/>
                </a:ext>
              </a:extLst>
            </p:cNvPr>
            <p:cNvSpPr/>
            <p:nvPr/>
          </p:nvSpPr>
          <p:spPr>
            <a:xfrm>
              <a:off x="7995665" y="2562224"/>
              <a:ext cx="4196334" cy="429577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40000"/>
                  </a:schemeClr>
                </a:gs>
                <a:gs pos="34000">
                  <a:schemeClr val="accent3">
                    <a:alpha val="20000"/>
                  </a:schemeClr>
                </a:gs>
                <a:gs pos="65000">
                  <a:schemeClr val="accent3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A1158F3-E1C3-400D-8505-628DB94365CE}"/>
                </a:ext>
              </a:extLst>
            </p:cNvPr>
            <p:cNvGrpSpPr/>
            <p:nvPr/>
          </p:nvGrpSpPr>
          <p:grpSpPr>
            <a:xfrm rot="16200000">
              <a:off x="2295528" y="-2295528"/>
              <a:ext cx="6858000" cy="11449051"/>
              <a:chOff x="0" y="2333625"/>
              <a:chExt cx="9515474" cy="376610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AEADDCE-3295-4F24-8700-C93B5457C2B7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95C76A-5429-458C-BC9D-E1053EF7B84F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D0E8A42-259A-43FA-B284-B459D736409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3583369" y="-3583369"/>
              <a:ext cx="4713262" cy="11880000"/>
              <a:chOff x="1" y="0"/>
              <a:chExt cx="8305797" cy="68580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900B4F1-619C-4C0E-B749-1843F22C946A}"/>
                  </a:ext>
                </a:extLst>
              </p:cNvPr>
              <p:cNvSpPr/>
              <p:nvPr/>
            </p:nvSpPr>
            <p:spPr>
              <a:xfrm>
                <a:off x="931" y="342900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E6F70BB-DCCC-4CF0-B5BB-95A965A99947}"/>
                  </a:ext>
                </a:extLst>
              </p:cNvPr>
              <p:cNvSpPr/>
              <p:nvPr/>
            </p:nvSpPr>
            <p:spPr>
              <a:xfrm flipV="1">
                <a:off x="1" y="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3E6C50C-C1DA-44E1-B254-3B7228879DCD}"/>
                </a:ext>
              </a:extLst>
            </p:cNvPr>
            <p:cNvGrpSpPr/>
            <p:nvPr/>
          </p:nvGrpSpPr>
          <p:grpSpPr>
            <a:xfrm>
              <a:off x="2676525" y="0"/>
              <a:ext cx="9515473" cy="3766109"/>
              <a:chOff x="2333625" y="2433367"/>
              <a:chExt cx="9897159" cy="376610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FC6EEED-A40A-4D1C-BE6B-11DD62770607}"/>
                  </a:ext>
                </a:extLst>
              </p:cNvPr>
              <p:cNvSpPr/>
              <p:nvPr/>
            </p:nvSpPr>
            <p:spPr>
              <a:xfrm>
                <a:off x="728220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27FF3FB-FDFC-4659-A7D6-ABED74010E82}"/>
                  </a:ext>
                </a:extLst>
              </p:cNvPr>
              <p:cNvSpPr/>
              <p:nvPr/>
            </p:nvSpPr>
            <p:spPr>
              <a:xfrm flipH="1">
                <a:off x="233362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1548ED5-6668-4672-88DC-40E92508ACA2}"/>
                </a:ext>
              </a:extLst>
            </p:cNvPr>
            <p:cNvGrpSpPr/>
            <p:nvPr/>
          </p:nvGrpSpPr>
          <p:grpSpPr>
            <a:xfrm>
              <a:off x="0" y="0"/>
              <a:ext cx="9515473" cy="3766109"/>
              <a:chOff x="0" y="2333625"/>
              <a:chExt cx="9515473" cy="3766109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75AE1B2-E73F-4E6E-AAFB-FB1C02684D32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750F2D6-C0E1-4AFE-AB87-083292737609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4ECC0D66-F2BE-4BF4-87F6-CE618B5C89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0BCA11-08C2-4C9A-B0A3-31C9051C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39999"/>
            <a:ext cx="11090273" cy="1210396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2CEB0-C969-40EA-A5E2-8D875E28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929783"/>
            <a:ext cx="5448052" cy="792161"/>
          </a:xfrm>
        </p:spPr>
        <p:txBody>
          <a:bodyPr anchor="b"/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F41A6-112E-4305-A0BA-6E119A77A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2937844"/>
            <a:ext cx="5437186" cy="3376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672C5-31B9-443B-8DEE-552364689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3949" y="1929782"/>
            <a:ext cx="5437187" cy="792000"/>
          </a:xfrm>
        </p:spPr>
        <p:txBody>
          <a:bodyPr anchor="b"/>
          <a:lstStyle>
            <a:lvl1pPr marL="0" indent="0">
              <a:buNone/>
              <a:defRPr sz="1600" b="0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18B9D-8B21-4249-A3AD-8FBE48F0F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2937844"/>
            <a:ext cx="5437186" cy="3376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B60881-13B2-4064-84FB-6D071F36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9FCE5D-D5EF-485D-97FA-2614FF96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F204FC-4F66-417C-8E4B-74772ED05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521FD20-B9D4-4FD1-9AAD-F4157555AD62}"/>
              </a:ext>
            </a:extLst>
          </p:cNvPr>
          <p:cNvGrpSpPr/>
          <p:nvPr/>
        </p:nvGrpSpPr>
        <p:grpSpPr>
          <a:xfrm rot="10800000">
            <a:off x="1392000" y="0"/>
            <a:ext cx="10800000" cy="6858000"/>
            <a:chOff x="0" y="0"/>
            <a:chExt cx="108000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477A35-8424-45D6-A66E-8ACFA6C405B5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BFBA1CE-E9AC-40C0-A7F9-E5671F5FEF9C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C2729A-59F8-46A4-9AAA-7665E5966E2D}"/>
              </a:ext>
            </a:extLst>
          </p:cNvPr>
          <p:cNvGrpSpPr>
            <a:grpSpLocks noChangeAspect="1"/>
          </p:cNvGrpSpPr>
          <p:nvPr/>
        </p:nvGrpSpPr>
        <p:grpSpPr>
          <a:xfrm rot="16200000" flipH="1">
            <a:off x="-1714500" y="1714500"/>
            <a:ext cx="6858000" cy="3429000"/>
            <a:chOff x="0" y="0"/>
            <a:chExt cx="2880000" cy="1440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EBBB96-590D-4704-87AD-A00AE2424DE8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89BAB7D-5298-40B9-910B-136D0C6A9934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323EA00-E168-4864-883B-358A7CDF9153}"/>
              </a:ext>
            </a:extLst>
          </p:cNvPr>
          <p:cNvSpPr>
            <a:spLocks noChangeAspect="1"/>
          </p:cNvSpPr>
          <p:nvPr/>
        </p:nvSpPr>
        <p:spPr>
          <a:xfrm rot="10800000">
            <a:off x="5602287" y="268286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4F2DFA-2F27-43FB-B08C-0787FA44B0D1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750354-CD8D-4A3B-A7AC-04622BCB04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3ED3C6-DA43-4D1C-9056-407A4FB1C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1090275" cy="5759450"/>
          </a:xfrm>
        </p:spPr>
        <p:txBody>
          <a:bodyPr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0CEB41-E921-45ED-951A-861E31E01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6B422D-769C-4E63-8763-ABBB88500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8FB6F-2D68-40C0-B628-142011F34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11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ED88E92-14F3-4B58-9E48-1D79E139A89E}"/>
              </a:ext>
            </a:extLst>
          </p:cNvPr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6466AE7-32B6-4334-AF41-B9387E6726C5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59C09F8-90CD-443F-9AA1-D08C56A605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C7304AB-BE7D-45AC-A876-4A24543AE5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E11922B-DDB3-46D7-B1BD-C1CCDB3C42E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580F8F6-E662-4BCD-AC9C-7E5DDBD5A773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A333FE5-ADB0-48EE-A1A6-9AA36DA343A2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B09CD4F-6DF4-48AA-BD35-23E3F2A643F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2223219-ACCC-42F2-A1B4-E3C8C8AB12A4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510B0E9-9BA0-4357-9E04-554C19BAAC89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F06DA80-525A-4C9E-A441-50630AA772A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E841E027-8E53-4FEB-8605-2124D85731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D871A2-AE80-4408-AA95-DC60D132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D122A1-7B97-4979-B319-1CE0A4A49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09A76-7DCD-477A-A6BA-EEA63FF94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5C0F5C-A529-490C-8941-78F10C6A00D3}"/>
              </a:ext>
            </a:extLst>
          </p:cNvPr>
          <p:cNvGrpSpPr/>
          <p:nvPr/>
        </p:nvGrpSpPr>
        <p:grpSpPr>
          <a:xfrm flipH="1">
            <a:off x="0" y="0"/>
            <a:ext cx="12191999" cy="6858001"/>
            <a:chOff x="0" y="-2"/>
            <a:chExt cx="12191999" cy="68580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4A8D739-B942-4545-9459-A6CAF0444D1F}"/>
                </a:ext>
              </a:extLst>
            </p:cNvPr>
            <p:cNvSpPr/>
            <p:nvPr/>
          </p:nvSpPr>
          <p:spPr>
            <a:xfrm>
              <a:off x="7995665" y="2562224"/>
              <a:ext cx="4196334" cy="429577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40000"/>
                  </a:schemeClr>
                </a:gs>
                <a:gs pos="34000">
                  <a:schemeClr val="accent3">
                    <a:alpha val="20000"/>
                  </a:schemeClr>
                </a:gs>
                <a:gs pos="65000">
                  <a:schemeClr val="accent3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BB38CCA-110B-4404-9363-BFFA76C096D2}"/>
                </a:ext>
              </a:extLst>
            </p:cNvPr>
            <p:cNvGrpSpPr/>
            <p:nvPr/>
          </p:nvGrpSpPr>
          <p:grpSpPr>
            <a:xfrm rot="16200000">
              <a:off x="2295528" y="-2295528"/>
              <a:ext cx="6858000" cy="11449051"/>
              <a:chOff x="0" y="2333625"/>
              <a:chExt cx="9515474" cy="376610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223FE99-C58F-4A56-8F8E-2942FF74E4BD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BBD4511-8AB6-4BD3-8410-7FB3EC8D42B2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A8CA067-2248-4BD3-B56E-2C014AEB2273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3583369" y="-3583369"/>
              <a:ext cx="4713262" cy="11880000"/>
              <a:chOff x="1" y="0"/>
              <a:chExt cx="8305797" cy="68580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C017B9B-2727-4255-8F80-9D4C2A5AE297}"/>
                  </a:ext>
                </a:extLst>
              </p:cNvPr>
              <p:cNvSpPr/>
              <p:nvPr/>
            </p:nvSpPr>
            <p:spPr>
              <a:xfrm>
                <a:off x="931" y="342900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93C5F16-BC47-4707-B6B7-DC5262ACDC51}"/>
                  </a:ext>
                </a:extLst>
              </p:cNvPr>
              <p:cNvSpPr/>
              <p:nvPr/>
            </p:nvSpPr>
            <p:spPr>
              <a:xfrm flipV="1">
                <a:off x="1" y="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E88FE13-0734-4BB3-B4D1-7C53A194DA84}"/>
                </a:ext>
              </a:extLst>
            </p:cNvPr>
            <p:cNvGrpSpPr/>
            <p:nvPr/>
          </p:nvGrpSpPr>
          <p:grpSpPr>
            <a:xfrm>
              <a:off x="2676525" y="0"/>
              <a:ext cx="9515473" cy="3766109"/>
              <a:chOff x="2333625" y="2433367"/>
              <a:chExt cx="9897159" cy="376610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C9B7EF7-1EDF-4AC7-8E40-C2801783AC85}"/>
                  </a:ext>
                </a:extLst>
              </p:cNvPr>
              <p:cNvSpPr/>
              <p:nvPr/>
            </p:nvSpPr>
            <p:spPr>
              <a:xfrm>
                <a:off x="728220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25CA0A0-9A3F-498E-983D-B3285EF5AD9A}"/>
                  </a:ext>
                </a:extLst>
              </p:cNvPr>
              <p:cNvSpPr/>
              <p:nvPr/>
            </p:nvSpPr>
            <p:spPr>
              <a:xfrm flipH="1">
                <a:off x="233362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5171814-E4F0-44B5-BC3F-588512210991}"/>
                </a:ext>
              </a:extLst>
            </p:cNvPr>
            <p:cNvGrpSpPr/>
            <p:nvPr/>
          </p:nvGrpSpPr>
          <p:grpSpPr>
            <a:xfrm>
              <a:off x="0" y="0"/>
              <a:ext cx="9515473" cy="3766109"/>
              <a:chOff x="0" y="2333625"/>
              <a:chExt cx="9515473" cy="3766109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E666ACD-EB1C-4732-971B-C3B26061DB82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A4E213B-7F96-44C1-90B3-B72E9387BF73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FE392AA-35E5-40E5-9309-284A0C54106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8188C-9713-46E1-AA5C-C84FE515F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4511425" cy="277177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92CC-893A-4A84-A7E9-F389D83F0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0" y="540000"/>
            <a:ext cx="6408736" cy="5759450"/>
          </a:xfrm>
        </p:spPr>
        <p:txBody>
          <a:bodyPr/>
          <a:lstStyle>
            <a:lvl1pPr>
              <a:defRPr sz="32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C7765-7D44-43DD-A1DF-419D3E1C6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3536950"/>
            <a:ext cx="4511426" cy="2771775"/>
          </a:xfrm>
        </p:spPr>
        <p:txBody>
          <a:bodyPr/>
          <a:lstStyle>
            <a:lvl1pPr marL="0" indent="0">
              <a:buNone/>
              <a:defRPr sz="1600" cap="all" spc="3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36875-AFB0-4905-8C9E-A72B4F597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37ABF-7E70-4E45-A67B-C503BF182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8016CA-2983-47BF-BA09-2130A40C8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2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97E00A2-2906-4C97-9D1F-C789D3ADD373}"/>
              </a:ext>
            </a:extLst>
          </p:cNvPr>
          <p:cNvGrpSpPr/>
          <p:nvPr/>
        </p:nvGrpSpPr>
        <p:grpSpPr>
          <a:xfrm rot="10800000">
            <a:off x="1392000" y="0"/>
            <a:ext cx="10800000" cy="6858000"/>
            <a:chOff x="0" y="0"/>
            <a:chExt cx="10800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CE8EF9-87D6-47FD-B7D3-2D48D8E48AC3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84998E-9D37-4D0D-889A-C67531E5295C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575B0B-C502-438E-967C-64D268031426}"/>
              </a:ext>
            </a:extLst>
          </p:cNvPr>
          <p:cNvGrpSpPr>
            <a:grpSpLocks noChangeAspect="1"/>
          </p:cNvGrpSpPr>
          <p:nvPr/>
        </p:nvGrpSpPr>
        <p:grpSpPr>
          <a:xfrm rot="16200000" flipH="1">
            <a:off x="-1714500" y="1714500"/>
            <a:ext cx="6858000" cy="3429000"/>
            <a:chOff x="0" y="0"/>
            <a:chExt cx="2880000" cy="1440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FC29931-00EB-4F74-BE4C-172A4C282A26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9B4C87-FDD3-406D-BE06-3ABF69905E03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D817A89-A0E1-4190-90AE-0571E6CE8FC6}"/>
              </a:ext>
            </a:extLst>
          </p:cNvPr>
          <p:cNvSpPr>
            <a:spLocks noChangeAspect="1"/>
          </p:cNvSpPr>
          <p:nvPr/>
        </p:nvSpPr>
        <p:spPr>
          <a:xfrm rot="10800000">
            <a:off x="5602287" y="268286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D20388-C666-4992-920D-5F034214950C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AB0CC3-A07E-43B8-9B34-0A67C1806D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1800A6-9706-4B81-B957-C950A5F77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4511425" cy="277177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17652B-AA0D-4574-AF1D-7F7442D84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2400" y="549275"/>
            <a:ext cx="6408736" cy="57594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19547-D24B-4BD1-8C26-318450B17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9999" y="3536950"/>
            <a:ext cx="4511425" cy="2771774"/>
          </a:xfrm>
        </p:spPr>
        <p:txBody>
          <a:bodyPr/>
          <a:lstStyle>
            <a:lvl1pPr marL="0" indent="0">
              <a:buNone/>
              <a:defRPr sz="1600" cap="all" spc="3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A22E6-7E01-4547-8555-B2C197543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0F6BEC-98F3-43FE-BA9B-B046D8917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FAF54-57F0-46F9-A1BA-B554E1401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36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C461672-F18A-4768-9850-0531FD3720BA}"/>
              </a:ext>
            </a:extLst>
          </p:cNvPr>
          <p:cNvGrpSpPr/>
          <p:nvPr/>
        </p:nvGrpSpPr>
        <p:grpSpPr>
          <a:xfrm rot="10800000">
            <a:off x="5921828" y="2876440"/>
            <a:ext cx="6270171" cy="3981559"/>
            <a:chOff x="0" y="0"/>
            <a:chExt cx="10800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FA73898-D78C-45F9-AFC1-2AB16F6725C2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FC423E3-700B-43D6-A2CB-F3C871632C20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2F05B2A-1EC7-4131-B899-C7ECB9A502EB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0" y="-1"/>
            <a:ext cx="9361714" cy="4680857"/>
            <a:chOff x="0" y="0"/>
            <a:chExt cx="2880000" cy="1440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7711D4C-4FFE-4151-B53D-60890F0F5827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9D6393-413D-4151-BC2C-43161BE4A799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A96370B9-6459-4B05-9A8B-A9E7FA8966CD}"/>
              </a:ext>
            </a:extLst>
          </p:cNvPr>
          <p:cNvSpPr>
            <a:spLocks noChangeAspect="1"/>
          </p:cNvSpPr>
          <p:nvPr/>
        </p:nvSpPr>
        <p:spPr>
          <a:xfrm rot="10800000">
            <a:off x="8430794" y="3096793"/>
            <a:ext cx="3761205" cy="37612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3AC0C6-74C3-4E55-AA42-A9F1A4B1B210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2C27A4-86D3-4C83-8022-E37A8672A99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F1FF59-E1BE-4475-953B-5BF6FBC10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090273" cy="18002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1F045-44C5-4165-A640-4E4D33A59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40000" y="2528887"/>
            <a:ext cx="11090276" cy="3779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7047A-D05B-44E9-A240-BDB881C42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CB2E8-A68D-478D-A728-C9612848C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E4F1D-3280-4DB5-B2E0-DA7F1071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56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C627D45-FE54-49FF-A37F-6206993AEFD8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 useBgFill="1">
          <p:nvSpPr>
            <p:cNvPr id="8" name="Rectangle 7">
              <a:extLst>
                <a:ext uri="{FF2B5EF4-FFF2-40B4-BE49-F238E27FC236}">
                  <a16:creationId xmlns:a16="http://schemas.microsoft.com/office/drawing/2014/main" id="{879CEFA6-CCA5-4FEF-B53D-E74B1E67E9C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CFCD768-2100-4B20-87EF-9F92EFBD8FA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0D1B599-DFF1-4E00-9EAE-EE32BD7B4860}"/>
                  </a:ext>
                </a:extLst>
              </p:cNvPr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0FCF7F6-290B-4DE7-BA60-863CBF95C2AF}"/>
                  </a:ext>
                </a:extLst>
              </p:cNvPr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9358AB-E1C9-402B-9F3F-28B4F50DAC6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78C24EC-8C5D-4A7E-9D57-C752E0DC94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6C0B30A-4855-4424-B3A8-AC110CA8356F}"/>
                </a:ext>
              </a:extLst>
            </p:cNvPr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C119EB9-1A9A-45A4-AE16-9968A70C5C35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A5B7B85-4DC3-4343-B734-4852DD5DF033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3F3733E-DBA5-4A25-9315-B7A1A5E7A1FF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AB30D07-BE85-45CD-8055-8C57B00E29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7FFCCA-9DBF-4E0A-BDC6-F7B8F39BD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12238" y="539999"/>
            <a:ext cx="2628900" cy="57687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1F1B23-21CD-4A3B-938B-5502019A1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50863" y="539999"/>
            <a:ext cx="8245475" cy="57687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9C884-5A98-4C01-BB89-098AC696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54D22-9CD7-4FC6-9444-21948246C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ECC14-D66C-401A-A0C9-DFCA553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52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749C77-AA3A-4DA0-9E20-32FCD2B8B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101135" cy="18095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DC81A-9B5E-4A92-AA7B-3D750F95F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2528887"/>
            <a:ext cx="11101136" cy="377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B8083-48FB-4D6A-B77A-262FE3E23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DA5BD-F7C8-4883-81D1-EF1F6F00E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none" spc="100" baseline="0">
                <a:solidFill>
                  <a:schemeClr val="tx1"/>
                </a:solidFill>
              </a:defRPr>
            </a:lvl1pPr>
          </a:lstStyle>
          <a:p>
            <a:pPr algn="r"/>
            <a:fld id="{7CF0BCE0-945C-4FDF-95A1-2149B1FF5B83}" type="datetimeFigureOut">
              <a:rPr lang="en-US" smtClean="0"/>
              <a:pPr algn="r"/>
              <a:t>11/14/2023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8FEDB-2614-400B-9C19-0F4D448D9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4CD77608-3819-479B-BB98-C216BA724EFE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202940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ferentes gráficos dibujados a mano">
            <a:extLst>
              <a:ext uri="{FF2B5EF4-FFF2-40B4-BE49-F238E27FC236}">
                <a16:creationId xmlns:a16="http://schemas.microsoft.com/office/drawing/2014/main" id="{FD1795F4-CC5F-77AA-BE5C-D75E755968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alphaModFix/>
          </a:blip>
          <a:srcRect t="5" r="6245" b="6245"/>
          <a:stretch/>
        </p:blipFill>
        <p:spPr>
          <a:xfrm>
            <a:off x="-151206" y="103477"/>
            <a:ext cx="12192687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4A5CBF4-323E-4A2D-A9CD-A3CC0050D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2406074" y="-5"/>
            <a:ext cx="9785926" cy="6858004"/>
            <a:chOff x="0" y="-3"/>
            <a:chExt cx="9785926" cy="685800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5BFDCD0-B536-4527-AB6E-79B0E4EDD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-3"/>
              <a:ext cx="9767888" cy="6858003"/>
              <a:chOff x="0" y="-3"/>
              <a:chExt cx="9767888" cy="6858003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850C5E2-9BE7-4321-8945-320FE5AA9C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428999"/>
                <a:ext cx="9767888" cy="3429001"/>
              </a:xfrm>
              <a:prstGeom prst="rect">
                <a:avLst/>
              </a:prstGeom>
              <a:gradFill flip="none" rotWithShape="1">
                <a:gsLst>
                  <a:gs pos="32000">
                    <a:schemeClr val="bg1">
                      <a:alpha val="60000"/>
                    </a:schemeClr>
                  </a:gs>
                  <a:gs pos="0">
                    <a:schemeClr val="bg1">
                      <a:alpha val="80000"/>
                    </a:schemeClr>
                  </a:gs>
                  <a:gs pos="63000">
                    <a:schemeClr val="bg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7B89D3D-F057-4F89-87AC-DBA5FD04CE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V="1">
                <a:off x="0" y="-3"/>
                <a:ext cx="9767888" cy="3428999"/>
              </a:xfrm>
              <a:prstGeom prst="rect">
                <a:avLst/>
              </a:prstGeom>
              <a:gradFill flip="none" rotWithShape="1">
                <a:gsLst>
                  <a:gs pos="32000">
                    <a:schemeClr val="bg1">
                      <a:alpha val="60000"/>
                    </a:schemeClr>
                  </a:gs>
                  <a:gs pos="0">
                    <a:schemeClr val="bg1">
                      <a:alpha val="80000"/>
                    </a:schemeClr>
                  </a:gs>
                  <a:gs pos="63000">
                    <a:schemeClr val="bg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5B5518D-4B46-4866-BF9F-D6550DA002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-1"/>
              <a:ext cx="9785926" cy="6858002"/>
              <a:chOff x="0" y="-1"/>
              <a:chExt cx="9785926" cy="685800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1673445-12E5-48F8-BEF8-87016BBC52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429000"/>
                <a:ext cx="9785926" cy="342900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/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ACC629B-B138-4925-BE58-F4E4E2CC83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V="1">
                <a:off x="0" y="-1"/>
                <a:ext cx="9785926" cy="342899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/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565D01-6AAA-4149-B7F9-257DDE044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V="1">
              <a:off x="1241733" y="-1241732"/>
              <a:ext cx="6312874" cy="8796338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A26A215-743C-44FA-BCDF-557D447DD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-1"/>
              <a:ext cx="9768670" cy="6858002"/>
              <a:chOff x="0" y="-1"/>
              <a:chExt cx="9768670" cy="6858002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DC24E92-BC4D-4062-B4E9-06E64DFC6F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82" y="3429000"/>
                <a:ext cx="9767888" cy="342900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36FDDFC-223B-4390-8055-FA8AA406EF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V="1">
                <a:off x="0" y="-1"/>
                <a:ext cx="9767888" cy="342899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049719" y="765778"/>
            <a:ext cx="4500561" cy="4259814"/>
          </a:xfrm>
        </p:spPr>
        <p:txBody>
          <a:bodyPr rtlCol="0">
            <a:normAutofit/>
          </a:bodyPr>
          <a:lstStyle/>
          <a:p>
            <a:pPr algn="ctr"/>
            <a:r>
              <a:rPr lang="es-ES" sz="8100" dirty="0">
                <a:solidFill>
                  <a:srgbClr val="FFFFFF"/>
                </a:solidFill>
              </a:rPr>
              <a:t>Ponencia TIC 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153200" y="4988476"/>
            <a:ext cx="4500561" cy="1320249"/>
          </a:xfrm>
        </p:spPr>
        <p:txBody>
          <a:bodyPr vert="horz" lIns="91440" tIns="91440" rIns="91440" bIns="91440" rtlCol="0"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Alejandro gallego panero.</a:t>
            </a:r>
          </a:p>
        </p:txBody>
      </p:sp>
    </p:spTree>
    <p:extLst>
      <p:ext uri="{BB962C8B-B14F-4D97-AF65-F5344CB8AC3E}">
        <p14:creationId xmlns:p14="http://schemas.microsoft.com/office/powerpoint/2010/main" val="12863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FBB1F1-4B28-8E9C-475E-2D9602AD5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PUNTOS DE INTERÉS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A15B62-906A-BB6E-73D2-8B858DD8D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69875" indent="-269875"/>
            <a:endParaRPr lang="es-ES" dirty="0"/>
          </a:p>
          <a:p>
            <a:pPr marL="269875" indent="-269875"/>
            <a:r>
              <a:rPr lang="es-ES" sz="2400" dirty="0"/>
              <a:t>COMPETENCIA DIGITAL.</a:t>
            </a:r>
          </a:p>
          <a:p>
            <a:pPr marL="269875" indent="-269875"/>
            <a:r>
              <a:rPr lang="es-ES" sz="2400" dirty="0"/>
              <a:t>SYMBALOO.</a:t>
            </a:r>
          </a:p>
          <a:p>
            <a:pPr marL="269875" indent="-269875"/>
            <a:r>
              <a:rPr lang="es-ES" sz="2400" dirty="0"/>
              <a:t>PLICKERS.</a:t>
            </a:r>
          </a:p>
          <a:p>
            <a:pPr marL="269875" indent="-269875"/>
            <a:r>
              <a:rPr lang="es-ES" sz="2400" dirty="0"/>
              <a:t>QUIZZIZ.</a:t>
            </a:r>
          </a:p>
          <a:p>
            <a:pPr marL="269875" indent="-269875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6254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07D3D1-51DD-A2E0-F152-76F08080A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0" indent="-1143000" algn="ctr">
              <a:buAutoNum type="arabicPeriod"/>
            </a:pPr>
            <a:r>
              <a:rPr lang="es-ES" dirty="0"/>
              <a:t>COMPETENCIA DIGITAL.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0AE132-2EFA-B215-46B3-830A84FCF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dirty="0">
                <a:ea typeface="+mn-lt"/>
                <a:cs typeface="+mn-lt"/>
              </a:rPr>
              <a:t>La competencia digital que certificaremos con este curso y con el Grupo de Trabajo es </a:t>
            </a:r>
            <a:r>
              <a:rPr lang="es-ES" b="1" dirty="0">
                <a:ea typeface="+mn-lt"/>
                <a:cs typeface="+mn-lt"/>
              </a:rPr>
              <a:t>B1</a:t>
            </a:r>
            <a:r>
              <a:rPr lang="es-ES" dirty="0">
                <a:ea typeface="+mn-lt"/>
                <a:cs typeface="+mn-lt"/>
              </a:rPr>
              <a:t> en:</a:t>
            </a:r>
            <a:endParaRPr lang="es-ES" dirty="0"/>
          </a:p>
          <a:p>
            <a:pPr marL="0" indent="0">
              <a:buNone/>
            </a:pPr>
            <a:endParaRPr lang="es-ES" dirty="0">
              <a:ea typeface="+mn-lt"/>
              <a:cs typeface="+mn-lt"/>
            </a:endParaRPr>
          </a:p>
          <a:p>
            <a:pPr marL="269875" indent="-269875"/>
            <a:r>
              <a:rPr lang="es-ES" dirty="0">
                <a:ea typeface="+mn-lt"/>
                <a:cs typeface="+mn-lt"/>
              </a:rPr>
              <a:t>Área 1: Compromiso profesional.</a:t>
            </a:r>
          </a:p>
          <a:p>
            <a:pPr marL="269875" indent="-269875"/>
            <a:r>
              <a:rPr lang="es-ES" dirty="0">
                <a:ea typeface="+mn-lt"/>
                <a:cs typeface="+mn-lt"/>
              </a:rPr>
              <a:t>Área 2: Contenidos digitales.</a:t>
            </a:r>
          </a:p>
          <a:p>
            <a:pPr marL="269875" indent="-269875"/>
            <a:r>
              <a:rPr lang="es-ES" dirty="0">
                <a:ea typeface="+mn-lt"/>
                <a:cs typeface="+mn-lt"/>
              </a:rPr>
              <a:t>Área 3: Enseñanza-aprendizaje.</a:t>
            </a:r>
          </a:p>
          <a:p>
            <a:pPr marL="269875" indent="-269875"/>
            <a:r>
              <a:rPr lang="es-ES" dirty="0">
                <a:ea typeface="+mn-lt"/>
                <a:cs typeface="+mn-lt"/>
              </a:rPr>
              <a:t>Área 5: Empoderamiento del alumnado.</a:t>
            </a:r>
            <a:endParaRPr lang="es-ES" dirty="0"/>
          </a:p>
          <a:p>
            <a:pPr marL="269875" indent="-269875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84634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9F009-5BBC-15F1-6974-7ACC020D6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2. </a:t>
            </a:r>
            <a:r>
              <a:rPr lang="es-ES" dirty="0" err="1"/>
              <a:t>Symbaloo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B98159-068A-B4D3-04D2-9EA07D272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69875" indent="-269875"/>
            <a:r>
              <a:rPr lang="es-ES" sz="2000" dirty="0"/>
              <a:t>Crear una cuenta en </a:t>
            </a:r>
            <a:r>
              <a:rPr lang="es-ES" sz="2000" dirty="0" err="1"/>
              <a:t>Symbaloo</a:t>
            </a:r>
            <a:r>
              <a:rPr lang="es-ES" sz="2000" dirty="0"/>
              <a:t>.</a:t>
            </a:r>
          </a:p>
          <a:p>
            <a:pPr marL="269875" indent="-269875"/>
            <a:r>
              <a:rPr lang="es-ES" sz="2000" dirty="0"/>
              <a:t>Agregar una </a:t>
            </a:r>
            <a:r>
              <a:rPr lang="es-ES" sz="2000" dirty="0" err="1"/>
              <a:t>Webmix</a:t>
            </a:r>
            <a:r>
              <a:rPr lang="es-ES" sz="2000" dirty="0"/>
              <a:t>.</a:t>
            </a:r>
          </a:p>
          <a:p>
            <a:pPr marL="269875" indent="-269875"/>
            <a:r>
              <a:rPr lang="es-ES" sz="2000" dirty="0">
                <a:ea typeface="+mn-lt"/>
                <a:cs typeface="+mn-lt"/>
              </a:rPr>
              <a:t>Añadir diferentes enlaces educativos en la </a:t>
            </a:r>
            <a:r>
              <a:rPr lang="es-ES" sz="2000" err="1">
                <a:ea typeface="+mn-lt"/>
                <a:cs typeface="+mn-lt"/>
              </a:rPr>
              <a:t>Webmix</a:t>
            </a:r>
            <a:r>
              <a:rPr lang="es-ES" sz="2000" dirty="0">
                <a:ea typeface="+mn-lt"/>
                <a:cs typeface="+mn-lt"/>
              </a:rPr>
              <a:t>.</a:t>
            </a:r>
            <a:endParaRPr lang="es-ES" sz="2000" dirty="0"/>
          </a:p>
          <a:p>
            <a:pPr marL="269875" indent="-269875"/>
            <a:r>
              <a:rPr lang="es-ES" sz="2000" dirty="0"/>
              <a:t>Colaborar con otros compañeros la </a:t>
            </a:r>
            <a:r>
              <a:rPr lang="es-ES" sz="2000" dirty="0" err="1"/>
              <a:t>Webmix</a:t>
            </a:r>
            <a:r>
              <a:rPr lang="es-ES" sz="2000" dirty="0"/>
              <a:t> creada.</a:t>
            </a:r>
          </a:p>
          <a:p>
            <a:pPr marL="269875" indent="-269875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685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0F9C5-82E9-98FD-9FE5-8C816BB30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101135" cy="981649"/>
          </a:xfrm>
        </p:spPr>
        <p:txBody>
          <a:bodyPr/>
          <a:lstStyle/>
          <a:p>
            <a:pPr marL="342900" indent="-342900" algn="ctr">
              <a:buFont typeface="Arial"/>
              <a:buChar char="•"/>
            </a:pPr>
            <a:r>
              <a:rPr lang="es-ES" sz="4800" dirty="0">
                <a:ea typeface="+mj-lt"/>
                <a:cs typeface="+mj-lt"/>
              </a:rPr>
              <a:t>Crear una cuenta en </a:t>
            </a:r>
            <a:r>
              <a:rPr lang="es-ES" sz="4800" dirty="0" err="1">
                <a:ea typeface="+mj-lt"/>
                <a:cs typeface="+mj-lt"/>
              </a:rPr>
              <a:t>Symbaloo</a:t>
            </a:r>
            <a:r>
              <a:rPr lang="es-ES" sz="4800" dirty="0">
                <a:ea typeface="+mj-lt"/>
                <a:cs typeface="+mj-lt"/>
              </a:rPr>
              <a:t>.</a:t>
            </a:r>
            <a:endParaRPr lang="es-ES" sz="4800" dirty="0"/>
          </a:p>
        </p:txBody>
      </p:sp>
      <p:pic>
        <p:nvPicPr>
          <p:cNvPr id="4" name="Marcador de contenido 3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7CB20298-A5E6-F464-9E11-C0C5EDC7B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219" r="-193" b="11986"/>
          <a:stretch/>
        </p:blipFill>
        <p:spPr>
          <a:xfrm>
            <a:off x="1347824" y="1714500"/>
            <a:ext cx="9786571" cy="4382318"/>
          </a:xfrm>
        </p:spPr>
      </p:pic>
    </p:spTree>
    <p:extLst>
      <p:ext uri="{BB962C8B-B14F-4D97-AF65-F5344CB8AC3E}">
        <p14:creationId xmlns:p14="http://schemas.microsoft.com/office/powerpoint/2010/main" val="1790072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5ABB3-04E1-E7A3-9607-E02767D7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 algn="ctr">
              <a:buFont typeface="Arial"/>
              <a:buChar char="•"/>
            </a:pPr>
            <a:r>
              <a:rPr lang="es-ES" sz="4800" dirty="0"/>
              <a:t>Agregar una </a:t>
            </a:r>
            <a:r>
              <a:rPr lang="es-ES" sz="4800" dirty="0" err="1"/>
              <a:t>Webmix</a:t>
            </a:r>
            <a:r>
              <a:rPr lang="es-ES" sz="4800" dirty="0"/>
              <a:t>.</a:t>
            </a:r>
            <a:endParaRPr lang="es-ES"/>
          </a:p>
        </p:txBody>
      </p:sp>
      <p:pic>
        <p:nvPicPr>
          <p:cNvPr id="4" name="Marcador de contenido 3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3652BE58-D597-9578-FC70-1B10299F8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986" t="8955" r="23950" b="16418"/>
          <a:stretch/>
        </p:blipFill>
        <p:spPr>
          <a:xfrm>
            <a:off x="2382640" y="1418815"/>
            <a:ext cx="7875734" cy="4833962"/>
          </a:xfrm>
        </p:spPr>
      </p:pic>
    </p:spTree>
    <p:extLst>
      <p:ext uri="{BB962C8B-B14F-4D97-AF65-F5344CB8AC3E}">
        <p14:creationId xmlns:p14="http://schemas.microsoft.com/office/powerpoint/2010/main" val="4215192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1A3847-2988-21AC-2092-6395751D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 algn="ctr">
              <a:buFont typeface="Arial"/>
              <a:buChar char="•"/>
            </a:pPr>
            <a:r>
              <a:rPr lang="es-ES" sz="4800" dirty="0">
                <a:ea typeface="+mj-lt"/>
                <a:cs typeface="+mj-lt"/>
              </a:rPr>
              <a:t>Añadir diferentes enlaces educativos en la </a:t>
            </a:r>
            <a:r>
              <a:rPr lang="es-ES" sz="4800" err="1">
                <a:ea typeface="+mj-lt"/>
                <a:cs typeface="+mj-lt"/>
              </a:rPr>
              <a:t>Webmix</a:t>
            </a:r>
            <a:r>
              <a:rPr lang="es-ES" sz="4800" dirty="0">
                <a:ea typeface="+mj-lt"/>
                <a:cs typeface="+mj-lt"/>
              </a:rPr>
              <a:t>.</a:t>
            </a:r>
          </a:p>
        </p:txBody>
      </p:sp>
      <p:pic>
        <p:nvPicPr>
          <p:cNvPr id="4" name="Marcador de contenido 3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12031230-7FE3-D419-8B50-40EE7914D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972" t="8199" r="34722" b="27086"/>
          <a:stretch/>
        </p:blipFill>
        <p:spPr>
          <a:xfrm>
            <a:off x="2279157" y="1823332"/>
            <a:ext cx="7689044" cy="4834204"/>
          </a:xfrm>
        </p:spPr>
      </p:pic>
    </p:spTree>
    <p:extLst>
      <p:ext uri="{BB962C8B-B14F-4D97-AF65-F5344CB8AC3E}">
        <p14:creationId xmlns:p14="http://schemas.microsoft.com/office/powerpoint/2010/main" val="2590888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CA098-EA8F-0512-C902-41731302F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 algn="ctr">
              <a:buFont typeface="Arial"/>
              <a:buChar char="•"/>
            </a:pPr>
            <a:r>
              <a:rPr lang="es-ES" sz="4800" dirty="0">
                <a:ea typeface="+mj-lt"/>
                <a:cs typeface="+mj-lt"/>
              </a:rPr>
              <a:t>Colaborar con otros compañeros la </a:t>
            </a:r>
            <a:r>
              <a:rPr lang="es-ES" sz="4800" dirty="0" err="1">
                <a:ea typeface="+mj-lt"/>
                <a:cs typeface="+mj-lt"/>
              </a:rPr>
              <a:t>Webmix</a:t>
            </a:r>
            <a:r>
              <a:rPr lang="es-ES" sz="4800" dirty="0">
                <a:ea typeface="+mj-lt"/>
                <a:cs typeface="+mj-lt"/>
              </a:rPr>
              <a:t> creada.</a:t>
            </a:r>
            <a:endParaRPr lang="es-ES" sz="4800" dirty="0"/>
          </a:p>
        </p:txBody>
      </p:sp>
      <p:pic>
        <p:nvPicPr>
          <p:cNvPr id="4" name="Marcador de contenido 3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FDF9893D-5303-C3A5-8288-682F5C6AA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428" r="12325" b="13433"/>
          <a:stretch/>
        </p:blipFill>
        <p:spPr>
          <a:xfrm>
            <a:off x="811602" y="2030295"/>
            <a:ext cx="10162475" cy="4485938"/>
          </a:xfrm>
        </p:spPr>
      </p:pic>
    </p:spTree>
    <p:extLst>
      <p:ext uri="{BB962C8B-B14F-4D97-AF65-F5344CB8AC3E}">
        <p14:creationId xmlns:p14="http://schemas.microsoft.com/office/powerpoint/2010/main" val="3544814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05FCA-A219-499E-C6DE-E7801492A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3. PLICKERS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91A1BE-3DDD-EC92-5557-1BAE1CF24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69875" indent="-269875"/>
            <a:r>
              <a:rPr lang="es-ES" sz="2000" dirty="0">
                <a:latin typeface="Arial"/>
                <a:cs typeface="Arial"/>
              </a:rPr>
              <a:t>Crear una cuenta en </a:t>
            </a:r>
            <a:r>
              <a:rPr lang="es-ES" sz="2000" dirty="0" err="1">
                <a:latin typeface="Arial"/>
                <a:cs typeface="Arial"/>
              </a:rPr>
              <a:t>Plickers</a:t>
            </a:r>
            <a:r>
              <a:rPr lang="es-ES" sz="2000" dirty="0">
                <a:latin typeface="Arial"/>
                <a:cs typeface="Arial"/>
              </a:rPr>
              <a:t>.</a:t>
            </a:r>
          </a:p>
          <a:p>
            <a:pPr marL="269875" indent="-269875"/>
            <a:r>
              <a:rPr lang="es-ES" sz="2000" dirty="0">
                <a:latin typeface="Arial"/>
                <a:cs typeface="Arial"/>
              </a:rPr>
              <a:t>Obtener tarjetas </a:t>
            </a:r>
            <a:r>
              <a:rPr lang="es-ES" sz="2000" dirty="0" err="1">
                <a:latin typeface="Arial"/>
                <a:cs typeface="Arial"/>
              </a:rPr>
              <a:t>Plickers</a:t>
            </a:r>
            <a:r>
              <a:rPr lang="es-ES" sz="2000" dirty="0">
                <a:latin typeface="Arial"/>
                <a:cs typeface="Arial"/>
              </a:rPr>
              <a:t>.</a:t>
            </a:r>
          </a:p>
          <a:p>
            <a:pPr marL="269875" indent="-269875"/>
            <a:r>
              <a:rPr lang="es-ES" sz="2000" dirty="0">
                <a:latin typeface="Arial"/>
                <a:cs typeface="Arial"/>
              </a:rPr>
              <a:t>Generar una nueva clase.</a:t>
            </a:r>
          </a:p>
          <a:p>
            <a:pPr marL="269875" indent="-269875"/>
            <a:r>
              <a:rPr lang="es-ES" sz="2000" dirty="0">
                <a:latin typeface="Arial"/>
                <a:cs typeface="Arial"/>
              </a:rPr>
              <a:t>Añadir un nuevo set y asignarlo a una clase.</a:t>
            </a:r>
          </a:p>
          <a:p>
            <a:pPr marL="269875" indent="-269875"/>
            <a:r>
              <a:rPr lang="es-ES" sz="2000" dirty="0">
                <a:latin typeface="Arial"/>
                <a:cs typeface="Arial"/>
              </a:rPr>
              <a:t>Interpretar hoja de puntuación.</a:t>
            </a:r>
          </a:p>
        </p:txBody>
      </p:sp>
    </p:spTree>
    <p:extLst>
      <p:ext uri="{BB962C8B-B14F-4D97-AF65-F5344CB8AC3E}">
        <p14:creationId xmlns:p14="http://schemas.microsoft.com/office/powerpoint/2010/main" val="3921373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50886-ED0C-F0A7-5C71-EAE5154F1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 algn="ctr">
              <a:buFont typeface="Arial"/>
              <a:buChar char="•"/>
            </a:pPr>
            <a:r>
              <a:rPr lang="es-ES" sz="4800" dirty="0">
                <a:latin typeface="Arial"/>
                <a:cs typeface="Arial"/>
              </a:rPr>
              <a:t>Crear una cuenta en </a:t>
            </a:r>
            <a:r>
              <a:rPr lang="es-ES" sz="4800" dirty="0" err="1">
                <a:latin typeface="Arial"/>
                <a:cs typeface="Arial"/>
              </a:rPr>
              <a:t>Plickers</a:t>
            </a:r>
            <a:r>
              <a:rPr lang="es-ES" sz="4800" dirty="0">
                <a:latin typeface="Arial"/>
                <a:cs typeface="Arial"/>
              </a:rPr>
              <a:t>.</a:t>
            </a:r>
            <a:endParaRPr lang="es-ES" sz="4800" dirty="0"/>
          </a:p>
        </p:txBody>
      </p:sp>
      <p:pic>
        <p:nvPicPr>
          <p:cNvPr id="4" name="Marcador de contenido 3" descr="Interfaz de usuario gráfica, Aplicación, Word&#10;&#10;Descripción generada automáticamente">
            <a:extLst>
              <a:ext uri="{FF2B5EF4-FFF2-40B4-BE49-F238E27FC236}">
                <a16:creationId xmlns:a16="http://schemas.microsoft.com/office/drawing/2014/main" id="{1D41C86B-2620-B4C7-B501-6086928EC2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112" t="12935" r="32213" b="27612"/>
          <a:stretch/>
        </p:blipFill>
        <p:spPr>
          <a:xfrm>
            <a:off x="2241528" y="1447035"/>
            <a:ext cx="7555220" cy="5060034"/>
          </a:xfrm>
        </p:spPr>
      </p:pic>
    </p:spTree>
    <p:extLst>
      <p:ext uri="{BB962C8B-B14F-4D97-AF65-F5344CB8AC3E}">
        <p14:creationId xmlns:p14="http://schemas.microsoft.com/office/powerpoint/2010/main" val="4216391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36940-A21E-152F-94B6-674013A54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 algn="ctr">
              <a:buFont typeface="Arial"/>
              <a:buChar char="•"/>
            </a:pPr>
            <a:r>
              <a:rPr lang="es-ES" sz="4800">
                <a:latin typeface="Arial"/>
                <a:cs typeface="Arial"/>
              </a:rPr>
              <a:t>Obtener tarjetas </a:t>
            </a:r>
            <a:r>
              <a:rPr lang="es-ES" sz="4800" err="1">
                <a:latin typeface="Arial"/>
                <a:cs typeface="Arial"/>
              </a:rPr>
              <a:t>Plickers</a:t>
            </a:r>
            <a:r>
              <a:rPr lang="es-ES" sz="4800">
                <a:latin typeface="Arial"/>
                <a:cs typeface="Arial"/>
              </a:rPr>
              <a:t>.</a:t>
            </a:r>
            <a:endParaRPr lang="es-ES" sz="4800"/>
          </a:p>
        </p:txBody>
      </p:sp>
      <p:pic>
        <p:nvPicPr>
          <p:cNvPr id="7" name="Marcador de contenido 6" descr="Interfaz de usuario gráfica, Aplicación, Word&#10;&#10;Descripción generada automáticamente">
            <a:extLst>
              <a:ext uri="{FF2B5EF4-FFF2-40B4-BE49-F238E27FC236}">
                <a16:creationId xmlns:a16="http://schemas.microsoft.com/office/drawing/2014/main" id="{62A7907F-3699-FD14-5995-7AA7B09539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355" t="7762" r="-203" b="28159"/>
          <a:stretch/>
        </p:blipFill>
        <p:spPr>
          <a:xfrm>
            <a:off x="924492" y="1541110"/>
            <a:ext cx="10040212" cy="4674266"/>
          </a:xfrm>
        </p:spPr>
      </p:pic>
    </p:spTree>
    <p:extLst>
      <p:ext uri="{BB962C8B-B14F-4D97-AF65-F5344CB8AC3E}">
        <p14:creationId xmlns:p14="http://schemas.microsoft.com/office/powerpoint/2010/main" val="2285595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E56CA553-744F-CAD1-2722-0C2608C731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491" r="885" b="4245"/>
          <a:stretch/>
        </p:blipFill>
        <p:spPr>
          <a:xfrm>
            <a:off x="773972" y="835554"/>
            <a:ext cx="10539098" cy="5219427"/>
          </a:xfrm>
        </p:spPr>
      </p:pic>
    </p:spTree>
    <p:extLst>
      <p:ext uri="{BB962C8B-B14F-4D97-AF65-F5344CB8AC3E}">
        <p14:creationId xmlns:p14="http://schemas.microsoft.com/office/powerpoint/2010/main" val="1674294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3D242-8157-E0EC-0DBD-20CA7DBE8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algn="ctr">
              <a:buFont typeface="Arial"/>
              <a:buChar char="•"/>
            </a:pPr>
            <a:r>
              <a:rPr lang="es-ES" sz="4800" dirty="0">
                <a:latin typeface="Arial"/>
                <a:cs typeface="Arial"/>
              </a:rPr>
              <a:t>Generar una nueva clase.</a:t>
            </a:r>
            <a:endParaRPr lang="es-ES" sz="4800" dirty="0"/>
          </a:p>
        </p:txBody>
      </p:sp>
      <p:pic>
        <p:nvPicPr>
          <p:cNvPr id="4" name="Marcador de contenido 3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202E292B-27C0-0563-9A1E-83DEE57D5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22" t="12623" r="22556" b="22682"/>
          <a:stretch/>
        </p:blipFill>
        <p:spPr>
          <a:xfrm>
            <a:off x="830417" y="1352961"/>
            <a:ext cx="10604107" cy="5041120"/>
          </a:xfrm>
        </p:spPr>
      </p:pic>
    </p:spTree>
    <p:extLst>
      <p:ext uri="{BB962C8B-B14F-4D97-AF65-F5344CB8AC3E}">
        <p14:creationId xmlns:p14="http://schemas.microsoft.com/office/powerpoint/2010/main" val="150440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049A2B-4F9E-F7B2-5FD0-47A98838B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algn="ctr">
              <a:buFont typeface="Arial"/>
              <a:buChar char="•"/>
            </a:pPr>
            <a:r>
              <a:rPr lang="es-ES" sz="4800" dirty="0">
                <a:latin typeface="Arial"/>
                <a:cs typeface="Arial"/>
              </a:rPr>
              <a:t>Añadir un nuevo set y asignarlo a una clase.</a:t>
            </a:r>
            <a:endParaRPr lang="es-ES" sz="48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7C9971C-1D4A-0A09-59F9-71A226EB7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064" r="3756" b="3917"/>
          <a:stretch/>
        </p:blipFill>
        <p:spPr>
          <a:xfrm>
            <a:off x="1136679" y="1898591"/>
            <a:ext cx="9926883" cy="4466813"/>
          </a:xfrm>
        </p:spPr>
      </p:pic>
    </p:spTree>
    <p:extLst>
      <p:ext uri="{BB962C8B-B14F-4D97-AF65-F5344CB8AC3E}">
        <p14:creationId xmlns:p14="http://schemas.microsoft.com/office/powerpoint/2010/main" val="1620946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3EA7E3AC-FF12-9451-EBEA-80C1A7D6B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527" r="2356" b="13953"/>
          <a:stretch/>
        </p:blipFill>
        <p:spPr>
          <a:xfrm>
            <a:off x="378861" y="261702"/>
            <a:ext cx="11432757" cy="6000429"/>
          </a:xfrm>
        </p:spPr>
      </p:pic>
    </p:spTree>
    <p:extLst>
      <p:ext uri="{BB962C8B-B14F-4D97-AF65-F5344CB8AC3E}">
        <p14:creationId xmlns:p14="http://schemas.microsoft.com/office/powerpoint/2010/main" val="2024283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11673-0FDE-4D6B-A3E9-F663F7854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101135" cy="784093"/>
          </a:xfrm>
        </p:spPr>
        <p:txBody>
          <a:bodyPr>
            <a:normAutofit/>
          </a:bodyPr>
          <a:lstStyle/>
          <a:p>
            <a:pPr marL="342900" indent="-342900" algn="ctr">
              <a:buFont typeface="Arial"/>
              <a:buChar char="•"/>
            </a:pPr>
            <a:r>
              <a:rPr lang="es-ES" sz="4800" dirty="0">
                <a:latin typeface="Arial"/>
                <a:cs typeface="Arial"/>
              </a:rPr>
              <a:t>Interpretar hoja de puntuación.</a:t>
            </a:r>
            <a:endParaRPr lang="es-ES" sz="4800" dirty="0"/>
          </a:p>
        </p:txBody>
      </p:sp>
      <p:pic>
        <p:nvPicPr>
          <p:cNvPr id="4" name="Marcador de contenido 3" descr="Interfaz de usuario gráfica, Aplicación, Tabla&#10;&#10;Descripción generada automáticamente">
            <a:extLst>
              <a:ext uri="{FF2B5EF4-FFF2-40B4-BE49-F238E27FC236}">
                <a16:creationId xmlns:a16="http://schemas.microsoft.com/office/drawing/2014/main" id="{689B4668-1AA4-51DF-E4B8-EE53F3DE1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169" b="47849"/>
          <a:stretch/>
        </p:blipFill>
        <p:spPr>
          <a:xfrm>
            <a:off x="569101" y="1527778"/>
            <a:ext cx="11259304" cy="4838484"/>
          </a:xfrm>
        </p:spPr>
      </p:pic>
    </p:spTree>
    <p:extLst>
      <p:ext uri="{BB962C8B-B14F-4D97-AF65-F5344CB8AC3E}">
        <p14:creationId xmlns:p14="http://schemas.microsoft.com/office/powerpoint/2010/main" val="4213653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D1A8BE-6FC5-41D8-9B18-F039E57E7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4. QUIZZIZ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99753E-EFE0-41F3-9486-661EF337F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75" indent="-269875"/>
            <a:r>
              <a:rPr lang="es-ES" dirty="0">
                <a:latin typeface="Arial"/>
                <a:cs typeface="Arial"/>
              </a:rPr>
              <a:t>Crear una cuenta en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.</a:t>
            </a:r>
          </a:p>
          <a:p>
            <a:pPr marL="269875" indent="-269875"/>
            <a:r>
              <a:rPr lang="es-ES" dirty="0">
                <a:latin typeface="Arial"/>
                <a:cs typeface="Arial"/>
              </a:rPr>
              <a:t>Generar una clase en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.</a:t>
            </a:r>
          </a:p>
          <a:p>
            <a:pPr marL="269875" indent="-269875"/>
            <a:r>
              <a:rPr lang="es-ES" dirty="0">
                <a:latin typeface="Arial"/>
                <a:cs typeface="Arial"/>
              </a:rPr>
              <a:t>Realizar un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 (examen) de 5 preguntas.</a:t>
            </a:r>
          </a:p>
          <a:p>
            <a:pPr marL="269875" indent="-269875"/>
            <a:r>
              <a:rPr lang="es-ES" dirty="0">
                <a:latin typeface="Arial"/>
                <a:cs typeface="Arial"/>
              </a:rPr>
              <a:t>Elaborar un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 (lección) de 4 diapositivas.</a:t>
            </a:r>
          </a:p>
          <a:p>
            <a:pPr marL="269875" indent="-269875"/>
            <a:r>
              <a:rPr lang="es-ES" dirty="0">
                <a:latin typeface="Arial"/>
                <a:cs typeface="Arial"/>
              </a:rPr>
              <a:t>Asignar deberes a los alumnos a través de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.</a:t>
            </a:r>
          </a:p>
          <a:p>
            <a:pPr marL="269875" indent="-269875"/>
            <a:r>
              <a:rPr lang="es-ES" dirty="0">
                <a:latin typeface="Arial"/>
                <a:cs typeface="Arial"/>
              </a:rPr>
              <a:t>Compartir link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 a los alumnos</a:t>
            </a:r>
          </a:p>
          <a:p>
            <a:pPr marL="269875" indent="-269875"/>
            <a:r>
              <a:rPr lang="es-ES" dirty="0">
                <a:latin typeface="Arial"/>
                <a:cs typeface="Arial"/>
              </a:rPr>
              <a:t>Interpretar hoja de puntuación.</a:t>
            </a:r>
          </a:p>
          <a:p>
            <a:pPr marL="269875" indent="-269875"/>
            <a:r>
              <a:rPr lang="es-ES" dirty="0">
                <a:latin typeface="Arial"/>
                <a:cs typeface="Arial"/>
              </a:rPr>
              <a:t>Actividad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 entre los participantes al curso.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9515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F590F0-1354-4AF9-AD25-4464FA4FA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dirty="0">
                <a:latin typeface="Arial"/>
                <a:cs typeface="Arial"/>
              </a:rPr>
              <a:t>Crear una cuenta en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.</a:t>
            </a:r>
            <a:br>
              <a:rPr lang="es-ES" dirty="0">
                <a:latin typeface="Arial"/>
                <a:cs typeface="Arial"/>
              </a:rPr>
            </a:b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BAAF7D7-1C01-4619-A90A-098F63D953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109" b="18873"/>
          <a:stretch/>
        </p:blipFill>
        <p:spPr>
          <a:xfrm>
            <a:off x="767564" y="1444749"/>
            <a:ext cx="10440127" cy="472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74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FE512B-03DB-4DD8-ACAB-42CC28C72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dirty="0">
                <a:latin typeface="Arial"/>
                <a:cs typeface="Arial"/>
              </a:rPr>
              <a:t>Generar una clase en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.</a:t>
            </a:r>
            <a:br>
              <a:rPr lang="es-ES" dirty="0">
                <a:latin typeface="Arial"/>
                <a:cs typeface="Arial"/>
              </a:rPr>
            </a:b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656CD79-3CB3-48FE-A358-C24A701184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250" b="5168"/>
          <a:stretch/>
        </p:blipFill>
        <p:spPr>
          <a:xfrm>
            <a:off x="374149" y="1310779"/>
            <a:ext cx="10778603" cy="524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56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EA15C3-5345-48D4-9EC7-9A0BEA422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101135" cy="1146187"/>
          </a:xfrm>
        </p:spPr>
        <p:txBody>
          <a:bodyPr>
            <a:normAutofit fontScale="9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dirty="0">
                <a:latin typeface="Arial"/>
                <a:cs typeface="Arial"/>
              </a:rPr>
              <a:t>Crear un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 de 5 preguntas.</a:t>
            </a:r>
            <a:br>
              <a:rPr lang="es-ES" dirty="0">
                <a:latin typeface="Arial"/>
                <a:cs typeface="Arial"/>
              </a:rPr>
            </a:b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63AF737-333B-4193-9C5F-34CD0B276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7" t="8249" r="-67" b="5785"/>
          <a:stretch/>
        </p:blipFill>
        <p:spPr>
          <a:xfrm>
            <a:off x="730383" y="1360888"/>
            <a:ext cx="10720367" cy="507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77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1E9868-EFAB-412B-BBCF-83A82DD8F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dirty="0">
                <a:latin typeface="Arial"/>
                <a:cs typeface="Arial"/>
              </a:rPr>
              <a:t>Crear un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 (examen) de 5 preguntas.</a:t>
            </a:r>
            <a:br>
              <a:rPr lang="es-ES" dirty="0">
                <a:latin typeface="Arial"/>
                <a:cs typeface="Arial"/>
              </a:rPr>
            </a:b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FCB1A94-5F1A-4186-AD83-C6133CE915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68" b="5776"/>
          <a:stretch/>
        </p:blipFill>
        <p:spPr>
          <a:xfrm>
            <a:off x="742398" y="2189526"/>
            <a:ext cx="10691796" cy="442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49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C0B042-B528-499C-A6EF-9BC2508B8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dirty="0">
                <a:latin typeface="Arial"/>
                <a:cs typeface="Arial"/>
              </a:rPr>
              <a:t>Crear un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 (lección) de 4 diapositivas.</a:t>
            </a:r>
            <a:br>
              <a:rPr lang="es-ES" dirty="0">
                <a:latin typeface="Arial"/>
                <a:cs typeface="Arial"/>
              </a:rPr>
            </a:b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4DC1B8B-241E-45C2-9DDB-4E6498BB1E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891" b="4222"/>
          <a:stretch/>
        </p:blipFill>
        <p:spPr>
          <a:xfrm>
            <a:off x="2042692" y="2097249"/>
            <a:ext cx="8837829" cy="434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56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A6CD723-00AC-4A29-A89C-44EC8566A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15" t="10659" r="23994" b="18104"/>
          <a:stretch/>
        </p:blipFill>
        <p:spPr>
          <a:xfrm>
            <a:off x="2578524" y="2123883"/>
            <a:ext cx="7144316" cy="4587309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CB075A60-2CB4-4EF5-88F9-99BD103E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dirty="0">
                <a:latin typeface="Arial"/>
                <a:cs typeface="Arial"/>
              </a:rPr>
              <a:t>Asignar deberes a los alumnos a través de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3241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09CCE1B-335C-44C5-9E4A-B7C29D06BE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33" r="1783" b="7935"/>
          <a:stretch/>
        </p:blipFill>
        <p:spPr>
          <a:xfrm>
            <a:off x="288176" y="316685"/>
            <a:ext cx="11615648" cy="622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804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6E4E8E4-4EBD-4108-9E6E-2B5945D6E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70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5FD857B-E469-4BE8-961C-044BC1BD9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58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828A6-9D07-4316-ADBE-E5F98DCBB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dirty="0">
                <a:latin typeface="Arial"/>
                <a:cs typeface="Arial"/>
              </a:rPr>
              <a:t>Compartir link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 a los alumnos</a:t>
            </a:r>
            <a:br>
              <a:rPr lang="es-ES" dirty="0">
                <a:latin typeface="Arial"/>
                <a:cs typeface="Arial"/>
              </a:rPr>
            </a:b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BA3F0F0-8BE9-464C-99F6-DA8545EEC5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82" b="4888"/>
          <a:stretch/>
        </p:blipFill>
        <p:spPr>
          <a:xfrm>
            <a:off x="1463850" y="2122998"/>
            <a:ext cx="9039165" cy="44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425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1CECF3-CBC2-42BF-94D9-F28C9458E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101135" cy="1221688"/>
          </a:xfrm>
        </p:spPr>
        <p:txBody>
          <a:bodyPr>
            <a:normAutofit fontScale="9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dirty="0">
                <a:latin typeface="Arial"/>
                <a:cs typeface="Arial"/>
              </a:rPr>
              <a:t>Interpretar hoja de puntuación.</a:t>
            </a:r>
            <a:br>
              <a:rPr lang="es-ES" dirty="0">
                <a:latin typeface="Arial"/>
                <a:cs typeface="Arial"/>
              </a:rPr>
            </a:b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779CDE1-9DF2-4DED-B6C2-89E5E7B97F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231" b="4501"/>
          <a:stretch/>
        </p:blipFill>
        <p:spPr>
          <a:xfrm>
            <a:off x="1786379" y="1937857"/>
            <a:ext cx="8630355" cy="4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89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F22E0E-F242-4F04-8611-2BF175299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101135" cy="1657916"/>
          </a:xfrm>
        </p:spPr>
        <p:txBody>
          <a:bodyPr>
            <a:normAutofit fontScale="9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dirty="0">
                <a:latin typeface="Arial"/>
                <a:cs typeface="Arial"/>
              </a:rPr>
              <a:t>Actividad </a:t>
            </a:r>
            <a:r>
              <a:rPr lang="es-ES" dirty="0" err="1">
                <a:latin typeface="Arial"/>
                <a:cs typeface="Arial"/>
              </a:rPr>
              <a:t>Quizziz</a:t>
            </a:r>
            <a:r>
              <a:rPr lang="es-ES" dirty="0">
                <a:latin typeface="Arial"/>
                <a:cs typeface="Arial"/>
              </a:rPr>
              <a:t> entre los participantes al curso.</a:t>
            </a:r>
            <a:br>
              <a:rPr lang="es-ES" dirty="0">
                <a:latin typeface="Arial"/>
                <a:cs typeface="Arial"/>
              </a:rPr>
            </a:br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D5D6447-E58F-4571-8EEC-C35296F8DD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108" t="34175" r="44942" b="24481"/>
          <a:stretch/>
        </p:blipFill>
        <p:spPr>
          <a:xfrm>
            <a:off x="1468073" y="2343632"/>
            <a:ext cx="7743039" cy="439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7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982F2AC-6313-4894-BA9A-4C0C870ECD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50" t="22875" r="44266" b="30397"/>
          <a:stretch/>
        </p:blipFill>
        <p:spPr>
          <a:xfrm>
            <a:off x="0" y="0"/>
            <a:ext cx="12192000" cy="682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54498"/>
      </p:ext>
    </p:extLst>
  </p:cSld>
  <p:clrMapOvr>
    <a:masterClrMapping/>
  </p:clrMapOvr>
</p:sld>
</file>

<file path=ppt/theme/theme1.xml><?xml version="1.0" encoding="utf-8"?>
<a:theme xmlns:a="http://schemas.openxmlformats.org/drawingml/2006/main" name="GlowVTI">
  <a:themeElements>
    <a:clrScheme name="AnalogousFromLightSeedRightStep">
      <a:dk1>
        <a:srgbClr val="000000"/>
      </a:dk1>
      <a:lt1>
        <a:srgbClr val="FFFFFF"/>
      </a:lt1>
      <a:dk2>
        <a:srgbClr val="20301B"/>
      </a:dk2>
      <a:lt2>
        <a:srgbClr val="F0F1F3"/>
      </a:lt2>
      <a:accent1>
        <a:srgbClr val="A6A27E"/>
      </a:accent1>
      <a:accent2>
        <a:srgbClr val="97A872"/>
      </a:accent2>
      <a:accent3>
        <a:srgbClr val="8BAA80"/>
      </a:accent3>
      <a:accent4>
        <a:srgbClr val="76AD7E"/>
      </a:accent4>
      <a:accent5>
        <a:srgbClr val="81AA98"/>
      </a:accent5>
      <a:accent6>
        <a:srgbClr val="73A9A8"/>
      </a:accent6>
      <a:hlink>
        <a:srgbClr val="6B72AF"/>
      </a:hlink>
      <a:folHlink>
        <a:srgbClr val="7F7F7F"/>
      </a:folHlink>
    </a:clrScheme>
    <a:fontScheme name="Blur">
      <a:majorFont>
        <a:latin typeface="Bell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lowVTI" id="{D5B5AA20-F6D3-43B8-AF6B-ECAF69256418}" vid="{93025AB5-1D44-4CD3-9BC3-729F6E11E04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TF10001119</Template>
  <TotalTime>128</TotalTime>
  <Words>322</Words>
  <Application>Microsoft Office PowerPoint</Application>
  <PresentationFormat>Panorámica</PresentationFormat>
  <Paragraphs>54</Paragraphs>
  <Slides>30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Avenir Next LT Pro</vt:lpstr>
      <vt:lpstr>Bell MT</vt:lpstr>
      <vt:lpstr>Calibri</vt:lpstr>
      <vt:lpstr>GlowVTI</vt:lpstr>
      <vt:lpstr>Ponencia TIC </vt:lpstr>
      <vt:lpstr>PUNTOS DE INTERÉS</vt:lpstr>
      <vt:lpstr>COMPETENCIA DIGITAL.</vt:lpstr>
      <vt:lpstr>2. Symbaloo</vt:lpstr>
      <vt:lpstr>Crear una cuenta en Symbaloo.</vt:lpstr>
      <vt:lpstr>Agregar una Webmix.</vt:lpstr>
      <vt:lpstr>Añadir diferentes enlaces educativos en la Webmix.</vt:lpstr>
      <vt:lpstr>Colaborar con otros compañeros la Webmix creada.</vt:lpstr>
      <vt:lpstr>3. PLICKERS</vt:lpstr>
      <vt:lpstr>Crear una cuenta en Plickers.</vt:lpstr>
      <vt:lpstr>Obtener tarjetas Plickers.</vt:lpstr>
      <vt:lpstr>Presentación de PowerPoint</vt:lpstr>
      <vt:lpstr>Generar una nueva clase.</vt:lpstr>
      <vt:lpstr>Añadir un nuevo set y asignarlo a una clase.</vt:lpstr>
      <vt:lpstr>Presentación de PowerPoint</vt:lpstr>
      <vt:lpstr>Interpretar hoja de puntuación.</vt:lpstr>
      <vt:lpstr>4. QUIZZIZ</vt:lpstr>
      <vt:lpstr>Crear una cuenta en Quizziz. </vt:lpstr>
      <vt:lpstr>Generar una clase en Quizziz. </vt:lpstr>
      <vt:lpstr>Crear un Quizziz de 5 preguntas. </vt:lpstr>
      <vt:lpstr>Crear un Quizziz (examen) de 5 preguntas. </vt:lpstr>
      <vt:lpstr>Crear un Quizziz (lección) de 4 diapositivas. </vt:lpstr>
      <vt:lpstr>Asignar deberes a los alumnos a través de Quizziz.</vt:lpstr>
      <vt:lpstr>Presentación de PowerPoint</vt:lpstr>
      <vt:lpstr>Presentación de PowerPoint</vt:lpstr>
      <vt:lpstr>Presentación de PowerPoint</vt:lpstr>
      <vt:lpstr>Compartir link Quizziz a los alumnos </vt:lpstr>
      <vt:lpstr>Interpretar hoja de puntuación. </vt:lpstr>
      <vt:lpstr>Actividad Quizziz entre los participantes al curso.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ALEJANDRO GALLEGO PANERO</dc:creator>
  <cp:lastModifiedBy>VANESSA ALVAREZ RODRIGUEZ</cp:lastModifiedBy>
  <cp:revision>185</cp:revision>
  <dcterms:created xsi:type="dcterms:W3CDTF">2023-11-06T12:05:46Z</dcterms:created>
  <dcterms:modified xsi:type="dcterms:W3CDTF">2023-11-14T09:25:44Z</dcterms:modified>
</cp:coreProperties>
</file>